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6.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7.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8.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752" r:id="rId5"/>
    <p:sldMasterId id="2147483661" r:id="rId6"/>
    <p:sldMasterId id="2147483673" r:id="rId7"/>
    <p:sldMasterId id="2147483685" r:id="rId8"/>
    <p:sldMasterId id="2147483765" r:id="rId9"/>
    <p:sldMasterId id="2147483871" r:id="rId10"/>
    <p:sldMasterId id="2147483889" r:id="rId11"/>
    <p:sldMasterId id="2147483913" r:id="rId12"/>
    <p:sldMasterId id="2147483925" r:id="rId13"/>
  </p:sldMasterIdLst>
  <p:notesMasterIdLst>
    <p:notesMasterId r:id="rId71"/>
  </p:notesMasterIdLst>
  <p:sldIdLst>
    <p:sldId id="2147375101" r:id="rId14"/>
    <p:sldId id="966" r:id="rId15"/>
    <p:sldId id="296" r:id="rId16"/>
    <p:sldId id="2147375103" r:id="rId17"/>
    <p:sldId id="2147375102" r:id="rId18"/>
    <p:sldId id="2147375018" r:id="rId19"/>
    <p:sldId id="2147375017" r:id="rId20"/>
    <p:sldId id="2147375016" r:id="rId21"/>
    <p:sldId id="2076137383" r:id="rId22"/>
    <p:sldId id="2147375150" r:id="rId23"/>
    <p:sldId id="2147375149" r:id="rId24"/>
    <p:sldId id="2147375109" r:id="rId25"/>
    <p:sldId id="2076137731" r:id="rId26"/>
    <p:sldId id="2076137745" r:id="rId27"/>
    <p:sldId id="2147375131" r:id="rId28"/>
    <p:sldId id="2147375125" r:id="rId29"/>
    <p:sldId id="2076137851" r:id="rId30"/>
    <p:sldId id="2076137855" r:id="rId31"/>
    <p:sldId id="2076137857" r:id="rId32"/>
    <p:sldId id="2076137791" r:id="rId33"/>
    <p:sldId id="2076137831" r:id="rId34"/>
    <p:sldId id="2076137850" r:id="rId35"/>
    <p:sldId id="2147375121" r:id="rId36"/>
    <p:sldId id="2147375120" r:id="rId37"/>
    <p:sldId id="2147375122" r:id="rId38"/>
    <p:sldId id="2147375117" r:id="rId39"/>
    <p:sldId id="1224" r:id="rId40"/>
    <p:sldId id="2147375116" r:id="rId41"/>
    <p:sldId id="2076137842" r:id="rId42"/>
    <p:sldId id="2147375110" r:id="rId43"/>
    <p:sldId id="258" r:id="rId44"/>
    <p:sldId id="2147375139" r:id="rId45"/>
    <p:sldId id="2147375140" r:id="rId46"/>
    <p:sldId id="472" r:id="rId47"/>
    <p:sldId id="474" r:id="rId48"/>
    <p:sldId id="2147375113" r:id="rId49"/>
    <p:sldId id="2076137897" r:id="rId50"/>
    <p:sldId id="2076137886" r:id="rId51"/>
    <p:sldId id="290" r:id="rId52"/>
    <p:sldId id="292" r:id="rId53"/>
    <p:sldId id="308" r:id="rId54"/>
    <p:sldId id="300" r:id="rId55"/>
    <p:sldId id="307" r:id="rId56"/>
    <p:sldId id="301" r:id="rId57"/>
    <p:sldId id="303" r:id="rId58"/>
    <p:sldId id="295" r:id="rId59"/>
    <p:sldId id="2147375145" r:id="rId60"/>
    <p:sldId id="302" r:id="rId61"/>
    <p:sldId id="2147375147" r:id="rId62"/>
    <p:sldId id="2147375148" r:id="rId63"/>
    <p:sldId id="304" r:id="rId64"/>
    <p:sldId id="2147375146" r:id="rId65"/>
    <p:sldId id="2147375141" r:id="rId66"/>
    <p:sldId id="2147375142" r:id="rId67"/>
    <p:sldId id="2147375143" r:id="rId68"/>
    <p:sldId id="2147375151" r:id="rId69"/>
    <p:sldId id="2147375126" r:id="rId70"/>
  </p:sldIdLst>
  <p:sldSz cx="9144000" cy="5145088"/>
  <p:notesSz cx="6669088" cy="97536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B365205-E7BA-3997-7CAE-6592E6D46D95}" name="Mathiesen, Solveig" initials="SM" userId="S::Solveig.Mathiesen@bergen.kommune.no::f757be37-b7a8-437e-9acd-ae9b165e6019" providerId="AD"/>
  <p188:author id="{FDAE8B4C-DF84-4F9E-2461-E0FB69A6D248}" name="Karevoll, Gjertrud" initials="GK" userId="S::Gjertrud.Karevoll@bergen.kommune.no::7d89a22a-6d7e-4d51-bf97-af6042980a70" providerId="AD"/>
  <p188:author id="{4283147A-7F79-2FCF-89FF-3E76051748C2}" name="Audun Kvam" initials="AK" userId="S::Audun.Kvam@asplanviak.no::ead163d6-0c0b-45d4-a621-c39afd8b1a3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B81"/>
    <a:srgbClr val="FF7C80"/>
    <a:srgbClr val="DC1E23"/>
    <a:srgbClr val="FFFFFF"/>
    <a:srgbClr val="117845"/>
    <a:srgbClr val="F6F6F6"/>
    <a:srgbClr val="428527"/>
    <a:srgbClr val="42858B"/>
    <a:srgbClr val="702C80"/>
    <a:srgbClr val="BF9D2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ddels stil 2 – utheving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slide" Target="slides/slide50.xml"/><Relationship Id="rId68" Type="http://schemas.openxmlformats.org/officeDocument/2006/relationships/slide" Target="slides/slide55.xml"/><Relationship Id="rId76" Type="http://schemas.microsoft.com/office/2016/11/relationships/changesInfo" Target="changesInfos/changesInfo1.xml"/><Relationship Id="rId7" Type="http://schemas.openxmlformats.org/officeDocument/2006/relationships/slideMaster" Target="slideMasters/slideMaster4.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8.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slide" Target="slides/slide45.xml"/><Relationship Id="rId66" Type="http://schemas.openxmlformats.org/officeDocument/2006/relationships/slide" Target="slides/slide53.xml"/><Relationship Id="rId74"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61" Type="http://schemas.openxmlformats.org/officeDocument/2006/relationships/slide" Target="slides/slide48.xml"/><Relationship Id="rId10" Type="http://schemas.openxmlformats.org/officeDocument/2006/relationships/slideMaster" Target="slideMasters/slideMaster7.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slide" Target="slides/slide47.xml"/><Relationship Id="rId65" Type="http://schemas.openxmlformats.org/officeDocument/2006/relationships/slide" Target="slides/slide52.xml"/><Relationship Id="rId73"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slide" Target="slides/slide51.xml"/><Relationship Id="rId69" Type="http://schemas.openxmlformats.org/officeDocument/2006/relationships/slide" Target="slides/slide56.xml"/><Relationship Id="rId77" Type="http://schemas.microsoft.com/office/2018/10/relationships/authors" Target="authors.xml"/><Relationship Id="rId8" Type="http://schemas.openxmlformats.org/officeDocument/2006/relationships/slideMaster" Target="slideMasters/slideMaster5.xml"/><Relationship Id="rId51" Type="http://schemas.openxmlformats.org/officeDocument/2006/relationships/slide" Target="slides/slide38.xml"/><Relationship Id="rId72"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slide" Target="slides/slide46.xml"/><Relationship Id="rId67" Type="http://schemas.openxmlformats.org/officeDocument/2006/relationships/slide" Target="slides/slide54.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slide" Target="slides/slide49.xml"/><Relationship Id="rId70" Type="http://schemas.openxmlformats.org/officeDocument/2006/relationships/slide" Target="slides/slide57.xml"/><Relationship Id="rId75"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då, Maja" userId="69d94bd1-8f4a-4a6f-999f-40da9a64fefc" providerId="ADAL" clId="{93FFAA20-8542-44BD-9E1A-B2914819848B}"/>
    <pc:docChg chg="custSel modSld">
      <pc:chgData name="Vedå, Maja" userId="69d94bd1-8f4a-4a6f-999f-40da9a64fefc" providerId="ADAL" clId="{93FFAA20-8542-44BD-9E1A-B2914819848B}" dt="2025-05-13T15:38:47.688" v="3" actId="478"/>
      <pc:docMkLst>
        <pc:docMk/>
      </pc:docMkLst>
      <pc:sldChg chg="delSp modSp mod">
        <pc:chgData name="Vedå, Maja" userId="69d94bd1-8f4a-4a6f-999f-40da9a64fefc" providerId="ADAL" clId="{93FFAA20-8542-44BD-9E1A-B2914819848B}" dt="2025-05-13T15:38:47.688" v="3" actId="478"/>
        <pc:sldMkLst>
          <pc:docMk/>
          <pc:sldMk cId="3113550280" sldId="2147375125"/>
        </pc:sldMkLst>
        <pc:spChg chg="del mod">
          <ac:chgData name="Vedå, Maja" userId="69d94bd1-8f4a-4a6f-999f-40da9a64fefc" providerId="ADAL" clId="{93FFAA20-8542-44BD-9E1A-B2914819848B}" dt="2025-05-13T15:38:47.688" v="3" actId="478"/>
          <ac:spMkLst>
            <pc:docMk/>
            <pc:sldMk cId="3113550280" sldId="2147375125"/>
            <ac:spMk id="6" creationId="{941E0134-9EC7-78DF-BF8D-38941B5980B5}"/>
          </ac:spMkLst>
        </pc:spChg>
      </pc:sldChg>
      <pc:sldChg chg="modSp mod">
        <pc:chgData name="Vedå, Maja" userId="69d94bd1-8f4a-4a6f-999f-40da9a64fefc" providerId="ADAL" clId="{93FFAA20-8542-44BD-9E1A-B2914819848B}" dt="2025-05-13T15:38:14.931" v="0" actId="14100"/>
        <pc:sldMkLst>
          <pc:docMk/>
          <pc:sldMk cId="1910095866" sldId="2147375150"/>
        </pc:sldMkLst>
        <pc:spChg chg="mod">
          <ac:chgData name="Vedå, Maja" userId="69d94bd1-8f4a-4a6f-999f-40da9a64fefc" providerId="ADAL" clId="{93FFAA20-8542-44BD-9E1A-B2914819848B}" dt="2025-05-13T15:38:14.931" v="0" actId="14100"/>
          <ac:spMkLst>
            <pc:docMk/>
            <pc:sldMk cId="1910095866" sldId="2147375150"/>
            <ac:spMk id="4" creationId="{491F3B36-070E-B77D-43C1-2E962C63A3F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opptekst 1"/>
          <p:cNvSpPr>
            <a:spLocks noGrp="1"/>
          </p:cNvSpPr>
          <p:nvPr>
            <p:ph type="hdr" sz="quarter"/>
          </p:nvPr>
        </p:nvSpPr>
        <p:spPr>
          <a:xfrm>
            <a:off x="0" y="0"/>
            <a:ext cx="2889938" cy="489374"/>
          </a:xfrm>
          <a:prstGeom prst="rect">
            <a:avLst/>
          </a:prstGeom>
        </p:spPr>
        <p:txBody>
          <a:bodyPr vert="horz" lIns="91440" tIns="45720" rIns="91440" bIns="45720" rtlCol="0"/>
          <a:lstStyle>
            <a:lvl1pPr algn="l">
              <a:defRPr sz="1200"/>
            </a:lvl1pPr>
          </a:lstStyle>
          <a:p>
            <a:endParaRPr lang="nb-NO"/>
          </a:p>
        </p:txBody>
      </p:sp>
      <p:sp>
        <p:nvSpPr>
          <p:cNvPr id="3" name="Plassholder for dato 2"/>
          <p:cNvSpPr>
            <a:spLocks noGrp="1"/>
          </p:cNvSpPr>
          <p:nvPr>
            <p:ph type="dt" idx="1"/>
          </p:nvPr>
        </p:nvSpPr>
        <p:spPr>
          <a:xfrm>
            <a:off x="3777607" y="0"/>
            <a:ext cx="2889938" cy="489374"/>
          </a:xfrm>
          <a:prstGeom prst="rect">
            <a:avLst/>
          </a:prstGeom>
        </p:spPr>
        <p:txBody>
          <a:bodyPr vert="horz" lIns="91440" tIns="45720" rIns="91440" bIns="45720" rtlCol="0"/>
          <a:lstStyle>
            <a:lvl1pPr algn="r">
              <a:defRPr sz="1200"/>
            </a:lvl1pPr>
          </a:lstStyle>
          <a:p>
            <a:fld id="{FE3CBABE-916E-4AAD-B057-5389DC7DF64C}" type="datetimeFigureOut">
              <a:rPr lang="nb-NO" smtClean="0"/>
              <a:t>13.05.2025</a:t>
            </a:fld>
            <a:endParaRPr lang="nb-NO"/>
          </a:p>
        </p:txBody>
      </p:sp>
      <p:sp>
        <p:nvSpPr>
          <p:cNvPr id="4" name="Plassholder for lysbilde 3"/>
          <p:cNvSpPr>
            <a:spLocks noGrp="1" noRot="1" noChangeAspect="1"/>
          </p:cNvSpPr>
          <p:nvPr>
            <p:ph type="sldImg" idx="2"/>
          </p:nvPr>
        </p:nvSpPr>
        <p:spPr>
          <a:xfrm>
            <a:off x="409575" y="1219200"/>
            <a:ext cx="5849938" cy="3292475"/>
          </a:xfrm>
          <a:prstGeom prst="rect">
            <a:avLst/>
          </a:prstGeom>
          <a:noFill/>
          <a:ln w="12700">
            <a:solidFill>
              <a:prstClr val="black"/>
            </a:solidFill>
          </a:ln>
        </p:spPr>
        <p:txBody>
          <a:bodyPr vert="horz" lIns="91440" tIns="45720" rIns="91440" bIns="45720" rtlCol="0" anchor="ctr"/>
          <a:lstStyle/>
          <a:p>
            <a:endParaRPr lang="nb-NO"/>
          </a:p>
        </p:txBody>
      </p:sp>
      <p:sp>
        <p:nvSpPr>
          <p:cNvPr id="5" name="Plassholder for notater 4"/>
          <p:cNvSpPr>
            <a:spLocks noGrp="1"/>
          </p:cNvSpPr>
          <p:nvPr>
            <p:ph type="body" sz="quarter" idx="3"/>
          </p:nvPr>
        </p:nvSpPr>
        <p:spPr>
          <a:xfrm>
            <a:off x="666909" y="4693920"/>
            <a:ext cx="5335270" cy="3840480"/>
          </a:xfrm>
          <a:prstGeom prst="rect">
            <a:avLst/>
          </a:prstGeom>
        </p:spPr>
        <p:txBody>
          <a:bodyPr vert="horz" lIns="91440" tIns="45720" rIns="91440" bIns="45720" rtlCol="0"/>
          <a:lstStyle/>
          <a:p>
            <a:pPr lvl="0"/>
            <a:r>
              <a:rPr lang="nb-NO"/>
              <a:t>Rediger tekststiler i malen</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4"/>
          </p:nvPr>
        </p:nvSpPr>
        <p:spPr>
          <a:xfrm>
            <a:off x="0" y="9264228"/>
            <a:ext cx="2889938" cy="489373"/>
          </a:xfrm>
          <a:prstGeom prst="rect">
            <a:avLst/>
          </a:prstGeom>
        </p:spPr>
        <p:txBody>
          <a:bodyPr vert="horz" lIns="91440" tIns="45720" rIns="91440" bIns="45720" rtlCol="0" anchor="b"/>
          <a:lstStyle>
            <a:lvl1pPr algn="l">
              <a:defRPr sz="1200"/>
            </a:lvl1pPr>
          </a:lstStyle>
          <a:p>
            <a:endParaRPr lang="nb-NO"/>
          </a:p>
        </p:txBody>
      </p:sp>
      <p:sp>
        <p:nvSpPr>
          <p:cNvPr id="7" name="Plassholder for lysbildenummer 6"/>
          <p:cNvSpPr>
            <a:spLocks noGrp="1"/>
          </p:cNvSpPr>
          <p:nvPr>
            <p:ph type="sldNum" sz="quarter" idx="5"/>
          </p:nvPr>
        </p:nvSpPr>
        <p:spPr>
          <a:xfrm>
            <a:off x="3777607" y="9264228"/>
            <a:ext cx="2889938" cy="489373"/>
          </a:xfrm>
          <a:prstGeom prst="rect">
            <a:avLst/>
          </a:prstGeom>
        </p:spPr>
        <p:txBody>
          <a:bodyPr vert="horz" lIns="91440" tIns="45720" rIns="91440" bIns="45720" rtlCol="0" anchor="b"/>
          <a:lstStyle>
            <a:lvl1pPr algn="r">
              <a:defRPr sz="1200"/>
            </a:lvl1pPr>
          </a:lstStyle>
          <a:p>
            <a:fld id="{0C6A1A9E-9E56-4094-AB2E-3DD200DFCBAC}" type="slidenum">
              <a:rPr lang="nb-NO" smtClean="0"/>
              <a:t>‹#›</a:t>
            </a:fld>
            <a:endParaRPr lang="nb-NO"/>
          </a:p>
        </p:txBody>
      </p:sp>
    </p:spTree>
    <p:extLst>
      <p:ext uri="{BB962C8B-B14F-4D97-AF65-F5344CB8AC3E}">
        <p14:creationId xmlns:p14="http://schemas.microsoft.com/office/powerpoint/2010/main" val="1252991239"/>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BBEC1-B19F-9906-1065-E8FC73E211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0B1492-538A-3D0C-4F88-03D31568B2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CBE964-20DA-D205-0EDA-0063A892DC9F}"/>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382C64B2-E338-30BA-1404-9903BDC8E3C6}"/>
              </a:ext>
            </a:extLst>
          </p:cNvPr>
          <p:cNvSpPr>
            <a:spLocks noGrp="1"/>
          </p:cNvSpPr>
          <p:nvPr>
            <p:ph type="sldNum" sz="quarter" idx="5"/>
          </p:nvPr>
        </p:nvSpPr>
        <p:spPr/>
        <p:txBody>
          <a:bodyPr/>
          <a:lstStyle/>
          <a:p>
            <a:fld id="{0C6A1A9E-9E56-4094-AB2E-3DD200DFCBAC}" type="slidenum">
              <a:rPr lang="nb-NO" smtClean="0"/>
              <a:t>1</a:t>
            </a:fld>
            <a:endParaRPr lang="nb-NO"/>
          </a:p>
        </p:txBody>
      </p:sp>
    </p:spTree>
    <p:extLst>
      <p:ext uri="{BB962C8B-B14F-4D97-AF65-F5344CB8AC3E}">
        <p14:creationId xmlns:p14="http://schemas.microsoft.com/office/powerpoint/2010/main" val="2655074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11</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9360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12</a:t>
            </a:fld>
            <a:endParaRPr lang="nb-NO"/>
          </a:p>
        </p:txBody>
      </p:sp>
    </p:spTree>
    <p:extLst>
      <p:ext uri="{BB962C8B-B14F-4D97-AF65-F5344CB8AC3E}">
        <p14:creationId xmlns:p14="http://schemas.microsoft.com/office/powerpoint/2010/main" val="31502980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13</a:t>
            </a:fld>
            <a:endParaRPr lang="nb-NO"/>
          </a:p>
        </p:txBody>
      </p:sp>
    </p:spTree>
    <p:extLst>
      <p:ext uri="{BB962C8B-B14F-4D97-AF65-F5344CB8AC3E}">
        <p14:creationId xmlns:p14="http://schemas.microsoft.com/office/powerpoint/2010/main" val="21623334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a:lnSpc>
                <a:spcPct val="150000"/>
              </a:lnSpc>
              <a:buFont typeface="Arial" panose="020B0604020202020204" pitchFamily="34" charset="0"/>
              <a:buNone/>
            </a:pPr>
            <a:r>
              <a:rPr lang="nb-NO" altLang="nb-NO" sz="900" b="1"/>
              <a:t>BT1 til Nesttun:  </a:t>
            </a:r>
            <a:r>
              <a:rPr lang="nb-NO" altLang="nb-NO" sz="900"/>
              <a:t>9,8 km – 15 holdeplasser </a:t>
            </a:r>
            <a:r>
              <a:rPr lang="nb-NO" altLang="nb-NO" sz="900" b="1"/>
              <a:t>– 2010</a:t>
            </a:r>
          </a:p>
          <a:p>
            <a:pPr marL="0" indent="0">
              <a:lnSpc>
                <a:spcPct val="150000"/>
              </a:lnSpc>
              <a:buFont typeface="Arial" panose="020B0604020202020204" pitchFamily="34" charset="0"/>
              <a:buNone/>
            </a:pPr>
            <a:r>
              <a:rPr lang="nb-NO" altLang="nb-NO" sz="900" b="1"/>
              <a:t>BT2 til Lagunen:  </a:t>
            </a:r>
            <a:r>
              <a:rPr lang="nb-NO" altLang="nb-NO" sz="900"/>
              <a:t>3,6 km – 5 holdeplasser </a:t>
            </a:r>
            <a:r>
              <a:rPr lang="nb-NO" altLang="nb-NO" sz="900" b="1"/>
              <a:t>– 2013</a:t>
            </a:r>
          </a:p>
          <a:p>
            <a:pPr>
              <a:lnSpc>
                <a:spcPct val="150000"/>
              </a:lnSpc>
              <a:buFont typeface="Arial" panose="020B0604020202020204" pitchFamily="34" charset="0"/>
              <a:buNone/>
            </a:pPr>
            <a:r>
              <a:rPr lang="nb-NO" altLang="nb-NO" sz="900" b="1"/>
              <a:t>BT3 til Flesland flyplass:  </a:t>
            </a:r>
            <a:r>
              <a:rPr lang="nb-NO" altLang="nb-NO" sz="900"/>
              <a:t>6,5 km – 7 holdeplasser </a:t>
            </a:r>
            <a:r>
              <a:rPr lang="nb-NO" altLang="nb-NO" sz="900" b="1"/>
              <a:t>– 2016/17</a:t>
            </a:r>
          </a:p>
          <a:p>
            <a:pPr marL="0" indent="0">
              <a:lnSpc>
                <a:spcPct val="150000"/>
              </a:lnSpc>
              <a:buFont typeface="Arial" panose="020B0604020202020204" pitchFamily="34" charset="0"/>
              <a:buNone/>
            </a:pPr>
            <a:r>
              <a:rPr lang="nb-NO" altLang="nb-NO" sz="900" b="1"/>
              <a:t>BT4 til Fyllingsdalen:  </a:t>
            </a:r>
            <a:r>
              <a:rPr lang="nb-NO" altLang="nb-NO" sz="900"/>
              <a:t>10 km –  9 nye holdeplasser </a:t>
            </a:r>
            <a:r>
              <a:rPr lang="nb-NO" altLang="nb-NO" sz="900" b="1"/>
              <a:t>– åpnet nov. 2022</a:t>
            </a:r>
          </a:p>
          <a:p>
            <a:pPr marL="0" indent="0">
              <a:lnSpc>
                <a:spcPct val="150000"/>
              </a:lnSpc>
              <a:buFont typeface="Arial" panose="020B0604020202020204" pitchFamily="34" charset="0"/>
              <a:buNone/>
            </a:pPr>
            <a:r>
              <a:rPr lang="nb-NO" altLang="nb-NO" sz="900" b="1"/>
              <a:t>BT5 til Åsane: </a:t>
            </a:r>
            <a:r>
              <a:rPr lang="nb-NO" altLang="nb-NO" sz="900"/>
              <a:t>12,7 km – 14 holdeplasser </a:t>
            </a:r>
          </a:p>
          <a:p>
            <a:endParaRPr lang="nb-NO"/>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14</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739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De er vist med en buffer siden vi jobber på et så grovt plannivå at selv når planen er klar kan vi ikke si med sikkerhet at banen vil gå akkurat der, det settes av et areal og det kan bli justeringer innenfor det arealet</a:t>
            </a:r>
          </a:p>
          <a:p>
            <a:endParaRPr lang="nb-NO"/>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15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22634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8E3D4-712E-05E3-96C2-04679758FE39}"/>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5273BAEF-7D75-00CE-8D77-38B8EF792E4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F1823C4-8638-1B4E-66D9-47E17AE0D80D}"/>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E27E7AA5-EFD3-21CE-8E5E-7B3A593623CB}"/>
              </a:ext>
            </a:extLst>
          </p:cNvPr>
          <p:cNvSpPr>
            <a:spLocks noGrp="1"/>
          </p:cNvSpPr>
          <p:nvPr>
            <p:ph type="sldNum" sz="quarter" idx="5"/>
          </p:nvPr>
        </p:nvSpPr>
        <p:spPr/>
        <p:txBody>
          <a:bodyPr/>
          <a:lstStyle/>
          <a:p>
            <a:fld id="{0C6A1A9E-9E56-4094-AB2E-3DD200DFCBAC}" type="slidenum">
              <a:rPr lang="nb-NO" smtClean="0"/>
              <a:t>16</a:t>
            </a:fld>
            <a:endParaRPr lang="nb-NO"/>
          </a:p>
        </p:txBody>
      </p:sp>
    </p:spTree>
    <p:extLst>
      <p:ext uri="{BB962C8B-B14F-4D97-AF65-F5344CB8AC3E}">
        <p14:creationId xmlns:p14="http://schemas.microsoft.com/office/powerpoint/2010/main" val="3337356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0C6A1A9E-9E56-4094-AB2E-3DD200DFCBAC}" type="slidenum">
              <a:rPr lang="nb-NO" smtClean="0"/>
              <a:t>19</a:t>
            </a:fld>
            <a:endParaRPr lang="nb-NO"/>
          </a:p>
        </p:txBody>
      </p:sp>
    </p:spTree>
    <p:extLst>
      <p:ext uri="{BB962C8B-B14F-4D97-AF65-F5344CB8AC3E}">
        <p14:creationId xmlns:p14="http://schemas.microsoft.com/office/powerpoint/2010/main" val="42438218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b-NO"/>
              <a:t>En gang/sykkelbro bør plasseres så langt ute i Damsgårdssundet som mulig uten å gå på bekostning av trivsel (vær) og tilgang til målpunkt</a:t>
            </a:r>
          </a:p>
          <a:p>
            <a:endParaRPr lang="nb-NO"/>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0ED650-4158-4D90-8068-AA85F0706E4A}"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47217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latin typeface="Calibri" panose="020F0502020204030204" pitchFamily="34" charset="0"/>
                <a:ea typeface="Calibri" panose="020F0502020204030204" pitchFamily="34" charset="0"/>
                <a:cs typeface="Times New Roman" panose="02020603050405020304" pitchFamily="18" charset="0"/>
              </a:rPr>
              <a:t>Gang- og </a:t>
            </a:r>
            <a:r>
              <a:rPr lang="nb-NO" err="1">
                <a:latin typeface="Calibri" panose="020F0502020204030204" pitchFamily="34" charset="0"/>
                <a:ea typeface="Calibri" panose="020F0502020204030204" pitchFamily="34" charset="0"/>
                <a:cs typeface="Times New Roman" panose="02020603050405020304" pitchFamily="18" charset="0"/>
              </a:rPr>
              <a:t>sykkelbro</a:t>
            </a:r>
            <a:r>
              <a:rPr lang="nb-NO">
                <a:latin typeface="Calibri" panose="020F0502020204030204" pitchFamily="34" charset="0"/>
                <a:ea typeface="Calibri" panose="020F0502020204030204" pitchFamily="34" charset="0"/>
                <a:cs typeface="Times New Roman" panose="02020603050405020304" pitchFamily="18" charset="0"/>
              </a:rPr>
              <a:t> inngår i konsekvensutredningen for KDP for kollektivsystem mot vest (Dokken – Lyngbø). </a:t>
            </a:r>
          </a:p>
          <a:p>
            <a:pPr marL="0" marR="0" lvl="0" indent="0" algn="l" defTabSz="685800" rtl="0" eaLnBrk="1" fontAlgn="auto" latinLnBrk="0" hangingPunct="1">
              <a:lnSpc>
                <a:spcPct val="100000"/>
              </a:lnSpc>
              <a:spcBef>
                <a:spcPts val="0"/>
              </a:spcBef>
              <a:spcAft>
                <a:spcPts val="0"/>
              </a:spcAft>
              <a:buClrTx/>
              <a:buSzTx/>
              <a:buFontTx/>
              <a:buNone/>
              <a:tabLst/>
              <a:defRPr/>
            </a:pPr>
            <a:r>
              <a:rPr lang="nb-NO">
                <a:latin typeface="Calibri" panose="020F0502020204030204" pitchFamily="34" charset="0"/>
                <a:ea typeface="Calibri" panose="020F0502020204030204" pitchFamily="34" charset="0"/>
                <a:cs typeface="Times New Roman" panose="02020603050405020304" pitchFamily="18" charset="0"/>
              </a:rPr>
              <a:t>Avklare seilingshøyde og seilingsløype med Bergen Havn og Kystverket, </a:t>
            </a:r>
            <a:r>
              <a:rPr lang="nb-NO" err="1">
                <a:latin typeface="Calibri" panose="020F0502020204030204" pitchFamily="34" charset="0"/>
                <a:ea typeface="Calibri" panose="020F0502020204030204" pitchFamily="34" charset="0"/>
                <a:cs typeface="Times New Roman" panose="02020603050405020304" pitchFamily="18" charset="0"/>
              </a:rPr>
              <a:t>inkl</a:t>
            </a:r>
            <a:r>
              <a:rPr lang="nb-NO">
                <a:latin typeface="Calibri" panose="020F0502020204030204" pitchFamily="34" charset="0"/>
                <a:ea typeface="Calibri" panose="020F0502020204030204" pitchFamily="34" charset="0"/>
                <a:cs typeface="Times New Roman" panose="02020603050405020304" pitchFamily="18" charset="0"/>
              </a:rPr>
              <a:t> pågående  prosess for å finne løsninger for havnevirksomheten på Dokken i forbindelse med områdereguleringsplanen for Dokken. </a:t>
            </a:r>
          </a:p>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22</a:t>
            </a:fld>
            <a:endParaRPr lang="nb-NO"/>
          </a:p>
        </p:txBody>
      </p:sp>
    </p:spTree>
    <p:extLst>
      <p:ext uri="{BB962C8B-B14F-4D97-AF65-F5344CB8AC3E}">
        <p14:creationId xmlns:p14="http://schemas.microsoft.com/office/powerpoint/2010/main" val="20584131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23</a:t>
            </a:fld>
            <a:endParaRPr lang="nb-NO"/>
          </a:p>
        </p:txBody>
      </p:sp>
    </p:spTree>
    <p:extLst>
      <p:ext uri="{BB962C8B-B14F-4D97-AF65-F5344CB8AC3E}">
        <p14:creationId xmlns:p14="http://schemas.microsoft.com/office/powerpoint/2010/main" val="25484080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a:t>KPA rullering (vedtatt 19.juni 2019) – endret handlingsrom for </a:t>
            </a:r>
            <a:r>
              <a:rPr lang="nb-NO" b="1"/>
              <a:t>transformasjon</a:t>
            </a:r>
            <a:r>
              <a:rPr lang="nb-NO"/>
              <a:t> og byutvikling av tidligere næring- og industriområder (fortettingspolitikk)</a:t>
            </a:r>
          </a:p>
          <a:p>
            <a:endParaRPr lang="nb-NO"/>
          </a:p>
        </p:txBody>
      </p:sp>
      <p:sp>
        <p:nvSpPr>
          <p:cNvPr id="4" name="Plassholder for lysbildenummer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0C6A1A9E-9E56-4094-AB2E-3DD200DFCBAC}"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685800" rtl="0" eaLnBrk="1" fontAlgn="auto" latinLnBrk="0" hangingPunct="1">
                <a:lnSpc>
                  <a:spcPct val="100000"/>
                </a:lnSpc>
                <a:spcBef>
                  <a:spcPts val="0"/>
                </a:spcBef>
                <a:spcAft>
                  <a:spcPts val="0"/>
                </a:spcAft>
                <a:buClrTx/>
                <a:buSzTx/>
                <a:buFontTx/>
                <a:buNone/>
                <a:tabLst/>
                <a:defRPr/>
              </a:pPr>
              <a:t>3</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14625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sz="900">
                <a:latin typeface="Calibri" panose="020F0502020204030204" pitchFamily="34" charset="0"/>
                <a:ea typeface="Calibri" panose="020F0502020204030204" pitchFamily="34" charset="0"/>
                <a:cs typeface="Calibri" panose="020F0502020204030204" pitchFamily="34" charset="0"/>
              </a:rPr>
              <a:t>Oppgaven er å vurdere samlet konsekvens av utfylling av i sjø i Puddefjorden for landskap og kulturminner. </a:t>
            </a:r>
          </a:p>
          <a:p>
            <a:r>
              <a:rPr lang="nb-NO" sz="900">
                <a:latin typeface="Calibri" panose="020F0502020204030204" pitchFamily="34" charset="0"/>
                <a:ea typeface="Calibri" panose="020F0502020204030204" pitchFamily="34" charset="0"/>
                <a:cs typeface="Calibri" panose="020F0502020204030204" pitchFamily="34" charset="0"/>
              </a:rPr>
              <a:t>Strategisk planprogram for Laksevåg og Strategi for sjøfronten i Bergen sentrale deler er det vist «undersøkelsesområde for utfylling i sjø». </a:t>
            </a:r>
          </a:p>
          <a:p>
            <a:r>
              <a:rPr lang="nb-NO" sz="900">
                <a:latin typeface="Calibri" panose="020F0502020204030204" pitchFamily="34" charset="0"/>
                <a:ea typeface="Calibri" panose="020F0502020204030204" pitchFamily="34" charset="0"/>
                <a:cs typeface="Calibri" panose="020F0502020204030204" pitchFamily="34" charset="0"/>
              </a:rPr>
              <a:t>Dette må sees i sammenheng med forespeilet utfylling for Dokken, slik som vist i Arealstrategi for Dokken. </a:t>
            </a:r>
          </a:p>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24</a:t>
            </a:fld>
            <a:endParaRPr lang="nb-NO"/>
          </a:p>
        </p:txBody>
      </p:sp>
    </p:spTree>
    <p:extLst>
      <p:ext uri="{BB962C8B-B14F-4D97-AF65-F5344CB8AC3E}">
        <p14:creationId xmlns:p14="http://schemas.microsoft.com/office/powerpoint/2010/main" val="37734389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C3C8E1-329F-7490-2E98-C89B6146D49E}"/>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09E2DE41-8B25-3365-ADCC-87ACF695D9A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674603C7-7D28-E85F-8E24-9F0750105F37}"/>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Gjeldende planer for kommunale tjenester (se også </a:t>
            </a:r>
            <a:r>
              <a:rPr lang="nb-NO" sz="1800" i="1">
                <a:effectLst/>
                <a:latin typeface="Calibri" panose="020F0502020204030204" pitchFamily="34" charset="0"/>
                <a:ea typeface="Calibri" panose="020F0502020204030204" pitchFamily="34" charset="0"/>
                <a:cs typeface="Times New Roman" panose="02020603050405020304" pitchFamily="18" charset="0"/>
              </a:rPr>
              <a:t>2.4 Gjennomgang av overordnede føringer</a:t>
            </a:r>
            <a:r>
              <a:rPr lang="nb-NO" sz="1800">
                <a:effectLst/>
                <a:latin typeface="Calibri" panose="020F0502020204030204" pitchFamily="34" charset="0"/>
                <a:ea typeface="Calibri" panose="020F0502020204030204" pitchFamily="34" charset="0"/>
                <a:cs typeface="Times New Roman" panose="02020603050405020304" pitchFamily="18" charset="0"/>
              </a:rPr>
              <a:t>) legger til grunn en prognose som tar utgangspunkt i framskrivning av befolkningsveksten, korrigert for vedtatte planer. </a:t>
            </a:r>
          </a:p>
          <a:p>
            <a:endParaRPr lang="nb-NO"/>
          </a:p>
        </p:txBody>
      </p:sp>
      <p:sp>
        <p:nvSpPr>
          <p:cNvPr id="4" name="Plassholder for lysbildenummer 3">
            <a:extLst>
              <a:ext uri="{FF2B5EF4-FFF2-40B4-BE49-F238E27FC236}">
                <a16:creationId xmlns:a16="http://schemas.microsoft.com/office/drawing/2014/main" id="{09FA9849-54F4-D770-D2DC-4EE00B78DEDA}"/>
              </a:ext>
            </a:extLst>
          </p:cNvPr>
          <p:cNvSpPr>
            <a:spLocks noGrp="1"/>
          </p:cNvSpPr>
          <p:nvPr>
            <p:ph type="sldNum" sz="quarter" idx="5"/>
          </p:nvPr>
        </p:nvSpPr>
        <p:spPr/>
        <p:txBody>
          <a:bodyPr/>
          <a:lstStyle/>
          <a:p>
            <a:fld id="{0C6A1A9E-9E56-4094-AB2E-3DD200DFCBAC}" type="slidenum">
              <a:rPr lang="nb-NO" smtClean="0"/>
              <a:pPr/>
              <a:t>27</a:t>
            </a:fld>
            <a:endParaRPr lang="nb-NO"/>
          </a:p>
        </p:txBody>
      </p:sp>
    </p:spTree>
    <p:extLst>
      <p:ext uri="{BB962C8B-B14F-4D97-AF65-F5344CB8AC3E}">
        <p14:creationId xmlns:p14="http://schemas.microsoft.com/office/powerpoint/2010/main" val="7255052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900">
                <a:solidFill>
                  <a:srgbClr val="000000"/>
                </a:solidFill>
                <a:latin typeface="Calibri" panose="020F0502020204030204" pitchFamily="34" charset="0"/>
              </a:rPr>
              <a:t>Samordna areal og transportutvikling. Korleis områda kan </a:t>
            </a:r>
            <a:r>
              <a:rPr lang="nb-NO" sz="900" err="1">
                <a:solidFill>
                  <a:srgbClr val="000000"/>
                </a:solidFill>
                <a:latin typeface="Calibri" panose="020F0502020204030204" pitchFamily="34" charset="0"/>
              </a:rPr>
              <a:t>utviklast</a:t>
            </a:r>
            <a:r>
              <a:rPr lang="nb-NO" sz="900">
                <a:solidFill>
                  <a:srgbClr val="000000"/>
                </a:solidFill>
                <a:latin typeface="Calibri" panose="020F0502020204030204" pitchFamily="34" charset="0"/>
              </a:rPr>
              <a:t> slik at transport og den </a:t>
            </a:r>
            <a:r>
              <a:rPr lang="nb-NO" sz="900" err="1">
                <a:solidFill>
                  <a:srgbClr val="000000"/>
                </a:solidFill>
                <a:latin typeface="Calibri" panose="020F0502020204030204" pitchFamily="34" charset="0"/>
              </a:rPr>
              <a:t>daglege</a:t>
            </a:r>
            <a:r>
              <a:rPr lang="nb-NO" sz="900">
                <a:solidFill>
                  <a:srgbClr val="000000"/>
                </a:solidFill>
                <a:latin typeface="Calibri" panose="020F0502020204030204" pitchFamily="34" charset="0"/>
              </a:rPr>
              <a:t> reiseaktiviteten vert ivaretatt. Byutviklingen kan tilføre gode kvaliteter i bylivet, også for de som allerede har dette som din bydel.</a:t>
            </a:r>
          </a:p>
          <a:p>
            <a:pPr marL="0" marR="0" lvl="0" indent="0" algn="l" defTabSz="685800" rtl="0" eaLnBrk="1" fontAlgn="auto" latinLnBrk="0" hangingPunct="1">
              <a:lnSpc>
                <a:spcPct val="100000"/>
              </a:lnSpc>
              <a:spcBef>
                <a:spcPts val="0"/>
              </a:spcBef>
              <a:spcAft>
                <a:spcPts val="0"/>
              </a:spcAft>
              <a:buClrTx/>
              <a:buSzTx/>
              <a:buFontTx/>
              <a:buNone/>
              <a:tabLst/>
              <a:defRPr/>
            </a:pPr>
            <a:endParaRPr lang="nb-NO" sz="900">
              <a:solidFill>
                <a:srgbClr val="000000"/>
              </a:solidFill>
              <a:latin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nb-NO" sz="900">
                <a:solidFill>
                  <a:srgbClr val="000000"/>
                </a:solidFill>
                <a:latin typeface="Calibri" panose="020F0502020204030204" pitchFamily="34" charset="0"/>
              </a:rPr>
              <a:t>En viktig utfordring som vi har sett er at trafikksystemet slik det er i dag ikke har kapasitet til særlig </a:t>
            </a:r>
            <a:r>
              <a:rPr lang="nb-NO" sz="900" err="1">
                <a:solidFill>
                  <a:srgbClr val="000000"/>
                </a:solidFill>
                <a:latin typeface="Calibri" panose="020F0502020204030204" pitchFamily="34" charset="0"/>
              </a:rPr>
              <a:t>meir</a:t>
            </a:r>
            <a:r>
              <a:rPr lang="nb-NO" sz="900">
                <a:solidFill>
                  <a:srgbClr val="000000"/>
                </a:solidFill>
                <a:latin typeface="Calibri" panose="020F0502020204030204" pitchFamily="34" charset="0"/>
              </a:rPr>
              <a:t> i rushtrafikken. </a:t>
            </a:r>
            <a:r>
              <a:rPr lang="nb-NO" sz="900" err="1">
                <a:solidFill>
                  <a:srgbClr val="000000"/>
                </a:solidFill>
                <a:latin typeface="Calibri" panose="020F0502020204030204" pitchFamily="34" charset="0"/>
              </a:rPr>
              <a:t>Særleg</a:t>
            </a:r>
            <a:r>
              <a:rPr lang="nb-NO" sz="900">
                <a:solidFill>
                  <a:srgbClr val="000000"/>
                </a:solidFill>
                <a:latin typeface="Calibri" panose="020F0502020204030204" pitchFamily="34" charset="0"/>
              </a:rPr>
              <a:t> Gyldenpriskrysset er sårbart for </a:t>
            </a:r>
            <a:r>
              <a:rPr lang="nb-NO" sz="900" err="1">
                <a:solidFill>
                  <a:srgbClr val="000000"/>
                </a:solidFill>
                <a:latin typeface="Calibri" panose="020F0502020204030204" pitchFamily="34" charset="0"/>
              </a:rPr>
              <a:t>meir</a:t>
            </a:r>
            <a:r>
              <a:rPr lang="nb-NO" sz="900">
                <a:solidFill>
                  <a:srgbClr val="000000"/>
                </a:solidFill>
                <a:latin typeface="Calibri" panose="020F0502020204030204" pitchFamily="34" charset="0"/>
              </a:rPr>
              <a:t> trafikk. Vi jobber med ulike alternativ og forslag og vurderinger av større endringer og omlegginger av de etablerte systemene, som kan gi andre muligheter enn dagens system. Dette er et pågående arbeid, og vi vil dele tankene våre. Noen tanker er kanskje for store, og kanskje dere mener noen er for små. Vi er åpne for tilbakemeldinger.</a:t>
            </a:r>
          </a:p>
          <a:p>
            <a:pPr marL="0" marR="0" lvl="0" indent="0" algn="l" defTabSz="685800" rtl="0" eaLnBrk="1" fontAlgn="auto" latinLnBrk="0" hangingPunct="1">
              <a:lnSpc>
                <a:spcPct val="100000"/>
              </a:lnSpc>
              <a:spcBef>
                <a:spcPts val="0"/>
              </a:spcBef>
              <a:spcAft>
                <a:spcPts val="0"/>
              </a:spcAft>
              <a:buClrTx/>
              <a:buSzTx/>
              <a:buFontTx/>
              <a:buNone/>
              <a:tabLst/>
              <a:defRPr/>
            </a:pPr>
            <a:endParaRPr lang="nb-NO" sz="900">
              <a:solidFill>
                <a:srgbClr val="000000"/>
              </a:solidFill>
              <a:latin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lang="nb-NO" sz="900">
              <a:solidFill>
                <a:srgbClr val="000000"/>
              </a:solidFill>
              <a:latin typeface="Calibri" panose="020F050202020403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nb-NO" sz="900">
                <a:solidFill>
                  <a:srgbClr val="000000"/>
                </a:solidFill>
                <a:latin typeface="Calibri" panose="020F0502020204030204" pitchFamily="34" charset="0"/>
              </a:rPr>
              <a:t>Transportsystemet skal bygge opp under prioritering av myke trafikanter, og sikre gode forhold for gående, syklende og kollektivreisende, og det skal skapes rammebetingelser for å ta i bruk gaterommene til byliv, aktiviteter og opphold.</a:t>
            </a:r>
          </a:p>
          <a:p>
            <a:endParaRPr lang="nb-NO"/>
          </a:p>
          <a:p>
            <a:pPr marL="171450" indent="-171450">
              <a:buFont typeface="Arial" panose="020B0604020202020204" pitchFamily="34" charset="0"/>
              <a:buChar char="•"/>
            </a:pPr>
            <a:r>
              <a:rPr lang="nb-NO"/>
              <a:t>Sammenhengende og trygge gang- og sykkelløsninger, med god forbindelse til omkringliggende områder  </a:t>
            </a:r>
          </a:p>
          <a:p>
            <a:pPr marL="171450" indent="-171450">
              <a:buFont typeface="Arial" panose="020B0604020202020204" pitchFamily="34" charset="0"/>
              <a:buChar char="•"/>
            </a:pPr>
            <a:r>
              <a:rPr lang="nb-NO"/>
              <a:t> </a:t>
            </a:r>
          </a:p>
          <a:p>
            <a:pPr marL="171450" indent="-171450">
              <a:buFont typeface="Arial" panose="020B0604020202020204" pitchFamily="34" charset="0"/>
              <a:buChar char="•"/>
            </a:pPr>
            <a:r>
              <a:rPr lang="nb-NO"/>
              <a:t>Et samlet, attraktivt og lett tilgjengelig kollektivtilbud for buss og bane </a:t>
            </a:r>
          </a:p>
          <a:p>
            <a:pPr marL="171450" indent="-171450">
              <a:buFont typeface="Arial" panose="020B0604020202020204" pitchFamily="34" charset="0"/>
              <a:buChar char="•"/>
            </a:pPr>
            <a:r>
              <a:rPr lang="nb-NO"/>
              <a:t>  </a:t>
            </a:r>
          </a:p>
          <a:p>
            <a:pPr marL="171450" indent="-171450">
              <a:buFont typeface="Arial" panose="020B0604020202020204" pitchFamily="34" charset="0"/>
              <a:buChar char="•"/>
            </a:pPr>
            <a:r>
              <a:rPr lang="nb-NO"/>
              <a:t>Det skal være nødvendig tilgjengelighet for varelevering og adkomst med bil (nød og nytte)  </a:t>
            </a:r>
          </a:p>
          <a:p>
            <a:pPr marL="171450" indent="-171450">
              <a:buFont typeface="Arial" panose="020B0604020202020204" pitchFamily="34" charset="0"/>
              <a:buChar char="•"/>
            </a:pPr>
            <a:endParaRPr lang="nb-NO"/>
          </a:p>
          <a:p>
            <a:pPr marL="171450" indent="-171450">
              <a:buFont typeface="Arial" panose="020B0604020202020204" pitchFamily="34" charset="0"/>
              <a:buChar char="•"/>
            </a:pPr>
            <a:r>
              <a:rPr lang="nb-NO"/>
              <a:t>Utformingen av gater og byrom skal bidra til en bymessig utvikling av området   </a:t>
            </a:r>
          </a:p>
          <a:p>
            <a:pPr marL="171450" indent="-171450">
              <a:buFont typeface="Arial" panose="020B0604020202020204" pitchFamily="34" charset="0"/>
              <a:buChar char="•"/>
            </a:pPr>
            <a:endParaRPr lang="nb-NO"/>
          </a:p>
          <a:p>
            <a:pPr marL="171450" indent="-171450">
              <a:buFont typeface="Arial" panose="020B0604020202020204" pitchFamily="34" charset="0"/>
              <a:buChar char="•"/>
            </a:pPr>
            <a:r>
              <a:rPr lang="nb-NO"/>
              <a:t>Ivareta kvaliteter i landskap og kulturmiljø  </a:t>
            </a:r>
          </a:p>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30</a:t>
            </a:fld>
            <a:endParaRPr lang="nb-NO"/>
          </a:p>
        </p:txBody>
      </p:sp>
    </p:spTree>
    <p:extLst>
      <p:ext uri="{BB962C8B-B14F-4D97-AF65-F5344CB8AC3E}">
        <p14:creationId xmlns:p14="http://schemas.microsoft.com/office/powerpoint/2010/main" val="35758859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Mange viktige målpunkt som skal bindes sammen. Topografiske forhold, landskapsformasjonen som er </a:t>
            </a:r>
            <a:r>
              <a:rPr lang="nb-NO" err="1"/>
              <a:t>utfordrande</a:t>
            </a:r>
            <a:r>
              <a:rPr lang="nb-NO"/>
              <a:t>. Kringsjåveien, er også busstrase. </a:t>
            </a:r>
          </a:p>
          <a:p>
            <a:endParaRPr lang="nb-NO"/>
          </a:p>
          <a:p>
            <a:r>
              <a:rPr lang="nb-NO"/>
              <a:t>Vurdering av;</a:t>
            </a:r>
          </a:p>
          <a:p>
            <a:r>
              <a:rPr lang="nb-NO"/>
              <a:t> </a:t>
            </a:r>
          </a:p>
          <a:p>
            <a:pPr marL="171450" indent="-171450">
              <a:buFont typeface="Arial" panose="020B0604020202020204" pitchFamily="34" charset="0"/>
              <a:buChar char="•"/>
            </a:pPr>
            <a:r>
              <a:rPr lang="nb-NO"/>
              <a:t>Hovedsystem og lokalnett</a:t>
            </a:r>
          </a:p>
          <a:p>
            <a:pPr marL="171450" indent="-171450">
              <a:buFont typeface="Arial" panose="020B0604020202020204" pitchFamily="34" charset="0"/>
              <a:buChar char="•"/>
            </a:pPr>
            <a:endParaRPr lang="nb-NO"/>
          </a:p>
          <a:p>
            <a:pPr marL="171450" indent="-171450">
              <a:buFont typeface="Arial" panose="020B0604020202020204" pitchFamily="34" charset="0"/>
              <a:buChar char="•"/>
            </a:pPr>
            <a:r>
              <a:rPr lang="nb-NO"/>
              <a:t>Separate system og/eller sambruk</a:t>
            </a:r>
          </a:p>
          <a:p>
            <a:pPr marL="171450" indent="-171450">
              <a:buFont typeface="Arial" panose="020B0604020202020204" pitchFamily="34" charset="0"/>
              <a:buChar char="•"/>
            </a:pPr>
            <a:endParaRPr lang="nb-NO"/>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Transportårer, rekreasjon, byrom og miljø/identitet</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b-NO"/>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b-NO"/>
              <a:t>Transformasjonsområdene og flere brukere</a:t>
            </a:r>
          </a:p>
          <a:p>
            <a:pPr marL="171450" indent="-171450">
              <a:buFont typeface="Arial" panose="020B0604020202020204" pitchFamily="34" charset="0"/>
              <a:buChar char="•"/>
            </a:pPr>
            <a:endParaRPr lang="nb-NO"/>
          </a:p>
          <a:p>
            <a:pPr marL="171450" indent="-171450">
              <a:buFont typeface="Arial" panose="020B0604020202020204" pitchFamily="34" charset="0"/>
              <a:buChar char="•"/>
            </a:pPr>
            <a:r>
              <a:rPr lang="nb-NO"/>
              <a:t>Nøkkeltall</a:t>
            </a:r>
          </a:p>
          <a:p>
            <a:pPr marL="171450" indent="-171450">
              <a:buFont typeface="Arial" panose="020B0604020202020204" pitchFamily="34" charset="0"/>
              <a:buChar char="•"/>
            </a:pPr>
            <a:endParaRPr lang="nb-NO"/>
          </a:p>
          <a:p>
            <a:pPr marL="171450" indent="-171450">
              <a:buFont typeface="Arial" panose="020B0604020202020204" pitchFamily="34" charset="0"/>
              <a:buChar char="•"/>
            </a:pPr>
            <a:r>
              <a:rPr lang="nb-NO"/>
              <a:t>Innenfor Kirkebukten; 1400 flere (dobling) innbyggere og 1200 flere arbeidsplasser</a:t>
            </a:r>
          </a:p>
          <a:p>
            <a:pPr marL="171450" indent="-171450">
              <a:buFont typeface="Arial" panose="020B0604020202020204" pitchFamily="34" charset="0"/>
              <a:buChar char="•"/>
            </a:pPr>
            <a:r>
              <a:rPr lang="nb-NO"/>
              <a:t>LN og LV; 4400 flere innbyggere og 2300 innbyggere</a:t>
            </a:r>
          </a:p>
          <a:p>
            <a:pPr marL="171450" indent="-171450">
              <a:buFont typeface="Arial" panose="020B0604020202020204" pitchFamily="34" charset="0"/>
              <a:buChar char="•"/>
            </a:pPr>
            <a:endParaRPr lang="nb-NO"/>
          </a:p>
          <a:p>
            <a:pPr marL="171450" indent="-171450">
              <a:buFont typeface="Arial" panose="020B0604020202020204" pitchFamily="34" charset="0"/>
              <a:buChar char="•"/>
            </a:pPr>
            <a:r>
              <a:rPr lang="nb-NO"/>
              <a:t>Grovt sett; dobling av antall reiser.</a:t>
            </a:r>
          </a:p>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31</a:t>
            </a:fld>
            <a:endParaRPr lang="nb-NO"/>
          </a:p>
        </p:txBody>
      </p:sp>
    </p:spTree>
    <p:extLst>
      <p:ext uri="{BB962C8B-B14F-4D97-AF65-F5344CB8AC3E}">
        <p14:creationId xmlns:p14="http://schemas.microsoft.com/office/powerpoint/2010/main" val="2755485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904A7F-9040-8D94-2146-DD1FB3F9843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60B4C74-A89C-A2B9-BFF8-678E203929F9}"/>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872C25C5-F4E9-9D37-1CBC-95DFCA74776F}"/>
              </a:ext>
            </a:extLst>
          </p:cNvPr>
          <p:cNvSpPr>
            <a:spLocks noGrp="1"/>
          </p:cNvSpPr>
          <p:nvPr>
            <p:ph type="body" idx="1"/>
          </p:nvPr>
        </p:nvSpPr>
        <p:spPr/>
        <p:txBody>
          <a:bodyPr/>
          <a:lstStyle/>
          <a:p>
            <a:r>
              <a:rPr lang="nb-NO"/>
              <a:t>Fra SPPL har vi med oss et kart som viser viktige forbindelser fra fjord til fjell, som må sikres og jobbes mer med. </a:t>
            </a:r>
          </a:p>
          <a:p>
            <a:endParaRPr lang="nb-NO"/>
          </a:p>
        </p:txBody>
      </p:sp>
      <p:sp>
        <p:nvSpPr>
          <p:cNvPr id="4" name="Plassholder for lysbildenummer 3">
            <a:extLst>
              <a:ext uri="{FF2B5EF4-FFF2-40B4-BE49-F238E27FC236}">
                <a16:creationId xmlns:a16="http://schemas.microsoft.com/office/drawing/2014/main" id="{C54E1932-9DDD-3C1F-AD5F-96180304E7AE}"/>
              </a:ext>
            </a:extLst>
          </p:cNvPr>
          <p:cNvSpPr>
            <a:spLocks noGrp="1"/>
          </p:cNvSpPr>
          <p:nvPr>
            <p:ph type="sldNum" sz="quarter" idx="5"/>
          </p:nvPr>
        </p:nvSpPr>
        <p:spPr/>
        <p:txBody>
          <a:bodyPr/>
          <a:lstStyle/>
          <a:p>
            <a:fld id="{0C6A1A9E-9E56-4094-AB2E-3DD200DFCBAC}" type="slidenum">
              <a:rPr lang="nb-NO" smtClean="0"/>
              <a:t>32</a:t>
            </a:fld>
            <a:endParaRPr lang="nb-NO"/>
          </a:p>
        </p:txBody>
      </p:sp>
    </p:spTree>
    <p:extLst>
      <p:ext uri="{BB962C8B-B14F-4D97-AF65-F5344CB8AC3E}">
        <p14:creationId xmlns:p14="http://schemas.microsoft.com/office/powerpoint/2010/main" val="14204530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00927F-D6E1-252E-F5AB-53BC34FDC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73B86A-9AFD-72A7-88A9-4EB083908C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9C7E132-3FA5-A13D-2BF6-7043A645D4ED}"/>
              </a:ext>
            </a:extLst>
          </p:cNvPr>
          <p:cNvSpPr>
            <a:spLocks noGrp="1"/>
          </p:cNvSpPr>
          <p:nvPr>
            <p:ph type="body" idx="1"/>
          </p:nvPr>
        </p:nvSpPr>
        <p:spPr/>
        <p:txBody>
          <a:bodyPr/>
          <a:lstStyle/>
          <a:p>
            <a:r>
              <a:rPr lang="nb-NO"/>
              <a:t>Start i vest.</a:t>
            </a:r>
          </a:p>
          <a:p>
            <a:r>
              <a:rPr lang="nb-NO"/>
              <a:t>Si noe om 2050 og 2035.</a:t>
            </a:r>
          </a:p>
          <a:p>
            <a:endParaRPr lang="nb-NO"/>
          </a:p>
          <a:p>
            <a:endParaRPr lang="nb-NO"/>
          </a:p>
          <a:p>
            <a:r>
              <a:rPr lang="nb-NO"/>
              <a:t>S2 gir ny kapasitet</a:t>
            </a:r>
          </a:p>
          <a:p>
            <a:r>
              <a:rPr lang="nb-NO"/>
              <a:t>S3 er kombinasjon</a:t>
            </a:r>
          </a:p>
          <a:p>
            <a:r>
              <a:rPr lang="nb-NO"/>
              <a:t>S5 er del av eksisterende nett</a:t>
            </a:r>
          </a:p>
        </p:txBody>
      </p:sp>
      <p:sp>
        <p:nvSpPr>
          <p:cNvPr id="4" name="Slide Number Placeholder 3">
            <a:extLst>
              <a:ext uri="{FF2B5EF4-FFF2-40B4-BE49-F238E27FC236}">
                <a16:creationId xmlns:a16="http://schemas.microsoft.com/office/drawing/2014/main" id="{60548043-8BA5-30BD-913D-F60E5C0A9CC2}"/>
              </a:ext>
            </a:extLst>
          </p:cNvPr>
          <p:cNvSpPr>
            <a:spLocks noGrp="1"/>
          </p:cNvSpPr>
          <p:nvPr>
            <p:ph type="sldNum" sz="quarter" idx="5"/>
          </p:nvPr>
        </p:nvSpPr>
        <p:spPr/>
        <p:txBody>
          <a:bodyPr/>
          <a:lstStyle/>
          <a:p>
            <a:pPr defTabSz="914288">
              <a:defRPr/>
            </a:pPr>
            <a:fld id="{17D85229-1DF1-421C-A412-F5A2C3F7B85E}" type="slidenum">
              <a:rPr lang="nb-NO">
                <a:solidFill>
                  <a:prstClr val="black"/>
                </a:solidFill>
                <a:latin typeface="Calibri" panose="020F0502020204030204"/>
              </a:rPr>
              <a:pPr defTabSz="914288">
                <a:defRPr/>
              </a:pPr>
              <a:t>33</a:t>
            </a:fld>
            <a:endParaRPr lang="nb-NO">
              <a:solidFill>
                <a:prstClr val="black"/>
              </a:solidFill>
              <a:latin typeface="Calibri" panose="020F0502020204030204"/>
            </a:endParaRPr>
          </a:p>
        </p:txBody>
      </p:sp>
    </p:spTree>
    <p:extLst>
      <p:ext uri="{BB962C8B-B14F-4D97-AF65-F5344CB8AC3E}">
        <p14:creationId xmlns:p14="http://schemas.microsoft.com/office/powerpoint/2010/main" val="2975434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FB4C41-3603-52FA-7F32-0D5ADDEE960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70C3F738-C6F4-6A84-63C4-32A858FC511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DEB86BDB-070C-3D5E-A72D-8F5FC72CFD46}"/>
              </a:ext>
            </a:extLst>
          </p:cNvPr>
          <p:cNvSpPr>
            <a:spLocks noGrp="1"/>
          </p:cNvSpPr>
          <p:nvPr>
            <p:ph type="body" idx="1"/>
          </p:nvPr>
        </p:nvSpPr>
        <p:spPr/>
        <p:txBody>
          <a:bodyPr/>
          <a:lstStyle/>
          <a:p>
            <a:r>
              <a:rPr lang="nb-NO"/>
              <a:t>Dersom bane i Damsgårdsveien…..</a:t>
            </a:r>
          </a:p>
          <a:p>
            <a:endParaRPr lang="nb-NO"/>
          </a:p>
          <a:p>
            <a:r>
              <a:rPr lang="nb-NO"/>
              <a:t>Viktig prinsipp at bussen skal fram</a:t>
            </a:r>
          </a:p>
          <a:p>
            <a:endParaRPr lang="nb-NO"/>
          </a:p>
          <a:p>
            <a:r>
              <a:rPr lang="nb-NO"/>
              <a:t>For alle alternativ; Gyldenpriskrysset og flere av de andre kryssene utover Laksevåg må endres. Kommer tilbake til dette.</a:t>
            </a:r>
          </a:p>
          <a:p>
            <a:endParaRPr lang="nb-NO"/>
          </a:p>
          <a:p>
            <a:r>
              <a:rPr lang="nb-NO"/>
              <a:t>Alternativ 2 med stengt i Kirkebukten og Håsteinsgate</a:t>
            </a:r>
          </a:p>
          <a:p>
            <a:endParaRPr lang="nb-NO"/>
          </a:p>
          <a:p>
            <a:r>
              <a:rPr lang="nb-NO"/>
              <a:t>Alternativ 3 bygger på alternativ 2 men i tillegg en stengt for gjennomkjøring (</a:t>
            </a:r>
            <a:r>
              <a:rPr lang="nb-NO" err="1"/>
              <a:t>bussluse</a:t>
            </a:r>
            <a:r>
              <a:rPr lang="nb-NO"/>
              <a:t>) i Kringsjåveien,  mellom Vågsgaten og Damsgårdsveien.</a:t>
            </a:r>
          </a:p>
          <a:p>
            <a:endParaRPr lang="nb-NO"/>
          </a:p>
          <a:p>
            <a:r>
              <a:rPr lang="nb-NO"/>
              <a:t>Alternativ 2; trafikkreduksjon hele Damsgårdsveien til Laksevåg verft + Håsteinsgate</a:t>
            </a:r>
          </a:p>
          <a:p>
            <a:r>
              <a:rPr lang="nb-NO"/>
              <a:t>Alternativ 3; trafikkreduksjon hele Damsgårdsveien + Håsteinsgate + Vågsgaten/Laksevågneset + Kringsjåveien mellom</a:t>
            </a:r>
          </a:p>
        </p:txBody>
      </p:sp>
      <p:sp>
        <p:nvSpPr>
          <p:cNvPr id="4" name="Plassholder for lysbildenummer 3">
            <a:extLst>
              <a:ext uri="{FF2B5EF4-FFF2-40B4-BE49-F238E27FC236}">
                <a16:creationId xmlns:a16="http://schemas.microsoft.com/office/drawing/2014/main" id="{421DDDF2-F1BE-34A5-EB34-212E5D29D2B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27BFAA-27B1-47D8-87E8-5CDF459E1257}"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213545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F4E3FD-D072-936F-283F-5F2C29DA28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5211F-4C66-EC01-114A-D9DBD00E73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6AB6C1-5EDF-645F-B3A4-924A3139875B}"/>
              </a:ext>
            </a:extLst>
          </p:cNvPr>
          <p:cNvSpPr>
            <a:spLocks noGrp="1"/>
          </p:cNvSpPr>
          <p:nvPr>
            <p:ph type="body" idx="1"/>
          </p:nvPr>
        </p:nvSpPr>
        <p:spPr/>
        <p:txBody>
          <a:bodyPr/>
          <a:lstStyle/>
          <a:p>
            <a:r>
              <a:rPr lang="nb-NO"/>
              <a:t>+</a:t>
            </a:r>
          </a:p>
        </p:txBody>
      </p:sp>
      <p:sp>
        <p:nvSpPr>
          <p:cNvPr id="4" name="Slide Number Placeholder 3">
            <a:extLst>
              <a:ext uri="{FF2B5EF4-FFF2-40B4-BE49-F238E27FC236}">
                <a16:creationId xmlns:a16="http://schemas.microsoft.com/office/drawing/2014/main" id="{1CBED511-F12A-DDC4-6A11-5681553E436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7D85229-1DF1-421C-A412-F5A2C3F7B85E}" type="slidenum">
              <a:rPr kumimoji="0" lang="nb-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b-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7961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r>
              <a:rPr lang="nb-NO"/>
              <a:t>OPPGRADERING AV GYLDENPRISKRYSSET</a:t>
            </a:r>
          </a:p>
        </p:txBody>
      </p:sp>
      <p:sp>
        <p:nvSpPr>
          <p:cNvPr id="4" name="Plassholder for lysbildenummer 3"/>
          <p:cNvSpPr>
            <a:spLocks noGrp="1"/>
          </p:cNvSpPr>
          <p:nvPr>
            <p:ph type="sldNum" sz="quarter" idx="5"/>
          </p:nvPr>
        </p:nvSpPr>
        <p:spPr/>
        <p:txBody>
          <a:bodyPr/>
          <a:lstStyle/>
          <a:p>
            <a:fld id="{0C6A1A9E-9E56-4094-AB2E-3DD200DFCBAC}" type="slidenum">
              <a:rPr lang="nb-NO" smtClean="0"/>
              <a:t>36</a:t>
            </a:fld>
            <a:endParaRPr lang="nb-NO"/>
          </a:p>
        </p:txBody>
      </p:sp>
    </p:spTree>
    <p:extLst>
      <p:ext uri="{BB962C8B-B14F-4D97-AF65-F5344CB8AC3E}">
        <p14:creationId xmlns:p14="http://schemas.microsoft.com/office/powerpoint/2010/main" val="31867434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37</a:t>
            </a:fld>
            <a:endParaRPr lang="nb-NO"/>
          </a:p>
        </p:txBody>
      </p:sp>
    </p:spTree>
    <p:extLst>
      <p:ext uri="{BB962C8B-B14F-4D97-AF65-F5344CB8AC3E}">
        <p14:creationId xmlns:p14="http://schemas.microsoft.com/office/powerpoint/2010/main" val="24917534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ea typeface="Calibri"/>
              <a:cs typeface="Calibri"/>
            </a:endParaRPr>
          </a:p>
          <a:p>
            <a:r>
              <a:rPr lang="nb-NO">
                <a:ea typeface="Calibri"/>
                <a:cs typeface="Calibri"/>
              </a:rPr>
              <a:t>Planer ulike nivå rundt Puddefjorden. Bildet viser ulike planer som vi hadde gående rundt </a:t>
            </a:r>
            <a:r>
              <a:rPr lang="nb-NO" err="1">
                <a:ea typeface="Calibri"/>
                <a:cs typeface="Calibri"/>
              </a:rPr>
              <a:t>puddefjorden</a:t>
            </a:r>
            <a:r>
              <a:rPr lang="nb-NO">
                <a:ea typeface="Calibri"/>
                <a:cs typeface="Calibri"/>
              </a:rPr>
              <a:t> 2022/2023. Flere områdeplaner og private planer, i tillegg så har vi fått KDP for bybane. Alle planene påvirker hverandre alle mer eller mindre, og det var et behov for en koordinering mellom planene. Etablerte Puddefjorden United for å koordinere og for å håndtere felles oppgaver mellom planene.</a:t>
            </a:r>
          </a:p>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4</a:t>
            </a:fld>
            <a:endParaRPr lang="nb-NO"/>
          </a:p>
        </p:txBody>
      </p:sp>
    </p:spTree>
    <p:extLst>
      <p:ext uri="{BB962C8B-B14F-4D97-AF65-F5344CB8AC3E}">
        <p14:creationId xmlns:p14="http://schemas.microsoft.com/office/powerpoint/2010/main" val="33293357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p:sp>
      <p:sp>
        <p:nvSpPr>
          <p:cNvPr id="3" name="Plassholder for notater 2"/>
          <p:cNvSpPr>
            <a:spLocks noGrp="1"/>
          </p:cNvSpPr>
          <p:nvPr>
            <p:ph type="body" idx="1"/>
          </p:nvPr>
        </p:nvSpPr>
        <p:spPr/>
        <p:txBody>
          <a:bodyPr/>
          <a:lstStyle/>
          <a:p>
            <a:endParaRPr lang="nb-NO"/>
          </a:p>
        </p:txBody>
      </p:sp>
      <p:sp>
        <p:nvSpPr>
          <p:cNvPr id="4" name="Plassholder for lysbildenummer 3"/>
          <p:cNvSpPr>
            <a:spLocks noGrp="1"/>
          </p:cNvSpPr>
          <p:nvPr>
            <p:ph type="sldNum" sz="quarter" idx="5"/>
          </p:nvPr>
        </p:nvSpPr>
        <p:spPr/>
        <p:txBody>
          <a:bodyPr/>
          <a:lstStyle/>
          <a:p>
            <a:fld id="{0C6A1A9E-9E56-4094-AB2E-3DD200DFCBAC}" type="slidenum">
              <a:rPr lang="nb-NO" smtClean="0"/>
              <a:t>38</a:t>
            </a:fld>
            <a:endParaRPr lang="nb-NO"/>
          </a:p>
        </p:txBody>
      </p:sp>
    </p:spTree>
    <p:extLst>
      <p:ext uri="{BB962C8B-B14F-4D97-AF65-F5344CB8AC3E}">
        <p14:creationId xmlns:p14="http://schemas.microsoft.com/office/powerpoint/2010/main" val="14518185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E4C3AB-A585-DAE7-1484-4987623CD5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4C5A0D-A40A-4734-A97C-8AD1BCB200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D23550-9CEB-F588-D0A7-708F660CA15D}"/>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9B6A5949-55FF-B5F9-F83C-53A657C48614}"/>
              </a:ext>
            </a:extLst>
          </p:cNvPr>
          <p:cNvSpPr>
            <a:spLocks noGrp="1"/>
          </p:cNvSpPr>
          <p:nvPr>
            <p:ph type="sldNum" sz="quarter" idx="5"/>
          </p:nvPr>
        </p:nvSpPr>
        <p:spPr/>
        <p:txBody>
          <a:bodyPr/>
          <a:lstStyle/>
          <a:p>
            <a:fld id="{0C6A1A9E-9E56-4094-AB2E-3DD200DFCBAC}" type="slidenum">
              <a:rPr lang="nb-NO" smtClean="0"/>
              <a:t>40</a:t>
            </a:fld>
            <a:endParaRPr lang="nb-NO"/>
          </a:p>
        </p:txBody>
      </p:sp>
    </p:spTree>
    <p:extLst>
      <p:ext uri="{BB962C8B-B14F-4D97-AF65-F5344CB8AC3E}">
        <p14:creationId xmlns:p14="http://schemas.microsoft.com/office/powerpoint/2010/main" val="25013387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8A308-91BA-0B8C-97F9-CC499B6EEC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072BAB-D2EF-816D-98C4-6437ED484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E7C5BC0-91B4-BA18-D999-E626A5C79089}"/>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74277668-2B0F-285D-784C-FEF8EC74D2E2}"/>
              </a:ext>
            </a:extLst>
          </p:cNvPr>
          <p:cNvSpPr>
            <a:spLocks noGrp="1"/>
          </p:cNvSpPr>
          <p:nvPr>
            <p:ph type="sldNum" sz="quarter" idx="5"/>
          </p:nvPr>
        </p:nvSpPr>
        <p:spPr/>
        <p:txBody>
          <a:bodyPr/>
          <a:lstStyle/>
          <a:p>
            <a:fld id="{0C6A1A9E-9E56-4094-AB2E-3DD200DFCBAC}" type="slidenum">
              <a:rPr lang="nb-NO" smtClean="0"/>
              <a:t>41</a:t>
            </a:fld>
            <a:endParaRPr lang="nb-NO"/>
          </a:p>
        </p:txBody>
      </p:sp>
    </p:spTree>
    <p:extLst>
      <p:ext uri="{BB962C8B-B14F-4D97-AF65-F5344CB8AC3E}">
        <p14:creationId xmlns:p14="http://schemas.microsoft.com/office/powerpoint/2010/main" val="18595193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D40CB-C768-8E10-90C9-EE0F49639C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E3B5AD-0C31-85B0-8B86-15937976B3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4EEB07-1246-1E98-692E-8ED1DFCFF549}"/>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8E207474-2ED2-9166-B8B2-B6703150D9F9}"/>
              </a:ext>
            </a:extLst>
          </p:cNvPr>
          <p:cNvSpPr>
            <a:spLocks noGrp="1"/>
          </p:cNvSpPr>
          <p:nvPr>
            <p:ph type="sldNum" sz="quarter" idx="5"/>
          </p:nvPr>
        </p:nvSpPr>
        <p:spPr/>
        <p:txBody>
          <a:bodyPr/>
          <a:lstStyle/>
          <a:p>
            <a:fld id="{0C6A1A9E-9E56-4094-AB2E-3DD200DFCBAC}" type="slidenum">
              <a:rPr lang="nb-NO" smtClean="0"/>
              <a:t>42</a:t>
            </a:fld>
            <a:endParaRPr lang="nb-NO"/>
          </a:p>
        </p:txBody>
      </p:sp>
    </p:spTree>
    <p:extLst>
      <p:ext uri="{BB962C8B-B14F-4D97-AF65-F5344CB8AC3E}">
        <p14:creationId xmlns:p14="http://schemas.microsoft.com/office/powerpoint/2010/main" val="7334061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93C40-283E-C018-FB24-9008190903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976764-13A9-E02D-EEF2-2C1363C5BC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5B98BE1-7024-AED4-E167-FF763F929830}"/>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C5CD66E1-4389-8796-B703-1B3B9D231DA7}"/>
              </a:ext>
            </a:extLst>
          </p:cNvPr>
          <p:cNvSpPr>
            <a:spLocks noGrp="1"/>
          </p:cNvSpPr>
          <p:nvPr>
            <p:ph type="sldNum" sz="quarter" idx="5"/>
          </p:nvPr>
        </p:nvSpPr>
        <p:spPr/>
        <p:txBody>
          <a:bodyPr/>
          <a:lstStyle/>
          <a:p>
            <a:fld id="{0C6A1A9E-9E56-4094-AB2E-3DD200DFCBAC}" type="slidenum">
              <a:rPr lang="nb-NO" smtClean="0"/>
              <a:t>43</a:t>
            </a:fld>
            <a:endParaRPr lang="nb-NO"/>
          </a:p>
        </p:txBody>
      </p:sp>
    </p:spTree>
    <p:extLst>
      <p:ext uri="{BB962C8B-B14F-4D97-AF65-F5344CB8AC3E}">
        <p14:creationId xmlns:p14="http://schemas.microsoft.com/office/powerpoint/2010/main" val="42670222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606B8F-B338-58E2-570A-EFE4B28A8E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7F73E2-AF48-E9BD-CC38-4A8B97CF35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E1FE14-B257-B762-D6D4-78499A641CE5}"/>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A41D2444-8C74-2FBE-BB7F-271F2E608CBC}"/>
              </a:ext>
            </a:extLst>
          </p:cNvPr>
          <p:cNvSpPr>
            <a:spLocks noGrp="1"/>
          </p:cNvSpPr>
          <p:nvPr>
            <p:ph type="sldNum" sz="quarter" idx="5"/>
          </p:nvPr>
        </p:nvSpPr>
        <p:spPr/>
        <p:txBody>
          <a:bodyPr/>
          <a:lstStyle/>
          <a:p>
            <a:fld id="{0C6A1A9E-9E56-4094-AB2E-3DD200DFCBAC}" type="slidenum">
              <a:rPr lang="nb-NO" smtClean="0"/>
              <a:t>44</a:t>
            </a:fld>
            <a:endParaRPr lang="nb-NO"/>
          </a:p>
        </p:txBody>
      </p:sp>
    </p:spTree>
    <p:extLst>
      <p:ext uri="{BB962C8B-B14F-4D97-AF65-F5344CB8AC3E}">
        <p14:creationId xmlns:p14="http://schemas.microsoft.com/office/powerpoint/2010/main" val="30441363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5E652-ED5E-387F-28D7-761DF7E549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ACDBD3-B0A0-7D0F-4784-6B93D13AA7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8649A8-7EE5-C11B-932E-EFD1B61F69AF}"/>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FB421E99-EB56-82D2-B42F-07D4E146D3EB}"/>
              </a:ext>
            </a:extLst>
          </p:cNvPr>
          <p:cNvSpPr>
            <a:spLocks noGrp="1"/>
          </p:cNvSpPr>
          <p:nvPr>
            <p:ph type="sldNum" sz="quarter" idx="5"/>
          </p:nvPr>
        </p:nvSpPr>
        <p:spPr/>
        <p:txBody>
          <a:bodyPr/>
          <a:lstStyle/>
          <a:p>
            <a:fld id="{0C6A1A9E-9E56-4094-AB2E-3DD200DFCBAC}" type="slidenum">
              <a:rPr lang="nb-NO" smtClean="0"/>
              <a:t>45</a:t>
            </a:fld>
            <a:endParaRPr lang="nb-NO"/>
          </a:p>
        </p:txBody>
      </p:sp>
    </p:spTree>
    <p:extLst>
      <p:ext uri="{BB962C8B-B14F-4D97-AF65-F5344CB8AC3E}">
        <p14:creationId xmlns:p14="http://schemas.microsoft.com/office/powerpoint/2010/main" val="9532376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B5CB88-F7F9-0D0E-DE39-22BF83DED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A56351-D493-576F-90D1-B9FCE832515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BD140F-53A2-E8B2-F020-256D19D72CED}"/>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A842BB72-D75E-ED17-B80F-06AF8F499156}"/>
              </a:ext>
            </a:extLst>
          </p:cNvPr>
          <p:cNvSpPr>
            <a:spLocks noGrp="1"/>
          </p:cNvSpPr>
          <p:nvPr>
            <p:ph type="sldNum" sz="quarter" idx="5"/>
          </p:nvPr>
        </p:nvSpPr>
        <p:spPr/>
        <p:txBody>
          <a:bodyPr/>
          <a:lstStyle/>
          <a:p>
            <a:fld id="{0C6A1A9E-9E56-4094-AB2E-3DD200DFCBAC}" type="slidenum">
              <a:rPr lang="nb-NO" smtClean="0"/>
              <a:t>46</a:t>
            </a:fld>
            <a:endParaRPr lang="nb-NO"/>
          </a:p>
        </p:txBody>
      </p:sp>
    </p:spTree>
    <p:extLst>
      <p:ext uri="{BB962C8B-B14F-4D97-AF65-F5344CB8AC3E}">
        <p14:creationId xmlns:p14="http://schemas.microsoft.com/office/powerpoint/2010/main" val="388100496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FD6666-5D5E-8759-21F6-8D60E4A228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C235F1-C15E-A965-7121-BE567044FE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7FD373-09E2-03FA-1BF1-DB79BA8A10A7}"/>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D56CD762-20CB-8F0C-483F-A0502C0E5C03}"/>
              </a:ext>
            </a:extLst>
          </p:cNvPr>
          <p:cNvSpPr>
            <a:spLocks noGrp="1"/>
          </p:cNvSpPr>
          <p:nvPr>
            <p:ph type="sldNum" sz="quarter" idx="5"/>
          </p:nvPr>
        </p:nvSpPr>
        <p:spPr/>
        <p:txBody>
          <a:bodyPr/>
          <a:lstStyle/>
          <a:p>
            <a:fld id="{0C6A1A9E-9E56-4094-AB2E-3DD200DFCBAC}" type="slidenum">
              <a:rPr lang="nb-NO" smtClean="0"/>
              <a:t>47</a:t>
            </a:fld>
            <a:endParaRPr lang="nb-NO"/>
          </a:p>
        </p:txBody>
      </p:sp>
    </p:spTree>
    <p:extLst>
      <p:ext uri="{BB962C8B-B14F-4D97-AF65-F5344CB8AC3E}">
        <p14:creationId xmlns:p14="http://schemas.microsoft.com/office/powerpoint/2010/main" val="160469723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9906CF-DABF-E984-0AB8-19F9F65078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D7A885-39DB-1039-5C49-34B8AB2A69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41822E-82FE-43B2-A7BD-185CF021F2B5}"/>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553454F2-686B-EC4A-7539-FB15D357244A}"/>
              </a:ext>
            </a:extLst>
          </p:cNvPr>
          <p:cNvSpPr>
            <a:spLocks noGrp="1"/>
          </p:cNvSpPr>
          <p:nvPr>
            <p:ph type="sldNum" sz="quarter" idx="5"/>
          </p:nvPr>
        </p:nvSpPr>
        <p:spPr/>
        <p:txBody>
          <a:bodyPr/>
          <a:lstStyle/>
          <a:p>
            <a:fld id="{0C6A1A9E-9E56-4094-AB2E-3DD200DFCBAC}" type="slidenum">
              <a:rPr lang="nb-NO" smtClean="0"/>
              <a:t>48</a:t>
            </a:fld>
            <a:endParaRPr lang="nb-NO"/>
          </a:p>
        </p:txBody>
      </p:sp>
    </p:spTree>
    <p:extLst>
      <p:ext uri="{BB962C8B-B14F-4D97-AF65-F5344CB8AC3E}">
        <p14:creationId xmlns:p14="http://schemas.microsoft.com/office/powerpoint/2010/main" val="1146217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b-NO">
              <a:ea typeface="Calibri"/>
              <a:cs typeface="Calibri"/>
            </a:endParaRPr>
          </a:p>
          <a:p>
            <a:r>
              <a:rPr lang="nb-NO">
                <a:ea typeface="Calibri"/>
                <a:cs typeface="Calibri"/>
              </a:rPr>
              <a:t>Planer i tre ulike nivå rundt Puddefjorden (KDP, områdeplaner og private detaljreguleringer). Alle planene påvirker hverandre alle mer eller mindre, og det var et behov for en koordinering mellom planene. Etablerte Puddefjorden United for å koordinere og for å håndtere felles oppgaver mellom planene.</a:t>
            </a:r>
          </a:p>
          <a:p>
            <a:endParaRPr lang="nb-NO"/>
          </a:p>
          <a:p>
            <a:r>
              <a:rPr lang="nb-NO" b="1"/>
              <a:t>Styringsgruppe </a:t>
            </a:r>
            <a:r>
              <a:rPr lang="nb-NO"/>
              <a:t>Puddefjorden United; Avdelingsledere, seksjonsledere, koordinatorer</a:t>
            </a:r>
          </a:p>
          <a:p>
            <a:r>
              <a:rPr lang="nb-NO" b="1"/>
              <a:t>Arbeidsgruppe</a:t>
            </a:r>
            <a:r>
              <a:rPr lang="nb-NO"/>
              <a:t> – Puddefjorden United (PU); Koordinatorer, prosjektledere, prosjektdeltakere og saksbehandlere</a:t>
            </a:r>
          </a:p>
          <a:p>
            <a:r>
              <a:rPr lang="nb-NO" b="1"/>
              <a:t>Koordinatorer</a:t>
            </a:r>
            <a:r>
              <a:rPr lang="nb-NO"/>
              <a:t>: Koordinering av fellesoppgavene innunder PU. Har også ansvar for enkelte deloppgaver. Forberede saker fra arbeidsgruppe til styringsgruppe.</a:t>
            </a:r>
          </a:p>
          <a:p>
            <a:endParaRPr lang="nb-NO"/>
          </a:p>
          <a:p>
            <a:pPr marL="0" marR="0" lvl="0" indent="0" algn="l" defTabSz="685800" rtl="0" eaLnBrk="1" fontAlgn="auto" latinLnBrk="0" hangingPunct="1">
              <a:lnSpc>
                <a:spcPct val="100000"/>
              </a:lnSpc>
              <a:spcBef>
                <a:spcPts val="0"/>
              </a:spcBef>
              <a:spcAft>
                <a:spcPts val="0"/>
              </a:spcAft>
              <a:buClrTx/>
              <a:buSzTx/>
              <a:buFontTx/>
              <a:buNone/>
              <a:tabLst/>
              <a:defRPr/>
            </a:pPr>
            <a:r>
              <a:rPr lang="nb-NO" sz="900">
                <a:solidFill>
                  <a:srgbClr val="000000"/>
                </a:solidFill>
                <a:latin typeface="Calibri" panose="020F0502020204030204" pitchFamily="34" charset="0"/>
              </a:rPr>
              <a:t>Vi har</a:t>
            </a:r>
            <a:r>
              <a:rPr lang="nb-NO" sz="900" i="0">
                <a:solidFill>
                  <a:srgbClr val="000000"/>
                </a:solidFill>
                <a:effectLst/>
                <a:latin typeface="Calibri" panose="020F0502020204030204" pitchFamily="34" charset="0"/>
              </a:rPr>
              <a:t> </a:t>
            </a:r>
            <a:r>
              <a:rPr lang="nb-NO" sz="900" b="1" i="0">
                <a:solidFill>
                  <a:srgbClr val="000000"/>
                </a:solidFill>
                <a:effectLst/>
                <a:latin typeface="Calibri" panose="020F0502020204030204" pitchFamily="34" charset="0"/>
              </a:rPr>
              <a:t>månedlige møter med utviklere </a:t>
            </a:r>
            <a:r>
              <a:rPr lang="nb-NO" sz="900" i="0">
                <a:solidFill>
                  <a:srgbClr val="000000"/>
                </a:solidFill>
                <a:effectLst/>
                <a:latin typeface="Calibri" panose="020F0502020204030204" pitchFamily="34" charset="0"/>
              </a:rPr>
              <a:t>og plankonsulentene for å drøfte felles problemstillinger</a:t>
            </a:r>
          </a:p>
          <a:p>
            <a:pPr marL="0" marR="0" lvl="0" indent="0" algn="l" defTabSz="685800" rtl="0" eaLnBrk="1" fontAlgn="auto" latinLnBrk="0" hangingPunct="1">
              <a:lnSpc>
                <a:spcPct val="100000"/>
              </a:lnSpc>
              <a:spcBef>
                <a:spcPts val="0"/>
              </a:spcBef>
              <a:spcAft>
                <a:spcPts val="0"/>
              </a:spcAft>
              <a:buClrTx/>
              <a:buSzTx/>
              <a:buFontTx/>
              <a:buNone/>
              <a:tabLst/>
              <a:defRPr/>
            </a:pPr>
            <a:r>
              <a:rPr lang="nb-NO" sz="900" b="1" i="0">
                <a:solidFill>
                  <a:srgbClr val="000000"/>
                </a:solidFill>
                <a:effectLst/>
                <a:latin typeface="Calibri" panose="020F0502020204030204" pitchFamily="34" charset="0"/>
              </a:rPr>
              <a:t>Prosess med interne og eksterne parter for å drøfte aktuelle tema</a:t>
            </a:r>
            <a:endParaRPr lang="nb-NO"/>
          </a:p>
          <a:p>
            <a:pPr marL="0" marR="0" lvl="0" indent="0" algn="l" defTabSz="685800" rtl="0" eaLnBrk="1" fontAlgn="auto" latinLnBrk="0" hangingPunct="1">
              <a:lnSpc>
                <a:spcPct val="100000"/>
              </a:lnSpc>
              <a:spcBef>
                <a:spcPts val="0"/>
              </a:spcBef>
              <a:spcAft>
                <a:spcPts val="0"/>
              </a:spcAft>
              <a:buClrTx/>
              <a:buSzTx/>
              <a:buFontTx/>
              <a:buNone/>
              <a:tabLst/>
              <a:defRPr/>
            </a:pPr>
            <a:endParaRPr lang="nb-NO" sz="900" i="0">
              <a:solidFill>
                <a:srgbClr val="000000"/>
              </a:solidFill>
              <a:effectLst/>
              <a:latin typeface="Calibri" panose="020F0502020204030204" pitchFamily="34" charset="0"/>
            </a:endParaRPr>
          </a:p>
          <a:p>
            <a:endParaRPr lang="nb-NO"/>
          </a:p>
          <a:p>
            <a:endParaRPr lang="en-US">
              <a:ea typeface="Calibri"/>
              <a:cs typeface="Calibri"/>
            </a:endParaRPr>
          </a:p>
        </p:txBody>
      </p:sp>
      <p:sp>
        <p:nvSpPr>
          <p:cNvPr id="4" name="Slide Number Placeholder 3"/>
          <p:cNvSpPr>
            <a:spLocks noGrp="1"/>
          </p:cNvSpPr>
          <p:nvPr>
            <p:ph type="sldNum" sz="quarter" idx="5"/>
          </p:nvPr>
        </p:nvSpPr>
        <p:spPr/>
        <p:txBody>
          <a:bodyPr/>
          <a:lstStyle/>
          <a:p>
            <a:fld id="{0C6A1A9E-9E56-4094-AB2E-3DD200DFCBAC}" type="slidenum">
              <a:rPr lang="nb-NO" smtClean="0"/>
              <a:t>5</a:t>
            </a:fld>
            <a:endParaRPr lang="nb-NO"/>
          </a:p>
        </p:txBody>
      </p:sp>
    </p:spTree>
    <p:extLst>
      <p:ext uri="{BB962C8B-B14F-4D97-AF65-F5344CB8AC3E}">
        <p14:creationId xmlns:p14="http://schemas.microsoft.com/office/powerpoint/2010/main" val="26786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7498B-4898-C4A6-41C3-85E6C9AFDE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0F19AE-0B40-90D7-AEA9-DAA587E640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0585FB-DA0E-83C8-956D-869543D38AA0}"/>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AC4604AF-27D4-43F6-4452-A5CA953CA502}"/>
              </a:ext>
            </a:extLst>
          </p:cNvPr>
          <p:cNvSpPr>
            <a:spLocks noGrp="1"/>
          </p:cNvSpPr>
          <p:nvPr>
            <p:ph type="sldNum" sz="quarter" idx="5"/>
          </p:nvPr>
        </p:nvSpPr>
        <p:spPr/>
        <p:txBody>
          <a:bodyPr/>
          <a:lstStyle/>
          <a:p>
            <a:fld id="{0C6A1A9E-9E56-4094-AB2E-3DD200DFCBAC}" type="slidenum">
              <a:rPr lang="nb-NO" smtClean="0"/>
              <a:t>49</a:t>
            </a:fld>
            <a:endParaRPr lang="nb-NO"/>
          </a:p>
        </p:txBody>
      </p:sp>
    </p:spTree>
    <p:extLst>
      <p:ext uri="{BB962C8B-B14F-4D97-AF65-F5344CB8AC3E}">
        <p14:creationId xmlns:p14="http://schemas.microsoft.com/office/powerpoint/2010/main" val="15488361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1D13F-7EF2-4785-A74B-D27A5BF5B2DD}"/>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E1A1CC52-C76B-3D7C-321B-05AC7BBEB74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9D3F94B2-06ED-C350-EBB9-A0F6F8F48835}"/>
              </a:ext>
            </a:extLst>
          </p:cNvPr>
          <p:cNvSpPr>
            <a:spLocks noGrp="1"/>
          </p:cNvSpPr>
          <p:nvPr>
            <p:ph type="body" idx="1"/>
          </p:nvPr>
        </p:nvSpPr>
        <p:spPr/>
        <p:txBody>
          <a:bodyPr/>
          <a:lstStyle/>
          <a:p>
            <a:endParaRPr lang="nb-NO">
              <a:ea typeface="Calibri"/>
              <a:cs typeface="Calibri"/>
            </a:endParaRPr>
          </a:p>
          <a:p>
            <a:r>
              <a:rPr lang="nb-NO">
                <a:ea typeface="Calibri"/>
                <a:cs typeface="Calibri"/>
              </a:rPr>
              <a:t>Planer ulike nivå rundt Puddefjorden. Bildet viser ulike planer som vi hadde gående rundt </a:t>
            </a:r>
            <a:r>
              <a:rPr lang="nb-NO" err="1">
                <a:ea typeface="Calibri"/>
                <a:cs typeface="Calibri"/>
              </a:rPr>
              <a:t>puddefjorden</a:t>
            </a:r>
            <a:r>
              <a:rPr lang="nb-NO">
                <a:ea typeface="Calibri"/>
                <a:cs typeface="Calibri"/>
              </a:rPr>
              <a:t> 2022/2023. Flere områdeplaner og private planer, i tillegg så har vi fått KDP for bybane. Alle planene påvirker hverandre alle mer eller mindre, og det var et behov for en koordinering mellom planene. Etablerte Puddefjorden United for å koordinere og for å håndtere felles oppgaver mellom planene.</a:t>
            </a:r>
          </a:p>
          <a:p>
            <a:endParaRPr lang="nb-NO"/>
          </a:p>
        </p:txBody>
      </p:sp>
      <p:sp>
        <p:nvSpPr>
          <p:cNvPr id="4" name="Plassholder for lysbildenummer 3">
            <a:extLst>
              <a:ext uri="{FF2B5EF4-FFF2-40B4-BE49-F238E27FC236}">
                <a16:creationId xmlns:a16="http://schemas.microsoft.com/office/drawing/2014/main" id="{7F3EE207-E47A-9105-182A-6B847F95AE76}"/>
              </a:ext>
            </a:extLst>
          </p:cNvPr>
          <p:cNvSpPr>
            <a:spLocks noGrp="1"/>
          </p:cNvSpPr>
          <p:nvPr>
            <p:ph type="sldNum" sz="quarter" idx="5"/>
          </p:nvPr>
        </p:nvSpPr>
        <p:spPr/>
        <p:txBody>
          <a:bodyPr/>
          <a:lstStyle/>
          <a:p>
            <a:fld id="{0C6A1A9E-9E56-4094-AB2E-3DD200DFCBAC}" type="slidenum">
              <a:rPr lang="nb-NO" smtClean="0"/>
              <a:t>50</a:t>
            </a:fld>
            <a:endParaRPr lang="nb-NO"/>
          </a:p>
        </p:txBody>
      </p:sp>
    </p:spTree>
    <p:extLst>
      <p:ext uri="{BB962C8B-B14F-4D97-AF65-F5344CB8AC3E}">
        <p14:creationId xmlns:p14="http://schemas.microsoft.com/office/powerpoint/2010/main" val="38268281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E665A6-8B01-02C1-F943-BC578B7DBA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BE4FDB-2E98-50B8-19D5-04B5FCB386F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C7EA58-6473-E8CF-5AF7-1F65D73CF723}"/>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AF9A1C91-3845-0E59-2737-3E2CA098C662}"/>
              </a:ext>
            </a:extLst>
          </p:cNvPr>
          <p:cNvSpPr>
            <a:spLocks noGrp="1"/>
          </p:cNvSpPr>
          <p:nvPr>
            <p:ph type="sldNum" sz="quarter" idx="5"/>
          </p:nvPr>
        </p:nvSpPr>
        <p:spPr/>
        <p:txBody>
          <a:bodyPr/>
          <a:lstStyle/>
          <a:p>
            <a:fld id="{0C6A1A9E-9E56-4094-AB2E-3DD200DFCBAC}" type="slidenum">
              <a:rPr lang="nb-NO" smtClean="0"/>
              <a:t>51</a:t>
            </a:fld>
            <a:endParaRPr lang="nb-NO"/>
          </a:p>
        </p:txBody>
      </p:sp>
    </p:spTree>
    <p:extLst>
      <p:ext uri="{BB962C8B-B14F-4D97-AF65-F5344CB8AC3E}">
        <p14:creationId xmlns:p14="http://schemas.microsoft.com/office/powerpoint/2010/main" val="346474241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1834AB-0737-5717-F7B0-F0AF8D8800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8F817-AD5D-F2C1-9EDB-62A07B3B2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8302982-707C-7F80-1AFC-83DE67242250}"/>
              </a:ext>
            </a:extLst>
          </p:cNvPr>
          <p:cNvSpPr>
            <a:spLocks noGrp="1"/>
          </p:cNvSpPr>
          <p:nvPr>
            <p:ph type="body" idx="1"/>
          </p:nvPr>
        </p:nvSpPr>
        <p:spPr/>
        <p:txBody>
          <a:bodyPr/>
          <a:lstStyle/>
          <a:p>
            <a:endParaRPr lang="nb-NO"/>
          </a:p>
        </p:txBody>
      </p:sp>
      <p:sp>
        <p:nvSpPr>
          <p:cNvPr id="4" name="Slide Number Placeholder 3">
            <a:extLst>
              <a:ext uri="{FF2B5EF4-FFF2-40B4-BE49-F238E27FC236}">
                <a16:creationId xmlns:a16="http://schemas.microsoft.com/office/drawing/2014/main" id="{7EA5754B-699D-A7CE-78E3-A894CFFA0CEC}"/>
              </a:ext>
            </a:extLst>
          </p:cNvPr>
          <p:cNvSpPr>
            <a:spLocks noGrp="1"/>
          </p:cNvSpPr>
          <p:nvPr>
            <p:ph type="sldNum" sz="quarter" idx="5"/>
          </p:nvPr>
        </p:nvSpPr>
        <p:spPr/>
        <p:txBody>
          <a:bodyPr/>
          <a:lstStyle/>
          <a:p>
            <a:fld id="{0C6A1A9E-9E56-4094-AB2E-3DD200DFCBAC}" type="slidenum">
              <a:rPr lang="nb-NO" smtClean="0"/>
              <a:t>52</a:t>
            </a:fld>
            <a:endParaRPr lang="nb-NO"/>
          </a:p>
        </p:txBody>
      </p:sp>
    </p:spTree>
    <p:extLst>
      <p:ext uri="{BB962C8B-B14F-4D97-AF65-F5344CB8AC3E}">
        <p14:creationId xmlns:p14="http://schemas.microsoft.com/office/powerpoint/2010/main" val="17898407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0F7A1E-8D95-8B78-4BA1-4F34D356FA9B}"/>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3F01D63-19A5-48B0-79B6-89C610E57E47}"/>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AD1FDBF-765F-DCD3-847A-CD5354191DDD}"/>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Gjeldende planer for kommunale tjenester (se også </a:t>
            </a:r>
            <a:r>
              <a:rPr lang="nb-NO" sz="1800" i="1">
                <a:effectLst/>
                <a:latin typeface="Calibri" panose="020F0502020204030204" pitchFamily="34" charset="0"/>
                <a:ea typeface="Calibri" panose="020F0502020204030204" pitchFamily="34" charset="0"/>
                <a:cs typeface="Times New Roman" panose="02020603050405020304" pitchFamily="18" charset="0"/>
              </a:rPr>
              <a:t>2.4 Gjennomgang av overordnede føringer</a:t>
            </a:r>
            <a:r>
              <a:rPr lang="nb-NO" sz="1800">
                <a:effectLst/>
                <a:latin typeface="Calibri" panose="020F0502020204030204" pitchFamily="34" charset="0"/>
                <a:ea typeface="Calibri" panose="020F0502020204030204" pitchFamily="34" charset="0"/>
                <a:cs typeface="Times New Roman" panose="02020603050405020304" pitchFamily="18" charset="0"/>
              </a:rPr>
              <a:t>) legger til grunn en prognose som tar utgangspunkt i framskrivning av befolkningsveksten, korrigert for vedtatte planer. </a:t>
            </a:r>
          </a:p>
          <a:p>
            <a:endParaRPr lang="nb-NO"/>
          </a:p>
        </p:txBody>
      </p:sp>
      <p:sp>
        <p:nvSpPr>
          <p:cNvPr id="4" name="Plassholder for lysbildenummer 3">
            <a:extLst>
              <a:ext uri="{FF2B5EF4-FFF2-40B4-BE49-F238E27FC236}">
                <a16:creationId xmlns:a16="http://schemas.microsoft.com/office/drawing/2014/main" id="{A7044109-B749-CD56-78CD-AD41C676401E}"/>
              </a:ext>
            </a:extLst>
          </p:cNvPr>
          <p:cNvSpPr>
            <a:spLocks noGrp="1"/>
          </p:cNvSpPr>
          <p:nvPr>
            <p:ph type="sldNum" sz="quarter" idx="5"/>
          </p:nvPr>
        </p:nvSpPr>
        <p:spPr/>
        <p:txBody>
          <a:bodyPr/>
          <a:lstStyle/>
          <a:p>
            <a:fld id="{0C6A1A9E-9E56-4094-AB2E-3DD200DFCBAC}" type="slidenum">
              <a:rPr lang="nb-NO" smtClean="0"/>
              <a:pPr/>
              <a:t>53</a:t>
            </a:fld>
            <a:endParaRPr lang="nb-NO"/>
          </a:p>
        </p:txBody>
      </p:sp>
    </p:spTree>
    <p:extLst>
      <p:ext uri="{BB962C8B-B14F-4D97-AF65-F5344CB8AC3E}">
        <p14:creationId xmlns:p14="http://schemas.microsoft.com/office/powerpoint/2010/main" val="1096757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4206E-FE8C-EA1D-A226-6FAF4C62F881}"/>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8E66B01A-9635-4131-5D28-7517CAFCA9A6}"/>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4A5514BF-1930-53EC-E666-20EAC3D247DF}"/>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CB783A8F-5BC1-9D23-E1BE-96A3F33088FF}"/>
              </a:ext>
            </a:extLst>
          </p:cNvPr>
          <p:cNvSpPr>
            <a:spLocks noGrp="1"/>
          </p:cNvSpPr>
          <p:nvPr>
            <p:ph type="sldNum" sz="quarter" idx="5"/>
          </p:nvPr>
        </p:nvSpPr>
        <p:spPr/>
        <p:txBody>
          <a:bodyPr/>
          <a:lstStyle/>
          <a:p>
            <a:fld id="{0C6A1A9E-9E56-4094-AB2E-3DD200DFCBAC}" type="slidenum">
              <a:rPr lang="nb-NO" smtClean="0"/>
              <a:t>54</a:t>
            </a:fld>
            <a:endParaRPr lang="nb-NO"/>
          </a:p>
        </p:txBody>
      </p:sp>
    </p:spTree>
    <p:extLst>
      <p:ext uri="{BB962C8B-B14F-4D97-AF65-F5344CB8AC3E}">
        <p14:creationId xmlns:p14="http://schemas.microsoft.com/office/powerpoint/2010/main" val="242960951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072DC-9AC3-CAA8-7DA2-BF9DBAF2ADEF}"/>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291614D3-F42C-0C67-4007-3B053B828480}"/>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A356087E-02AC-4F3D-10DA-A1E2644AC35C}"/>
              </a:ext>
            </a:extLst>
          </p:cNvPr>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nb-NO" sz="1800">
                <a:effectLst/>
                <a:latin typeface="Calibri" panose="020F0502020204030204" pitchFamily="34" charset="0"/>
                <a:ea typeface="Calibri" panose="020F0502020204030204" pitchFamily="34" charset="0"/>
                <a:cs typeface="Times New Roman" panose="02020603050405020304" pitchFamily="18" charset="0"/>
              </a:rPr>
              <a:t>Gjeldende planer for kommunale tjenester (se også </a:t>
            </a:r>
            <a:r>
              <a:rPr lang="nb-NO" sz="1800" i="1">
                <a:effectLst/>
                <a:latin typeface="Calibri" panose="020F0502020204030204" pitchFamily="34" charset="0"/>
                <a:ea typeface="Calibri" panose="020F0502020204030204" pitchFamily="34" charset="0"/>
                <a:cs typeface="Times New Roman" panose="02020603050405020304" pitchFamily="18" charset="0"/>
              </a:rPr>
              <a:t>2.4 Gjennomgang av overordnede føringer</a:t>
            </a:r>
            <a:r>
              <a:rPr lang="nb-NO" sz="1800">
                <a:effectLst/>
                <a:latin typeface="Calibri" panose="020F0502020204030204" pitchFamily="34" charset="0"/>
                <a:ea typeface="Calibri" panose="020F0502020204030204" pitchFamily="34" charset="0"/>
                <a:cs typeface="Times New Roman" panose="02020603050405020304" pitchFamily="18" charset="0"/>
              </a:rPr>
              <a:t>) legger til grunn en prognose som tar utgangspunkt i framskrivning av befolkningsveksten, korrigert for vedtatte planer. </a:t>
            </a:r>
          </a:p>
          <a:p>
            <a:endParaRPr lang="nb-NO"/>
          </a:p>
        </p:txBody>
      </p:sp>
      <p:sp>
        <p:nvSpPr>
          <p:cNvPr id="4" name="Plassholder for lysbildenummer 3">
            <a:extLst>
              <a:ext uri="{FF2B5EF4-FFF2-40B4-BE49-F238E27FC236}">
                <a16:creationId xmlns:a16="http://schemas.microsoft.com/office/drawing/2014/main" id="{29587650-EA1D-D980-4FBA-EEB3CE2BF59C}"/>
              </a:ext>
            </a:extLst>
          </p:cNvPr>
          <p:cNvSpPr>
            <a:spLocks noGrp="1"/>
          </p:cNvSpPr>
          <p:nvPr>
            <p:ph type="sldNum" sz="quarter" idx="5"/>
          </p:nvPr>
        </p:nvSpPr>
        <p:spPr/>
        <p:txBody>
          <a:bodyPr/>
          <a:lstStyle/>
          <a:p>
            <a:fld id="{0C6A1A9E-9E56-4094-AB2E-3DD200DFCBAC}" type="slidenum">
              <a:rPr lang="nb-NO" smtClean="0"/>
              <a:pPr/>
              <a:t>56</a:t>
            </a:fld>
            <a:endParaRPr lang="nb-NO"/>
          </a:p>
        </p:txBody>
      </p:sp>
    </p:spTree>
    <p:extLst>
      <p:ext uri="{BB962C8B-B14F-4D97-AF65-F5344CB8AC3E}">
        <p14:creationId xmlns:p14="http://schemas.microsoft.com/office/powerpoint/2010/main" val="30594156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D60E1-1D4F-05B5-913D-B71C922FB075}"/>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47CCB4DC-CE18-E296-B57B-0B17226F0DB8}"/>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51ACA957-C7DD-B77B-9ADF-965694B8D3C2}"/>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4E0220AB-5920-E0D8-E9B3-0F7D0E677C9D}"/>
              </a:ext>
            </a:extLst>
          </p:cNvPr>
          <p:cNvSpPr>
            <a:spLocks noGrp="1"/>
          </p:cNvSpPr>
          <p:nvPr>
            <p:ph type="sldNum" sz="quarter" idx="5"/>
          </p:nvPr>
        </p:nvSpPr>
        <p:spPr/>
        <p:txBody>
          <a:bodyPr/>
          <a:lstStyle/>
          <a:p>
            <a:fld id="{0C6A1A9E-9E56-4094-AB2E-3DD200DFCBAC}" type="slidenum">
              <a:rPr lang="nb-NO" smtClean="0"/>
              <a:t>57</a:t>
            </a:fld>
            <a:endParaRPr lang="nb-NO"/>
          </a:p>
        </p:txBody>
      </p:sp>
    </p:spTree>
    <p:extLst>
      <p:ext uri="{BB962C8B-B14F-4D97-AF65-F5344CB8AC3E}">
        <p14:creationId xmlns:p14="http://schemas.microsoft.com/office/powerpoint/2010/main" val="349648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1143000"/>
            <a:ext cx="5483225" cy="3086100"/>
          </a:xfrm>
        </p:spPr>
      </p:sp>
      <p:sp>
        <p:nvSpPr>
          <p:cNvPr id="3" name="Notes Placeholder 2"/>
          <p:cNvSpPr>
            <a:spLocks noGrp="1"/>
          </p:cNvSpPr>
          <p:nvPr>
            <p:ph type="body" idx="1"/>
          </p:nvPr>
        </p:nvSpPr>
        <p:spPr/>
        <p:txBody>
          <a:bodyPr/>
          <a:lstStyle/>
          <a:p>
            <a:endParaRPr lang="nb-NO">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E43EADC9-5834-4C60-BAEF-3B9458EFD623}" type="slidenum">
              <a:rPr lang="nb-NO" smtClean="0"/>
              <a:t>6</a:t>
            </a:fld>
            <a:endParaRPr lang="nb-NO"/>
          </a:p>
        </p:txBody>
      </p:sp>
    </p:spTree>
    <p:extLst>
      <p:ext uri="{BB962C8B-B14F-4D97-AF65-F5344CB8AC3E}">
        <p14:creationId xmlns:p14="http://schemas.microsoft.com/office/powerpoint/2010/main" val="26139784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pPr>
              <a:defRPr/>
            </a:pPr>
            <a:endParaRPr lang="nb-NO">
              <a:solidFill>
                <a:srgbClr val="000000"/>
              </a:solidFill>
              <a:ea typeface="Calibri" panose="020F0502020204030204"/>
              <a:cs typeface="Calibri" panose="020F0502020204030204"/>
            </a:endParaRPr>
          </a:p>
        </p:txBody>
      </p:sp>
      <p:sp>
        <p:nvSpPr>
          <p:cNvPr id="4" name="Plassholder for lysbildenummer 3"/>
          <p:cNvSpPr>
            <a:spLocks noGrp="1"/>
          </p:cNvSpPr>
          <p:nvPr>
            <p:ph type="sldNum" sz="quarter" idx="5"/>
          </p:nvPr>
        </p:nvSpPr>
        <p:spPr/>
        <p:txBody>
          <a:bodyPr/>
          <a:lstStyle/>
          <a:p>
            <a:fld id="{E43EADC9-5834-4C60-BAEF-3B9458EFD623}" type="slidenum">
              <a:rPr lang="nb-NO" smtClean="0"/>
              <a:t>7</a:t>
            </a:fld>
            <a:endParaRPr lang="nb-NO"/>
          </a:p>
        </p:txBody>
      </p:sp>
    </p:spTree>
    <p:extLst>
      <p:ext uri="{BB962C8B-B14F-4D97-AF65-F5344CB8AC3E}">
        <p14:creationId xmlns:p14="http://schemas.microsoft.com/office/powerpoint/2010/main" val="4228958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1000" b="0" i="0" u="none" strike="noStrike" kern="1200" cap="none" spc="0" normalizeH="0" baseline="0">
              <a:ln>
                <a:noFill/>
              </a:ln>
              <a:solidFill>
                <a:srgbClr val="585858"/>
              </a:solidFill>
              <a:effectLst/>
              <a:uLnTx/>
              <a:uFillTx/>
              <a:latin typeface="Neue Swift"/>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nb-NO" sz="1000" b="0" i="0" u="none" strike="noStrike" kern="1200" cap="none" spc="0" normalizeH="0" baseline="0" noProof="0">
              <a:ln>
                <a:noFill/>
              </a:ln>
              <a:solidFill>
                <a:srgbClr val="585858"/>
              </a:solidFill>
              <a:effectLst/>
              <a:uLnTx/>
              <a:uFillTx/>
              <a:latin typeface="Neue Swift"/>
            </a:endParaRPr>
          </a:p>
        </p:txBody>
      </p:sp>
      <p:sp>
        <p:nvSpPr>
          <p:cNvPr id="4" name="Plassholder for lysbilde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728E7-6125-4A09-84B8-1D24046C9D5F}" type="slidenum">
              <a:rPr kumimoji="0" lang="nb-NO"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b-NO"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32242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ssholder for lysbilde 1"/>
          <p:cNvSpPr>
            <a:spLocks noGrp="1" noRot="1" noChangeAspect="1"/>
          </p:cNvSpPr>
          <p:nvPr>
            <p:ph type="sldImg"/>
          </p:nvPr>
        </p:nvSpPr>
        <p:spPr>
          <a:xfrm>
            <a:off x="687388" y="1143000"/>
            <a:ext cx="5483225" cy="3086100"/>
          </a:xfrm>
        </p:spPr>
      </p:sp>
      <p:sp>
        <p:nvSpPr>
          <p:cNvPr id="3" name="Plassholder for notater 2"/>
          <p:cNvSpPr>
            <a:spLocks noGrp="1"/>
          </p:cNvSpPr>
          <p:nvPr>
            <p:ph type="body" idx="1"/>
          </p:nvPr>
        </p:nvSpPr>
        <p:spPr/>
        <p:txBody>
          <a:bodyPr/>
          <a:lstStyle/>
          <a:p>
            <a:endParaRPr lang="nb-NO">
              <a:solidFill>
                <a:srgbClr val="333333"/>
              </a:solidFill>
              <a:latin typeface="Source Sans Pro"/>
              <a:ea typeface="Source Sans Pro"/>
            </a:endParaRPr>
          </a:p>
          <a:p>
            <a:endParaRPr lang="nb-NO" b="0" i="0">
              <a:solidFill>
                <a:srgbClr val="333333"/>
              </a:solidFill>
              <a:effectLst/>
              <a:latin typeface="Source Sans Pro" panose="020B0503030403020204" pitchFamily="34" charset="0"/>
              <a:ea typeface="Source Sans Pro"/>
            </a:endParaRPr>
          </a:p>
          <a:p>
            <a:endParaRPr lang="nb-NO">
              <a:solidFill>
                <a:srgbClr val="333333"/>
              </a:solidFill>
              <a:latin typeface="Source Sans Pro" panose="020B0503030403020204" pitchFamily="34" charset="0"/>
              <a:ea typeface="Source Sans Pro" panose="020B0503030403020204" pitchFamily="34" charset="0"/>
            </a:endParaRPr>
          </a:p>
        </p:txBody>
      </p:sp>
      <p:sp>
        <p:nvSpPr>
          <p:cNvPr id="4" name="Plassholder for lysbildenummer 3"/>
          <p:cNvSpPr>
            <a:spLocks noGrp="1"/>
          </p:cNvSpPr>
          <p:nvPr>
            <p:ph type="sldNum" sz="quarter" idx="5"/>
          </p:nvPr>
        </p:nvSpPr>
        <p:spPr/>
        <p:txBody>
          <a:bodyPr/>
          <a:lstStyle/>
          <a:p>
            <a:fld id="{E43EADC9-5834-4C60-BAEF-3B9458EFD623}" type="slidenum">
              <a:rPr lang="nb-NO" smtClean="0"/>
              <a:t>9</a:t>
            </a:fld>
            <a:endParaRPr lang="nb-NO"/>
          </a:p>
        </p:txBody>
      </p:sp>
    </p:spTree>
    <p:extLst>
      <p:ext uri="{BB962C8B-B14F-4D97-AF65-F5344CB8AC3E}">
        <p14:creationId xmlns:p14="http://schemas.microsoft.com/office/powerpoint/2010/main" val="8546129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D5852C-EA1D-DECA-C434-EDFDA6274FCC}"/>
            </a:ext>
          </a:extLst>
        </p:cNvPr>
        <p:cNvGrpSpPr/>
        <p:nvPr/>
      </p:nvGrpSpPr>
      <p:grpSpPr>
        <a:xfrm>
          <a:off x="0" y="0"/>
          <a:ext cx="0" cy="0"/>
          <a:chOff x="0" y="0"/>
          <a:chExt cx="0" cy="0"/>
        </a:xfrm>
      </p:grpSpPr>
      <p:sp>
        <p:nvSpPr>
          <p:cNvPr id="2" name="Plassholder for lysbilde 1">
            <a:extLst>
              <a:ext uri="{FF2B5EF4-FFF2-40B4-BE49-F238E27FC236}">
                <a16:creationId xmlns:a16="http://schemas.microsoft.com/office/drawing/2014/main" id="{BA7D607F-CBE9-839B-3438-085D4F99F33E}"/>
              </a:ext>
            </a:extLst>
          </p:cNvPr>
          <p:cNvSpPr>
            <a:spLocks noGrp="1" noRot="1" noChangeAspect="1"/>
          </p:cNvSpPr>
          <p:nvPr>
            <p:ph type="sldImg"/>
          </p:nvPr>
        </p:nvSpPr>
        <p:spPr/>
      </p:sp>
      <p:sp>
        <p:nvSpPr>
          <p:cNvPr id="3" name="Plassholder for notater 2">
            <a:extLst>
              <a:ext uri="{FF2B5EF4-FFF2-40B4-BE49-F238E27FC236}">
                <a16:creationId xmlns:a16="http://schemas.microsoft.com/office/drawing/2014/main" id="{2F751FA5-4625-0339-02B1-FB744E54B11F}"/>
              </a:ext>
            </a:extLst>
          </p:cNvPr>
          <p:cNvSpPr>
            <a:spLocks noGrp="1"/>
          </p:cNvSpPr>
          <p:nvPr>
            <p:ph type="body" idx="1"/>
          </p:nvPr>
        </p:nvSpPr>
        <p:spPr/>
        <p:txBody>
          <a:bodyPr/>
          <a:lstStyle/>
          <a:p>
            <a:endParaRPr lang="nb-NO"/>
          </a:p>
        </p:txBody>
      </p:sp>
      <p:sp>
        <p:nvSpPr>
          <p:cNvPr id="4" name="Plassholder for lysbildenummer 3">
            <a:extLst>
              <a:ext uri="{FF2B5EF4-FFF2-40B4-BE49-F238E27FC236}">
                <a16:creationId xmlns:a16="http://schemas.microsoft.com/office/drawing/2014/main" id="{06F293C7-3DB4-64DE-C602-7CD112036BC1}"/>
              </a:ext>
            </a:extLst>
          </p:cNvPr>
          <p:cNvSpPr>
            <a:spLocks noGrp="1"/>
          </p:cNvSpPr>
          <p:nvPr>
            <p:ph type="sldNum" sz="quarter" idx="5"/>
          </p:nvPr>
        </p:nvSpPr>
        <p:spPr/>
        <p:txBody>
          <a:bodyPr/>
          <a:lstStyle/>
          <a:p>
            <a:fld id="{0C6A1A9E-9E56-4094-AB2E-3DD200DFCBAC}" type="slidenum">
              <a:rPr lang="nb-NO" smtClean="0"/>
              <a:t>10</a:t>
            </a:fld>
            <a:endParaRPr lang="nb-NO"/>
          </a:p>
        </p:txBody>
      </p:sp>
    </p:spTree>
    <p:extLst>
      <p:ext uri="{BB962C8B-B14F-4D97-AF65-F5344CB8AC3E}">
        <p14:creationId xmlns:p14="http://schemas.microsoft.com/office/powerpoint/2010/main" val="1240838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jpeg"/><Relationship Id="rId1" Type="http://schemas.openxmlformats.org/officeDocument/2006/relationships/slideMaster" Target="../slideMasters/slideMaster10.xml"/><Relationship Id="rId4" Type="http://schemas.openxmlformats.org/officeDocument/2006/relationships/image" Target="../media/image7.sv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telside">
    <p:spTree>
      <p:nvGrpSpPr>
        <p:cNvPr id="1" name=""/>
        <p:cNvGrpSpPr/>
        <p:nvPr/>
      </p:nvGrpSpPr>
      <p:grpSpPr>
        <a:xfrm>
          <a:off x="0" y="0"/>
          <a:ext cx="0" cy="0"/>
          <a:chOff x="0" y="0"/>
          <a:chExt cx="0" cy="0"/>
        </a:xfrm>
      </p:grpSpPr>
      <p:sp>
        <p:nvSpPr>
          <p:cNvPr id="13" name="Plassholder for dato 3"/>
          <p:cNvSpPr>
            <a:spLocks noGrp="1"/>
          </p:cNvSpPr>
          <p:nvPr>
            <p:ph type="dt" sz="half" idx="10"/>
          </p:nvPr>
        </p:nvSpPr>
        <p:spPr>
          <a:xfrm>
            <a:off x="2003079" y="3839778"/>
            <a:ext cx="5137842" cy="200055"/>
          </a:xfrm>
          <a:prstGeom prst="rect">
            <a:avLst/>
          </a:prstGeom>
        </p:spPr>
        <p:txBody>
          <a:bodyPr lIns="0" tIns="0" rIns="0" bIns="0">
            <a:spAutoFit/>
          </a:bodyPr>
          <a:lstStyle>
            <a:lvl1pPr algn="ctr">
              <a:defRPr sz="1300" b="0">
                <a:solidFill>
                  <a:schemeClr val="tx1"/>
                </a:solidFill>
                <a:latin typeface="+mj-lt"/>
              </a:defRPr>
            </a:lvl1pPr>
          </a:lstStyle>
          <a:p>
            <a:r>
              <a:rPr lang="nb-NO"/>
              <a:t>07.05.2025</a:t>
            </a:r>
          </a:p>
        </p:txBody>
      </p:sp>
      <p:sp>
        <p:nvSpPr>
          <p:cNvPr id="15" name="Rektangel 14"/>
          <p:cNvSpPr/>
          <p:nvPr userDrawn="1"/>
        </p:nvSpPr>
        <p:spPr>
          <a:xfrm>
            <a:off x="0" y="4864253"/>
            <a:ext cx="9144000" cy="280835"/>
          </a:xfrm>
          <a:prstGeom prst="rect">
            <a:avLst/>
          </a:prstGeom>
          <a:solidFill>
            <a:srgbClr val="DC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cap="all" baseline="0">
                <a:solidFill>
                  <a:schemeClr val="bg1"/>
                </a:solidFill>
              </a:rPr>
              <a:t>KOMPETENT     |     ÅPEN     |     PÅLITELIG     |     SAMFUNNSENGASJERT</a:t>
            </a:r>
          </a:p>
        </p:txBody>
      </p:sp>
      <p:pic>
        <p:nvPicPr>
          <p:cNvPr id="3" name="Bilde 2">
            <a:extLst>
              <a:ext uri="{FF2B5EF4-FFF2-40B4-BE49-F238E27FC236}">
                <a16:creationId xmlns:a16="http://schemas.microsoft.com/office/drawing/2014/main" id="{FD02DCE0-5A02-4ACD-8B6C-58E0A1FDBC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18283" y="45425"/>
            <a:ext cx="2707434" cy="3682112"/>
          </a:xfrm>
          <a:prstGeom prst="rect">
            <a:avLst/>
          </a:prstGeom>
        </p:spPr>
      </p:pic>
      <p:sp>
        <p:nvSpPr>
          <p:cNvPr id="12" name="Tittel 1"/>
          <p:cNvSpPr>
            <a:spLocks noGrp="1"/>
          </p:cNvSpPr>
          <p:nvPr>
            <p:ph type="ctrTitle" hasCustomPrompt="1"/>
          </p:nvPr>
        </p:nvSpPr>
        <p:spPr>
          <a:xfrm>
            <a:off x="2003079" y="3414493"/>
            <a:ext cx="5137842" cy="221599"/>
          </a:xfrm>
        </p:spPr>
        <p:txBody>
          <a:bodyPr lIns="0" tIns="0" rIns="0" bIns="0" anchor="ctr">
            <a:spAutoFit/>
          </a:bodyPr>
          <a:lstStyle>
            <a:lvl1pPr algn="ctr">
              <a:defRPr sz="1600" cap="none" baseline="0">
                <a:solidFill>
                  <a:schemeClr val="tx1"/>
                </a:solidFill>
                <a:latin typeface="+mj-lt"/>
              </a:defRPr>
            </a:lvl1pPr>
          </a:lstStyle>
          <a:p>
            <a:r>
              <a:rPr lang="nb-NO"/>
              <a:t>Klikk for å legge inn tittel</a:t>
            </a:r>
          </a:p>
        </p:txBody>
      </p:sp>
    </p:spTree>
    <p:extLst>
      <p:ext uri="{BB962C8B-B14F-4D97-AF65-F5344CB8AC3E}">
        <p14:creationId xmlns:p14="http://schemas.microsoft.com/office/powerpoint/2010/main" val="365222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23888" y="1282700"/>
            <a:ext cx="7886700" cy="2140213"/>
          </a:xfrm>
        </p:spPr>
        <p:txBody>
          <a:bodyPr anchor="b"/>
          <a:lstStyle>
            <a:lvl1pPr>
              <a:defRPr sz="4500"/>
            </a:lvl1pPr>
          </a:lstStyle>
          <a:p>
            <a:r>
              <a:rPr lang="nb-NO"/>
              <a:t>Klikk for å legge til tittel</a:t>
            </a:r>
          </a:p>
        </p:txBody>
      </p:sp>
      <p:sp>
        <p:nvSpPr>
          <p:cNvPr id="3" name="Plassholder for tekst 2"/>
          <p:cNvSpPr>
            <a:spLocks noGrp="1"/>
          </p:cNvSpPr>
          <p:nvPr>
            <p:ph type="body" idx="1" hasCustomPrompt="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legge til undertittel</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2803204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3" name="Plassholder for innhold 2"/>
          <p:cNvSpPr>
            <a:spLocks noGrp="1"/>
          </p:cNvSpPr>
          <p:nvPr>
            <p:ph sz="half" idx="1" hasCustomPrompt="1"/>
          </p:nvPr>
        </p:nvSpPr>
        <p:spPr>
          <a:xfrm>
            <a:off x="628650" y="1369642"/>
            <a:ext cx="3886200" cy="3042380"/>
          </a:xfrm>
        </p:spPr>
        <p:txBody>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hasCustomPrompt="1"/>
          </p:nvPr>
        </p:nvSpPr>
        <p:spPr>
          <a:xfrm>
            <a:off x="4629150" y="1369642"/>
            <a:ext cx="3886200" cy="3042380"/>
          </a:xfrm>
        </p:spPr>
        <p:txBody>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40467891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628650" y="1369642"/>
            <a:ext cx="3886200" cy="601190"/>
          </a:xfrm>
        </p:spPr>
        <p:txBody>
          <a:bodyPr anchor="t">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legge til tekst</a:t>
            </a:r>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5E025E5-F4E9-4572-B8CF-5901727261FC}" type="slidenum">
              <a:rPr lang="nb-NO" smtClean="0"/>
              <a:t>‹#›</a:t>
            </a:fld>
            <a:endParaRPr lang="nb-NO"/>
          </a:p>
        </p:txBody>
      </p:sp>
      <p:sp>
        <p:nvSpPr>
          <p:cNvPr id="10" name="Plassholder for tittel 1"/>
          <p:cNvSpPr>
            <a:spLocks noGrp="1"/>
          </p:cNvSpPr>
          <p:nvPr>
            <p:ph type="title" hasCustomPrompt="1"/>
          </p:nvPr>
        </p:nvSpPr>
        <p:spPr>
          <a:xfrm>
            <a:off x="628650" y="351954"/>
            <a:ext cx="7886700" cy="828104"/>
          </a:xfrm>
          <a:prstGeom prst="rect">
            <a:avLst/>
          </a:prstGeom>
        </p:spPr>
        <p:txBody>
          <a:bodyPr vert="horz" lIns="0" tIns="0" rIns="0" bIns="0" rtlCol="0" anchor="ctr">
            <a:noAutofit/>
          </a:bodyPr>
          <a:lstStyle/>
          <a:p>
            <a:r>
              <a:rPr lang="nb-NO"/>
              <a:t>Klikk for å legge til tittel</a:t>
            </a:r>
          </a:p>
        </p:txBody>
      </p:sp>
      <p:sp>
        <p:nvSpPr>
          <p:cNvPr id="12" name="Plassholder for tekst 2"/>
          <p:cNvSpPr>
            <a:spLocks noGrp="1"/>
          </p:cNvSpPr>
          <p:nvPr>
            <p:ph type="body" idx="14" hasCustomPrompt="1"/>
          </p:nvPr>
        </p:nvSpPr>
        <p:spPr>
          <a:xfrm>
            <a:off x="4629150" y="1369642"/>
            <a:ext cx="3886200" cy="601190"/>
          </a:xfrm>
        </p:spPr>
        <p:txBody>
          <a:bodyPr anchor="t">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legge til tekst</a:t>
            </a:r>
          </a:p>
        </p:txBody>
      </p:sp>
      <p:sp>
        <p:nvSpPr>
          <p:cNvPr id="13" name="Plassholder for innhold 2"/>
          <p:cNvSpPr>
            <a:spLocks noGrp="1"/>
          </p:cNvSpPr>
          <p:nvPr>
            <p:ph sz="half" idx="15" hasCustomPrompt="1"/>
          </p:nvPr>
        </p:nvSpPr>
        <p:spPr>
          <a:xfrm>
            <a:off x="4629150" y="1970832"/>
            <a:ext cx="3886200" cy="2441189"/>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2" name="Content Placeholder 1">
            <a:extLst>
              <a:ext uri="{FF2B5EF4-FFF2-40B4-BE49-F238E27FC236}">
                <a16:creationId xmlns:a16="http://schemas.microsoft.com/office/drawing/2014/main" id="{F269327F-7799-4597-BCED-BE3A21D9E2C9}"/>
              </a:ext>
            </a:extLst>
          </p:cNvPr>
          <p:cNvSpPr>
            <a:spLocks noGrp="1"/>
          </p:cNvSpPr>
          <p:nvPr>
            <p:ph sz="quarter" idx="16" hasCustomPrompt="1"/>
          </p:nvPr>
        </p:nvSpPr>
        <p:spPr>
          <a:xfrm>
            <a:off x="628650" y="1970833"/>
            <a:ext cx="3886200" cy="2441189"/>
          </a:xfrm>
          <a:prstGeom prst="rect">
            <a:avLst/>
          </a:prstGeom>
        </p:spPr>
        <p:txBody>
          <a:bodyPr lIns="0" tIns="0" rIns="0" bIns="0"/>
          <a:lstStyle/>
          <a:p>
            <a:pPr lvl="0"/>
            <a:r>
              <a:rPr lang="nb-NO"/>
              <a:t>Klikk for å legge til tekst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7751161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24369152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68599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29841" y="343006"/>
            <a:ext cx="2949178" cy="1200521"/>
          </a:xfrm>
        </p:spPr>
        <p:txBody>
          <a:bodyPr anchor="b"/>
          <a:lstStyle>
            <a:lvl1pPr>
              <a:defRPr sz="2400"/>
            </a:lvl1pPr>
          </a:lstStyle>
          <a:p>
            <a:r>
              <a:rPr lang="nb-NO"/>
              <a:t>Klikk for å legge til tittel</a:t>
            </a:r>
          </a:p>
        </p:txBody>
      </p:sp>
      <p:sp>
        <p:nvSpPr>
          <p:cNvPr id="3" name="Plassholder for innhold 2"/>
          <p:cNvSpPr>
            <a:spLocks noGrp="1"/>
          </p:cNvSpPr>
          <p:nvPr>
            <p:ph idx="1" hasCustomPrompt="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hasCustomPrompt="1"/>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legge til tekst</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13785893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29841" y="343006"/>
            <a:ext cx="2949178" cy="1200521"/>
          </a:xfrm>
        </p:spPr>
        <p:txBody>
          <a:bodyPr anchor="b"/>
          <a:lstStyle>
            <a:lvl1pPr>
              <a:defRPr sz="2400"/>
            </a:lvl1pPr>
          </a:lstStyle>
          <a:p>
            <a:r>
              <a:rPr lang="nb-NO"/>
              <a:t>Klikk for å legge til tittel</a:t>
            </a:r>
          </a:p>
        </p:txBody>
      </p:sp>
      <p:sp>
        <p:nvSpPr>
          <p:cNvPr id="3" name="Plassholder for bilde 2"/>
          <p:cNvSpPr>
            <a:spLocks noGrp="1"/>
          </p:cNvSpPr>
          <p:nvPr>
            <p:ph type="pic" idx="1" hasCustomPrompt="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4" name="Plassholder for tekst 3"/>
          <p:cNvSpPr>
            <a:spLocks noGrp="1"/>
          </p:cNvSpPr>
          <p:nvPr>
            <p:ph type="body" sz="half" idx="2" hasCustomPrompt="1"/>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legge til tekst</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9041628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Nøytral uten logo">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2B0047A-29FF-A858-ACDB-7140A07BD473}"/>
              </a:ext>
            </a:extLst>
          </p:cNvPr>
          <p:cNvSpPr/>
          <p:nvPr userDrawn="1"/>
        </p:nvSpPr>
        <p:spPr>
          <a:xfrm>
            <a:off x="107576" y="4525896"/>
            <a:ext cx="1160290" cy="507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4182634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3 column">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D937BC9A-88AA-DB7E-7B16-1BFB7451040E}"/>
              </a:ext>
            </a:extLst>
          </p:cNvPr>
          <p:cNvSpPr>
            <a:spLocks noGrp="1"/>
          </p:cNvSpPr>
          <p:nvPr>
            <p:ph sz="quarter" idx="23" hasCustomPrompt="1"/>
          </p:nvPr>
        </p:nvSpPr>
        <p:spPr>
          <a:xfrm>
            <a:off x="349991" y="1106316"/>
            <a:ext cx="5513004" cy="3297894"/>
          </a:xfrm>
          <a:prstGeom prst="rect">
            <a:avLst/>
          </a:prstGeom>
        </p:spPr>
        <p:txBody>
          <a:bodyPr lIns="0" tIns="0" rIns="0" bIns="0"/>
          <a:lstStyle>
            <a:lvl1pPr marL="201216" indent="-201216">
              <a:lnSpc>
                <a:spcPct val="100000"/>
              </a:lnSpc>
              <a:buFont typeface="Wingdings 3" panose="05040102010807070707" pitchFamily="18" charset="2"/>
              <a:buChar char=""/>
              <a:defRPr sz="1350">
                <a:latin typeface="Arial Nova Light" panose="020B0304020202020204" pitchFamily="34" charset="0"/>
              </a:defRPr>
            </a:lvl1pPr>
            <a:lvl2pPr marL="403622" indent="-202406">
              <a:lnSpc>
                <a:spcPct val="100000"/>
              </a:lnSpc>
              <a:buFont typeface="Wingdings 3" panose="05040102010807070707" pitchFamily="18" charset="2"/>
              <a:buChar char=""/>
              <a:defRPr sz="1200">
                <a:latin typeface="Arial Nova Light" panose="020B0304020202020204" pitchFamily="34" charset="0"/>
              </a:defRPr>
            </a:lvl2pPr>
            <a:lvl3pPr marL="604838" indent="-201216">
              <a:lnSpc>
                <a:spcPct val="100000"/>
              </a:lnSpc>
              <a:buFont typeface="Wingdings 3" panose="05040102010807070707" pitchFamily="18" charset="2"/>
              <a:buChar char=""/>
              <a:defRPr sz="1050">
                <a:latin typeface="Arial Nova Light" panose="020B0304020202020204" pitchFamily="34" charset="0"/>
              </a:defRPr>
            </a:lvl3pPr>
            <a:lvl4pPr marL="807244" indent="-202406">
              <a:lnSpc>
                <a:spcPct val="100000"/>
              </a:lnSpc>
              <a:buFont typeface="Wingdings 3" panose="05040102010807070707" pitchFamily="18" charset="2"/>
              <a:buChar char=""/>
              <a:defRPr sz="900">
                <a:latin typeface="Arial Nova Light" panose="020B0304020202020204" pitchFamily="34" charset="0"/>
              </a:defRPr>
            </a:lvl4pPr>
            <a:lvl5pPr marL="1008460" indent="-201216">
              <a:lnSpc>
                <a:spcPct val="100000"/>
              </a:lnSpc>
              <a:buFont typeface="Wingdings 3" panose="05040102010807070707" pitchFamily="18" charset="2"/>
              <a:buChar char=""/>
              <a:defRPr sz="750">
                <a:latin typeface="Arial Nova Light" panose="020B0304020202020204" pitchFamily="34" charset="0"/>
              </a:defRPr>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endParaRPr lang="nb-NO"/>
          </a:p>
        </p:txBody>
      </p:sp>
      <p:sp>
        <p:nvSpPr>
          <p:cNvPr id="10" name="Text Placeholder 18">
            <a:extLst>
              <a:ext uri="{FF2B5EF4-FFF2-40B4-BE49-F238E27FC236}">
                <a16:creationId xmlns:a16="http://schemas.microsoft.com/office/drawing/2014/main" id="{96F79A1A-598E-6CE4-B4EB-8BD1798D2DFC}"/>
              </a:ext>
            </a:extLst>
          </p:cNvPr>
          <p:cNvSpPr>
            <a:spLocks noGrp="1"/>
          </p:cNvSpPr>
          <p:nvPr>
            <p:ph type="body" sz="quarter" idx="11" hasCustomPrompt="1"/>
          </p:nvPr>
        </p:nvSpPr>
        <p:spPr>
          <a:xfrm>
            <a:off x="350042" y="447910"/>
            <a:ext cx="8442564" cy="570043"/>
          </a:xfrm>
          <a:prstGeom prst="rect">
            <a:avLst/>
          </a:prstGeom>
        </p:spPr>
        <p:txBody>
          <a:bodyPr lIns="0" tIns="0" rIns="0" bIns="0" anchor="t" anchorCtr="0">
            <a:normAutofit/>
          </a:bodyPr>
          <a:lstStyle>
            <a:lvl1pPr marL="0" indent="0">
              <a:lnSpc>
                <a:spcPct val="100000"/>
              </a:lnSpc>
              <a:spcBef>
                <a:spcPts val="0"/>
              </a:spcBef>
              <a:buNone/>
              <a:defRPr sz="2100" b="1">
                <a:latin typeface="Arial Nova" panose="020B0504020202020204" pitchFamily="34" charset="0"/>
                <a:cs typeface="Arial" panose="020B0604020202020204" pitchFamily="34" charset="0"/>
              </a:defRPr>
            </a:lvl1pPr>
            <a:lvl2pPr marL="342900" indent="0">
              <a:buNone/>
              <a:defRPr b="1">
                <a:latin typeface="Arial" panose="020B0604020202020204" pitchFamily="34" charset="0"/>
                <a:cs typeface="Arial" panose="020B0604020202020204" pitchFamily="34" charset="0"/>
              </a:defRPr>
            </a:lvl2pPr>
            <a:lvl3pPr marL="685800" indent="0">
              <a:buNone/>
              <a:defRPr b="1">
                <a:latin typeface="Arial" panose="020B0604020202020204" pitchFamily="34" charset="0"/>
                <a:cs typeface="Arial" panose="020B0604020202020204" pitchFamily="34" charset="0"/>
              </a:defRPr>
            </a:lvl3pPr>
            <a:lvl4pPr marL="1028700" indent="0">
              <a:buNone/>
              <a:defRPr b="1">
                <a:latin typeface="Arial" panose="020B0604020202020204" pitchFamily="34" charset="0"/>
                <a:cs typeface="Arial" panose="020B0604020202020204" pitchFamily="34" charset="0"/>
              </a:defRPr>
            </a:lvl4pPr>
            <a:lvl5pPr marL="1371600" indent="0">
              <a:buNone/>
              <a:defRPr b="1">
                <a:latin typeface="Arial" panose="020B0604020202020204" pitchFamily="34" charset="0"/>
                <a:cs typeface="Arial" panose="020B0604020202020204" pitchFamily="34" charset="0"/>
              </a:defRPr>
            </a:lvl5pPr>
          </a:lstStyle>
          <a:p>
            <a:pPr lvl="0"/>
            <a:r>
              <a:rPr lang="en-US"/>
              <a:t>Click to add title</a:t>
            </a:r>
          </a:p>
        </p:txBody>
      </p:sp>
      <p:sp>
        <p:nvSpPr>
          <p:cNvPr id="26" name="Content Placeholder 2">
            <a:extLst>
              <a:ext uri="{FF2B5EF4-FFF2-40B4-BE49-F238E27FC236}">
                <a16:creationId xmlns:a16="http://schemas.microsoft.com/office/drawing/2014/main" id="{747272A5-09B1-4E58-9DB3-1BD9A1605007}"/>
              </a:ext>
            </a:extLst>
          </p:cNvPr>
          <p:cNvSpPr>
            <a:spLocks noGrp="1"/>
          </p:cNvSpPr>
          <p:nvPr>
            <p:ph sz="quarter" idx="27" hasCustomPrompt="1"/>
          </p:nvPr>
        </p:nvSpPr>
        <p:spPr>
          <a:xfrm>
            <a:off x="6205942" y="1106316"/>
            <a:ext cx="2586664" cy="3297894"/>
          </a:xfrm>
          <a:prstGeom prst="rect">
            <a:avLst/>
          </a:prstGeom>
        </p:spPr>
        <p:txBody>
          <a:bodyPr lIns="0" tIns="0" rIns="0" bIns="0"/>
          <a:lstStyle>
            <a:lvl1pPr marL="201216" indent="-201216">
              <a:lnSpc>
                <a:spcPct val="100000"/>
              </a:lnSpc>
              <a:buFont typeface="Wingdings 3" panose="05040102010807070707" pitchFamily="18" charset="2"/>
              <a:buChar char=""/>
              <a:defRPr sz="1350">
                <a:latin typeface="Arial Nova Light" panose="020B0304020202020204" pitchFamily="34" charset="0"/>
              </a:defRPr>
            </a:lvl1pPr>
            <a:lvl2pPr marL="403622" indent="-202406">
              <a:lnSpc>
                <a:spcPct val="100000"/>
              </a:lnSpc>
              <a:buFont typeface="Wingdings 3" panose="05040102010807070707" pitchFamily="18" charset="2"/>
              <a:buChar char=""/>
              <a:defRPr sz="1200">
                <a:latin typeface="Arial Nova Light" panose="020B0304020202020204" pitchFamily="34" charset="0"/>
              </a:defRPr>
            </a:lvl2pPr>
            <a:lvl3pPr marL="604838" indent="-201216">
              <a:lnSpc>
                <a:spcPct val="100000"/>
              </a:lnSpc>
              <a:buFont typeface="Wingdings 3" panose="05040102010807070707" pitchFamily="18" charset="2"/>
              <a:buChar char=""/>
              <a:defRPr sz="1050">
                <a:latin typeface="Arial Nova Light" panose="020B0304020202020204" pitchFamily="34" charset="0"/>
              </a:defRPr>
            </a:lvl3pPr>
            <a:lvl4pPr marL="807244" indent="-202406">
              <a:lnSpc>
                <a:spcPct val="100000"/>
              </a:lnSpc>
              <a:buFont typeface="Wingdings 3" panose="05040102010807070707" pitchFamily="18" charset="2"/>
              <a:buChar char=""/>
              <a:defRPr sz="900">
                <a:latin typeface="Arial Nova Light" panose="020B0304020202020204" pitchFamily="34" charset="0"/>
              </a:defRPr>
            </a:lvl4pPr>
            <a:lvl5pPr marL="1008460" indent="-201216">
              <a:lnSpc>
                <a:spcPct val="100000"/>
              </a:lnSpc>
              <a:buFont typeface="Wingdings 3" panose="05040102010807070707" pitchFamily="18" charset="2"/>
              <a:buChar char=""/>
              <a:defRPr sz="750">
                <a:latin typeface="Arial Nova Light" panose="020B0304020202020204" pitchFamily="34" charset="0"/>
              </a:defRPr>
            </a:lvl5pPr>
          </a:lstStyle>
          <a:p>
            <a:pPr lvl="0"/>
            <a:r>
              <a:rPr lang="en-US"/>
              <a:t>Click to add content (not text)</a:t>
            </a:r>
          </a:p>
          <a:p>
            <a:pPr lvl="1"/>
            <a:r>
              <a:rPr lang="en-US"/>
              <a:t>Second level</a:t>
            </a:r>
          </a:p>
          <a:p>
            <a:pPr lvl="2"/>
            <a:r>
              <a:rPr lang="en-US"/>
              <a:t>Third level</a:t>
            </a:r>
          </a:p>
          <a:p>
            <a:pPr lvl="3"/>
            <a:r>
              <a:rPr lang="en-US"/>
              <a:t>Fourth level</a:t>
            </a:r>
          </a:p>
          <a:p>
            <a:pPr lvl="4"/>
            <a:r>
              <a:rPr lang="en-US"/>
              <a:t>Fifth level</a:t>
            </a:r>
            <a:endParaRPr lang="nb-NO"/>
          </a:p>
        </p:txBody>
      </p:sp>
      <p:pic>
        <p:nvPicPr>
          <p:cNvPr id="3" name="Grafikk 8">
            <a:extLst>
              <a:ext uri="{FF2B5EF4-FFF2-40B4-BE49-F238E27FC236}">
                <a16:creationId xmlns:a16="http://schemas.microsoft.com/office/drawing/2014/main" id="{4E774FE6-E9EE-C374-EA47-21740A721FAD}"/>
              </a:ext>
            </a:extLst>
          </p:cNvPr>
          <p:cNvPicPr>
            <a:picLocks noChangeAspect="1"/>
          </p:cNvPicPr>
          <p:nvPr userDrawn="1"/>
        </p:nvPicPr>
        <p:blipFill>
          <a:blip r:embed="rId2" cstate="print">
            <a:lum bright="-10000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7958707" y="4751689"/>
            <a:ext cx="999194" cy="211546"/>
          </a:xfrm>
          <a:prstGeom prst="rect">
            <a:avLst/>
          </a:prstGeom>
        </p:spPr>
      </p:pic>
      <p:sp>
        <p:nvSpPr>
          <p:cNvPr id="5" name="Plassholder for bunntekst 8">
            <a:extLst>
              <a:ext uri="{FF2B5EF4-FFF2-40B4-BE49-F238E27FC236}">
                <a16:creationId xmlns:a16="http://schemas.microsoft.com/office/drawing/2014/main" id="{D319412C-63B7-6707-6E58-ECB6A6B57F61}"/>
              </a:ext>
            </a:extLst>
          </p:cNvPr>
          <p:cNvSpPr>
            <a:spLocks noGrp="1"/>
          </p:cNvSpPr>
          <p:nvPr>
            <p:ph type="ftr" sz="quarter" idx="3"/>
          </p:nvPr>
        </p:nvSpPr>
        <p:spPr>
          <a:xfrm>
            <a:off x="857824" y="4813960"/>
            <a:ext cx="3297317" cy="102458"/>
          </a:xfrm>
          <a:prstGeom prst="rect">
            <a:avLst/>
          </a:prstGeom>
        </p:spPr>
        <p:txBody>
          <a:bodyPr lIns="0" tIns="0" rIns="0" bIns="0" anchor="b" anchorCtr="0"/>
          <a:lstStyle>
            <a:lvl1pPr>
              <a:lnSpc>
                <a:spcPct val="100000"/>
              </a:lnSpc>
              <a:defRPr sz="600">
                <a:solidFill>
                  <a:schemeClr val="bg1">
                    <a:lumMod val="50000"/>
                  </a:schemeClr>
                </a:solidFill>
                <a:latin typeface="Arial Nova Light" panose="020B0304020202020204" pitchFamily="34" charset="0"/>
              </a:defRPr>
            </a:lvl1pPr>
          </a:lstStyle>
          <a:p>
            <a:endParaRPr lang="nb-NO"/>
          </a:p>
        </p:txBody>
      </p:sp>
      <p:sp>
        <p:nvSpPr>
          <p:cNvPr id="6" name="Plassholder for lysbildenummer 9">
            <a:extLst>
              <a:ext uri="{FF2B5EF4-FFF2-40B4-BE49-F238E27FC236}">
                <a16:creationId xmlns:a16="http://schemas.microsoft.com/office/drawing/2014/main" id="{8E00C7DA-13A8-45F0-FDE7-85A58733DD1C}"/>
              </a:ext>
            </a:extLst>
          </p:cNvPr>
          <p:cNvSpPr>
            <a:spLocks noGrp="1"/>
          </p:cNvSpPr>
          <p:nvPr>
            <p:ph type="sldNum" sz="quarter" idx="4"/>
          </p:nvPr>
        </p:nvSpPr>
        <p:spPr>
          <a:xfrm>
            <a:off x="4438650" y="4813959"/>
            <a:ext cx="266700" cy="102458"/>
          </a:xfrm>
          <a:prstGeom prst="rect">
            <a:avLst/>
          </a:prstGeom>
        </p:spPr>
        <p:txBody>
          <a:bodyPr lIns="0" tIns="0" rIns="0" bIns="0" anchor="b" anchorCtr="0"/>
          <a:lstStyle>
            <a:lvl1pPr algn="ctr">
              <a:lnSpc>
                <a:spcPct val="100000"/>
              </a:lnSpc>
              <a:defRPr sz="600">
                <a:solidFill>
                  <a:schemeClr val="bg1">
                    <a:lumMod val="50000"/>
                  </a:schemeClr>
                </a:solidFill>
                <a:latin typeface="Arial Nova Light" panose="020B0304020202020204" pitchFamily="34" charset="0"/>
              </a:defRPr>
            </a:lvl1pPr>
          </a:lstStyle>
          <a:p>
            <a:fld id="{89D42EC4-6C4F-4400-8115-C07B9A8D6F82}" type="slidenum">
              <a:rPr lang="nb-NO" smtClean="0"/>
              <a:pPr/>
              <a:t>‹#›</a:t>
            </a:fld>
            <a:endParaRPr lang="nb-NO"/>
          </a:p>
        </p:txBody>
      </p:sp>
      <p:sp>
        <p:nvSpPr>
          <p:cNvPr id="9" name="Plassholder for dato 1">
            <a:extLst>
              <a:ext uri="{FF2B5EF4-FFF2-40B4-BE49-F238E27FC236}">
                <a16:creationId xmlns:a16="http://schemas.microsoft.com/office/drawing/2014/main" id="{5E7CFFB0-578D-BA2A-7E3D-1CCF0A856A35}"/>
              </a:ext>
            </a:extLst>
          </p:cNvPr>
          <p:cNvSpPr>
            <a:spLocks noGrp="1"/>
          </p:cNvSpPr>
          <p:nvPr>
            <p:ph type="dt" sz="half" idx="2"/>
          </p:nvPr>
        </p:nvSpPr>
        <p:spPr>
          <a:xfrm>
            <a:off x="350042" y="4813960"/>
            <a:ext cx="471411" cy="102458"/>
          </a:xfrm>
          <a:prstGeom prst="rect">
            <a:avLst/>
          </a:prstGeom>
        </p:spPr>
        <p:txBody>
          <a:bodyPr lIns="0" tIns="0" rIns="0" bIns="0" anchor="b" anchorCtr="0"/>
          <a:lstStyle>
            <a:lvl1pPr>
              <a:lnSpc>
                <a:spcPct val="100000"/>
              </a:lnSpc>
              <a:defRPr sz="600">
                <a:solidFill>
                  <a:schemeClr val="bg1">
                    <a:lumMod val="50000"/>
                  </a:schemeClr>
                </a:solidFill>
                <a:latin typeface="Arial Nova Light" panose="020B0304020202020204" pitchFamily="34" charset="0"/>
              </a:defRPr>
            </a:lvl1pPr>
          </a:lstStyle>
          <a:p>
            <a:r>
              <a:rPr lang="nb-NO"/>
              <a:t>07.05.2025</a:t>
            </a:r>
          </a:p>
        </p:txBody>
      </p:sp>
    </p:spTree>
    <p:extLst>
      <p:ext uri="{BB962C8B-B14F-4D97-AF65-F5344CB8AC3E}">
        <p14:creationId xmlns:p14="http://schemas.microsoft.com/office/powerpoint/2010/main" val="38242366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rside">
    <p:spTree>
      <p:nvGrpSpPr>
        <p:cNvPr id="1" name=""/>
        <p:cNvGrpSpPr/>
        <p:nvPr/>
      </p:nvGrpSpPr>
      <p:grpSpPr>
        <a:xfrm>
          <a:off x="0" y="0"/>
          <a:ext cx="0" cy="0"/>
          <a:chOff x="0" y="0"/>
          <a:chExt cx="0" cy="0"/>
        </a:xfrm>
      </p:grpSpPr>
      <p:sp>
        <p:nvSpPr>
          <p:cNvPr id="12" name="Tittel 1"/>
          <p:cNvSpPr>
            <a:spLocks noGrp="1"/>
          </p:cNvSpPr>
          <p:nvPr>
            <p:ph type="ctrTitle" hasCustomPrompt="1"/>
          </p:nvPr>
        </p:nvSpPr>
        <p:spPr>
          <a:xfrm>
            <a:off x="2003079" y="3456043"/>
            <a:ext cx="5137842" cy="180049"/>
          </a:xfrm>
        </p:spPr>
        <p:txBody>
          <a:bodyPr lIns="0" tIns="0" rIns="0" bIns="0" anchor="b">
            <a:spAutoFit/>
          </a:bodyPr>
          <a:lstStyle>
            <a:lvl1pPr algn="ctr">
              <a:defRPr sz="1300" cap="all" baseline="0">
                <a:solidFill>
                  <a:schemeClr val="tx1"/>
                </a:solidFill>
                <a:latin typeface="+mj-lt"/>
              </a:defRPr>
            </a:lvl1pPr>
          </a:lstStyle>
          <a:p>
            <a:r>
              <a:rPr lang="nb-NO"/>
              <a:t>Klikk for å legge til tittel</a:t>
            </a:r>
          </a:p>
        </p:txBody>
      </p:sp>
      <p:sp>
        <p:nvSpPr>
          <p:cNvPr id="13" name="Plassholder for dato 3"/>
          <p:cNvSpPr>
            <a:spLocks noGrp="1"/>
          </p:cNvSpPr>
          <p:nvPr>
            <p:ph type="dt" sz="half" idx="10"/>
          </p:nvPr>
        </p:nvSpPr>
        <p:spPr>
          <a:xfrm>
            <a:off x="2003079" y="3627510"/>
            <a:ext cx="5137842" cy="200055"/>
          </a:xfrm>
          <a:prstGeom prst="rect">
            <a:avLst/>
          </a:prstGeom>
        </p:spPr>
        <p:txBody>
          <a:bodyPr lIns="0" tIns="0" rIns="0" bIns="0">
            <a:spAutoFit/>
          </a:bodyPr>
          <a:lstStyle>
            <a:lvl1pPr algn="ctr">
              <a:defRPr sz="1300" b="1">
                <a:solidFill>
                  <a:schemeClr val="tx1"/>
                </a:solidFill>
                <a:latin typeface="+mj-lt"/>
              </a:defRPr>
            </a:lvl1pPr>
          </a:lstStyle>
          <a:p>
            <a:r>
              <a:rPr lang="nb-NO"/>
              <a:t>07.05.2025</a:t>
            </a:r>
          </a:p>
        </p:txBody>
      </p:sp>
      <p:sp>
        <p:nvSpPr>
          <p:cNvPr id="15" name="Rektangel 14"/>
          <p:cNvSpPr/>
          <p:nvPr userDrawn="1"/>
        </p:nvSpPr>
        <p:spPr>
          <a:xfrm>
            <a:off x="0" y="4864253"/>
            <a:ext cx="9144000" cy="280835"/>
          </a:xfrm>
          <a:prstGeom prst="rect">
            <a:avLst/>
          </a:prstGeom>
          <a:solidFill>
            <a:srgbClr val="DC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cap="all" baseline="0">
                <a:solidFill>
                  <a:schemeClr val="bg1"/>
                </a:solidFill>
              </a:rPr>
              <a:t>KOMPETENT     |     ÅPEN     |     PÅLITELIG     |     SAMFUNNSENGASJERT</a:t>
            </a:r>
          </a:p>
        </p:txBody>
      </p:sp>
      <p:pic>
        <p:nvPicPr>
          <p:cNvPr id="3" name="Bilde 2">
            <a:extLst>
              <a:ext uri="{FF2B5EF4-FFF2-40B4-BE49-F238E27FC236}">
                <a16:creationId xmlns:a16="http://schemas.microsoft.com/office/drawing/2014/main" id="{FD02DCE0-5A02-4ACD-8B6C-58E0A1FDBC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18283" y="45425"/>
            <a:ext cx="2707434" cy="3682112"/>
          </a:xfrm>
          <a:prstGeom prst="rect">
            <a:avLst/>
          </a:prstGeom>
        </p:spPr>
      </p:pic>
    </p:spTree>
    <p:extLst>
      <p:ext uri="{BB962C8B-B14F-4D97-AF65-F5344CB8AC3E}">
        <p14:creationId xmlns:p14="http://schemas.microsoft.com/office/powerpoint/2010/main" val="2294726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ilde, tittel og rød stre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BB785D6-56F2-421B-9C6E-0CE161F6B873}"/>
              </a:ext>
            </a:extLst>
          </p:cNvPr>
          <p:cNvSpPr>
            <a:spLocks noGrp="1"/>
          </p:cNvSpPr>
          <p:nvPr>
            <p:ph type="pic" sz="quarter" idx="10"/>
          </p:nvPr>
        </p:nvSpPr>
        <p:spPr>
          <a:xfrm>
            <a:off x="0" y="0"/>
            <a:ext cx="9144000" cy="5145088"/>
          </a:xfrm>
          <a:solidFill>
            <a:srgbClr val="F6F6F6"/>
          </a:solidFill>
        </p:spPr>
        <p:txBody>
          <a:bodyPr>
            <a:normAutofit/>
          </a:bodyPr>
          <a:lstStyle>
            <a:lvl1pPr marL="0" indent="0">
              <a:buNone/>
              <a:defRPr sz="1200"/>
            </a:lvl1pPr>
          </a:lstStyle>
          <a:p>
            <a:r>
              <a:rPr lang="nb-NO"/>
              <a:t>Klikk på ikonet for å legge til et bilde</a:t>
            </a:r>
            <a:endParaRPr lang="en-GB"/>
          </a:p>
        </p:txBody>
      </p:sp>
      <p:sp>
        <p:nvSpPr>
          <p:cNvPr id="2" name="Title 1">
            <a:extLst>
              <a:ext uri="{FF2B5EF4-FFF2-40B4-BE49-F238E27FC236}">
                <a16:creationId xmlns:a16="http://schemas.microsoft.com/office/drawing/2014/main" id="{8FB34EC5-FCD0-4DB5-B3AE-6EB23C75DF43}"/>
              </a:ext>
            </a:extLst>
          </p:cNvPr>
          <p:cNvSpPr>
            <a:spLocks noGrp="1"/>
          </p:cNvSpPr>
          <p:nvPr>
            <p:ph type="title" hasCustomPrompt="1"/>
          </p:nvPr>
        </p:nvSpPr>
        <p:spPr/>
        <p:txBody>
          <a:bodyPr/>
          <a:lstStyle>
            <a:lvl1pPr>
              <a:defRPr/>
            </a:lvl1pPr>
          </a:lstStyle>
          <a:p>
            <a:r>
              <a:rPr lang="nb-NO"/>
              <a:t>Klikk for å legge til tittel</a:t>
            </a:r>
          </a:p>
        </p:txBody>
      </p:sp>
      <p:sp>
        <p:nvSpPr>
          <p:cNvPr id="17" name="Text Placeholder 16">
            <a:extLst>
              <a:ext uri="{FF2B5EF4-FFF2-40B4-BE49-F238E27FC236}">
                <a16:creationId xmlns:a16="http://schemas.microsoft.com/office/drawing/2014/main" id="{E7A3D93F-B7C3-4F5A-B7D9-2F41E5150842}"/>
              </a:ext>
            </a:extLst>
          </p:cNvPr>
          <p:cNvSpPr>
            <a:spLocks noGrp="1"/>
          </p:cNvSpPr>
          <p:nvPr>
            <p:ph type="body" sz="quarter" idx="12" hasCustomPrompt="1"/>
          </p:nvPr>
        </p:nvSpPr>
        <p:spPr>
          <a:xfrm>
            <a:off x="-1" y="4419599"/>
            <a:ext cx="6234113" cy="409576"/>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a:solidFill>
                  <a:schemeClr val="bg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nb-NO"/>
              <a:t>Klikk for å legge til tekst</a:t>
            </a:r>
          </a:p>
        </p:txBody>
      </p:sp>
    </p:spTree>
    <p:extLst>
      <p:ext uri="{BB962C8B-B14F-4D97-AF65-F5344CB8AC3E}">
        <p14:creationId xmlns:p14="http://schemas.microsoft.com/office/powerpoint/2010/main" val="2787842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997678" y="1376493"/>
            <a:ext cx="5148643" cy="828104"/>
          </a:xfrm>
        </p:spPr>
        <p:txBody>
          <a:bodyPr anchor="ctr"/>
          <a:lstStyle>
            <a:lvl1pPr algn="ctr">
              <a:defRPr sz="2600"/>
            </a:lvl1pPr>
          </a:lstStyle>
          <a:p>
            <a:r>
              <a:rPr lang="nb-NO"/>
              <a:t>Klikk for å legge til tittel</a:t>
            </a:r>
          </a:p>
        </p:txBody>
      </p:sp>
      <p:sp>
        <p:nvSpPr>
          <p:cNvPr id="3" name="Undertittel 2"/>
          <p:cNvSpPr>
            <a:spLocks noGrp="1"/>
          </p:cNvSpPr>
          <p:nvPr>
            <p:ph type="subTitle" idx="1" hasCustomPrompt="1"/>
          </p:nvPr>
        </p:nvSpPr>
        <p:spPr>
          <a:xfrm>
            <a:off x="1997678" y="2386299"/>
            <a:ext cx="5148643" cy="828104"/>
          </a:xfrm>
        </p:spPr>
        <p:txBody>
          <a:bodyPr anchor="ctr">
            <a:noAutofit/>
          </a:bodyPr>
          <a:lstStyle>
            <a:lvl1pPr marL="0" indent="0" algn="ctr">
              <a:buNone/>
              <a:defRPr sz="1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legge til undertittel</a:t>
            </a:r>
          </a:p>
        </p:txBody>
      </p:sp>
    </p:spTree>
    <p:extLst>
      <p:ext uri="{BB962C8B-B14F-4D97-AF65-F5344CB8AC3E}">
        <p14:creationId xmlns:p14="http://schemas.microsoft.com/office/powerpoint/2010/main" val="8062740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3" name="Plassholder for innhold 2"/>
          <p:cNvSpPr>
            <a:spLocks noGrp="1"/>
          </p:cNvSpPr>
          <p:nvPr>
            <p:ph idx="1" hasCustomPrompt="1"/>
          </p:nvPr>
        </p:nvSpPr>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12531958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23888" y="1282700"/>
            <a:ext cx="7886700" cy="2140213"/>
          </a:xfrm>
        </p:spPr>
        <p:txBody>
          <a:bodyPr anchor="b"/>
          <a:lstStyle>
            <a:lvl1pPr>
              <a:defRPr sz="4500"/>
            </a:lvl1pPr>
          </a:lstStyle>
          <a:p>
            <a:r>
              <a:rPr lang="nb-NO"/>
              <a:t>Klikk for å legge til tittel</a:t>
            </a:r>
          </a:p>
        </p:txBody>
      </p:sp>
      <p:sp>
        <p:nvSpPr>
          <p:cNvPr id="3" name="Plassholder for tekst 2"/>
          <p:cNvSpPr>
            <a:spLocks noGrp="1"/>
          </p:cNvSpPr>
          <p:nvPr>
            <p:ph type="body" idx="1" hasCustomPrompt="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r>
              <a:rPr lang="nb-NO"/>
              <a:t>Klikk for å legge til undertittel</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33813657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3" name="Plassholder for innhold 2"/>
          <p:cNvSpPr>
            <a:spLocks noGrp="1"/>
          </p:cNvSpPr>
          <p:nvPr>
            <p:ph sz="half" idx="1" hasCustomPrompt="1"/>
          </p:nvPr>
        </p:nvSpPr>
        <p:spPr>
          <a:xfrm>
            <a:off x="628650" y="1369642"/>
            <a:ext cx="3886200" cy="3042380"/>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hasCustomPrompt="1"/>
          </p:nvPr>
        </p:nvSpPr>
        <p:spPr>
          <a:xfrm>
            <a:off x="4629150" y="1369642"/>
            <a:ext cx="3886200" cy="3042380"/>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530939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628650" y="1369642"/>
            <a:ext cx="3886200" cy="601190"/>
          </a:xfrm>
        </p:spPr>
        <p:txBody>
          <a:bodyPr anchor="t">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legge til tekst</a:t>
            </a:r>
          </a:p>
        </p:txBody>
      </p:sp>
      <p:sp>
        <p:nvSpPr>
          <p:cNvPr id="8" name="Plassholder for bunntekst 7"/>
          <p:cNvSpPr>
            <a:spLocks noGrp="1"/>
          </p:cNvSpPr>
          <p:nvPr>
            <p:ph type="ftr" sz="quarter" idx="11"/>
          </p:nvPr>
        </p:nvSpPr>
        <p:spPr/>
        <p:txBody>
          <a:bodyPr/>
          <a:lstStyle/>
          <a:p>
            <a:endParaRPr lang="nb-NO"/>
          </a:p>
        </p:txBody>
      </p:sp>
      <p:sp>
        <p:nvSpPr>
          <p:cNvPr id="9" name="Plassholder for lysbildenummer 8"/>
          <p:cNvSpPr>
            <a:spLocks noGrp="1"/>
          </p:cNvSpPr>
          <p:nvPr>
            <p:ph type="sldNum" sz="quarter" idx="12"/>
          </p:nvPr>
        </p:nvSpPr>
        <p:spPr/>
        <p:txBody>
          <a:bodyPr/>
          <a:lstStyle/>
          <a:p>
            <a:fld id="{35E025E5-F4E9-4572-B8CF-5901727261FC}" type="slidenum">
              <a:rPr lang="nb-NO" smtClean="0"/>
              <a:t>‹#›</a:t>
            </a:fld>
            <a:endParaRPr lang="nb-NO"/>
          </a:p>
        </p:txBody>
      </p:sp>
      <p:sp>
        <p:nvSpPr>
          <p:cNvPr id="10" name="Plassholder for tittel 1"/>
          <p:cNvSpPr>
            <a:spLocks noGrp="1"/>
          </p:cNvSpPr>
          <p:nvPr>
            <p:ph type="title" hasCustomPrompt="1"/>
          </p:nvPr>
        </p:nvSpPr>
        <p:spPr>
          <a:xfrm>
            <a:off x="628650" y="351954"/>
            <a:ext cx="7886700" cy="828104"/>
          </a:xfrm>
          <a:prstGeom prst="rect">
            <a:avLst/>
          </a:prstGeom>
        </p:spPr>
        <p:txBody>
          <a:bodyPr vert="horz" lIns="0" tIns="0" rIns="0" bIns="0" rtlCol="0" anchor="ctr">
            <a:noAutofit/>
          </a:bodyPr>
          <a:lstStyle/>
          <a:p>
            <a:r>
              <a:rPr lang="nb-NO"/>
              <a:t>Klikk for å legge til tittel</a:t>
            </a:r>
          </a:p>
        </p:txBody>
      </p:sp>
      <p:sp>
        <p:nvSpPr>
          <p:cNvPr id="11" name="Plassholder for innhold 2"/>
          <p:cNvSpPr>
            <a:spLocks noGrp="1"/>
          </p:cNvSpPr>
          <p:nvPr>
            <p:ph sz="half" idx="13" hasCustomPrompt="1"/>
          </p:nvPr>
        </p:nvSpPr>
        <p:spPr>
          <a:xfrm>
            <a:off x="628650" y="1970832"/>
            <a:ext cx="3886200" cy="2441189"/>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2" name="Plassholder for tekst 2"/>
          <p:cNvSpPr>
            <a:spLocks noGrp="1"/>
          </p:cNvSpPr>
          <p:nvPr>
            <p:ph type="body" idx="14" hasCustomPrompt="1"/>
          </p:nvPr>
        </p:nvSpPr>
        <p:spPr>
          <a:xfrm>
            <a:off x="4629150" y="1369642"/>
            <a:ext cx="3886200" cy="601190"/>
          </a:xfrm>
        </p:spPr>
        <p:txBody>
          <a:bodyPr anchor="t">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legge til tekst</a:t>
            </a:r>
          </a:p>
        </p:txBody>
      </p:sp>
      <p:sp>
        <p:nvSpPr>
          <p:cNvPr id="13" name="Plassholder for innhold 2"/>
          <p:cNvSpPr>
            <a:spLocks noGrp="1"/>
          </p:cNvSpPr>
          <p:nvPr>
            <p:ph sz="half" idx="15" hasCustomPrompt="1"/>
          </p:nvPr>
        </p:nvSpPr>
        <p:spPr>
          <a:xfrm>
            <a:off x="4629150" y="1970832"/>
            <a:ext cx="3886200" cy="2441189"/>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6447423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4" name="Plassholder for bunntekst 3"/>
          <p:cNvSpPr>
            <a:spLocks noGrp="1"/>
          </p:cNvSpPr>
          <p:nvPr>
            <p:ph type="ftr" sz="quarter" idx="11"/>
          </p:nvPr>
        </p:nvSpPr>
        <p:spPr/>
        <p:txBody>
          <a:bodyPr/>
          <a:lstStyle/>
          <a:p>
            <a:endParaRPr lang="nb-NO"/>
          </a:p>
        </p:txBody>
      </p:sp>
      <p:sp>
        <p:nvSpPr>
          <p:cNvPr id="5" name="Plassholder for lysbildenummer 4"/>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11984409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a:lstStyle/>
          <a:p>
            <a:endParaRPr lang="nb-NO"/>
          </a:p>
        </p:txBody>
      </p:sp>
      <p:sp>
        <p:nvSpPr>
          <p:cNvPr id="4" name="Plassholder for lysbildenummer 3"/>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108625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29841" y="343006"/>
            <a:ext cx="2949178" cy="1200521"/>
          </a:xfrm>
        </p:spPr>
        <p:txBody>
          <a:bodyPr anchor="b"/>
          <a:lstStyle>
            <a:lvl1pPr>
              <a:defRPr sz="2400"/>
            </a:lvl1pPr>
          </a:lstStyle>
          <a:p>
            <a:r>
              <a:rPr lang="nb-NO"/>
              <a:t>Klikk for å legge til tittel</a:t>
            </a:r>
          </a:p>
        </p:txBody>
      </p:sp>
      <p:sp>
        <p:nvSpPr>
          <p:cNvPr id="3" name="Plassholder for innhold 2"/>
          <p:cNvSpPr>
            <a:spLocks noGrp="1"/>
          </p:cNvSpPr>
          <p:nvPr>
            <p:ph idx="1" hasCustomPrompt="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hasCustomPrompt="1"/>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legge til tekst</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6860842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29841" y="343006"/>
            <a:ext cx="2949178" cy="1200521"/>
          </a:xfrm>
        </p:spPr>
        <p:txBody>
          <a:bodyPr anchor="b"/>
          <a:lstStyle>
            <a:lvl1pPr>
              <a:defRPr sz="2400"/>
            </a:lvl1pPr>
          </a:lstStyle>
          <a:p>
            <a:r>
              <a:rPr lang="nb-NO"/>
              <a:t>Klikk for å legge til tittel</a:t>
            </a:r>
          </a:p>
        </p:txBody>
      </p:sp>
      <p:sp>
        <p:nvSpPr>
          <p:cNvPr id="3" name="Plassholder for bilde 2"/>
          <p:cNvSpPr>
            <a:spLocks noGrp="1"/>
          </p:cNvSpPr>
          <p:nvPr>
            <p:ph type="pic" idx="1" hasCustomPrompt="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4" name="Plassholder for tekst 3"/>
          <p:cNvSpPr>
            <a:spLocks noGrp="1"/>
          </p:cNvSpPr>
          <p:nvPr>
            <p:ph type="body" sz="half" idx="2" hasCustomPrompt="1"/>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legge til tekst</a:t>
            </a:r>
          </a:p>
        </p:txBody>
      </p:sp>
      <p:sp>
        <p:nvSpPr>
          <p:cNvPr id="6" name="Plassholder for bunntekst 5"/>
          <p:cNvSpPr>
            <a:spLocks noGrp="1"/>
          </p:cNvSpPr>
          <p:nvPr>
            <p:ph type="ftr" sz="quarter" idx="11"/>
          </p:nvPr>
        </p:nvSpPr>
        <p:spPr/>
        <p:txBody>
          <a:bodyPr/>
          <a:lstStyle/>
          <a:p>
            <a:endParaRPr lang="nb-NO"/>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37065673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ACFB1E53-D74D-421B-A3C1-CEBCB5700854}"/>
              </a:ext>
            </a:extLst>
          </p:cNvPr>
          <p:cNvSpPr>
            <a:spLocks noGrp="1"/>
          </p:cNvSpPr>
          <p:nvPr>
            <p:ph type="subTitle" idx="1" hasCustomPrompt="1"/>
          </p:nvPr>
        </p:nvSpPr>
        <p:spPr>
          <a:xfrm>
            <a:off x="1143000" y="2701925"/>
            <a:ext cx="6858000" cy="1243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legge til undertittel</a:t>
            </a:r>
          </a:p>
        </p:txBody>
      </p:sp>
      <p:sp>
        <p:nvSpPr>
          <p:cNvPr id="7" name="Tittel 1">
            <a:extLst>
              <a:ext uri="{FF2B5EF4-FFF2-40B4-BE49-F238E27FC236}">
                <a16:creationId xmlns:a16="http://schemas.microsoft.com/office/drawing/2014/main" id="{356C2279-BC3D-48E1-9CA5-9BDFC9460965}"/>
              </a:ext>
            </a:extLst>
          </p:cNvPr>
          <p:cNvSpPr>
            <a:spLocks noGrp="1"/>
          </p:cNvSpPr>
          <p:nvPr>
            <p:ph type="ctrTitle" hasCustomPrompt="1"/>
          </p:nvPr>
        </p:nvSpPr>
        <p:spPr>
          <a:xfrm>
            <a:off x="1143000" y="1547906"/>
            <a:ext cx="6858000" cy="895258"/>
          </a:xfrm>
        </p:spPr>
        <p:txBody>
          <a:bodyPr anchor="b">
            <a:normAutofit/>
          </a:bodyPr>
          <a:lstStyle>
            <a:lvl1pPr algn="ctr">
              <a:defRPr sz="3200" baseline="0"/>
            </a:lvl1pPr>
          </a:lstStyle>
          <a:p>
            <a:r>
              <a:rPr lang="nb-NO"/>
              <a:t>Klikk for å legge til tittel</a:t>
            </a:r>
          </a:p>
        </p:txBody>
      </p:sp>
    </p:spTree>
    <p:extLst>
      <p:ext uri="{BB962C8B-B14F-4D97-AF65-F5344CB8AC3E}">
        <p14:creationId xmlns:p14="http://schemas.microsoft.com/office/powerpoint/2010/main" val="3200195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ilde og tekst">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CBBDFCF7-F532-477F-8A1A-E900E1DC9286}"/>
              </a:ext>
            </a:extLst>
          </p:cNvPr>
          <p:cNvSpPr>
            <a:spLocks noGrp="1"/>
          </p:cNvSpPr>
          <p:nvPr>
            <p:ph type="pic" sz="quarter" idx="10"/>
          </p:nvPr>
        </p:nvSpPr>
        <p:spPr>
          <a:xfrm>
            <a:off x="0" y="0"/>
            <a:ext cx="9144000" cy="5145088"/>
          </a:xfrm>
          <a:solidFill>
            <a:srgbClr val="F6F6F6"/>
          </a:solidFill>
        </p:spPr>
        <p:txBody>
          <a:bodyPr anchor="t">
            <a:normAutofit/>
          </a:bodyPr>
          <a:lstStyle>
            <a:lvl1pPr marL="0" indent="0" algn="ctr">
              <a:buNone/>
              <a:defRPr sz="1200"/>
            </a:lvl1pPr>
          </a:lstStyle>
          <a:p>
            <a:r>
              <a:rPr lang="nb-NO"/>
              <a:t>Klikk på ikonet for å legge til et bilde</a:t>
            </a:r>
            <a:endParaRPr lang="en-GB"/>
          </a:p>
        </p:txBody>
      </p:sp>
      <p:sp>
        <p:nvSpPr>
          <p:cNvPr id="12" name="Text Placeholder 11">
            <a:extLst>
              <a:ext uri="{FF2B5EF4-FFF2-40B4-BE49-F238E27FC236}">
                <a16:creationId xmlns:a16="http://schemas.microsoft.com/office/drawing/2014/main" id="{2FA06A6E-EF01-4423-B229-C83BB34ADB95}"/>
              </a:ext>
            </a:extLst>
          </p:cNvPr>
          <p:cNvSpPr>
            <a:spLocks noGrp="1"/>
          </p:cNvSpPr>
          <p:nvPr>
            <p:ph type="body" sz="quarter" idx="11" hasCustomPrompt="1"/>
          </p:nvPr>
        </p:nvSpPr>
        <p:spPr>
          <a:xfrm>
            <a:off x="0" y="4412342"/>
            <a:ext cx="9143999" cy="732745"/>
          </a:xfrm>
          <a:blipFill>
            <a:blip r:embed="rId2">
              <a:extLst>
                <a:ext uri="{96DAC541-7B7A-43D3-8B79-37D633B846F1}">
                  <asvg:svgBlip xmlns:asvg="http://schemas.microsoft.com/office/drawing/2016/SVG/main" r:embed="rId3"/>
                </a:ext>
              </a:extLst>
            </a:blip>
            <a:stretch>
              <a:fillRect/>
            </a:stretch>
          </a:blipFill>
        </p:spPr>
        <p:txBody>
          <a:bodyPr lIns="612000" rIns="468000" anchor="ctr">
            <a:normAutofit/>
          </a:bodyPr>
          <a:lstStyle>
            <a:lvl1pPr marL="0" indent="0" algn="l">
              <a:buNone/>
              <a:defRPr sz="2000" b="1"/>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nb-NO"/>
              <a:t>Klikk for å legge til tekst</a:t>
            </a:r>
          </a:p>
        </p:txBody>
      </p:sp>
    </p:spTree>
    <p:extLst>
      <p:ext uri="{BB962C8B-B14F-4D97-AF65-F5344CB8AC3E}">
        <p14:creationId xmlns:p14="http://schemas.microsoft.com/office/powerpoint/2010/main" val="3000241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432826-C099-49D2-A0A8-B6588C0E5E20}"/>
              </a:ext>
            </a:extLst>
          </p:cNvPr>
          <p:cNvSpPr>
            <a:spLocks noGrp="1"/>
          </p:cNvSpPr>
          <p:nvPr>
            <p:ph type="title" hasCustomPrompt="1"/>
          </p:nvPr>
        </p:nvSpPr>
        <p:spPr/>
        <p:txBody>
          <a:bodyPr/>
          <a:lstStyle>
            <a:lvl1pPr>
              <a:defRPr/>
            </a:lvl1pPr>
          </a:lstStyle>
          <a:p>
            <a:r>
              <a:rPr lang="en-US" err="1"/>
              <a:t>Klikk</a:t>
            </a:r>
            <a:r>
              <a:rPr lang="en-US"/>
              <a:t> for å </a:t>
            </a:r>
            <a:r>
              <a:rPr lang="en-US" err="1"/>
              <a:t>legge</a:t>
            </a:r>
            <a:r>
              <a:rPr lang="en-US"/>
              <a:t> </a:t>
            </a:r>
            <a:r>
              <a:rPr lang="en-US" err="1"/>
              <a:t>til</a:t>
            </a:r>
            <a:r>
              <a:rPr lang="en-US"/>
              <a:t> </a:t>
            </a:r>
            <a:r>
              <a:rPr lang="en-US" err="1"/>
              <a:t>tittel</a:t>
            </a:r>
            <a:endParaRPr lang="en-GB"/>
          </a:p>
        </p:txBody>
      </p:sp>
      <p:sp>
        <p:nvSpPr>
          <p:cNvPr id="3" name="Content Placeholder 3">
            <a:extLst>
              <a:ext uri="{FF2B5EF4-FFF2-40B4-BE49-F238E27FC236}">
                <a16:creationId xmlns:a16="http://schemas.microsoft.com/office/drawing/2014/main" id="{2712A80B-F6C6-433F-8EB2-B0096D0E3DFA}"/>
              </a:ext>
            </a:extLst>
          </p:cNvPr>
          <p:cNvSpPr>
            <a:spLocks noGrp="1"/>
          </p:cNvSpPr>
          <p:nvPr>
            <p:ph sz="quarter" idx="10" hasCustomPrompt="1"/>
          </p:nvPr>
        </p:nvSpPr>
        <p:spPr>
          <a:xfrm>
            <a:off x="628650" y="1370013"/>
            <a:ext cx="7886700" cy="3263900"/>
          </a:xfrm>
          <a:prstGeom prst="rect">
            <a:avLst/>
          </a:prstGeom>
        </p:spPr>
        <p:txBody>
          <a:bodyPr lIns="91440" tIns="45720" rIns="91440" bIns="45720"/>
          <a:lstStyle>
            <a:lvl1pPr>
              <a:defRPr/>
            </a:lvl1pPr>
          </a:lstStyle>
          <a:p>
            <a:pPr lvl="0"/>
            <a:r>
              <a:rPr lang="en-US" err="1"/>
              <a:t>Klikk</a:t>
            </a:r>
            <a:r>
              <a:rPr lang="en-US"/>
              <a:t> for å </a:t>
            </a:r>
            <a:r>
              <a:rPr lang="en-US" err="1"/>
              <a:t>legge</a:t>
            </a:r>
            <a:r>
              <a:rPr lang="en-US"/>
              <a:t> </a:t>
            </a:r>
            <a:r>
              <a:rPr lang="en-US" err="1"/>
              <a:t>til</a:t>
            </a:r>
            <a:r>
              <a:rPr lang="en-US"/>
              <a:t> </a:t>
            </a:r>
            <a:r>
              <a:rPr lang="en-US" err="1"/>
              <a:t>tekst</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2857399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F57C1160-AA3D-4EC7-A753-1B68C145575F}"/>
              </a:ext>
            </a:extLst>
          </p:cNvPr>
          <p:cNvSpPr>
            <a:spLocks noGrp="1"/>
          </p:cNvSpPr>
          <p:nvPr>
            <p:ph type="title" hasCustomPrompt="1"/>
          </p:nvPr>
        </p:nvSpPr>
        <p:spPr>
          <a:xfrm>
            <a:off x="772085" y="2033824"/>
            <a:ext cx="7886700" cy="993775"/>
          </a:xfrm>
        </p:spPr>
        <p:txBody>
          <a:bodyPr/>
          <a:lstStyle>
            <a:lvl1pPr algn="ctr">
              <a:defRPr/>
            </a:lvl1pPr>
          </a:lstStyle>
          <a:p>
            <a:r>
              <a:rPr lang="nb-NO"/>
              <a:t>Klikk for å legge til tittel</a:t>
            </a:r>
          </a:p>
        </p:txBody>
      </p:sp>
    </p:spTree>
    <p:extLst>
      <p:ext uri="{BB962C8B-B14F-4D97-AF65-F5344CB8AC3E}">
        <p14:creationId xmlns:p14="http://schemas.microsoft.com/office/powerpoint/2010/main" val="34427629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69084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B82C8D37-4918-425E-80D8-DB48955A9F6D}"/>
              </a:ext>
            </a:extLst>
          </p:cNvPr>
          <p:cNvSpPr>
            <a:spLocks noGrp="1"/>
          </p:cNvSpPr>
          <p:nvPr>
            <p:ph type="subTitle" idx="1" hasCustomPrompt="1"/>
          </p:nvPr>
        </p:nvSpPr>
        <p:spPr>
          <a:xfrm>
            <a:off x="1143000" y="2701925"/>
            <a:ext cx="6858000" cy="1243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legge til undertittel</a:t>
            </a:r>
          </a:p>
        </p:txBody>
      </p:sp>
      <p:sp>
        <p:nvSpPr>
          <p:cNvPr id="7" name="Tittel 1">
            <a:extLst>
              <a:ext uri="{FF2B5EF4-FFF2-40B4-BE49-F238E27FC236}">
                <a16:creationId xmlns:a16="http://schemas.microsoft.com/office/drawing/2014/main" id="{20854A9C-F886-4A7F-9F70-7F199A94BF28}"/>
              </a:ext>
            </a:extLst>
          </p:cNvPr>
          <p:cNvSpPr>
            <a:spLocks noGrp="1"/>
          </p:cNvSpPr>
          <p:nvPr>
            <p:ph type="ctrTitle" hasCustomPrompt="1"/>
          </p:nvPr>
        </p:nvSpPr>
        <p:spPr>
          <a:xfrm>
            <a:off x="1143000" y="1547906"/>
            <a:ext cx="6858000" cy="895258"/>
          </a:xfrm>
        </p:spPr>
        <p:txBody>
          <a:bodyPr anchor="b">
            <a:normAutofit/>
          </a:bodyPr>
          <a:lstStyle>
            <a:lvl1pPr algn="ctr">
              <a:defRPr sz="3200" baseline="0"/>
            </a:lvl1pPr>
          </a:lstStyle>
          <a:p>
            <a:r>
              <a:rPr lang="nb-NO"/>
              <a:t>Klikk for å legge til tittel</a:t>
            </a:r>
          </a:p>
        </p:txBody>
      </p:sp>
    </p:spTree>
    <p:extLst>
      <p:ext uri="{BB962C8B-B14F-4D97-AF65-F5344CB8AC3E}">
        <p14:creationId xmlns:p14="http://schemas.microsoft.com/office/powerpoint/2010/main" val="27301446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283D6C-6DFE-47A5-88F4-FCF159E82E60}"/>
              </a:ext>
            </a:extLst>
          </p:cNvPr>
          <p:cNvSpPr>
            <a:spLocks noGrp="1"/>
          </p:cNvSpPr>
          <p:nvPr>
            <p:ph type="title" hasCustomPrompt="1"/>
          </p:nvPr>
        </p:nvSpPr>
        <p:spPr/>
        <p:txBody>
          <a:bodyPr/>
          <a:lstStyle>
            <a:lvl1pPr>
              <a:defRPr/>
            </a:lvl1pPr>
          </a:lstStyle>
          <a:p>
            <a:r>
              <a:rPr lang="en-US" err="1"/>
              <a:t>Klikk</a:t>
            </a:r>
            <a:r>
              <a:rPr lang="en-US"/>
              <a:t> for å </a:t>
            </a:r>
            <a:r>
              <a:rPr lang="en-US" err="1"/>
              <a:t>legge</a:t>
            </a:r>
            <a:r>
              <a:rPr lang="en-US"/>
              <a:t> </a:t>
            </a:r>
            <a:r>
              <a:rPr lang="en-US" err="1"/>
              <a:t>til</a:t>
            </a:r>
            <a:r>
              <a:rPr lang="en-US"/>
              <a:t> </a:t>
            </a:r>
            <a:r>
              <a:rPr lang="en-US" err="1"/>
              <a:t>tittel</a:t>
            </a:r>
            <a:endParaRPr lang="en-GB"/>
          </a:p>
        </p:txBody>
      </p:sp>
      <p:sp>
        <p:nvSpPr>
          <p:cNvPr id="3" name="Content Placeholder 3">
            <a:extLst>
              <a:ext uri="{FF2B5EF4-FFF2-40B4-BE49-F238E27FC236}">
                <a16:creationId xmlns:a16="http://schemas.microsoft.com/office/drawing/2014/main" id="{1E7901DD-A680-4B52-B365-A2C8C938706B}"/>
              </a:ext>
            </a:extLst>
          </p:cNvPr>
          <p:cNvSpPr>
            <a:spLocks noGrp="1"/>
          </p:cNvSpPr>
          <p:nvPr>
            <p:ph sz="quarter" idx="10" hasCustomPrompt="1"/>
          </p:nvPr>
        </p:nvSpPr>
        <p:spPr>
          <a:xfrm>
            <a:off x="628650" y="1370013"/>
            <a:ext cx="7886700" cy="3263900"/>
          </a:xfrm>
          <a:prstGeom prst="rect">
            <a:avLst/>
          </a:prstGeom>
        </p:spPr>
        <p:txBody>
          <a:bodyPr lIns="91440" tIns="45720" rIns="91440" bIns="45720"/>
          <a:lstStyle>
            <a:lvl1pPr>
              <a:defRPr/>
            </a:lvl1pPr>
          </a:lstStyle>
          <a:p>
            <a:pPr lvl="0"/>
            <a:r>
              <a:rPr lang="en-US" err="1"/>
              <a:t>Klikk</a:t>
            </a:r>
            <a:r>
              <a:rPr lang="en-US"/>
              <a:t> for å </a:t>
            </a:r>
            <a:r>
              <a:rPr lang="en-US" err="1"/>
              <a:t>legge</a:t>
            </a:r>
            <a:r>
              <a:rPr lang="en-US"/>
              <a:t> </a:t>
            </a:r>
            <a:r>
              <a:rPr lang="en-US" err="1"/>
              <a:t>til</a:t>
            </a:r>
            <a:r>
              <a:rPr lang="en-US"/>
              <a:t> </a:t>
            </a:r>
            <a:r>
              <a:rPr lang="en-US" err="1"/>
              <a:t>tekst</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49611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DBB54631-3419-43F6-9B38-5F921743B52D}"/>
              </a:ext>
            </a:extLst>
          </p:cNvPr>
          <p:cNvSpPr>
            <a:spLocks noGrp="1"/>
          </p:cNvSpPr>
          <p:nvPr>
            <p:ph type="title" hasCustomPrompt="1"/>
          </p:nvPr>
        </p:nvSpPr>
        <p:spPr>
          <a:xfrm>
            <a:off x="772085" y="2033824"/>
            <a:ext cx="7886700" cy="993775"/>
          </a:xfrm>
        </p:spPr>
        <p:txBody>
          <a:bodyPr/>
          <a:lstStyle>
            <a:lvl1pPr algn="ctr">
              <a:defRPr/>
            </a:lvl1pPr>
          </a:lstStyle>
          <a:p>
            <a:r>
              <a:rPr lang="nb-NO"/>
              <a:t>Klikk for å legge til tittel</a:t>
            </a:r>
          </a:p>
        </p:txBody>
      </p:sp>
    </p:spTree>
    <p:extLst>
      <p:ext uri="{BB962C8B-B14F-4D97-AF65-F5344CB8AC3E}">
        <p14:creationId xmlns:p14="http://schemas.microsoft.com/office/powerpoint/2010/main" val="6803069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996112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3" name="Undertittel 2">
            <a:extLst>
              <a:ext uri="{FF2B5EF4-FFF2-40B4-BE49-F238E27FC236}">
                <a16:creationId xmlns:a16="http://schemas.microsoft.com/office/drawing/2014/main" id="{A29DF0FB-49F5-4403-8367-59FD00F1A04F}"/>
              </a:ext>
            </a:extLst>
          </p:cNvPr>
          <p:cNvSpPr>
            <a:spLocks noGrp="1"/>
          </p:cNvSpPr>
          <p:nvPr>
            <p:ph type="subTitle" idx="1" hasCustomPrompt="1"/>
          </p:nvPr>
        </p:nvSpPr>
        <p:spPr>
          <a:xfrm>
            <a:off x="1143000" y="2701925"/>
            <a:ext cx="6858000" cy="1243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legge til undertittel</a:t>
            </a:r>
          </a:p>
        </p:txBody>
      </p:sp>
      <p:sp>
        <p:nvSpPr>
          <p:cNvPr id="7" name="Tittel 1">
            <a:extLst>
              <a:ext uri="{FF2B5EF4-FFF2-40B4-BE49-F238E27FC236}">
                <a16:creationId xmlns:a16="http://schemas.microsoft.com/office/drawing/2014/main" id="{C379BE1D-2F94-4432-9EA0-185A16128600}"/>
              </a:ext>
            </a:extLst>
          </p:cNvPr>
          <p:cNvSpPr>
            <a:spLocks noGrp="1"/>
          </p:cNvSpPr>
          <p:nvPr>
            <p:ph type="ctrTitle" hasCustomPrompt="1"/>
          </p:nvPr>
        </p:nvSpPr>
        <p:spPr>
          <a:xfrm>
            <a:off x="1143000" y="1547906"/>
            <a:ext cx="6858000" cy="895258"/>
          </a:xfrm>
        </p:spPr>
        <p:txBody>
          <a:bodyPr anchor="b">
            <a:normAutofit/>
          </a:bodyPr>
          <a:lstStyle>
            <a:lvl1pPr algn="ctr">
              <a:defRPr sz="3200" baseline="0"/>
            </a:lvl1pPr>
          </a:lstStyle>
          <a:p>
            <a:r>
              <a:rPr lang="nb-NO"/>
              <a:t>Klikk for å legge til tittel</a:t>
            </a:r>
          </a:p>
        </p:txBody>
      </p:sp>
    </p:spTree>
    <p:extLst>
      <p:ext uri="{BB962C8B-B14F-4D97-AF65-F5344CB8AC3E}">
        <p14:creationId xmlns:p14="http://schemas.microsoft.com/office/powerpoint/2010/main" val="10204489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EA11D9-7B4E-4F15-842A-E08A1D6B415D}"/>
              </a:ext>
            </a:extLst>
          </p:cNvPr>
          <p:cNvSpPr>
            <a:spLocks noGrp="1"/>
          </p:cNvSpPr>
          <p:nvPr>
            <p:ph type="title" hasCustomPrompt="1"/>
          </p:nvPr>
        </p:nvSpPr>
        <p:spPr/>
        <p:txBody>
          <a:bodyPr/>
          <a:lstStyle>
            <a:lvl1pPr>
              <a:defRPr/>
            </a:lvl1pPr>
          </a:lstStyle>
          <a:p>
            <a:r>
              <a:rPr lang="en-US" err="1"/>
              <a:t>Klikk</a:t>
            </a:r>
            <a:r>
              <a:rPr lang="en-US"/>
              <a:t> for å </a:t>
            </a:r>
            <a:r>
              <a:rPr lang="en-US" err="1"/>
              <a:t>legge</a:t>
            </a:r>
            <a:r>
              <a:rPr lang="en-US"/>
              <a:t> </a:t>
            </a:r>
            <a:r>
              <a:rPr lang="en-US" err="1"/>
              <a:t>til</a:t>
            </a:r>
            <a:r>
              <a:rPr lang="en-US"/>
              <a:t> </a:t>
            </a:r>
            <a:r>
              <a:rPr lang="en-US" err="1"/>
              <a:t>tittel</a:t>
            </a:r>
            <a:endParaRPr lang="en-GB"/>
          </a:p>
        </p:txBody>
      </p:sp>
      <p:sp>
        <p:nvSpPr>
          <p:cNvPr id="3" name="Content Placeholder 3">
            <a:extLst>
              <a:ext uri="{FF2B5EF4-FFF2-40B4-BE49-F238E27FC236}">
                <a16:creationId xmlns:a16="http://schemas.microsoft.com/office/drawing/2014/main" id="{FBF94286-2306-40E2-9F24-9C71DCFE31DD}"/>
              </a:ext>
            </a:extLst>
          </p:cNvPr>
          <p:cNvSpPr>
            <a:spLocks noGrp="1"/>
          </p:cNvSpPr>
          <p:nvPr>
            <p:ph sz="quarter" idx="10" hasCustomPrompt="1"/>
          </p:nvPr>
        </p:nvSpPr>
        <p:spPr>
          <a:xfrm>
            <a:off x="628650" y="1370013"/>
            <a:ext cx="7886700" cy="3263900"/>
          </a:xfrm>
          <a:prstGeom prst="rect">
            <a:avLst/>
          </a:prstGeom>
        </p:spPr>
        <p:txBody>
          <a:bodyPr lIns="91440" tIns="45720" rIns="91440" bIns="45720"/>
          <a:lstStyle>
            <a:lvl1pPr>
              <a:defRPr/>
            </a:lvl1pPr>
          </a:lstStyle>
          <a:p>
            <a:pPr lvl="0"/>
            <a:r>
              <a:rPr lang="en-US" err="1"/>
              <a:t>Klikk</a:t>
            </a:r>
            <a:r>
              <a:rPr lang="en-US"/>
              <a:t> for å </a:t>
            </a:r>
            <a:r>
              <a:rPr lang="en-US" err="1"/>
              <a:t>legge</a:t>
            </a:r>
            <a:r>
              <a:rPr lang="en-US"/>
              <a:t> </a:t>
            </a:r>
            <a:r>
              <a:rPr lang="en-US" err="1"/>
              <a:t>til</a:t>
            </a:r>
            <a:r>
              <a:rPr lang="en-US"/>
              <a:t> </a:t>
            </a:r>
            <a:r>
              <a:rPr lang="en-US" err="1"/>
              <a:t>tekst</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182136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90E22446-8377-47F6-9BF7-F72EB9654EAA}"/>
              </a:ext>
            </a:extLst>
          </p:cNvPr>
          <p:cNvSpPr>
            <a:spLocks noGrp="1"/>
          </p:cNvSpPr>
          <p:nvPr>
            <p:ph type="title" hasCustomPrompt="1"/>
          </p:nvPr>
        </p:nvSpPr>
        <p:spPr>
          <a:xfrm>
            <a:off x="772085" y="2033824"/>
            <a:ext cx="7886700" cy="993775"/>
          </a:xfrm>
        </p:spPr>
        <p:txBody>
          <a:bodyPr/>
          <a:lstStyle>
            <a:lvl1pPr algn="ctr">
              <a:defRPr/>
            </a:lvl1pPr>
          </a:lstStyle>
          <a:p>
            <a:r>
              <a:rPr lang="nb-NO"/>
              <a:t>Klikk for å legge til tittel</a:t>
            </a:r>
          </a:p>
        </p:txBody>
      </p:sp>
    </p:spTree>
    <p:extLst>
      <p:ext uri="{BB962C8B-B14F-4D97-AF65-F5344CB8AC3E}">
        <p14:creationId xmlns:p14="http://schemas.microsoft.com/office/powerpoint/2010/main" val="32898580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e og tekst søyl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CBBDFCF7-F532-477F-8A1A-E900E1DC9286}"/>
              </a:ext>
            </a:extLst>
          </p:cNvPr>
          <p:cNvSpPr>
            <a:spLocks noGrp="1"/>
          </p:cNvSpPr>
          <p:nvPr>
            <p:ph type="pic" sz="quarter" idx="10"/>
          </p:nvPr>
        </p:nvSpPr>
        <p:spPr>
          <a:xfrm>
            <a:off x="0" y="0"/>
            <a:ext cx="9144000" cy="5145088"/>
          </a:xfrm>
          <a:solidFill>
            <a:srgbClr val="F6F6F6"/>
          </a:solidFill>
        </p:spPr>
        <p:txBody>
          <a:bodyPr anchor="t">
            <a:normAutofit/>
          </a:bodyPr>
          <a:lstStyle>
            <a:lvl1pPr marL="0" indent="0" algn="ctr">
              <a:buNone/>
              <a:defRPr sz="1200"/>
            </a:lvl1pPr>
          </a:lstStyle>
          <a:p>
            <a:r>
              <a:rPr lang="nb-NO"/>
              <a:t>Klikk på ikonet for å legge til et bilde</a:t>
            </a:r>
            <a:endParaRPr lang="en-GB"/>
          </a:p>
        </p:txBody>
      </p:sp>
      <p:sp>
        <p:nvSpPr>
          <p:cNvPr id="12" name="Text Placeholder 11">
            <a:extLst>
              <a:ext uri="{FF2B5EF4-FFF2-40B4-BE49-F238E27FC236}">
                <a16:creationId xmlns:a16="http://schemas.microsoft.com/office/drawing/2014/main" id="{2FA06A6E-EF01-4423-B229-C83BB34ADB95}"/>
              </a:ext>
            </a:extLst>
          </p:cNvPr>
          <p:cNvSpPr>
            <a:spLocks noGrp="1"/>
          </p:cNvSpPr>
          <p:nvPr>
            <p:ph type="body" sz="quarter" idx="11" hasCustomPrompt="1"/>
          </p:nvPr>
        </p:nvSpPr>
        <p:spPr>
          <a:xfrm>
            <a:off x="1447200" y="1"/>
            <a:ext cx="3193200" cy="5145088"/>
          </a:xfrm>
          <a:blipFill>
            <a:blip r:embed="rId2">
              <a:extLst>
                <a:ext uri="{96DAC541-7B7A-43D3-8B79-37D633B846F1}">
                  <asvg:svgBlip xmlns:asvg="http://schemas.microsoft.com/office/drawing/2016/SVG/main" r:embed="rId3"/>
                </a:ext>
              </a:extLst>
            </a:blip>
            <a:stretch>
              <a:fillRect/>
            </a:stretch>
          </a:blipFill>
        </p:spPr>
        <p:txBody>
          <a:bodyPr lIns="612000" rIns="468000" anchor="ctr">
            <a:normAutofit/>
          </a:bodyPr>
          <a:lstStyle>
            <a:lvl1pPr marL="0" indent="0" algn="l">
              <a:buNone/>
              <a:defRPr sz="2000" b="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nb-NO"/>
              <a:t>Klikk for å legge til tekst</a:t>
            </a:r>
          </a:p>
        </p:txBody>
      </p:sp>
    </p:spTree>
    <p:extLst>
      <p:ext uri="{BB962C8B-B14F-4D97-AF65-F5344CB8AC3E}">
        <p14:creationId xmlns:p14="http://schemas.microsoft.com/office/powerpoint/2010/main" val="355817307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71447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54C2846-774C-4F08-A52E-43AC0A8456FC}"/>
              </a:ext>
            </a:extLst>
          </p:cNvPr>
          <p:cNvSpPr>
            <a:spLocks noGrp="1"/>
          </p:cNvSpPr>
          <p:nvPr>
            <p:ph sz="quarter" idx="10" hasCustomPrompt="1"/>
          </p:nvPr>
        </p:nvSpPr>
        <p:spPr>
          <a:xfrm>
            <a:off x="0" y="0"/>
            <a:ext cx="9144000" cy="5145088"/>
          </a:xfrm>
        </p:spPr>
        <p:txBody>
          <a:bodyPr/>
          <a:lstStyle>
            <a:lvl1pPr>
              <a:defRPr/>
            </a:lvl1pPr>
          </a:lstStyle>
          <a:p>
            <a:pPr lvl="0"/>
            <a:r>
              <a:rPr lang="en-US"/>
              <a:t>Legg </a:t>
            </a:r>
            <a:r>
              <a:rPr lang="en-US" err="1"/>
              <a:t>til</a:t>
            </a:r>
            <a:r>
              <a:rPr lang="en-US"/>
              <a:t> </a:t>
            </a:r>
            <a:r>
              <a:rPr lang="en-US" err="1"/>
              <a:t>innhold</a:t>
            </a:r>
            <a:r>
              <a:rPr lang="en-US"/>
              <a:t> via </a:t>
            </a:r>
            <a:r>
              <a:rPr lang="en-US" err="1"/>
              <a:t>menyen</a:t>
            </a:r>
            <a:r>
              <a:rPr lang="en-US"/>
              <a:t>.</a:t>
            </a:r>
          </a:p>
          <a:p>
            <a:pPr lvl="1"/>
            <a:r>
              <a:rPr lang="en-US"/>
              <a:t>Second level</a:t>
            </a:r>
          </a:p>
          <a:p>
            <a:pPr lvl="2"/>
            <a:r>
              <a:rPr lang="en-US"/>
              <a:t>Third level</a:t>
            </a:r>
          </a:p>
          <a:p>
            <a:pPr lvl="3"/>
            <a:r>
              <a:rPr lang="en-US"/>
              <a:t>Fourth level</a:t>
            </a:r>
          </a:p>
          <a:p>
            <a:pPr lvl="4"/>
            <a:r>
              <a:rPr lang="en-US"/>
              <a:t>Fifth level</a:t>
            </a:r>
            <a:endParaRPr lang="en-GB"/>
          </a:p>
        </p:txBody>
      </p:sp>
      <p:sp>
        <p:nvSpPr>
          <p:cNvPr id="3" name="Undertittel 2">
            <a:extLst>
              <a:ext uri="{FF2B5EF4-FFF2-40B4-BE49-F238E27FC236}">
                <a16:creationId xmlns:a16="http://schemas.microsoft.com/office/drawing/2014/main" id="{ACFB1E53-D74D-421B-A3C1-CEBCB5700854}"/>
              </a:ext>
            </a:extLst>
          </p:cNvPr>
          <p:cNvSpPr>
            <a:spLocks noGrp="1"/>
          </p:cNvSpPr>
          <p:nvPr>
            <p:ph type="subTitle" idx="1" hasCustomPrompt="1"/>
          </p:nvPr>
        </p:nvSpPr>
        <p:spPr>
          <a:xfrm>
            <a:off x="1143000" y="2701925"/>
            <a:ext cx="6858000" cy="1243013"/>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b-NO"/>
              <a:t>Klikk for å legge til undertittel</a:t>
            </a:r>
          </a:p>
        </p:txBody>
      </p:sp>
      <p:sp>
        <p:nvSpPr>
          <p:cNvPr id="7" name="Tittel 1">
            <a:extLst>
              <a:ext uri="{FF2B5EF4-FFF2-40B4-BE49-F238E27FC236}">
                <a16:creationId xmlns:a16="http://schemas.microsoft.com/office/drawing/2014/main" id="{356C2279-BC3D-48E1-9CA5-9BDFC9460965}"/>
              </a:ext>
            </a:extLst>
          </p:cNvPr>
          <p:cNvSpPr>
            <a:spLocks noGrp="1"/>
          </p:cNvSpPr>
          <p:nvPr>
            <p:ph type="ctrTitle" hasCustomPrompt="1"/>
          </p:nvPr>
        </p:nvSpPr>
        <p:spPr>
          <a:xfrm>
            <a:off x="1143000" y="1547906"/>
            <a:ext cx="6858000" cy="895258"/>
          </a:xfrm>
        </p:spPr>
        <p:txBody>
          <a:bodyPr anchor="b">
            <a:normAutofit/>
          </a:bodyPr>
          <a:lstStyle>
            <a:lvl1pPr algn="ctr">
              <a:defRPr sz="3200" baseline="0"/>
            </a:lvl1pPr>
          </a:lstStyle>
          <a:p>
            <a:r>
              <a:rPr lang="nb-NO"/>
              <a:t>Klikk for å legge til tittel</a:t>
            </a:r>
          </a:p>
        </p:txBody>
      </p:sp>
    </p:spTree>
    <p:extLst>
      <p:ext uri="{BB962C8B-B14F-4D97-AF65-F5344CB8AC3E}">
        <p14:creationId xmlns:p14="http://schemas.microsoft.com/office/powerpoint/2010/main" val="30334443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tel og innho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54A86-EA6A-4365-8419-46B7BB16D193}"/>
              </a:ext>
            </a:extLst>
          </p:cNvPr>
          <p:cNvSpPr>
            <a:spLocks noGrp="1"/>
          </p:cNvSpPr>
          <p:nvPr>
            <p:ph type="title" hasCustomPrompt="1"/>
          </p:nvPr>
        </p:nvSpPr>
        <p:spPr/>
        <p:txBody>
          <a:bodyPr/>
          <a:lstStyle>
            <a:lvl1pPr>
              <a:defRPr/>
            </a:lvl1pPr>
          </a:lstStyle>
          <a:p>
            <a:r>
              <a:rPr lang="en-US" err="1"/>
              <a:t>Klikk</a:t>
            </a:r>
            <a:r>
              <a:rPr lang="en-US"/>
              <a:t> for å </a:t>
            </a:r>
            <a:r>
              <a:rPr lang="en-US" err="1"/>
              <a:t>legge</a:t>
            </a:r>
            <a:r>
              <a:rPr lang="en-US"/>
              <a:t> </a:t>
            </a:r>
            <a:r>
              <a:rPr lang="en-US" err="1"/>
              <a:t>til</a:t>
            </a:r>
            <a:r>
              <a:rPr lang="en-US"/>
              <a:t> </a:t>
            </a:r>
            <a:r>
              <a:rPr lang="en-US" err="1"/>
              <a:t>tittel</a:t>
            </a:r>
            <a:endParaRPr lang="en-GB"/>
          </a:p>
        </p:txBody>
      </p:sp>
      <p:sp>
        <p:nvSpPr>
          <p:cNvPr id="4" name="Content Placeholder 3">
            <a:extLst>
              <a:ext uri="{FF2B5EF4-FFF2-40B4-BE49-F238E27FC236}">
                <a16:creationId xmlns:a16="http://schemas.microsoft.com/office/drawing/2014/main" id="{434E3902-CDBE-4B35-8D4F-D552A0F91394}"/>
              </a:ext>
            </a:extLst>
          </p:cNvPr>
          <p:cNvSpPr>
            <a:spLocks noGrp="1"/>
          </p:cNvSpPr>
          <p:nvPr>
            <p:ph sz="quarter" idx="10" hasCustomPrompt="1"/>
          </p:nvPr>
        </p:nvSpPr>
        <p:spPr>
          <a:xfrm>
            <a:off x="628650" y="1370013"/>
            <a:ext cx="7886700" cy="3263900"/>
          </a:xfrm>
          <a:prstGeom prst="rect">
            <a:avLst/>
          </a:prstGeom>
        </p:spPr>
        <p:txBody>
          <a:bodyPr lIns="91440" tIns="45720" rIns="91440" bIns="45720"/>
          <a:lstStyle>
            <a:lvl1pPr>
              <a:defRPr/>
            </a:lvl1pPr>
          </a:lstStyle>
          <a:p>
            <a:pPr lvl="0"/>
            <a:r>
              <a:rPr lang="en-US" err="1"/>
              <a:t>Klikk</a:t>
            </a:r>
            <a:r>
              <a:rPr lang="en-US"/>
              <a:t> for å </a:t>
            </a:r>
            <a:r>
              <a:rPr lang="en-US" err="1"/>
              <a:t>legge</a:t>
            </a:r>
            <a:r>
              <a:rPr lang="en-US"/>
              <a:t> </a:t>
            </a:r>
            <a:r>
              <a:rPr lang="en-US" err="1"/>
              <a:t>til</a:t>
            </a:r>
            <a:r>
              <a:rPr lang="en-US"/>
              <a:t> </a:t>
            </a:r>
            <a:r>
              <a:rPr lang="en-US" err="1"/>
              <a:t>tekst</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858157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are tittel">
    <p:spTree>
      <p:nvGrpSpPr>
        <p:cNvPr id="1" name=""/>
        <p:cNvGrpSpPr/>
        <p:nvPr/>
      </p:nvGrpSpPr>
      <p:grpSpPr>
        <a:xfrm>
          <a:off x="0" y="0"/>
          <a:ext cx="0" cy="0"/>
          <a:chOff x="0" y="0"/>
          <a:chExt cx="0" cy="0"/>
        </a:xfrm>
      </p:grpSpPr>
      <p:sp>
        <p:nvSpPr>
          <p:cNvPr id="6" name="Tittel 1">
            <a:extLst>
              <a:ext uri="{FF2B5EF4-FFF2-40B4-BE49-F238E27FC236}">
                <a16:creationId xmlns:a16="http://schemas.microsoft.com/office/drawing/2014/main" id="{F57C1160-AA3D-4EC7-A753-1B68C145575F}"/>
              </a:ext>
            </a:extLst>
          </p:cNvPr>
          <p:cNvSpPr>
            <a:spLocks noGrp="1"/>
          </p:cNvSpPr>
          <p:nvPr>
            <p:ph type="title" hasCustomPrompt="1"/>
          </p:nvPr>
        </p:nvSpPr>
        <p:spPr>
          <a:xfrm>
            <a:off x="772085" y="2033824"/>
            <a:ext cx="7886700" cy="993775"/>
          </a:xfrm>
        </p:spPr>
        <p:txBody>
          <a:bodyPr/>
          <a:lstStyle>
            <a:lvl1pPr algn="ctr">
              <a:defRPr/>
            </a:lvl1pPr>
          </a:lstStyle>
          <a:p>
            <a:r>
              <a:rPr lang="nb-NO"/>
              <a:t>Klikk for å legge til tittel</a:t>
            </a:r>
          </a:p>
        </p:txBody>
      </p:sp>
    </p:spTree>
    <p:extLst>
      <p:ext uri="{BB962C8B-B14F-4D97-AF65-F5344CB8AC3E}">
        <p14:creationId xmlns:p14="http://schemas.microsoft.com/office/powerpoint/2010/main" val="10289297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39224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telside">
    <p:spTree>
      <p:nvGrpSpPr>
        <p:cNvPr id="1" name=""/>
        <p:cNvGrpSpPr/>
        <p:nvPr/>
      </p:nvGrpSpPr>
      <p:grpSpPr>
        <a:xfrm>
          <a:off x="0" y="0"/>
          <a:ext cx="0" cy="0"/>
          <a:chOff x="0" y="0"/>
          <a:chExt cx="0" cy="0"/>
        </a:xfrm>
      </p:grpSpPr>
      <p:sp>
        <p:nvSpPr>
          <p:cNvPr id="13" name="Plassholder for dato 3"/>
          <p:cNvSpPr>
            <a:spLocks noGrp="1"/>
          </p:cNvSpPr>
          <p:nvPr>
            <p:ph type="dt" sz="half" idx="10"/>
          </p:nvPr>
        </p:nvSpPr>
        <p:spPr>
          <a:xfrm>
            <a:off x="2003079" y="3839778"/>
            <a:ext cx="5137842" cy="200055"/>
          </a:xfrm>
          <a:prstGeom prst="rect">
            <a:avLst/>
          </a:prstGeom>
        </p:spPr>
        <p:txBody>
          <a:bodyPr lIns="0" tIns="0" rIns="0" bIns="0">
            <a:spAutoFit/>
          </a:bodyPr>
          <a:lstStyle>
            <a:lvl1pPr algn="ctr">
              <a:defRPr sz="1300" b="0">
                <a:solidFill>
                  <a:schemeClr val="tx1"/>
                </a:solidFill>
                <a:latin typeface="+mj-lt"/>
              </a:defRPr>
            </a:lvl1pPr>
          </a:lstStyle>
          <a:p>
            <a:endParaRPr lang="nb-NO"/>
          </a:p>
        </p:txBody>
      </p:sp>
      <p:sp>
        <p:nvSpPr>
          <p:cNvPr id="15" name="Rektangel 14"/>
          <p:cNvSpPr/>
          <p:nvPr userDrawn="1"/>
        </p:nvSpPr>
        <p:spPr>
          <a:xfrm>
            <a:off x="0" y="4864253"/>
            <a:ext cx="9144000" cy="280835"/>
          </a:xfrm>
          <a:prstGeom prst="rect">
            <a:avLst/>
          </a:prstGeom>
          <a:solidFill>
            <a:srgbClr val="DC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000" cap="all" baseline="0">
                <a:solidFill>
                  <a:schemeClr val="bg1"/>
                </a:solidFill>
              </a:rPr>
              <a:t>KOMPETENT     |     ÅPEN     |     PÅLITELIG     |     SAMFUNNSENGASJERT</a:t>
            </a:r>
          </a:p>
        </p:txBody>
      </p:sp>
      <p:pic>
        <p:nvPicPr>
          <p:cNvPr id="3" name="Bilde 2">
            <a:extLst>
              <a:ext uri="{FF2B5EF4-FFF2-40B4-BE49-F238E27FC236}">
                <a16:creationId xmlns:a16="http://schemas.microsoft.com/office/drawing/2014/main" id="{FD02DCE0-5A02-4ACD-8B6C-58E0A1FDBC5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18283" y="45425"/>
            <a:ext cx="2707434" cy="3682112"/>
          </a:xfrm>
          <a:prstGeom prst="rect">
            <a:avLst/>
          </a:prstGeom>
        </p:spPr>
      </p:pic>
      <p:sp>
        <p:nvSpPr>
          <p:cNvPr id="12" name="Tittel 1"/>
          <p:cNvSpPr>
            <a:spLocks noGrp="1"/>
          </p:cNvSpPr>
          <p:nvPr>
            <p:ph type="ctrTitle" hasCustomPrompt="1"/>
          </p:nvPr>
        </p:nvSpPr>
        <p:spPr>
          <a:xfrm>
            <a:off x="2003079" y="3414493"/>
            <a:ext cx="5137842" cy="221599"/>
          </a:xfrm>
        </p:spPr>
        <p:txBody>
          <a:bodyPr lIns="0" tIns="0" rIns="0" bIns="0" anchor="ctr">
            <a:spAutoFit/>
          </a:bodyPr>
          <a:lstStyle>
            <a:lvl1pPr algn="ctr">
              <a:defRPr sz="1600" cap="none" baseline="0">
                <a:solidFill>
                  <a:schemeClr val="tx1"/>
                </a:solidFill>
                <a:latin typeface="+mj-lt"/>
              </a:defRPr>
            </a:lvl1pPr>
          </a:lstStyle>
          <a:p>
            <a:r>
              <a:rPr lang="nb-NO"/>
              <a:t>Klikk for å legge inn tittel</a:t>
            </a:r>
          </a:p>
        </p:txBody>
      </p:sp>
    </p:spTree>
    <p:extLst>
      <p:ext uri="{BB962C8B-B14F-4D97-AF65-F5344CB8AC3E}">
        <p14:creationId xmlns:p14="http://schemas.microsoft.com/office/powerpoint/2010/main" val="518254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ilde, tittel og rød stre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BB785D6-56F2-421B-9C6E-0CE161F6B873}"/>
              </a:ext>
            </a:extLst>
          </p:cNvPr>
          <p:cNvSpPr>
            <a:spLocks noGrp="1"/>
          </p:cNvSpPr>
          <p:nvPr>
            <p:ph type="pic" sz="quarter" idx="10"/>
          </p:nvPr>
        </p:nvSpPr>
        <p:spPr>
          <a:xfrm>
            <a:off x="0" y="0"/>
            <a:ext cx="9144000" cy="5145088"/>
          </a:xfrm>
          <a:solidFill>
            <a:srgbClr val="F6F6F6"/>
          </a:solidFill>
        </p:spPr>
        <p:txBody>
          <a:bodyPr>
            <a:normAutofit/>
          </a:bodyPr>
          <a:lstStyle>
            <a:lvl1pPr marL="0" indent="0">
              <a:buNone/>
              <a:defRPr sz="1200"/>
            </a:lvl1pPr>
          </a:lstStyle>
          <a:p>
            <a:r>
              <a:rPr lang="nb-NO"/>
              <a:t>Klikk på ikonet for å legge til et bilde</a:t>
            </a:r>
            <a:endParaRPr lang="en-GB"/>
          </a:p>
        </p:txBody>
      </p:sp>
      <p:sp>
        <p:nvSpPr>
          <p:cNvPr id="2" name="Title 1">
            <a:extLst>
              <a:ext uri="{FF2B5EF4-FFF2-40B4-BE49-F238E27FC236}">
                <a16:creationId xmlns:a16="http://schemas.microsoft.com/office/drawing/2014/main" id="{8FB34EC5-FCD0-4DB5-B3AE-6EB23C75DF43}"/>
              </a:ext>
            </a:extLst>
          </p:cNvPr>
          <p:cNvSpPr>
            <a:spLocks noGrp="1"/>
          </p:cNvSpPr>
          <p:nvPr>
            <p:ph type="title" hasCustomPrompt="1"/>
          </p:nvPr>
        </p:nvSpPr>
        <p:spPr/>
        <p:txBody>
          <a:bodyPr/>
          <a:lstStyle>
            <a:lvl1pPr>
              <a:defRPr/>
            </a:lvl1pPr>
          </a:lstStyle>
          <a:p>
            <a:r>
              <a:rPr lang="nb-NO"/>
              <a:t>Klikk for å legge til tittel</a:t>
            </a:r>
          </a:p>
        </p:txBody>
      </p:sp>
      <p:sp>
        <p:nvSpPr>
          <p:cNvPr id="17" name="Text Placeholder 16">
            <a:extLst>
              <a:ext uri="{FF2B5EF4-FFF2-40B4-BE49-F238E27FC236}">
                <a16:creationId xmlns:a16="http://schemas.microsoft.com/office/drawing/2014/main" id="{E7A3D93F-B7C3-4F5A-B7D9-2F41E5150842}"/>
              </a:ext>
            </a:extLst>
          </p:cNvPr>
          <p:cNvSpPr>
            <a:spLocks noGrp="1"/>
          </p:cNvSpPr>
          <p:nvPr>
            <p:ph type="body" sz="quarter" idx="12" hasCustomPrompt="1"/>
          </p:nvPr>
        </p:nvSpPr>
        <p:spPr>
          <a:xfrm>
            <a:off x="-1" y="4419599"/>
            <a:ext cx="6234113" cy="409576"/>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a:solidFill>
                  <a:schemeClr val="bg1"/>
                </a:solidFill>
              </a:defRPr>
            </a:lvl1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nb-NO"/>
              <a:t>Klikk for å legge til tekst</a:t>
            </a:r>
          </a:p>
        </p:txBody>
      </p:sp>
    </p:spTree>
    <p:extLst>
      <p:ext uri="{BB962C8B-B14F-4D97-AF65-F5344CB8AC3E}">
        <p14:creationId xmlns:p14="http://schemas.microsoft.com/office/powerpoint/2010/main" val="206827144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ilde og tekst">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CBBDFCF7-F532-477F-8A1A-E900E1DC9286}"/>
              </a:ext>
            </a:extLst>
          </p:cNvPr>
          <p:cNvSpPr>
            <a:spLocks noGrp="1"/>
          </p:cNvSpPr>
          <p:nvPr>
            <p:ph type="pic" sz="quarter" idx="10"/>
          </p:nvPr>
        </p:nvSpPr>
        <p:spPr>
          <a:xfrm>
            <a:off x="0" y="0"/>
            <a:ext cx="9144000" cy="5145088"/>
          </a:xfrm>
          <a:solidFill>
            <a:srgbClr val="F6F6F6"/>
          </a:solidFill>
        </p:spPr>
        <p:txBody>
          <a:bodyPr anchor="t">
            <a:normAutofit/>
          </a:bodyPr>
          <a:lstStyle>
            <a:lvl1pPr marL="0" indent="0" algn="ctr">
              <a:buNone/>
              <a:defRPr sz="1200"/>
            </a:lvl1pPr>
          </a:lstStyle>
          <a:p>
            <a:r>
              <a:rPr lang="nb-NO"/>
              <a:t>Klikk på ikonet for å legge til et bilde</a:t>
            </a:r>
            <a:endParaRPr lang="en-GB"/>
          </a:p>
        </p:txBody>
      </p:sp>
      <p:sp>
        <p:nvSpPr>
          <p:cNvPr id="12" name="Text Placeholder 11">
            <a:extLst>
              <a:ext uri="{FF2B5EF4-FFF2-40B4-BE49-F238E27FC236}">
                <a16:creationId xmlns:a16="http://schemas.microsoft.com/office/drawing/2014/main" id="{2FA06A6E-EF01-4423-B229-C83BB34ADB95}"/>
              </a:ext>
            </a:extLst>
          </p:cNvPr>
          <p:cNvSpPr>
            <a:spLocks noGrp="1"/>
          </p:cNvSpPr>
          <p:nvPr>
            <p:ph type="body" sz="quarter" idx="11" hasCustomPrompt="1"/>
          </p:nvPr>
        </p:nvSpPr>
        <p:spPr>
          <a:xfrm>
            <a:off x="0" y="4412342"/>
            <a:ext cx="9143999" cy="732745"/>
          </a:xfrm>
          <a:blipFill>
            <a:blip r:embed="rId2">
              <a:extLst>
                <a:ext uri="{96DAC541-7B7A-43D3-8B79-37D633B846F1}">
                  <asvg:svgBlip xmlns:asvg="http://schemas.microsoft.com/office/drawing/2016/SVG/main" r:embed="rId3"/>
                </a:ext>
              </a:extLst>
            </a:blip>
            <a:stretch>
              <a:fillRect/>
            </a:stretch>
          </a:blipFill>
        </p:spPr>
        <p:txBody>
          <a:bodyPr lIns="612000" rIns="468000" anchor="ctr">
            <a:normAutofit/>
          </a:bodyPr>
          <a:lstStyle>
            <a:lvl1pPr marL="0" indent="0" algn="l">
              <a:buNone/>
              <a:defRPr sz="2000" b="1"/>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nb-NO"/>
              <a:t>Klikk for å legge til tekst</a:t>
            </a:r>
          </a:p>
        </p:txBody>
      </p:sp>
    </p:spTree>
    <p:extLst>
      <p:ext uri="{BB962C8B-B14F-4D97-AF65-F5344CB8AC3E}">
        <p14:creationId xmlns:p14="http://schemas.microsoft.com/office/powerpoint/2010/main" val="6507040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ilde og tekst søyle">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CBBDFCF7-F532-477F-8A1A-E900E1DC9286}"/>
              </a:ext>
            </a:extLst>
          </p:cNvPr>
          <p:cNvSpPr>
            <a:spLocks noGrp="1"/>
          </p:cNvSpPr>
          <p:nvPr>
            <p:ph type="pic" sz="quarter" idx="10"/>
          </p:nvPr>
        </p:nvSpPr>
        <p:spPr>
          <a:xfrm>
            <a:off x="0" y="0"/>
            <a:ext cx="9144000" cy="5145088"/>
          </a:xfrm>
          <a:solidFill>
            <a:srgbClr val="F6F6F6"/>
          </a:solidFill>
        </p:spPr>
        <p:txBody>
          <a:bodyPr anchor="t">
            <a:normAutofit/>
          </a:bodyPr>
          <a:lstStyle>
            <a:lvl1pPr marL="0" indent="0" algn="ctr">
              <a:buNone/>
              <a:defRPr sz="1200"/>
            </a:lvl1pPr>
          </a:lstStyle>
          <a:p>
            <a:r>
              <a:rPr lang="nb-NO"/>
              <a:t>Klikk på ikonet for å legge til et bilde</a:t>
            </a:r>
            <a:endParaRPr lang="en-GB"/>
          </a:p>
        </p:txBody>
      </p:sp>
      <p:sp>
        <p:nvSpPr>
          <p:cNvPr id="12" name="Text Placeholder 11">
            <a:extLst>
              <a:ext uri="{FF2B5EF4-FFF2-40B4-BE49-F238E27FC236}">
                <a16:creationId xmlns:a16="http://schemas.microsoft.com/office/drawing/2014/main" id="{2FA06A6E-EF01-4423-B229-C83BB34ADB95}"/>
              </a:ext>
            </a:extLst>
          </p:cNvPr>
          <p:cNvSpPr>
            <a:spLocks noGrp="1"/>
          </p:cNvSpPr>
          <p:nvPr>
            <p:ph type="body" sz="quarter" idx="11" hasCustomPrompt="1"/>
          </p:nvPr>
        </p:nvSpPr>
        <p:spPr>
          <a:xfrm>
            <a:off x="1447200" y="1"/>
            <a:ext cx="3193200" cy="5145088"/>
          </a:xfrm>
          <a:blipFill>
            <a:blip r:embed="rId2">
              <a:extLst>
                <a:ext uri="{96DAC541-7B7A-43D3-8B79-37D633B846F1}">
                  <asvg:svgBlip xmlns:asvg="http://schemas.microsoft.com/office/drawing/2016/SVG/main" r:embed="rId3"/>
                </a:ext>
              </a:extLst>
            </a:blip>
            <a:stretch>
              <a:fillRect/>
            </a:stretch>
          </a:blipFill>
        </p:spPr>
        <p:txBody>
          <a:bodyPr lIns="612000" rIns="468000" anchor="ctr">
            <a:normAutofit/>
          </a:bodyPr>
          <a:lstStyle>
            <a:lvl1pPr marL="0" indent="0" algn="l">
              <a:buNone/>
              <a:defRPr sz="2000" b="0"/>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nb-NO"/>
              <a:t>Klikk for å legge til tekst</a:t>
            </a:r>
          </a:p>
        </p:txBody>
      </p:sp>
    </p:spTree>
    <p:extLst>
      <p:ext uri="{BB962C8B-B14F-4D97-AF65-F5344CB8AC3E}">
        <p14:creationId xmlns:p14="http://schemas.microsoft.com/office/powerpoint/2010/main" val="174870347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997678" y="1376493"/>
            <a:ext cx="5148643" cy="828104"/>
          </a:xfrm>
        </p:spPr>
        <p:txBody>
          <a:bodyPr anchor="ctr"/>
          <a:lstStyle>
            <a:lvl1pPr algn="ctr">
              <a:tabLst>
                <a:tab pos="2155825" algn="l"/>
              </a:tabLst>
              <a:defRPr sz="2600"/>
            </a:lvl1pPr>
          </a:lstStyle>
          <a:p>
            <a:r>
              <a:rPr lang="nb-NO"/>
              <a:t>Klikk for å legge til tittel</a:t>
            </a:r>
          </a:p>
        </p:txBody>
      </p:sp>
      <p:sp>
        <p:nvSpPr>
          <p:cNvPr id="3" name="Undertittel 2"/>
          <p:cNvSpPr>
            <a:spLocks noGrp="1"/>
          </p:cNvSpPr>
          <p:nvPr>
            <p:ph type="subTitle" idx="1" hasCustomPrompt="1"/>
          </p:nvPr>
        </p:nvSpPr>
        <p:spPr>
          <a:xfrm>
            <a:off x="1997678" y="2386299"/>
            <a:ext cx="5148643" cy="828104"/>
          </a:xfrm>
        </p:spPr>
        <p:txBody>
          <a:bodyPr anchor="ctr">
            <a:noAutofit/>
          </a:bodyPr>
          <a:lstStyle>
            <a:lvl1pPr marL="0" indent="0" algn="ctr">
              <a:buNone/>
              <a:defRPr sz="1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legge til undertittel</a:t>
            </a:r>
          </a:p>
        </p:txBody>
      </p:sp>
    </p:spTree>
    <p:extLst>
      <p:ext uri="{BB962C8B-B14F-4D97-AF65-F5344CB8AC3E}">
        <p14:creationId xmlns:p14="http://schemas.microsoft.com/office/powerpoint/2010/main" val="17004003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hasCustomPrompt="1"/>
          </p:nvPr>
        </p:nvSpPr>
        <p:spPr>
          <a:xfrm>
            <a:off x="1997678" y="1376493"/>
            <a:ext cx="5148643" cy="828104"/>
          </a:xfrm>
        </p:spPr>
        <p:txBody>
          <a:bodyPr anchor="ctr"/>
          <a:lstStyle>
            <a:lvl1pPr algn="ctr">
              <a:tabLst>
                <a:tab pos="2155825" algn="l"/>
              </a:tabLst>
              <a:defRPr sz="2600"/>
            </a:lvl1pPr>
          </a:lstStyle>
          <a:p>
            <a:r>
              <a:rPr lang="nb-NO"/>
              <a:t>Klikk for å legge til tittel</a:t>
            </a:r>
          </a:p>
        </p:txBody>
      </p:sp>
      <p:sp>
        <p:nvSpPr>
          <p:cNvPr id="3" name="Undertittel 2"/>
          <p:cNvSpPr>
            <a:spLocks noGrp="1"/>
          </p:cNvSpPr>
          <p:nvPr>
            <p:ph type="subTitle" idx="1" hasCustomPrompt="1"/>
          </p:nvPr>
        </p:nvSpPr>
        <p:spPr>
          <a:xfrm>
            <a:off x="1997678" y="2386299"/>
            <a:ext cx="5148643" cy="828104"/>
          </a:xfrm>
        </p:spPr>
        <p:txBody>
          <a:bodyPr anchor="ctr">
            <a:noAutofit/>
          </a:bodyPr>
          <a:lstStyle>
            <a:lvl1pPr marL="0" indent="0" algn="ctr">
              <a:buNone/>
              <a:defRPr sz="17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legge til undertittel</a:t>
            </a:r>
          </a:p>
        </p:txBody>
      </p:sp>
    </p:spTree>
    <p:extLst>
      <p:ext uri="{BB962C8B-B14F-4D97-AF65-F5344CB8AC3E}">
        <p14:creationId xmlns:p14="http://schemas.microsoft.com/office/powerpoint/2010/main" val="184655938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a:t>Klikk for å legge til tittel</a:t>
            </a:r>
          </a:p>
        </p:txBody>
      </p:sp>
      <p:sp>
        <p:nvSpPr>
          <p:cNvPr id="3" name="Plassholder for innhold 2"/>
          <p:cNvSpPr>
            <a:spLocks noGrp="1"/>
          </p:cNvSpPr>
          <p:nvPr>
            <p:ph idx="1" hasCustomPrompt="1"/>
          </p:nvPr>
        </p:nvSpPr>
        <p:spPr/>
        <p:txBody>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p:cNvSpPr>
            <a:spLocks noGrp="1"/>
          </p:cNvSpPr>
          <p:nvPr>
            <p:ph type="ftr" sz="quarter" idx="11"/>
          </p:nvPr>
        </p:nvSpPr>
        <p:spPr/>
        <p:txBody>
          <a:bodyPr/>
          <a:lstStyle/>
          <a:p>
            <a:r>
              <a:rPr lang="nb-NO"/>
              <a:t>21.01.2025</a:t>
            </a:r>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29858552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tel og innhold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E1C32F-6395-4279-A4F6-2DFACFC18416}"/>
              </a:ext>
            </a:extLst>
          </p:cNvPr>
          <p:cNvSpPr/>
          <p:nvPr userDrawn="1"/>
        </p:nvSpPr>
        <p:spPr>
          <a:xfrm>
            <a:off x="1" y="0"/>
            <a:ext cx="4572000" cy="5145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hasCustomPrompt="1"/>
          </p:nvPr>
        </p:nvSpPr>
        <p:spPr>
          <a:xfrm>
            <a:off x="628650" y="351954"/>
            <a:ext cx="3316055" cy="828104"/>
          </a:xfrm>
        </p:spPr>
        <p:txBody>
          <a:bodyPr/>
          <a:lstStyle>
            <a:lvl1pPr>
              <a:defRPr/>
            </a:lvl1pPr>
          </a:lstStyle>
          <a:p>
            <a:r>
              <a:rPr lang="nb-NO"/>
              <a:t>Tittel</a:t>
            </a:r>
          </a:p>
        </p:txBody>
      </p:sp>
      <p:sp>
        <p:nvSpPr>
          <p:cNvPr id="5" name="Plassholder for bunntekst 4"/>
          <p:cNvSpPr>
            <a:spLocks noGrp="1"/>
          </p:cNvSpPr>
          <p:nvPr>
            <p:ph type="ftr" sz="quarter" idx="11"/>
          </p:nvPr>
        </p:nvSpPr>
        <p:spPr/>
        <p:txBody>
          <a:bodyPr/>
          <a:lstStyle/>
          <a:p>
            <a:r>
              <a:rPr lang="nb-NO"/>
              <a:t>21.01.2025</a:t>
            </a:r>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
        <p:nvSpPr>
          <p:cNvPr id="10" name="Text Placeholder 9">
            <a:extLst>
              <a:ext uri="{FF2B5EF4-FFF2-40B4-BE49-F238E27FC236}">
                <a16:creationId xmlns:a16="http://schemas.microsoft.com/office/drawing/2014/main" id="{6D5337E2-4B06-4343-A7EC-B372A6E84A7B}"/>
              </a:ext>
            </a:extLst>
          </p:cNvPr>
          <p:cNvSpPr>
            <a:spLocks noGrp="1"/>
          </p:cNvSpPr>
          <p:nvPr>
            <p:ph type="body" sz="quarter" idx="14" hasCustomPrompt="1"/>
          </p:nvPr>
        </p:nvSpPr>
        <p:spPr>
          <a:xfrm>
            <a:off x="5200648" y="351954"/>
            <a:ext cx="3314697" cy="828104"/>
          </a:xfrm>
        </p:spPr>
        <p:txBody>
          <a:bodyPr anchor="ctr">
            <a:normAutofit/>
          </a:bodyPr>
          <a:lstStyle>
            <a:lvl1pPr marL="0" indent="0">
              <a:spcBef>
                <a:spcPts val="0"/>
              </a:spcBef>
              <a:buNone/>
              <a:defRPr sz="2600"/>
            </a:lvl1pPr>
          </a:lstStyle>
          <a:p>
            <a:pPr lvl="0"/>
            <a:r>
              <a:rPr lang="nb-NO"/>
              <a:t>Tittel</a:t>
            </a:r>
          </a:p>
        </p:txBody>
      </p:sp>
      <p:sp>
        <p:nvSpPr>
          <p:cNvPr id="7" name="Content Placeholder 6">
            <a:extLst>
              <a:ext uri="{FF2B5EF4-FFF2-40B4-BE49-F238E27FC236}">
                <a16:creationId xmlns:a16="http://schemas.microsoft.com/office/drawing/2014/main" id="{3A74192B-9ADD-4790-9339-0C70E66B2819}"/>
              </a:ext>
            </a:extLst>
          </p:cNvPr>
          <p:cNvSpPr>
            <a:spLocks noGrp="1"/>
          </p:cNvSpPr>
          <p:nvPr>
            <p:ph sz="quarter" idx="15" hasCustomPrompt="1"/>
          </p:nvPr>
        </p:nvSpPr>
        <p:spPr>
          <a:xfrm>
            <a:off x="628650" y="1369643"/>
            <a:ext cx="3316056" cy="3042700"/>
          </a:xfrm>
          <a:prstGeom prst="rect">
            <a:avLst/>
          </a:prstGeom>
        </p:spPr>
        <p:txBody>
          <a:bodyPr lIns="0" tIns="0" rIns="0" bIns="0"/>
          <a:lstStyle>
            <a:lvl1pPr>
              <a:defRPr/>
            </a:lvl1pPr>
          </a:lstStyle>
          <a:p>
            <a:pPr lvl="0"/>
            <a:r>
              <a:rPr lang="en-US" err="1"/>
              <a:t>Klikk</a:t>
            </a:r>
            <a:r>
              <a:rPr lang="en-US"/>
              <a:t> for å </a:t>
            </a:r>
            <a:r>
              <a:rPr lang="en-US" err="1"/>
              <a:t>legge</a:t>
            </a:r>
            <a:r>
              <a:rPr lang="en-US"/>
              <a:t> </a:t>
            </a:r>
            <a:r>
              <a:rPr lang="en-US" err="1"/>
              <a:t>til</a:t>
            </a:r>
            <a:r>
              <a:rPr lang="en-US"/>
              <a:t> </a:t>
            </a:r>
            <a:r>
              <a:rPr lang="en-US" err="1"/>
              <a:t>tekst</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a:extLst>
              <a:ext uri="{FF2B5EF4-FFF2-40B4-BE49-F238E27FC236}">
                <a16:creationId xmlns:a16="http://schemas.microsoft.com/office/drawing/2014/main" id="{58A1958C-541C-458F-9C86-5AE3035B69A4}"/>
              </a:ext>
            </a:extLst>
          </p:cNvPr>
          <p:cNvSpPr>
            <a:spLocks noGrp="1"/>
          </p:cNvSpPr>
          <p:nvPr>
            <p:ph sz="quarter" idx="16" hasCustomPrompt="1"/>
          </p:nvPr>
        </p:nvSpPr>
        <p:spPr>
          <a:xfrm>
            <a:off x="5200649" y="1369643"/>
            <a:ext cx="3314696" cy="3042700"/>
          </a:xfrm>
          <a:prstGeom prst="rect">
            <a:avLst/>
          </a:prstGeom>
        </p:spPr>
        <p:txBody>
          <a:bodyPr lIns="0" tIns="0" rIns="0" bIns="0"/>
          <a:lstStyle>
            <a:lvl1pPr>
              <a:defRPr/>
            </a:lvl1pPr>
          </a:lstStyle>
          <a:p>
            <a:pPr lvl="0"/>
            <a:r>
              <a:rPr lang="en-US" err="1"/>
              <a:t>Klikk</a:t>
            </a:r>
            <a:r>
              <a:rPr lang="en-US"/>
              <a:t> for å </a:t>
            </a:r>
            <a:r>
              <a:rPr lang="en-US" err="1"/>
              <a:t>legge</a:t>
            </a:r>
            <a:r>
              <a:rPr lang="en-US"/>
              <a:t> </a:t>
            </a:r>
            <a:r>
              <a:rPr lang="en-US" err="1"/>
              <a:t>til</a:t>
            </a:r>
            <a:r>
              <a:rPr lang="en-US"/>
              <a:t> </a:t>
            </a:r>
            <a:r>
              <a:rPr lang="en-US" err="1"/>
              <a:t>tekst</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072008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tel, innhold og bilde (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E1C32F-6395-4279-A4F6-2DFACFC18416}"/>
              </a:ext>
            </a:extLst>
          </p:cNvPr>
          <p:cNvSpPr/>
          <p:nvPr userDrawn="1"/>
        </p:nvSpPr>
        <p:spPr>
          <a:xfrm>
            <a:off x="1" y="0"/>
            <a:ext cx="9143998" cy="5145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hasCustomPrompt="1"/>
          </p:nvPr>
        </p:nvSpPr>
        <p:spPr>
          <a:xfrm>
            <a:off x="628650" y="351954"/>
            <a:ext cx="3316055" cy="828104"/>
          </a:xfrm>
        </p:spPr>
        <p:txBody>
          <a:bodyPr/>
          <a:lstStyle>
            <a:lvl1pPr>
              <a:defRPr/>
            </a:lvl1pPr>
          </a:lstStyle>
          <a:p>
            <a:r>
              <a:rPr lang="nb-NO"/>
              <a:t>Tittel</a:t>
            </a:r>
          </a:p>
        </p:txBody>
      </p:sp>
      <p:sp>
        <p:nvSpPr>
          <p:cNvPr id="3" name="Plassholder for innhold 2"/>
          <p:cNvSpPr>
            <a:spLocks noGrp="1"/>
          </p:cNvSpPr>
          <p:nvPr>
            <p:ph idx="1" hasCustomPrompt="1"/>
          </p:nvPr>
        </p:nvSpPr>
        <p:spPr>
          <a:xfrm>
            <a:off x="628650" y="1369643"/>
            <a:ext cx="3316056" cy="3042700"/>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p:cNvSpPr>
            <a:spLocks noGrp="1"/>
          </p:cNvSpPr>
          <p:nvPr>
            <p:ph type="ftr" sz="quarter" idx="11"/>
          </p:nvPr>
        </p:nvSpPr>
        <p:spPr/>
        <p:txBody>
          <a:bodyPr/>
          <a:lstStyle/>
          <a:p>
            <a:r>
              <a:rPr lang="nb-NO"/>
              <a:t>21.01.2025</a:t>
            </a:r>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
        <p:nvSpPr>
          <p:cNvPr id="7" name="Picture Placeholder 6">
            <a:extLst>
              <a:ext uri="{FF2B5EF4-FFF2-40B4-BE49-F238E27FC236}">
                <a16:creationId xmlns:a16="http://schemas.microsoft.com/office/drawing/2014/main" id="{48218045-9B70-4777-A444-3E4233FF4C41}"/>
              </a:ext>
            </a:extLst>
          </p:cNvPr>
          <p:cNvSpPr>
            <a:spLocks noGrp="1"/>
          </p:cNvSpPr>
          <p:nvPr>
            <p:ph type="pic" sz="quarter" idx="15"/>
          </p:nvPr>
        </p:nvSpPr>
        <p:spPr>
          <a:xfrm>
            <a:off x="4572000" y="0"/>
            <a:ext cx="4571999" cy="5145087"/>
          </a:xfrm>
          <a:prstGeom prst="rect">
            <a:avLst/>
          </a:prstGeom>
        </p:spPr>
        <p:txBody>
          <a:bodyPr lIns="0" tIns="0" rIns="0" bIns="0"/>
          <a:lstStyle/>
          <a:p>
            <a:r>
              <a:rPr lang="nb-NO"/>
              <a:t>Klikk på ikonet for å legge til et bilde</a:t>
            </a:r>
            <a:endParaRPr lang="en-GB"/>
          </a:p>
        </p:txBody>
      </p:sp>
    </p:spTree>
    <p:extLst>
      <p:ext uri="{BB962C8B-B14F-4D97-AF65-F5344CB8AC3E}">
        <p14:creationId xmlns:p14="http://schemas.microsoft.com/office/powerpoint/2010/main" val="152291494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tel, innhold og bilde (V)">
    <p:spTree>
      <p:nvGrpSpPr>
        <p:cNvPr id="1" name=""/>
        <p:cNvGrpSpPr/>
        <p:nvPr/>
      </p:nvGrpSpPr>
      <p:grpSpPr>
        <a:xfrm>
          <a:off x="0" y="0"/>
          <a:ext cx="0" cy="0"/>
          <a:chOff x="0" y="0"/>
          <a:chExt cx="0" cy="0"/>
        </a:xfrm>
      </p:grpSpPr>
      <p:sp>
        <p:nvSpPr>
          <p:cNvPr id="5" name="Plassholder for bunntekst 4"/>
          <p:cNvSpPr>
            <a:spLocks noGrp="1"/>
          </p:cNvSpPr>
          <p:nvPr>
            <p:ph type="ftr" sz="quarter" idx="11"/>
          </p:nvPr>
        </p:nvSpPr>
        <p:spPr/>
        <p:txBody>
          <a:bodyPr/>
          <a:lstStyle/>
          <a:p>
            <a:r>
              <a:rPr lang="nb-NO"/>
              <a:t>21.01.2025</a:t>
            </a:r>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
        <p:nvSpPr>
          <p:cNvPr id="8" name="Plassholder for innhold 2">
            <a:extLst>
              <a:ext uri="{FF2B5EF4-FFF2-40B4-BE49-F238E27FC236}">
                <a16:creationId xmlns:a16="http://schemas.microsoft.com/office/drawing/2014/main" id="{3DDC1A92-163C-4D9F-982D-CDC6A6CB0788}"/>
              </a:ext>
            </a:extLst>
          </p:cNvPr>
          <p:cNvSpPr>
            <a:spLocks noGrp="1"/>
          </p:cNvSpPr>
          <p:nvPr>
            <p:ph idx="13" hasCustomPrompt="1"/>
          </p:nvPr>
        </p:nvSpPr>
        <p:spPr>
          <a:xfrm>
            <a:off x="5200649" y="1369643"/>
            <a:ext cx="3314696" cy="3042700"/>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0" name="Text Placeholder 9">
            <a:extLst>
              <a:ext uri="{FF2B5EF4-FFF2-40B4-BE49-F238E27FC236}">
                <a16:creationId xmlns:a16="http://schemas.microsoft.com/office/drawing/2014/main" id="{6D5337E2-4B06-4343-A7EC-B372A6E84A7B}"/>
              </a:ext>
            </a:extLst>
          </p:cNvPr>
          <p:cNvSpPr>
            <a:spLocks noGrp="1"/>
          </p:cNvSpPr>
          <p:nvPr>
            <p:ph type="body" sz="quarter" idx="14" hasCustomPrompt="1"/>
          </p:nvPr>
        </p:nvSpPr>
        <p:spPr>
          <a:xfrm>
            <a:off x="5200648" y="351954"/>
            <a:ext cx="3314697" cy="828104"/>
          </a:xfrm>
        </p:spPr>
        <p:txBody>
          <a:bodyPr anchor="ctr">
            <a:normAutofit/>
          </a:bodyPr>
          <a:lstStyle>
            <a:lvl1pPr marL="0" indent="0">
              <a:spcBef>
                <a:spcPts val="0"/>
              </a:spcBef>
              <a:buNone/>
              <a:defRPr sz="2600"/>
            </a:lvl1pPr>
          </a:lstStyle>
          <a:p>
            <a:pPr lvl="0"/>
            <a:r>
              <a:rPr lang="nb-NO"/>
              <a:t>Tittel</a:t>
            </a:r>
          </a:p>
        </p:txBody>
      </p:sp>
      <p:sp>
        <p:nvSpPr>
          <p:cNvPr id="7" name="Picture Placeholder 6">
            <a:extLst>
              <a:ext uri="{FF2B5EF4-FFF2-40B4-BE49-F238E27FC236}">
                <a16:creationId xmlns:a16="http://schemas.microsoft.com/office/drawing/2014/main" id="{DB52D3BE-B2BB-4638-9CFB-C9E00968464D}"/>
              </a:ext>
            </a:extLst>
          </p:cNvPr>
          <p:cNvSpPr>
            <a:spLocks noGrp="1"/>
          </p:cNvSpPr>
          <p:nvPr>
            <p:ph type="pic" sz="quarter" idx="15"/>
          </p:nvPr>
        </p:nvSpPr>
        <p:spPr>
          <a:xfrm>
            <a:off x="-1" y="0"/>
            <a:ext cx="4572001" cy="5145087"/>
          </a:xfrm>
          <a:prstGeom prst="rect">
            <a:avLst/>
          </a:prstGeom>
        </p:spPr>
        <p:txBody>
          <a:bodyPr lIns="0" tIns="0" rIns="0" bIns="0"/>
          <a:lstStyle/>
          <a:p>
            <a:r>
              <a:rPr lang="nb-NO"/>
              <a:t>Klikk på ikonet for å legge til et bilde</a:t>
            </a:r>
            <a:endParaRPr lang="en-GB"/>
          </a:p>
        </p:txBody>
      </p:sp>
    </p:spTree>
    <p:extLst>
      <p:ext uri="{BB962C8B-B14F-4D97-AF65-F5344CB8AC3E}">
        <p14:creationId xmlns:p14="http://schemas.microsoft.com/office/powerpoint/2010/main" val="52015031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23888" y="1282700"/>
            <a:ext cx="7886700" cy="2140213"/>
          </a:xfrm>
        </p:spPr>
        <p:txBody>
          <a:bodyPr anchor="b"/>
          <a:lstStyle>
            <a:lvl1pPr>
              <a:defRPr sz="4500"/>
            </a:lvl1pPr>
          </a:lstStyle>
          <a:p>
            <a:r>
              <a:rPr lang="nb-NO"/>
              <a:t>Klikk for å legge til tittel</a:t>
            </a:r>
          </a:p>
        </p:txBody>
      </p:sp>
      <p:sp>
        <p:nvSpPr>
          <p:cNvPr id="3" name="Plassholder for tekst 2"/>
          <p:cNvSpPr>
            <a:spLocks noGrp="1"/>
          </p:cNvSpPr>
          <p:nvPr>
            <p:ph type="body" idx="1" hasCustomPrompt="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nb-NO"/>
              <a:t>Klikk for å legge til undertittel</a:t>
            </a:r>
          </a:p>
        </p:txBody>
      </p:sp>
      <p:sp>
        <p:nvSpPr>
          <p:cNvPr id="5" name="Plassholder for bunntekst 4"/>
          <p:cNvSpPr>
            <a:spLocks noGrp="1"/>
          </p:cNvSpPr>
          <p:nvPr>
            <p:ph type="ftr" sz="quarter" idx="11"/>
          </p:nvPr>
        </p:nvSpPr>
        <p:spPr/>
        <p:txBody>
          <a:bodyPr/>
          <a:lstStyle/>
          <a:p>
            <a:r>
              <a:rPr lang="nb-NO"/>
              <a:t>21.01.2025</a:t>
            </a:r>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22855692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3" name="Plassholder for innhold 2"/>
          <p:cNvSpPr>
            <a:spLocks noGrp="1"/>
          </p:cNvSpPr>
          <p:nvPr>
            <p:ph sz="half" idx="1" hasCustomPrompt="1"/>
          </p:nvPr>
        </p:nvSpPr>
        <p:spPr>
          <a:xfrm>
            <a:off x="628650" y="1369642"/>
            <a:ext cx="3886200" cy="3042380"/>
          </a:xfrm>
        </p:spPr>
        <p:txBody>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innhold 3"/>
          <p:cNvSpPr>
            <a:spLocks noGrp="1"/>
          </p:cNvSpPr>
          <p:nvPr>
            <p:ph sz="half" idx="2" hasCustomPrompt="1"/>
          </p:nvPr>
        </p:nvSpPr>
        <p:spPr>
          <a:xfrm>
            <a:off x="4629150" y="1369642"/>
            <a:ext cx="3886200" cy="3042380"/>
          </a:xfrm>
        </p:spPr>
        <p:txBody>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6" name="Plassholder for bunntekst 5"/>
          <p:cNvSpPr>
            <a:spLocks noGrp="1"/>
          </p:cNvSpPr>
          <p:nvPr>
            <p:ph type="ftr" sz="quarter" idx="11"/>
          </p:nvPr>
        </p:nvSpPr>
        <p:spPr/>
        <p:txBody>
          <a:bodyPr/>
          <a:lstStyle/>
          <a:p>
            <a:r>
              <a:rPr lang="nb-NO"/>
              <a:t>21.01.2025</a:t>
            </a:r>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1544520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ammenligning">
    <p:spTree>
      <p:nvGrpSpPr>
        <p:cNvPr id="1" name=""/>
        <p:cNvGrpSpPr/>
        <p:nvPr/>
      </p:nvGrpSpPr>
      <p:grpSpPr>
        <a:xfrm>
          <a:off x="0" y="0"/>
          <a:ext cx="0" cy="0"/>
          <a:chOff x="0" y="0"/>
          <a:chExt cx="0" cy="0"/>
        </a:xfrm>
      </p:grpSpPr>
      <p:sp>
        <p:nvSpPr>
          <p:cNvPr id="3" name="Plassholder for tekst 2"/>
          <p:cNvSpPr>
            <a:spLocks noGrp="1"/>
          </p:cNvSpPr>
          <p:nvPr>
            <p:ph type="body" idx="1" hasCustomPrompt="1"/>
          </p:nvPr>
        </p:nvSpPr>
        <p:spPr>
          <a:xfrm>
            <a:off x="628650" y="1369642"/>
            <a:ext cx="3886200" cy="601190"/>
          </a:xfrm>
        </p:spPr>
        <p:txBody>
          <a:bodyPr anchor="t">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legge til tekst</a:t>
            </a:r>
          </a:p>
        </p:txBody>
      </p:sp>
      <p:sp>
        <p:nvSpPr>
          <p:cNvPr id="8" name="Plassholder for bunntekst 7"/>
          <p:cNvSpPr>
            <a:spLocks noGrp="1"/>
          </p:cNvSpPr>
          <p:nvPr>
            <p:ph type="ftr" sz="quarter" idx="11"/>
          </p:nvPr>
        </p:nvSpPr>
        <p:spPr/>
        <p:txBody>
          <a:bodyPr/>
          <a:lstStyle/>
          <a:p>
            <a:r>
              <a:rPr lang="nb-NO"/>
              <a:t>21.01.2025</a:t>
            </a:r>
          </a:p>
        </p:txBody>
      </p:sp>
      <p:sp>
        <p:nvSpPr>
          <p:cNvPr id="9" name="Plassholder for lysbildenummer 8"/>
          <p:cNvSpPr>
            <a:spLocks noGrp="1"/>
          </p:cNvSpPr>
          <p:nvPr>
            <p:ph type="sldNum" sz="quarter" idx="12"/>
          </p:nvPr>
        </p:nvSpPr>
        <p:spPr/>
        <p:txBody>
          <a:bodyPr/>
          <a:lstStyle/>
          <a:p>
            <a:fld id="{35E025E5-F4E9-4572-B8CF-5901727261FC}" type="slidenum">
              <a:rPr lang="nb-NO" smtClean="0"/>
              <a:t>‹#›</a:t>
            </a:fld>
            <a:endParaRPr lang="nb-NO"/>
          </a:p>
        </p:txBody>
      </p:sp>
      <p:sp>
        <p:nvSpPr>
          <p:cNvPr id="10" name="Plassholder for tittel 1"/>
          <p:cNvSpPr>
            <a:spLocks noGrp="1"/>
          </p:cNvSpPr>
          <p:nvPr>
            <p:ph type="title" hasCustomPrompt="1"/>
          </p:nvPr>
        </p:nvSpPr>
        <p:spPr>
          <a:xfrm>
            <a:off x="628650" y="351954"/>
            <a:ext cx="7886700" cy="828104"/>
          </a:xfrm>
          <a:prstGeom prst="rect">
            <a:avLst/>
          </a:prstGeom>
        </p:spPr>
        <p:txBody>
          <a:bodyPr vert="horz" lIns="0" tIns="0" rIns="0" bIns="0" rtlCol="0" anchor="ctr">
            <a:noAutofit/>
          </a:bodyPr>
          <a:lstStyle/>
          <a:p>
            <a:r>
              <a:rPr lang="nb-NO"/>
              <a:t>Klikk for å legge til tittel</a:t>
            </a:r>
          </a:p>
        </p:txBody>
      </p:sp>
      <p:sp>
        <p:nvSpPr>
          <p:cNvPr id="12" name="Plassholder for tekst 2"/>
          <p:cNvSpPr>
            <a:spLocks noGrp="1"/>
          </p:cNvSpPr>
          <p:nvPr>
            <p:ph type="body" idx="14" hasCustomPrompt="1"/>
          </p:nvPr>
        </p:nvSpPr>
        <p:spPr>
          <a:xfrm>
            <a:off x="4629150" y="1369642"/>
            <a:ext cx="3886200" cy="601190"/>
          </a:xfrm>
        </p:spPr>
        <p:txBody>
          <a:bodyPr anchor="t">
            <a:noAutofit/>
          </a:bodyPr>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legge til tekst</a:t>
            </a:r>
          </a:p>
        </p:txBody>
      </p:sp>
      <p:sp>
        <p:nvSpPr>
          <p:cNvPr id="13" name="Plassholder for innhold 2"/>
          <p:cNvSpPr>
            <a:spLocks noGrp="1"/>
          </p:cNvSpPr>
          <p:nvPr>
            <p:ph sz="half" idx="15" hasCustomPrompt="1"/>
          </p:nvPr>
        </p:nvSpPr>
        <p:spPr>
          <a:xfrm>
            <a:off x="4629150" y="1970832"/>
            <a:ext cx="3886200" cy="2441189"/>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2" name="Content Placeholder 1">
            <a:extLst>
              <a:ext uri="{FF2B5EF4-FFF2-40B4-BE49-F238E27FC236}">
                <a16:creationId xmlns:a16="http://schemas.microsoft.com/office/drawing/2014/main" id="{F269327F-7799-4597-BCED-BE3A21D9E2C9}"/>
              </a:ext>
            </a:extLst>
          </p:cNvPr>
          <p:cNvSpPr>
            <a:spLocks noGrp="1"/>
          </p:cNvSpPr>
          <p:nvPr>
            <p:ph sz="quarter" idx="16" hasCustomPrompt="1"/>
          </p:nvPr>
        </p:nvSpPr>
        <p:spPr>
          <a:xfrm>
            <a:off x="628650" y="1970833"/>
            <a:ext cx="3886200" cy="2441189"/>
          </a:xfrm>
          <a:prstGeom prst="rect">
            <a:avLst/>
          </a:prstGeom>
        </p:spPr>
        <p:txBody>
          <a:bodyPr lIns="0" tIns="0" rIns="0" bIns="0"/>
          <a:lstStyle/>
          <a:p>
            <a:pPr lvl="0"/>
            <a:r>
              <a:rPr lang="nb-NO"/>
              <a:t>Klikk for å legge til tekst</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1166739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p>
            <a:r>
              <a:rPr lang="nb-NO"/>
              <a:t>Klikk for å legge til tittel</a:t>
            </a:r>
          </a:p>
        </p:txBody>
      </p:sp>
      <p:sp>
        <p:nvSpPr>
          <p:cNvPr id="4" name="Plassholder for bunntekst 3"/>
          <p:cNvSpPr>
            <a:spLocks noGrp="1"/>
          </p:cNvSpPr>
          <p:nvPr>
            <p:ph type="ftr" sz="quarter" idx="11"/>
          </p:nvPr>
        </p:nvSpPr>
        <p:spPr/>
        <p:txBody>
          <a:bodyPr/>
          <a:lstStyle/>
          <a:p>
            <a:r>
              <a:rPr lang="nb-NO"/>
              <a:t>21.01.2025</a:t>
            </a:r>
          </a:p>
        </p:txBody>
      </p:sp>
      <p:sp>
        <p:nvSpPr>
          <p:cNvPr id="5" name="Plassholder for lysbildenummer 4"/>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4135474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3" name="Plassholder for bunntekst 2"/>
          <p:cNvSpPr>
            <a:spLocks noGrp="1"/>
          </p:cNvSpPr>
          <p:nvPr>
            <p:ph type="ftr" sz="quarter" idx="11"/>
          </p:nvPr>
        </p:nvSpPr>
        <p:spPr/>
        <p:txBody>
          <a:bodyPr/>
          <a:lstStyle/>
          <a:p>
            <a:r>
              <a:rPr lang="nb-NO"/>
              <a:t>21.01.2025</a:t>
            </a:r>
          </a:p>
        </p:txBody>
      </p:sp>
      <p:sp>
        <p:nvSpPr>
          <p:cNvPr id="4" name="Plassholder for lysbildenummer 3"/>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31609790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29841" y="343006"/>
            <a:ext cx="2949178" cy="1200521"/>
          </a:xfrm>
        </p:spPr>
        <p:txBody>
          <a:bodyPr anchor="b"/>
          <a:lstStyle>
            <a:lvl1pPr>
              <a:defRPr sz="2400"/>
            </a:lvl1pPr>
          </a:lstStyle>
          <a:p>
            <a:r>
              <a:rPr lang="nb-NO"/>
              <a:t>Klikk for å legge til tittel</a:t>
            </a:r>
          </a:p>
        </p:txBody>
      </p:sp>
      <p:sp>
        <p:nvSpPr>
          <p:cNvPr id="3" name="Plassholder for innhold 2"/>
          <p:cNvSpPr>
            <a:spLocks noGrp="1"/>
          </p:cNvSpPr>
          <p:nvPr>
            <p:ph idx="1" hasCustomPrompt="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4" name="Plassholder for tekst 3"/>
          <p:cNvSpPr>
            <a:spLocks noGrp="1"/>
          </p:cNvSpPr>
          <p:nvPr>
            <p:ph type="body" sz="half" idx="2" hasCustomPrompt="1"/>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legge til tekst</a:t>
            </a:r>
          </a:p>
        </p:txBody>
      </p:sp>
      <p:sp>
        <p:nvSpPr>
          <p:cNvPr id="6" name="Plassholder for bunntekst 5"/>
          <p:cNvSpPr>
            <a:spLocks noGrp="1"/>
          </p:cNvSpPr>
          <p:nvPr>
            <p:ph type="ftr" sz="quarter" idx="11"/>
          </p:nvPr>
        </p:nvSpPr>
        <p:spPr/>
        <p:txBody>
          <a:bodyPr/>
          <a:lstStyle/>
          <a:p>
            <a:r>
              <a:rPr lang="nb-NO"/>
              <a:t>21.01.2025</a:t>
            </a:r>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10755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a:t>Klikk for å legge til tittel</a:t>
            </a:r>
          </a:p>
        </p:txBody>
      </p:sp>
      <p:sp>
        <p:nvSpPr>
          <p:cNvPr id="3" name="Plassholder for innhold 2"/>
          <p:cNvSpPr>
            <a:spLocks noGrp="1"/>
          </p:cNvSpPr>
          <p:nvPr>
            <p:ph idx="1" hasCustomPrompt="1"/>
          </p:nvPr>
        </p:nvSpPr>
        <p:spPr/>
        <p:txBody>
          <a:bodyPr/>
          <a:lstStyle>
            <a:lvl1pPr>
              <a:defRPr/>
            </a:lvl1p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16395794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hasCustomPrompt="1"/>
          </p:nvPr>
        </p:nvSpPr>
        <p:spPr>
          <a:xfrm>
            <a:off x="629841" y="343006"/>
            <a:ext cx="2949178" cy="1200521"/>
          </a:xfrm>
        </p:spPr>
        <p:txBody>
          <a:bodyPr anchor="b"/>
          <a:lstStyle>
            <a:lvl1pPr>
              <a:defRPr sz="2400"/>
            </a:lvl1pPr>
          </a:lstStyle>
          <a:p>
            <a:r>
              <a:rPr lang="nb-NO"/>
              <a:t>Klikk for å legge til tittel</a:t>
            </a:r>
          </a:p>
        </p:txBody>
      </p:sp>
      <p:sp>
        <p:nvSpPr>
          <p:cNvPr id="3" name="Plassholder for bilde 2"/>
          <p:cNvSpPr>
            <a:spLocks noGrp="1"/>
          </p:cNvSpPr>
          <p:nvPr>
            <p:ph type="pic" idx="1" hasCustomPrompt="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nb-NO"/>
              <a:t>Klikk på ikonet for å legge til et bilde</a:t>
            </a:r>
          </a:p>
        </p:txBody>
      </p:sp>
      <p:sp>
        <p:nvSpPr>
          <p:cNvPr id="4" name="Plassholder for tekst 3"/>
          <p:cNvSpPr>
            <a:spLocks noGrp="1"/>
          </p:cNvSpPr>
          <p:nvPr>
            <p:ph type="body" sz="half" idx="2" hasCustomPrompt="1"/>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legge til tekst</a:t>
            </a:r>
          </a:p>
        </p:txBody>
      </p:sp>
      <p:sp>
        <p:nvSpPr>
          <p:cNvPr id="6" name="Plassholder for bunntekst 5"/>
          <p:cNvSpPr>
            <a:spLocks noGrp="1"/>
          </p:cNvSpPr>
          <p:nvPr>
            <p:ph type="ftr" sz="quarter" idx="11"/>
          </p:nvPr>
        </p:nvSpPr>
        <p:spPr/>
        <p:txBody>
          <a:bodyPr/>
          <a:lstStyle/>
          <a:p>
            <a:r>
              <a:rPr lang="nb-NO"/>
              <a:t>21.01.2025</a:t>
            </a:r>
          </a:p>
        </p:txBody>
      </p:sp>
      <p:sp>
        <p:nvSpPr>
          <p:cNvPr id="7" name="Plassholder for lysbildenummer 6"/>
          <p:cNvSpPr>
            <a:spLocks noGrp="1"/>
          </p:cNvSpPr>
          <p:nvPr>
            <p:ph type="sldNum" sz="quarter" idx="12"/>
          </p:nvPr>
        </p:nvSpPr>
        <p:spPr/>
        <p:txBody>
          <a:bodyPr/>
          <a:lstStyle/>
          <a:p>
            <a:fld id="{35E025E5-F4E9-4572-B8CF-5901727261FC}" type="slidenum">
              <a:rPr lang="nb-NO" smtClean="0"/>
              <a:t>‹#›</a:t>
            </a:fld>
            <a:endParaRPr lang="nb-NO"/>
          </a:p>
        </p:txBody>
      </p:sp>
    </p:spTree>
    <p:extLst>
      <p:ext uri="{BB962C8B-B14F-4D97-AF65-F5344CB8AC3E}">
        <p14:creationId xmlns:p14="http://schemas.microsoft.com/office/powerpoint/2010/main" val="35535128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Nøytral uten logo">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82B0047A-29FF-A858-ACDB-7140A07BD473}"/>
              </a:ext>
            </a:extLst>
          </p:cNvPr>
          <p:cNvSpPr/>
          <p:nvPr userDrawn="1"/>
        </p:nvSpPr>
        <p:spPr>
          <a:xfrm>
            <a:off x="107576" y="4525896"/>
            <a:ext cx="1160290" cy="5071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460752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143000" y="842032"/>
            <a:ext cx="6858000" cy="1791253"/>
          </a:xfrm>
        </p:spPr>
        <p:txBody>
          <a:bodyPr anchor="b"/>
          <a:lstStyle>
            <a:lvl1pPr algn="ctr">
              <a:defRPr sz="4500"/>
            </a:lvl1pPr>
          </a:lstStyle>
          <a:p>
            <a:r>
              <a:rPr lang="nb-NO"/>
              <a:t>Klikk for å redigere tittelstil</a:t>
            </a:r>
            <a:endParaRPr lang="en-US"/>
          </a:p>
        </p:txBody>
      </p:sp>
      <p:sp>
        <p:nvSpPr>
          <p:cNvPr id="3" name="Undertittel 2"/>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nb-NO"/>
              <a:t>Klikk for å redigere undertittelstil i malen</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5/13/2025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1135080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5/13/2025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0489888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Deloverskrift">
    <p:spTree>
      <p:nvGrpSpPr>
        <p:cNvPr id="1" name=""/>
        <p:cNvGrpSpPr/>
        <p:nvPr/>
      </p:nvGrpSpPr>
      <p:grpSpPr>
        <a:xfrm>
          <a:off x="0" y="0"/>
          <a:ext cx="0" cy="0"/>
          <a:chOff x="0" y="0"/>
          <a:chExt cx="0" cy="0"/>
        </a:xfrm>
      </p:grpSpPr>
      <p:sp>
        <p:nvSpPr>
          <p:cNvPr id="2" name="Tittel 1"/>
          <p:cNvSpPr>
            <a:spLocks noGrp="1"/>
          </p:cNvSpPr>
          <p:nvPr>
            <p:ph type="title"/>
          </p:nvPr>
        </p:nvSpPr>
        <p:spPr>
          <a:xfrm>
            <a:off x="623888" y="1282700"/>
            <a:ext cx="7886700" cy="2140213"/>
          </a:xfrm>
        </p:spPr>
        <p:txBody>
          <a:bodyPr anchor="b"/>
          <a:lstStyle>
            <a:lvl1pPr>
              <a:defRPr sz="4500"/>
            </a:lvl1pPr>
          </a:lstStyle>
          <a:p>
            <a:r>
              <a:rPr lang="nb-NO"/>
              <a:t>Klikk for å redigere tittelstil</a:t>
            </a:r>
            <a:endParaRPr lang="en-US"/>
          </a:p>
        </p:txBody>
      </p:sp>
      <p:sp>
        <p:nvSpPr>
          <p:cNvPr id="3" name="Plassholder for tekst 2"/>
          <p:cNvSpPr>
            <a:spLocks noGrp="1"/>
          </p:cNvSpPr>
          <p:nvPr>
            <p:ph type="body" idx="1"/>
          </p:nvPr>
        </p:nvSpPr>
        <p:spPr>
          <a:xfrm>
            <a:off x="623888" y="3443160"/>
            <a:ext cx="7886700" cy="1125488"/>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nb-NO"/>
              <a:t>Klikk for å redigere tekststiler i malen</a:t>
            </a:r>
          </a:p>
        </p:txBody>
      </p:sp>
      <p:sp>
        <p:nvSpPr>
          <p:cNvPr id="4" name="Plassholder for dato 3"/>
          <p:cNvSpPr>
            <a:spLocks noGrp="1"/>
          </p:cNvSpPr>
          <p:nvPr>
            <p:ph type="dt" sz="half" idx="10"/>
          </p:nvPr>
        </p:nvSpPr>
        <p:spPr/>
        <p:txBody>
          <a:bodyPr/>
          <a:lstStyle/>
          <a:p>
            <a:fld id="{28543BDC-0553-40FA-A4DB-EDAAA606CFF6}" type="datetimeFigureOut">
              <a:rPr lang="en-US" smtClean="0"/>
              <a:t>5/13/2025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4652293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innhold 2"/>
          <p:cNvSpPr>
            <a:spLocks noGrp="1"/>
          </p:cNvSpPr>
          <p:nvPr>
            <p:ph sz="half" idx="1"/>
          </p:nvPr>
        </p:nvSpPr>
        <p:spPr>
          <a:xfrm>
            <a:off x="628650" y="1369642"/>
            <a:ext cx="3886200" cy="326451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innhold 3"/>
          <p:cNvSpPr>
            <a:spLocks noGrp="1"/>
          </p:cNvSpPr>
          <p:nvPr>
            <p:ph sz="half" idx="2"/>
          </p:nvPr>
        </p:nvSpPr>
        <p:spPr>
          <a:xfrm>
            <a:off x="4629150" y="1369642"/>
            <a:ext cx="3886200" cy="3264511"/>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dato 4"/>
          <p:cNvSpPr>
            <a:spLocks noGrp="1"/>
          </p:cNvSpPr>
          <p:nvPr>
            <p:ph type="dt" sz="half" idx="10"/>
          </p:nvPr>
        </p:nvSpPr>
        <p:spPr/>
        <p:txBody>
          <a:bodyPr/>
          <a:lstStyle/>
          <a:p>
            <a:fld id="{28543BDC-0553-40FA-A4DB-EDAAA606CFF6}" type="datetimeFigureOut">
              <a:rPr lang="en-US" smtClean="0"/>
              <a:t>5/13/2025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322846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tel 1"/>
          <p:cNvSpPr>
            <a:spLocks noGrp="1"/>
          </p:cNvSpPr>
          <p:nvPr>
            <p:ph type="title"/>
          </p:nvPr>
        </p:nvSpPr>
        <p:spPr>
          <a:xfrm>
            <a:off x="629841" y="273929"/>
            <a:ext cx="7886700" cy="994479"/>
          </a:xfrm>
        </p:spPr>
        <p:txBody>
          <a:bodyPr/>
          <a:lstStyle/>
          <a:p>
            <a:r>
              <a:rPr lang="nb-NO"/>
              <a:t>Klikk for å redigere tittelstil</a:t>
            </a:r>
            <a:endParaRPr lang="en-US"/>
          </a:p>
        </p:txBody>
      </p:sp>
      <p:sp>
        <p:nvSpPr>
          <p:cNvPr id="3" name="Plassholder for tekst 2"/>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4" name="Plassholder for innhold 3"/>
          <p:cNvSpPr>
            <a:spLocks noGrp="1"/>
          </p:cNvSpPr>
          <p:nvPr>
            <p:ph sz="half" idx="2"/>
          </p:nvPr>
        </p:nvSpPr>
        <p:spPr>
          <a:xfrm>
            <a:off x="629842" y="1879386"/>
            <a:ext cx="3868340" cy="27642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5" name="Plassholder for tekst 4"/>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nb-NO"/>
              <a:t>Klikk for å redigere tekststiler i malen</a:t>
            </a:r>
          </a:p>
        </p:txBody>
      </p:sp>
      <p:sp>
        <p:nvSpPr>
          <p:cNvPr id="6" name="Plassholder for innhold 5"/>
          <p:cNvSpPr>
            <a:spLocks noGrp="1"/>
          </p:cNvSpPr>
          <p:nvPr>
            <p:ph sz="quarter" idx="4"/>
          </p:nvPr>
        </p:nvSpPr>
        <p:spPr>
          <a:xfrm>
            <a:off x="4629150" y="1879386"/>
            <a:ext cx="3887391" cy="2764294"/>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7" name="Plassholder for dato 6"/>
          <p:cNvSpPr>
            <a:spLocks noGrp="1"/>
          </p:cNvSpPr>
          <p:nvPr>
            <p:ph type="dt" sz="half" idx="10"/>
          </p:nvPr>
        </p:nvSpPr>
        <p:spPr/>
        <p:txBody>
          <a:bodyPr/>
          <a:lstStyle/>
          <a:p>
            <a:fld id="{28543BDC-0553-40FA-A4DB-EDAAA606CFF6}" type="datetimeFigureOut">
              <a:rPr lang="en-US" smtClean="0"/>
              <a:t>5/13/2025</a:t>
            </a:fld>
            <a:endParaRPr lang="en-US"/>
          </a:p>
        </p:txBody>
      </p:sp>
      <p:sp>
        <p:nvSpPr>
          <p:cNvPr id="8" name="Plassholder for bunntekst 7"/>
          <p:cNvSpPr>
            <a:spLocks noGrp="1"/>
          </p:cNvSpPr>
          <p:nvPr>
            <p:ph type="ftr" sz="quarter" idx="11"/>
          </p:nvPr>
        </p:nvSpPr>
        <p:spPr/>
        <p:txBody>
          <a:bodyPr/>
          <a:lstStyle/>
          <a:p>
            <a:endParaRPr lang="en-US"/>
          </a:p>
        </p:txBody>
      </p:sp>
      <p:sp>
        <p:nvSpPr>
          <p:cNvPr id="9" name="Plassholder for lysbildenummer 8"/>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9052107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dato 2"/>
          <p:cNvSpPr>
            <a:spLocks noGrp="1"/>
          </p:cNvSpPr>
          <p:nvPr>
            <p:ph type="dt" sz="half" idx="10"/>
          </p:nvPr>
        </p:nvSpPr>
        <p:spPr/>
        <p:txBody>
          <a:bodyPr/>
          <a:lstStyle/>
          <a:p>
            <a:fld id="{28543BDC-0553-40FA-A4DB-EDAAA606CFF6}" type="datetimeFigureOut">
              <a:rPr lang="en-US" smtClean="0"/>
              <a:t>5/13/2025</a:t>
            </a:fld>
            <a:endParaRPr lang="en-US"/>
          </a:p>
        </p:txBody>
      </p:sp>
      <p:sp>
        <p:nvSpPr>
          <p:cNvPr id="4" name="Plassholder for bunntekst 3"/>
          <p:cNvSpPr>
            <a:spLocks noGrp="1"/>
          </p:cNvSpPr>
          <p:nvPr>
            <p:ph type="ftr" sz="quarter" idx="11"/>
          </p:nvPr>
        </p:nvSpPr>
        <p:spPr/>
        <p:txBody>
          <a:bodyPr/>
          <a:lstStyle/>
          <a:p>
            <a:endParaRPr lang="en-US"/>
          </a:p>
        </p:txBody>
      </p:sp>
      <p:sp>
        <p:nvSpPr>
          <p:cNvPr id="5" name="Plassholder for lysbildenummer 4"/>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414491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Plassholder for dato 1"/>
          <p:cNvSpPr>
            <a:spLocks noGrp="1"/>
          </p:cNvSpPr>
          <p:nvPr>
            <p:ph type="dt" sz="half" idx="10"/>
          </p:nvPr>
        </p:nvSpPr>
        <p:spPr/>
        <p:txBody>
          <a:bodyPr/>
          <a:lstStyle/>
          <a:p>
            <a:fld id="{28543BDC-0553-40FA-A4DB-EDAAA606CFF6}" type="datetimeFigureOut">
              <a:rPr lang="en-US" smtClean="0"/>
              <a:t>5/13/2025</a:t>
            </a:fld>
            <a:endParaRPr lang="en-US"/>
          </a:p>
        </p:txBody>
      </p:sp>
      <p:sp>
        <p:nvSpPr>
          <p:cNvPr id="3" name="Plassholder for bunntekst 2"/>
          <p:cNvSpPr>
            <a:spLocks noGrp="1"/>
          </p:cNvSpPr>
          <p:nvPr>
            <p:ph type="ftr" sz="quarter" idx="11"/>
          </p:nvPr>
        </p:nvSpPr>
        <p:spPr/>
        <p:txBody>
          <a:bodyPr/>
          <a:lstStyle/>
          <a:p>
            <a:endParaRPr lang="en-US"/>
          </a:p>
        </p:txBody>
      </p:sp>
      <p:sp>
        <p:nvSpPr>
          <p:cNvPr id="4" name="Plassholder for lysbildenummer 3"/>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16724050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Innhold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343006"/>
            <a:ext cx="2949178" cy="1200521"/>
          </a:xfrm>
        </p:spPr>
        <p:txBody>
          <a:bodyPr anchor="b"/>
          <a:lstStyle>
            <a:lvl1pPr>
              <a:defRPr sz="2400"/>
            </a:lvl1pPr>
          </a:lstStyle>
          <a:p>
            <a:r>
              <a:rPr lang="nb-NO"/>
              <a:t>Klikk for å redigere tittelstil</a:t>
            </a:r>
            <a:endParaRPr lang="en-US"/>
          </a:p>
        </p:txBody>
      </p:sp>
      <p:sp>
        <p:nvSpPr>
          <p:cNvPr id="3" name="Plassholder for innhold 2"/>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tekst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5/13/2025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514759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tel og innhold (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E1C32F-6395-4279-A4F6-2DFACFC18416}"/>
              </a:ext>
            </a:extLst>
          </p:cNvPr>
          <p:cNvSpPr/>
          <p:nvPr userDrawn="1"/>
        </p:nvSpPr>
        <p:spPr>
          <a:xfrm>
            <a:off x="1" y="0"/>
            <a:ext cx="4572000" cy="5145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hasCustomPrompt="1"/>
          </p:nvPr>
        </p:nvSpPr>
        <p:spPr>
          <a:xfrm>
            <a:off x="628650" y="351954"/>
            <a:ext cx="3316055" cy="828104"/>
          </a:xfrm>
        </p:spPr>
        <p:txBody>
          <a:bodyPr/>
          <a:lstStyle>
            <a:lvl1pPr>
              <a:defRPr/>
            </a:lvl1pPr>
          </a:lstStyle>
          <a:p>
            <a:r>
              <a:rPr lang="nb-NO"/>
              <a:t>Tittel</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
        <p:nvSpPr>
          <p:cNvPr id="10" name="Text Placeholder 9">
            <a:extLst>
              <a:ext uri="{FF2B5EF4-FFF2-40B4-BE49-F238E27FC236}">
                <a16:creationId xmlns:a16="http://schemas.microsoft.com/office/drawing/2014/main" id="{6D5337E2-4B06-4343-A7EC-B372A6E84A7B}"/>
              </a:ext>
            </a:extLst>
          </p:cNvPr>
          <p:cNvSpPr>
            <a:spLocks noGrp="1"/>
          </p:cNvSpPr>
          <p:nvPr>
            <p:ph type="body" sz="quarter" idx="14" hasCustomPrompt="1"/>
          </p:nvPr>
        </p:nvSpPr>
        <p:spPr>
          <a:xfrm>
            <a:off x="5200648" y="351954"/>
            <a:ext cx="3314697" cy="828104"/>
          </a:xfrm>
        </p:spPr>
        <p:txBody>
          <a:bodyPr anchor="ctr">
            <a:normAutofit/>
          </a:bodyPr>
          <a:lstStyle>
            <a:lvl1pPr marL="0" indent="0">
              <a:spcBef>
                <a:spcPts val="0"/>
              </a:spcBef>
              <a:buNone/>
              <a:defRPr sz="2600"/>
            </a:lvl1pPr>
          </a:lstStyle>
          <a:p>
            <a:pPr lvl="0"/>
            <a:r>
              <a:rPr lang="nb-NO"/>
              <a:t>Tittel</a:t>
            </a:r>
          </a:p>
        </p:txBody>
      </p:sp>
      <p:sp>
        <p:nvSpPr>
          <p:cNvPr id="7" name="Content Placeholder 6">
            <a:extLst>
              <a:ext uri="{FF2B5EF4-FFF2-40B4-BE49-F238E27FC236}">
                <a16:creationId xmlns:a16="http://schemas.microsoft.com/office/drawing/2014/main" id="{3A74192B-9ADD-4790-9339-0C70E66B2819}"/>
              </a:ext>
            </a:extLst>
          </p:cNvPr>
          <p:cNvSpPr>
            <a:spLocks noGrp="1"/>
          </p:cNvSpPr>
          <p:nvPr>
            <p:ph sz="quarter" idx="15" hasCustomPrompt="1"/>
          </p:nvPr>
        </p:nvSpPr>
        <p:spPr>
          <a:xfrm>
            <a:off x="628650" y="1369643"/>
            <a:ext cx="3316056" cy="3042700"/>
          </a:xfrm>
          <a:prstGeom prst="rect">
            <a:avLst/>
          </a:prstGeom>
        </p:spPr>
        <p:txBody>
          <a:bodyPr lIns="0" tIns="0" rIns="0" bIns="0"/>
          <a:lstStyle>
            <a:lvl1pPr>
              <a:defRPr/>
            </a:lvl1pPr>
          </a:lstStyle>
          <a:p>
            <a:pPr lvl="0"/>
            <a:r>
              <a:rPr lang="en-US" err="1"/>
              <a:t>Klikk</a:t>
            </a:r>
            <a:r>
              <a:rPr lang="en-US"/>
              <a:t> for å </a:t>
            </a:r>
            <a:r>
              <a:rPr lang="en-US" err="1"/>
              <a:t>legge</a:t>
            </a:r>
            <a:r>
              <a:rPr lang="en-US"/>
              <a:t> </a:t>
            </a:r>
            <a:r>
              <a:rPr lang="en-US" err="1"/>
              <a:t>til</a:t>
            </a:r>
            <a:r>
              <a:rPr lang="en-US"/>
              <a:t> </a:t>
            </a:r>
            <a:r>
              <a:rPr lang="en-US" err="1"/>
              <a:t>tekst</a:t>
            </a:r>
            <a:endParaRPr lang="en-US"/>
          </a:p>
          <a:p>
            <a:pPr lvl="1"/>
            <a:r>
              <a:rPr lang="en-US"/>
              <a:t>Second level</a:t>
            </a:r>
          </a:p>
          <a:p>
            <a:pPr lvl="2"/>
            <a:r>
              <a:rPr lang="en-US"/>
              <a:t>Third level</a:t>
            </a:r>
          </a:p>
          <a:p>
            <a:pPr lvl="3"/>
            <a:r>
              <a:rPr lang="en-US"/>
              <a:t>Fourth level</a:t>
            </a:r>
          </a:p>
          <a:p>
            <a:pPr lvl="4"/>
            <a:r>
              <a:rPr lang="en-US"/>
              <a:t>Fifth level</a:t>
            </a:r>
            <a:endParaRPr lang="en-GB"/>
          </a:p>
        </p:txBody>
      </p:sp>
      <p:sp>
        <p:nvSpPr>
          <p:cNvPr id="9" name="Content Placeholder 8">
            <a:extLst>
              <a:ext uri="{FF2B5EF4-FFF2-40B4-BE49-F238E27FC236}">
                <a16:creationId xmlns:a16="http://schemas.microsoft.com/office/drawing/2014/main" id="{58A1958C-541C-458F-9C86-5AE3035B69A4}"/>
              </a:ext>
            </a:extLst>
          </p:cNvPr>
          <p:cNvSpPr>
            <a:spLocks noGrp="1"/>
          </p:cNvSpPr>
          <p:nvPr>
            <p:ph sz="quarter" idx="16" hasCustomPrompt="1"/>
          </p:nvPr>
        </p:nvSpPr>
        <p:spPr>
          <a:xfrm>
            <a:off x="5200649" y="1369643"/>
            <a:ext cx="3314696" cy="3042700"/>
          </a:xfrm>
          <a:prstGeom prst="rect">
            <a:avLst/>
          </a:prstGeom>
        </p:spPr>
        <p:txBody>
          <a:bodyPr lIns="0" tIns="0" rIns="0" bIns="0"/>
          <a:lstStyle>
            <a:lvl1pPr>
              <a:defRPr/>
            </a:lvl1pPr>
          </a:lstStyle>
          <a:p>
            <a:pPr lvl="0"/>
            <a:r>
              <a:rPr lang="en-US" err="1"/>
              <a:t>Klikk</a:t>
            </a:r>
            <a:r>
              <a:rPr lang="en-US"/>
              <a:t> for å </a:t>
            </a:r>
            <a:r>
              <a:rPr lang="en-US" err="1"/>
              <a:t>legge</a:t>
            </a:r>
            <a:r>
              <a:rPr lang="en-US"/>
              <a:t> </a:t>
            </a:r>
            <a:r>
              <a:rPr lang="en-US" err="1"/>
              <a:t>til</a:t>
            </a:r>
            <a:r>
              <a:rPr lang="en-US"/>
              <a:t> </a:t>
            </a:r>
            <a:r>
              <a:rPr lang="en-US" err="1"/>
              <a:t>tekst</a:t>
            </a:r>
            <a:endParaRPr lang="en-US"/>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40368866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Bilde med tekst">
    <p:spTree>
      <p:nvGrpSpPr>
        <p:cNvPr id="1" name=""/>
        <p:cNvGrpSpPr/>
        <p:nvPr/>
      </p:nvGrpSpPr>
      <p:grpSpPr>
        <a:xfrm>
          <a:off x="0" y="0"/>
          <a:ext cx="0" cy="0"/>
          <a:chOff x="0" y="0"/>
          <a:chExt cx="0" cy="0"/>
        </a:xfrm>
      </p:grpSpPr>
      <p:sp>
        <p:nvSpPr>
          <p:cNvPr id="2" name="Tittel 1"/>
          <p:cNvSpPr>
            <a:spLocks noGrp="1"/>
          </p:cNvSpPr>
          <p:nvPr>
            <p:ph type="title"/>
          </p:nvPr>
        </p:nvSpPr>
        <p:spPr>
          <a:xfrm>
            <a:off x="629841" y="343006"/>
            <a:ext cx="2949178" cy="1200521"/>
          </a:xfrm>
        </p:spPr>
        <p:txBody>
          <a:bodyPr anchor="b"/>
          <a:lstStyle>
            <a:lvl1pPr>
              <a:defRPr sz="2400"/>
            </a:lvl1pPr>
          </a:lstStyle>
          <a:p>
            <a:r>
              <a:rPr lang="nb-NO"/>
              <a:t>Klikk for å redigere tittelstil</a:t>
            </a:r>
            <a:endParaRPr lang="en-US"/>
          </a:p>
        </p:txBody>
      </p:sp>
      <p:sp>
        <p:nvSpPr>
          <p:cNvPr id="3" name="Plassholder for bilde 2"/>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Plassholder for tekst 3"/>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nb-NO"/>
              <a:t>Klikk for å redigere tekststiler i malen</a:t>
            </a:r>
          </a:p>
        </p:txBody>
      </p:sp>
      <p:sp>
        <p:nvSpPr>
          <p:cNvPr id="5" name="Plassholder for dato 4"/>
          <p:cNvSpPr>
            <a:spLocks noGrp="1"/>
          </p:cNvSpPr>
          <p:nvPr>
            <p:ph type="dt" sz="half" idx="10"/>
          </p:nvPr>
        </p:nvSpPr>
        <p:spPr/>
        <p:txBody>
          <a:bodyPr/>
          <a:lstStyle/>
          <a:p>
            <a:fld id="{28543BDC-0553-40FA-A4DB-EDAAA606CFF6}" type="datetimeFigureOut">
              <a:rPr lang="en-US" smtClean="0"/>
              <a:t>5/13/2025</a:t>
            </a:fld>
            <a:endParaRPr lang="en-US"/>
          </a:p>
        </p:txBody>
      </p:sp>
      <p:sp>
        <p:nvSpPr>
          <p:cNvPr id="6" name="Plassholder for bunntekst 5"/>
          <p:cNvSpPr>
            <a:spLocks noGrp="1"/>
          </p:cNvSpPr>
          <p:nvPr>
            <p:ph type="ftr" sz="quarter" idx="11"/>
          </p:nvPr>
        </p:nvSpPr>
        <p:spPr/>
        <p:txBody>
          <a:bodyPr/>
          <a:lstStyle/>
          <a:p>
            <a:endParaRPr lang="en-US"/>
          </a:p>
        </p:txBody>
      </p:sp>
      <p:sp>
        <p:nvSpPr>
          <p:cNvPr id="7" name="Plassholder for lysbildenummer 6"/>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39267121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Loddrett tekst">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endParaRPr lang="en-US"/>
          </a:p>
        </p:txBody>
      </p:sp>
      <p:sp>
        <p:nvSpPr>
          <p:cNvPr id="3" name="Plassholder for loddrett tekst 2"/>
          <p:cNvSpPr>
            <a:spLocks noGrp="1"/>
          </p:cNvSpPr>
          <p:nvPr>
            <p:ph type="body" orient="vert" idx="1"/>
          </p:nvPr>
        </p:nvSpPr>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5/13/2025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8594617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Loddrett tittel og tekst">
    <p:spTree>
      <p:nvGrpSpPr>
        <p:cNvPr id="1" name=""/>
        <p:cNvGrpSpPr/>
        <p:nvPr/>
      </p:nvGrpSpPr>
      <p:grpSpPr>
        <a:xfrm>
          <a:off x="0" y="0"/>
          <a:ext cx="0" cy="0"/>
          <a:chOff x="0" y="0"/>
          <a:chExt cx="0" cy="0"/>
        </a:xfrm>
      </p:grpSpPr>
      <p:sp>
        <p:nvSpPr>
          <p:cNvPr id="2" name="Loddrett tittel 1"/>
          <p:cNvSpPr>
            <a:spLocks noGrp="1"/>
          </p:cNvSpPr>
          <p:nvPr>
            <p:ph type="title" orient="vert"/>
          </p:nvPr>
        </p:nvSpPr>
        <p:spPr>
          <a:xfrm>
            <a:off x="6543675" y="273928"/>
            <a:ext cx="1971675" cy="4360224"/>
          </a:xfrm>
        </p:spPr>
        <p:txBody>
          <a:bodyPr vert="eaVert"/>
          <a:lstStyle/>
          <a:p>
            <a:r>
              <a:rPr lang="nb-NO"/>
              <a:t>Klikk for å redigere tittelstil</a:t>
            </a:r>
            <a:endParaRPr lang="en-US"/>
          </a:p>
        </p:txBody>
      </p:sp>
      <p:sp>
        <p:nvSpPr>
          <p:cNvPr id="3" name="Plassholder for loddrett tekst 2"/>
          <p:cNvSpPr>
            <a:spLocks noGrp="1"/>
          </p:cNvSpPr>
          <p:nvPr>
            <p:ph type="body" orient="vert" idx="1"/>
          </p:nvPr>
        </p:nvSpPr>
        <p:spPr>
          <a:xfrm>
            <a:off x="628650" y="273928"/>
            <a:ext cx="5800725" cy="4360224"/>
          </a:xfrm>
        </p:spPr>
        <p:txBody>
          <a:bodyPr vert="eaVert"/>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10"/>
          </p:nvPr>
        </p:nvSpPr>
        <p:spPr/>
        <p:txBody>
          <a:bodyPr/>
          <a:lstStyle/>
          <a:p>
            <a:fld id="{28543BDC-0553-40FA-A4DB-EDAAA606CFF6}" type="datetimeFigureOut">
              <a:rPr lang="en-US" smtClean="0"/>
              <a:t>5/13/2025</a:t>
            </a:fld>
            <a:endParaRPr lang="en-US"/>
          </a:p>
        </p:txBody>
      </p:sp>
      <p:sp>
        <p:nvSpPr>
          <p:cNvPr id="5" name="Plassholder for bunntekst 4"/>
          <p:cNvSpPr>
            <a:spLocks noGrp="1"/>
          </p:cNvSpPr>
          <p:nvPr>
            <p:ph type="ftr" sz="quarter" idx="11"/>
          </p:nvPr>
        </p:nvSpPr>
        <p:spPr/>
        <p:txBody>
          <a:bodyPr/>
          <a:lstStyle/>
          <a:p>
            <a:endParaRPr lang="en-US"/>
          </a:p>
        </p:txBody>
      </p:sp>
      <p:sp>
        <p:nvSpPr>
          <p:cNvPr id="6" name="Plassholder for lysbildenummer 5"/>
          <p:cNvSpPr>
            <a:spLocks noGrp="1"/>
          </p:cNvSpPr>
          <p:nvPr>
            <p:ph type="sldNum" sz="quarter" idx="12"/>
          </p:nvPr>
        </p:nvSpPr>
        <p:spPr/>
        <p:txBody>
          <a:bodyPr/>
          <a:lstStyle/>
          <a:p>
            <a:fld id="{BE9AD569-83DD-4E5B-AF97-63825DE45633}" type="slidenum">
              <a:rPr lang="en-US" smtClean="0"/>
              <a:t>‹#›</a:t>
            </a:fld>
            <a:endParaRPr lang="en-US"/>
          </a:p>
        </p:txBody>
      </p:sp>
    </p:spTree>
    <p:extLst>
      <p:ext uri="{BB962C8B-B14F-4D97-AF65-F5344CB8AC3E}">
        <p14:creationId xmlns:p14="http://schemas.microsoft.com/office/powerpoint/2010/main" val="2360025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11568-AFEE-92DD-6551-37075111E00B}"/>
              </a:ext>
            </a:extLst>
          </p:cNvPr>
          <p:cNvSpPr>
            <a:spLocks noGrp="1"/>
          </p:cNvSpPr>
          <p:nvPr>
            <p:ph type="ctrTitle"/>
          </p:nvPr>
        </p:nvSpPr>
        <p:spPr>
          <a:xfrm>
            <a:off x="1143000" y="842032"/>
            <a:ext cx="6858000" cy="1791253"/>
          </a:xfrm>
        </p:spPr>
        <p:txBody>
          <a:bodyPr anchor="b"/>
          <a:lstStyle>
            <a:lvl1pPr algn="ctr">
              <a:defRPr sz="4500"/>
            </a:lvl1pPr>
          </a:lstStyle>
          <a:p>
            <a:r>
              <a:rPr lang="en-US"/>
              <a:t>Click to edit Master title style</a:t>
            </a:r>
            <a:endParaRPr lang="nb-NO"/>
          </a:p>
        </p:txBody>
      </p:sp>
      <p:sp>
        <p:nvSpPr>
          <p:cNvPr id="3" name="Subtitle 2">
            <a:extLst>
              <a:ext uri="{FF2B5EF4-FFF2-40B4-BE49-F238E27FC236}">
                <a16:creationId xmlns:a16="http://schemas.microsoft.com/office/drawing/2014/main" id="{62FCA1A0-D247-88FF-3605-608CBD6283AE}"/>
              </a:ext>
            </a:extLst>
          </p:cNvPr>
          <p:cNvSpPr>
            <a:spLocks noGrp="1"/>
          </p:cNvSpPr>
          <p:nvPr>
            <p:ph type="subTitle" idx="1"/>
          </p:nvPr>
        </p:nvSpPr>
        <p:spPr>
          <a:xfrm>
            <a:off x="1143000" y="2702363"/>
            <a:ext cx="6858000" cy="1242205"/>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nb-NO"/>
          </a:p>
        </p:txBody>
      </p:sp>
      <p:sp>
        <p:nvSpPr>
          <p:cNvPr id="4" name="Date Placeholder 3">
            <a:extLst>
              <a:ext uri="{FF2B5EF4-FFF2-40B4-BE49-F238E27FC236}">
                <a16:creationId xmlns:a16="http://schemas.microsoft.com/office/drawing/2014/main" id="{8B06F7AE-C39D-D07D-378E-C04D604E7954}"/>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5" name="Footer Placeholder 4">
            <a:extLst>
              <a:ext uri="{FF2B5EF4-FFF2-40B4-BE49-F238E27FC236}">
                <a16:creationId xmlns:a16="http://schemas.microsoft.com/office/drawing/2014/main" id="{1FE94A34-453A-5021-B291-18C74F484BD7}"/>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3D2D6040-97A3-BFBE-B843-24F4C2039BB2}"/>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425374696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7DC82-4C40-66C9-4E2B-D584882C65D5}"/>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4A30D892-CF5A-097D-9CBA-633E87BAA5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F2D2AF8-6027-CB1E-7630-7103FA794474}"/>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5" name="Footer Placeholder 4">
            <a:extLst>
              <a:ext uri="{FF2B5EF4-FFF2-40B4-BE49-F238E27FC236}">
                <a16:creationId xmlns:a16="http://schemas.microsoft.com/office/drawing/2014/main" id="{629E33E8-AABF-AEDD-5236-616C6ADF70BC}"/>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4725A10B-0FEE-53FB-940B-20A83DA254E4}"/>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345275910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790E2-CE34-AD46-E642-CABA0C85667D}"/>
              </a:ext>
            </a:extLst>
          </p:cNvPr>
          <p:cNvSpPr>
            <a:spLocks noGrp="1"/>
          </p:cNvSpPr>
          <p:nvPr>
            <p:ph type="title"/>
          </p:nvPr>
        </p:nvSpPr>
        <p:spPr>
          <a:xfrm>
            <a:off x="623888" y="1282700"/>
            <a:ext cx="7886700" cy="2140213"/>
          </a:xfrm>
        </p:spPr>
        <p:txBody>
          <a:bodyPr anchor="b"/>
          <a:lstStyle>
            <a:lvl1pPr>
              <a:defRPr sz="4500"/>
            </a:lvl1pPr>
          </a:lstStyle>
          <a:p>
            <a:r>
              <a:rPr lang="en-US"/>
              <a:t>Click to edit Master title style</a:t>
            </a:r>
            <a:endParaRPr lang="nb-NO"/>
          </a:p>
        </p:txBody>
      </p:sp>
      <p:sp>
        <p:nvSpPr>
          <p:cNvPr id="3" name="Text Placeholder 2">
            <a:extLst>
              <a:ext uri="{FF2B5EF4-FFF2-40B4-BE49-F238E27FC236}">
                <a16:creationId xmlns:a16="http://schemas.microsoft.com/office/drawing/2014/main" id="{B023FBD2-6CBD-73BF-90DD-2E6D91448AE1}"/>
              </a:ext>
            </a:extLst>
          </p:cNvPr>
          <p:cNvSpPr>
            <a:spLocks noGrp="1"/>
          </p:cNvSpPr>
          <p:nvPr>
            <p:ph type="body" idx="1"/>
          </p:nvPr>
        </p:nvSpPr>
        <p:spPr>
          <a:xfrm>
            <a:off x="623888" y="3443160"/>
            <a:ext cx="7886700" cy="1125488"/>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4723A85-06A8-56EC-B2BB-C9ABB9D7AA9D}"/>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5" name="Footer Placeholder 4">
            <a:extLst>
              <a:ext uri="{FF2B5EF4-FFF2-40B4-BE49-F238E27FC236}">
                <a16:creationId xmlns:a16="http://schemas.microsoft.com/office/drawing/2014/main" id="{11BABED1-1EB7-C24D-7C96-3D03245B9132}"/>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518699D1-E066-56B2-565E-D5ABA4FA1CA6}"/>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112990009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80FCF-C936-1109-58BC-D5A014354A59}"/>
              </a:ext>
            </a:extLst>
          </p:cNvPr>
          <p:cNvSpPr>
            <a:spLocks noGrp="1"/>
          </p:cNvSpPr>
          <p:nvPr>
            <p:ph type="title"/>
          </p:nvPr>
        </p:nvSpPr>
        <p:spPr/>
        <p:txBody>
          <a:bodyPr/>
          <a:lstStyle/>
          <a:p>
            <a:r>
              <a:rPr lang="en-US"/>
              <a:t>Click to edit Master title style</a:t>
            </a:r>
            <a:endParaRPr lang="nb-NO"/>
          </a:p>
        </p:txBody>
      </p:sp>
      <p:sp>
        <p:nvSpPr>
          <p:cNvPr id="3" name="Content Placeholder 2">
            <a:extLst>
              <a:ext uri="{FF2B5EF4-FFF2-40B4-BE49-F238E27FC236}">
                <a16:creationId xmlns:a16="http://schemas.microsoft.com/office/drawing/2014/main" id="{AFAB2D4A-A80A-407C-D3AE-5F799B9C4B12}"/>
              </a:ext>
            </a:extLst>
          </p:cNvPr>
          <p:cNvSpPr>
            <a:spLocks noGrp="1"/>
          </p:cNvSpPr>
          <p:nvPr>
            <p:ph sz="half" idx="1"/>
          </p:nvPr>
        </p:nvSpPr>
        <p:spPr>
          <a:xfrm>
            <a:off x="628650" y="1369642"/>
            <a:ext cx="3886200"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Content Placeholder 3">
            <a:extLst>
              <a:ext uri="{FF2B5EF4-FFF2-40B4-BE49-F238E27FC236}">
                <a16:creationId xmlns:a16="http://schemas.microsoft.com/office/drawing/2014/main" id="{F447C68B-E7AE-41BF-2387-D126972E981E}"/>
              </a:ext>
            </a:extLst>
          </p:cNvPr>
          <p:cNvSpPr>
            <a:spLocks noGrp="1"/>
          </p:cNvSpPr>
          <p:nvPr>
            <p:ph sz="half" idx="2"/>
          </p:nvPr>
        </p:nvSpPr>
        <p:spPr>
          <a:xfrm>
            <a:off x="4629150" y="1369642"/>
            <a:ext cx="3886200" cy="3264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Date Placeholder 4">
            <a:extLst>
              <a:ext uri="{FF2B5EF4-FFF2-40B4-BE49-F238E27FC236}">
                <a16:creationId xmlns:a16="http://schemas.microsoft.com/office/drawing/2014/main" id="{54A3A59F-52BD-DF68-CB6D-DC750308E9F0}"/>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6" name="Footer Placeholder 5">
            <a:extLst>
              <a:ext uri="{FF2B5EF4-FFF2-40B4-BE49-F238E27FC236}">
                <a16:creationId xmlns:a16="http://schemas.microsoft.com/office/drawing/2014/main" id="{F41C4A9F-2B53-106A-FB50-6A0A272EED21}"/>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809036CF-1A44-0D07-549E-514FED7B83D8}"/>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400012148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9EC81-2BE2-0660-FB83-D3D4E52406B9}"/>
              </a:ext>
            </a:extLst>
          </p:cNvPr>
          <p:cNvSpPr>
            <a:spLocks noGrp="1"/>
          </p:cNvSpPr>
          <p:nvPr>
            <p:ph type="title"/>
          </p:nvPr>
        </p:nvSpPr>
        <p:spPr>
          <a:xfrm>
            <a:off x="629841" y="273929"/>
            <a:ext cx="7886700" cy="994479"/>
          </a:xfrm>
        </p:spPr>
        <p:txBody>
          <a:bodyPr/>
          <a:lstStyle/>
          <a:p>
            <a:r>
              <a:rPr lang="en-US"/>
              <a:t>Click to edit Master title style</a:t>
            </a:r>
            <a:endParaRPr lang="nb-NO"/>
          </a:p>
        </p:txBody>
      </p:sp>
      <p:sp>
        <p:nvSpPr>
          <p:cNvPr id="3" name="Text Placeholder 2">
            <a:extLst>
              <a:ext uri="{FF2B5EF4-FFF2-40B4-BE49-F238E27FC236}">
                <a16:creationId xmlns:a16="http://schemas.microsoft.com/office/drawing/2014/main" id="{DBA374D7-E3DF-2A59-9811-23950F3A1AC7}"/>
              </a:ext>
            </a:extLst>
          </p:cNvPr>
          <p:cNvSpPr>
            <a:spLocks noGrp="1"/>
          </p:cNvSpPr>
          <p:nvPr>
            <p:ph type="body" idx="1"/>
          </p:nvPr>
        </p:nvSpPr>
        <p:spPr>
          <a:xfrm>
            <a:off x="629842" y="1261261"/>
            <a:ext cx="3868340"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32BF791-FDBE-C375-69AC-173F476BBC66}"/>
              </a:ext>
            </a:extLst>
          </p:cNvPr>
          <p:cNvSpPr>
            <a:spLocks noGrp="1"/>
          </p:cNvSpPr>
          <p:nvPr>
            <p:ph sz="half" idx="2"/>
          </p:nvPr>
        </p:nvSpPr>
        <p:spPr>
          <a:xfrm>
            <a:off x="629842" y="1879386"/>
            <a:ext cx="3868340"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5" name="Text Placeholder 4">
            <a:extLst>
              <a:ext uri="{FF2B5EF4-FFF2-40B4-BE49-F238E27FC236}">
                <a16:creationId xmlns:a16="http://schemas.microsoft.com/office/drawing/2014/main" id="{75F54146-7D0C-E8E7-3235-BD95C10447B9}"/>
              </a:ext>
            </a:extLst>
          </p:cNvPr>
          <p:cNvSpPr>
            <a:spLocks noGrp="1"/>
          </p:cNvSpPr>
          <p:nvPr>
            <p:ph type="body" sz="quarter" idx="3"/>
          </p:nvPr>
        </p:nvSpPr>
        <p:spPr>
          <a:xfrm>
            <a:off x="4629150" y="1261261"/>
            <a:ext cx="3887391" cy="61812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0BCF984E-6479-71AE-9A01-30A45D64A6FA}"/>
              </a:ext>
            </a:extLst>
          </p:cNvPr>
          <p:cNvSpPr>
            <a:spLocks noGrp="1"/>
          </p:cNvSpPr>
          <p:nvPr>
            <p:ph sz="quarter" idx="4"/>
          </p:nvPr>
        </p:nvSpPr>
        <p:spPr>
          <a:xfrm>
            <a:off x="4629150" y="1879386"/>
            <a:ext cx="3887391" cy="27642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7" name="Date Placeholder 6">
            <a:extLst>
              <a:ext uri="{FF2B5EF4-FFF2-40B4-BE49-F238E27FC236}">
                <a16:creationId xmlns:a16="http://schemas.microsoft.com/office/drawing/2014/main" id="{7BA8B230-D160-F7C2-3147-88EE1DD241E1}"/>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8" name="Footer Placeholder 7">
            <a:extLst>
              <a:ext uri="{FF2B5EF4-FFF2-40B4-BE49-F238E27FC236}">
                <a16:creationId xmlns:a16="http://schemas.microsoft.com/office/drawing/2014/main" id="{6EFF0D2F-587E-0376-16D7-9BEE4D06D1F2}"/>
              </a:ext>
            </a:extLst>
          </p:cNvPr>
          <p:cNvSpPr>
            <a:spLocks noGrp="1"/>
          </p:cNvSpPr>
          <p:nvPr>
            <p:ph type="ftr" sz="quarter" idx="11"/>
          </p:nvPr>
        </p:nvSpPr>
        <p:spPr/>
        <p:txBody>
          <a:bodyPr/>
          <a:lstStyle/>
          <a:p>
            <a:endParaRPr lang="nb-NO"/>
          </a:p>
        </p:txBody>
      </p:sp>
      <p:sp>
        <p:nvSpPr>
          <p:cNvPr id="9" name="Slide Number Placeholder 8">
            <a:extLst>
              <a:ext uri="{FF2B5EF4-FFF2-40B4-BE49-F238E27FC236}">
                <a16:creationId xmlns:a16="http://schemas.microsoft.com/office/drawing/2014/main" id="{08763966-322B-E333-FDB5-2E1E33610005}"/>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1971951190"/>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5A12C-D10D-0CD2-3A12-164A065A1247}"/>
              </a:ext>
            </a:extLst>
          </p:cNvPr>
          <p:cNvSpPr>
            <a:spLocks noGrp="1"/>
          </p:cNvSpPr>
          <p:nvPr>
            <p:ph type="title"/>
          </p:nvPr>
        </p:nvSpPr>
        <p:spPr/>
        <p:txBody>
          <a:bodyPr/>
          <a:lstStyle/>
          <a:p>
            <a:r>
              <a:rPr lang="en-US"/>
              <a:t>Click to edit Master title style</a:t>
            </a:r>
            <a:endParaRPr lang="nb-NO"/>
          </a:p>
        </p:txBody>
      </p:sp>
      <p:sp>
        <p:nvSpPr>
          <p:cNvPr id="3" name="Date Placeholder 2">
            <a:extLst>
              <a:ext uri="{FF2B5EF4-FFF2-40B4-BE49-F238E27FC236}">
                <a16:creationId xmlns:a16="http://schemas.microsoft.com/office/drawing/2014/main" id="{16DDE809-8EBA-85F0-908D-3BA5A9696963}"/>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4" name="Footer Placeholder 3">
            <a:extLst>
              <a:ext uri="{FF2B5EF4-FFF2-40B4-BE49-F238E27FC236}">
                <a16:creationId xmlns:a16="http://schemas.microsoft.com/office/drawing/2014/main" id="{B654AC1A-938D-240A-E912-166844339B2D}"/>
              </a:ext>
            </a:extLst>
          </p:cNvPr>
          <p:cNvSpPr>
            <a:spLocks noGrp="1"/>
          </p:cNvSpPr>
          <p:nvPr>
            <p:ph type="ftr" sz="quarter" idx="11"/>
          </p:nvPr>
        </p:nvSpPr>
        <p:spPr/>
        <p:txBody>
          <a:bodyPr/>
          <a:lstStyle/>
          <a:p>
            <a:endParaRPr lang="nb-NO"/>
          </a:p>
        </p:txBody>
      </p:sp>
      <p:sp>
        <p:nvSpPr>
          <p:cNvPr id="5" name="Slide Number Placeholder 4">
            <a:extLst>
              <a:ext uri="{FF2B5EF4-FFF2-40B4-BE49-F238E27FC236}">
                <a16:creationId xmlns:a16="http://schemas.microsoft.com/office/drawing/2014/main" id="{43D50466-70E5-C3FA-D71C-A8BF0E2B7A35}"/>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14496338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0DE351-8240-858B-BC34-2A8C83E376E9}"/>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3" name="Footer Placeholder 2">
            <a:extLst>
              <a:ext uri="{FF2B5EF4-FFF2-40B4-BE49-F238E27FC236}">
                <a16:creationId xmlns:a16="http://schemas.microsoft.com/office/drawing/2014/main" id="{5A6FCCBA-71D8-D103-5282-C8B32BE67A64}"/>
              </a:ext>
            </a:extLst>
          </p:cNvPr>
          <p:cNvSpPr>
            <a:spLocks noGrp="1"/>
          </p:cNvSpPr>
          <p:nvPr>
            <p:ph type="ftr" sz="quarter" idx="11"/>
          </p:nvPr>
        </p:nvSpPr>
        <p:spPr/>
        <p:txBody>
          <a:bodyPr/>
          <a:lstStyle/>
          <a:p>
            <a:endParaRPr lang="nb-NO"/>
          </a:p>
        </p:txBody>
      </p:sp>
      <p:sp>
        <p:nvSpPr>
          <p:cNvPr id="4" name="Slide Number Placeholder 3">
            <a:extLst>
              <a:ext uri="{FF2B5EF4-FFF2-40B4-BE49-F238E27FC236}">
                <a16:creationId xmlns:a16="http://schemas.microsoft.com/office/drawing/2014/main" id="{3620706C-DB0F-81E0-D5A1-C4BFC7B04841}"/>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27812862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tel, innhold og bilde (H)">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1E1C32F-6395-4279-A4F6-2DFACFC18416}"/>
              </a:ext>
            </a:extLst>
          </p:cNvPr>
          <p:cNvSpPr/>
          <p:nvPr userDrawn="1"/>
        </p:nvSpPr>
        <p:spPr>
          <a:xfrm>
            <a:off x="1" y="0"/>
            <a:ext cx="9143998" cy="5145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 name="Tittel 1"/>
          <p:cNvSpPr>
            <a:spLocks noGrp="1"/>
          </p:cNvSpPr>
          <p:nvPr>
            <p:ph type="title" hasCustomPrompt="1"/>
          </p:nvPr>
        </p:nvSpPr>
        <p:spPr>
          <a:xfrm>
            <a:off x="628650" y="351954"/>
            <a:ext cx="3316055" cy="828104"/>
          </a:xfrm>
        </p:spPr>
        <p:txBody>
          <a:bodyPr/>
          <a:lstStyle>
            <a:lvl1pPr>
              <a:defRPr/>
            </a:lvl1pPr>
          </a:lstStyle>
          <a:p>
            <a:r>
              <a:rPr lang="nb-NO"/>
              <a:t>Tittel</a:t>
            </a:r>
          </a:p>
        </p:txBody>
      </p:sp>
      <p:sp>
        <p:nvSpPr>
          <p:cNvPr id="3" name="Plassholder for innhold 2"/>
          <p:cNvSpPr>
            <a:spLocks noGrp="1"/>
          </p:cNvSpPr>
          <p:nvPr>
            <p:ph idx="1" hasCustomPrompt="1"/>
          </p:nvPr>
        </p:nvSpPr>
        <p:spPr>
          <a:xfrm>
            <a:off x="628650" y="1369643"/>
            <a:ext cx="3316056" cy="3042700"/>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
        <p:nvSpPr>
          <p:cNvPr id="7" name="Picture Placeholder 6">
            <a:extLst>
              <a:ext uri="{FF2B5EF4-FFF2-40B4-BE49-F238E27FC236}">
                <a16:creationId xmlns:a16="http://schemas.microsoft.com/office/drawing/2014/main" id="{48218045-9B70-4777-A444-3E4233FF4C41}"/>
              </a:ext>
            </a:extLst>
          </p:cNvPr>
          <p:cNvSpPr>
            <a:spLocks noGrp="1"/>
          </p:cNvSpPr>
          <p:nvPr>
            <p:ph type="pic" sz="quarter" idx="15"/>
          </p:nvPr>
        </p:nvSpPr>
        <p:spPr>
          <a:xfrm>
            <a:off x="4572000" y="0"/>
            <a:ext cx="4571999" cy="5145087"/>
          </a:xfrm>
          <a:prstGeom prst="rect">
            <a:avLst/>
          </a:prstGeom>
        </p:spPr>
        <p:txBody>
          <a:bodyPr lIns="0" tIns="0" rIns="0" bIns="0"/>
          <a:lstStyle/>
          <a:p>
            <a:r>
              <a:rPr lang="nb-NO"/>
              <a:t>Klikk på ikonet for å legge til et bilde</a:t>
            </a:r>
            <a:endParaRPr lang="en-GB"/>
          </a:p>
        </p:txBody>
      </p:sp>
    </p:spTree>
    <p:extLst>
      <p:ext uri="{BB962C8B-B14F-4D97-AF65-F5344CB8AC3E}">
        <p14:creationId xmlns:p14="http://schemas.microsoft.com/office/powerpoint/2010/main" val="320261102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527B0-D1E7-8597-3A87-910D39C967FA}"/>
              </a:ext>
            </a:extLst>
          </p:cNvPr>
          <p:cNvSpPr>
            <a:spLocks noGrp="1"/>
          </p:cNvSpPr>
          <p:nvPr>
            <p:ph type="title"/>
          </p:nvPr>
        </p:nvSpPr>
        <p:spPr>
          <a:xfrm>
            <a:off x="629841" y="343006"/>
            <a:ext cx="2949178" cy="1200521"/>
          </a:xfrm>
        </p:spPr>
        <p:txBody>
          <a:bodyPr anchor="b"/>
          <a:lstStyle>
            <a:lvl1pPr>
              <a:defRPr sz="2400"/>
            </a:lvl1pPr>
          </a:lstStyle>
          <a:p>
            <a:r>
              <a:rPr lang="en-US"/>
              <a:t>Click to edit Master title style</a:t>
            </a:r>
            <a:endParaRPr lang="nb-NO"/>
          </a:p>
        </p:txBody>
      </p:sp>
      <p:sp>
        <p:nvSpPr>
          <p:cNvPr id="3" name="Content Placeholder 2">
            <a:extLst>
              <a:ext uri="{FF2B5EF4-FFF2-40B4-BE49-F238E27FC236}">
                <a16:creationId xmlns:a16="http://schemas.microsoft.com/office/drawing/2014/main" id="{79967713-2B6C-F703-4EA9-87560077928E}"/>
              </a:ext>
            </a:extLst>
          </p:cNvPr>
          <p:cNvSpPr>
            <a:spLocks noGrp="1"/>
          </p:cNvSpPr>
          <p:nvPr>
            <p:ph idx="1"/>
          </p:nvPr>
        </p:nvSpPr>
        <p:spPr>
          <a:xfrm>
            <a:off x="3887391" y="740798"/>
            <a:ext cx="4629150" cy="3656347"/>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Text Placeholder 3">
            <a:extLst>
              <a:ext uri="{FF2B5EF4-FFF2-40B4-BE49-F238E27FC236}">
                <a16:creationId xmlns:a16="http://schemas.microsoft.com/office/drawing/2014/main" id="{21D310BA-3736-D842-C8F6-F9137A671A27}"/>
              </a:ext>
            </a:extLst>
          </p:cNvPr>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6293B2-F06E-4919-7BEC-905ECAAD1643}"/>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6" name="Footer Placeholder 5">
            <a:extLst>
              <a:ext uri="{FF2B5EF4-FFF2-40B4-BE49-F238E27FC236}">
                <a16:creationId xmlns:a16="http://schemas.microsoft.com/office/drawing/2014/main" id="{1F5F88EC-5659-5CFB-0181-B4646F012E93}"/>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5C093763-CCFD-7CDB-1314-3A5D6E1AD8CC}"/>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394761412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46457C-A6A2-AF6E-3FE0-F4A603334DE7}"/>
              </a:ext>
            </a:extLst>
          </p:cNvPr>
          <p:cNvSpPr>
            <a:spLocks noGrp="1"/>
          </p:cNvSpPr>
          <p:nvPr>
            <p:ph type="title"/>
          </p:nvPr>
        </p:nvSpPr>
        <p:spPr>
          <a:xfrm>
            <a:off x="629841" y="343006"/>
            <a:ext cx="2949178" cy="1200521"/>
          </a:xfrm>
        </p:spPr>
        <p:txBody>
          <a:bodyPr anchor="b"/>
          <a:lstStyle>
            <a:lvl1pPr>
              <a:defRPr sz="2400"/>
            </a:lvl1pPr>
          </a:lstStyle>
          <a:p>
            <a:r>
              <a:rPr lang="en-US"/>
              <a:t>Click to edit Master title style</a:t>
            </a:r>
            <a:endParaRPr lang="nb-NO"/>
          </a:p>
        </p:txBody>
      </p:sp>
      <p:sp>
        <p:nvSpPr>
          <p:cNvPr id="3" name="Picture Placeholder 2">
            <a:extLst>
              <a:ext uri="{FF2B5EF4-FFF2-40B4-BE49-F238E27FC236}">
                <a16:creationId xmlns:a16="http://schemas.microsoft.com/office/drawing/2014/main" id="{E39C2234-711D-4075-9B2E-84F961164C51}"/>
              </a:ext>
            </a:extLst>
          </p:cNvPr>
          <p:cNvSpPr>
            <a:spLocks noGrp="1"/>
          </p:cNvSpPr>
          <p:nvPr>
            <p:ph type="pic" idx="1"/>
          </p:nvPr>
        </p:nvSpPr>
        <p:spPr>
          <a:xfrm>
            <a:off x="3887391" y="740798"/>
            <a:ext cx="4629150" cy="365634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nb-NO"/>
          </a:p>
        </p:txBody>
      </p:sp>
      <p:sp>
        <p:nvSpPr>
          <p:cNvPr id="4" name="Text Placeholder 3">
            <a:extLst>
              <a:ext uri="{FF2B5EF4-FFF2-40B4-BE49-F238E27FC236}">
                <a16:creationId xmlns:a16="http://schemas.microsoft.com/office/drawing/2014/main" id="{6D397BC9-2E53-FACF-A7F1-723A7D614824}"/>
              </a:ext>
            </a:extLst>
          </p:cNvPr>
          <p:cNvSpPr>
            <a:spLocks noGrp="1"/>
          </p:cNvSpPr>
          <p:nvPr>
            <p:ph type="body" sz="half" idx="2"/>
          </p:nvPr>
        </p:nvSpPr>
        <p:spPr>
          <a:xfrm>
            <a:off x="629841" y="1543526"/>
            <a:ext cx="2949178" cy="2859574"/>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697FDD7D-9E57-9F83-37DC-BFDE6354F30A}"/>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6" name="Footer Placeholder 5">
            <a:extLst>
              <a:ext uri="{FF2B5EF4-FFF2-40B4-BE49-F238E27FC236}">
                <a16:creationId xmlns:a16="http://schemas.microsoft.com/office/drawing/2014/main" id="{B6D4C722-BC73-695B-048B-128C8F378D08}"/>
              </a:ext>
            </a:extLst>
          </p:cNvPr>
          <p:cNvSpPr>
            <a:spLocks noGrp="1"/>
          </p:cNvSpPr>
          <p:nvPr>
            <p:ph type="ftr" sz="quarter" idx="11"/>
          </p:nvPr>
        </p:nvSpPr>
        <p:spPr/>
        <p:txBody>
          <a:bodyPr/>
          <a:lstStyle/>
          <a:p>
            <a:endParaRPr lang="nb-NO"/>
          </a:p>
        </p:txBody>
      </p:sp>
      <p:sp>
        <p:nvSpPr>
          <p:cNvPr id="7" name="Slide Number Placeholder 6">
            <a:extLst>
              <a:ext uri="{FF2B5EF4-FFF2-40B4-BE49-F238E27FC236}">
                <a16:creationId xmlns:a16="http://schemas.microsoft.com/office/drawing/2014/main" id="{11FF6D59-AC7B-50BD-5846-EC134A543FA4}"/>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355993590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B164D-75F7-6333-794E-C91686A97010}"/>
              </a:ext>
            </a:extLst>
          </p:cNvPr>
          <p:cNvSpPr>
            <a:spLocks noGrp="1"/>
          </p:cNvSpPr>
          <p:nvPr>
            <p:ph type="title"/>
          </p:nvPr>
        </p:nvSpPr>
        <p:spPr/>
        <p:txBody>
          <a:bodyPr/>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1C143433-362F-B2E5-6289-07EBD9A93C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979CC130-5D60-95FE-FD67-4409007ADB37}"/>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5" name="Footer Placeholder 4">
            <a:extLst>
              <a:ext uri="{FF2B5EF4-FFF2-40B4-BE49-F238E27FC236}">
                <a16:creationId xmlns:a16="http://schemas.microsoft.com/office/drawing/2014/main" id="{4C32CD5C-8C22-D2BD-FCE6-327B5103A07E}"/>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0B88C39B-9BFC-1111-F0B4-A7E6B2DBD8CC}"/>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28550608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7F1B31-79CE-4331-92A4-92B43E78F240}"/>
              </a:ext>
            </a:extLst>
          </p:cNvPr>
          <p:cNvSpPr>
            <a:spLocks noGrp="1"/>
          </p:cNvSpPr>
          <p:nvPr>
            <p:ph type="title" orient="vert"/>
          </p:nvPr>
        </p:nvSpPr>
        <p:spPr>
          <a:xfrm>
            <a:off x="6543675" y="273928"/>
            <a:ext cx="1971675" cy="4360224"/>
          </a:xfrm>
        </p:spPr>
        <p:txBody>
          <a:bodyPr vert="eaVert"/>
          <a:lstStyle/>
          <a:p>
            <a:r>
              <a:rPr lang="en-US"/>
              <a:t>Click to edit Master title style</a:t>
            </a:r>
            <a:endParaRPr lang="nb-NO"/>
          </a:p>
        </p:txBody>
      </p:sp>
      <p:sp>
        <p:nvSpPr>
          <p:cNvPr id="3" name="Vertical Text Placeholder 2">
            <a:extLst>
              <a:ext uri="{FF2B5EF4-FFF2-40B4-BE49-F238E27FC236}">
                <a16:creationId xmlns:a16="http://schemas.microsoft.com/office/drawing/2014/main" id="{711D2C03-3A45-F4C0-09A1-35238BA9BA8E}"/>
              </a:ext>
            </a:extLst>
          </p:cNvPr>
          <p:cNvSpPr>
            <a:spLocks noGrp="1"/>
          </p:cNvSpPr>
          <p:nvPr>
            <p:ph type="body" orient="vert" idx="1"/>
          </p:nvPr>
        </p:nvSpPr>
        <p:spPr>
          <a:xfrm>
            <a:off x="628650" y="273928"/>
            <a:ext cx="5800725" cy="43602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DAFCB5C8-EA0C-C0F1-B0B4-D20D195158A1}"/>
              </a:ext>
            </a:extLst>
          </p:cNvPr>
          <p:cNvSpPr>
            <a:spLocks noGrp="1"/>
          </p:cNvSpPr>
          <p:nvPr>
            <p:ph type="dt" sz="half" idx="10"/>
          </p:nvPr>
        </p:nvSpPr>
        <p:spPr/>
        <p:txBody>
          <a:bodyPr/>
          <a:lstStyle/>
          <a:p>
            <a:fld id="{E06C04F3-2970-4F30-B2E4-E0D5CBD79A87}" type="datetimeFigureOut">
              <a:rPr lang="nb-NO" smtClean="0"/>
              <a:t>13.05.2025</a:t>
            </a:fld>
            <a:endParaRPr lang="nb-NO"/>
          </a:p>
        </p:txBody>
      </p:sp>
      <p:sp>
        <p:nvSpPr>
          <p:cNvPr id="5" name="Footer Placeholder 4">
            <a:extLst>
              <a:ext uri="{FF2B5EF4-FFF2-40B4-BE49-F238E27FC236}">
                <a16:creationId xmlns:a16="http://schemas.microsoft.com/office/drawing/2014/main" id="{DF9C653A-BB73-0F71-5A70-DF233BFB5C80}"/>
              </a:ext>
            </a:extLst>
          </p:cNvPr>
          <p:cNvSpPr>
            <a:spLocks noGrp="1"/>
          </p:cNvSpPr>
          <p:nvPr>
            <p:ph type="ftr" sz="quarter" idx="11"/>
          </p:nvPr>
        </p:nvSpPr>
        <p:spPr/>
        <p:txBody>
          <a:bodyPr/>
          <a:lstStyle/>
          <a:p>
            <a:endParaRPr lang="nb-NO"/>
          </a:p>
        </p:txBody>
      </p:sp>
      <p:sp>
        <p:nvSpPr>
          <p:cNvPr id="6" name="Slide Number Placeholder 5">
            <a:extLst>
              <a:ext uri="{FF2B5EF4-FFF2-40B4-BE49-F238E27FC236}">
                <a16:creationId xmlns:a16="http://schemas.microsoft.com/office/drawing/2014/main" id="{BAF42E6F-5E4F-8FFE-B2E1-658806AAAFA4}"/>
              </a:ext>
            </a:extLst>
          </p:cNvPr>
          <p:cNvSpPr>
            <a:spLocks noGrp="1"/>
          </p:cNvSpPr>
          <p:nvPr>
            <p:ph type="sldNum" sz="quarter" idx="12"/>
          </p:nvPr>
        </p:nvSpPr>
        <p:spPr/>
        <p:txBody>
          <a:bodyPr/>
          <a:lstStyle/>
          <a:p>
            <a:fld id="{D6E30B7F-3D1F-4866-9AAD-B26ACECE340E}" type="slidenum">
              <a:rPr lang="nb-NO" smtClean="0"/>
              <a:t>‹#›</a:t>
            </a:fld>
            <a:endParaRPr lang="nb-NO"/>
          </a:p>
        </p:txBody>
      </p:sp>
    </p:spTree>
    <p:extLst>
      <p:ext uri="{BB962C8B-B14F-4D97-AF65-F5344CB8AC3E}">
        <p14:creationId xmlns:p14="http://schemas.microsoft.com/office/powerpoint/2010/main" val="27618168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Forside">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47DB516C-DE58-43A5-B6F7-A4B0BBB0798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63473" y="86400"/>
            <a:ext cx="3617054" cy="4920048"/>
          </a:xfrm>
          <a:prstGeom prst="rect">
            <a:avLst/>
          </a:prstGeom>
        </p:spPr>
      </p:pic>
    </p:spTree>
    <p:extLst>
      <p:ext uri="{BB962C8B-B14F-4D97-AF65-F5344CB8AC3E}">
        <p14:creationId xmlns:p14="http://schemas.microsoft.com/office/powerpoint/2010/main" val="3308843347"/>
      </p:ext>
    </p:extLst>
  </p:cSld>
  <p:clrMapOvr>
    <a:masterClrMapping/>
  </p:clrMapOvr>
  <p:transition spd="slow" advClick="0" advTm="10000">
    <p:fad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lde, tittel og rød strek">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BB785D6-56F2-421B-9C6E-0CE161F6B873}"/>
              </a:ext>
            </a:extLst>
          </p:cNvPr>
          <p:cNvSpPr>
            <a:spLocks noGrp="1"/>
          </p:cNvSpPr>
          <p:nvPr>
            <p:ph type="pic" sz="quarter" idx="10"/>
          </p:nvPr>
        </p:nvSpPr>
        <p:spPr>
          <a:xfrm>
            <a:off x="0" y="0"/>
            <a:ext cx="9144000" cy="5145088"/>
          </a:xfrm>
          <a:solidFill>
            <a:schemeClr val="bg1">
              <a:lumMod val="65000"/>
              <a:lumOff val="35000"/>
            </a:schemeClr>
          </a:solidFill>
        </p:spPr>
        <p:txBody>
          <a:bodyPr>
            <a:normAutofit/>
          </a:bodyPr>
          <a:lstStyle>
            <a:lvl1pPr marL="0" indent="0">
              <a:buNone/>
              <a:defRPr sz="1200"/>
            </a:lvl1pPr>
          </a:lstStyle>
          <a:p>
            <a:r>
              <a:rPr lang="nb-NO"/>
              <a:t>Klikk på ikonet for å legge til et bilde</a:t>
            </a:r>
            <a:endParaRPr lang="en-GB"/>
          </a:p>
        </p:txBody>
      </p:sp>
      <p:sp>
        <p:nvSpPr>
          <p:cNvPr id="17" name="Text Placeholder 16">
            <a:extLst>
              <a:ext uri="{FF2B5EF4-FFF2-40B4-BE49-F238E27FC236}">
                <a16:creationId xmlns:a16="http://schemas.microsoft.com/office/drawing/2014/main" id="{E7A3D93F-B7C3-4F5A-B7D9-2F41E5150842}"/>
              </a:ext>
            </a:extLst>
          </p:cNvPr>
          <p:cNvSpPr>
            <a:spLocks noGrp="1"/>
          </p:cNvSpPr>
          <p:nvPr>
            <p:ph type="body" sz="quarter" idx="12"/>
          </p:nvPr>
        </p:nvSpPr>
        <p:spPr>
          <a:xfrm>
            <a:off x="-1" y="4419599"/>
            <a:ext cx="6234113" cy="409576"/>
          </a:xfrm>
          <a:blipFill>
            <a:blip r:embed="rId2">
              <a:extLst>
                <a:ext uri="{96DAC541-7B7A-43D3-8B79-37D633B846F1}">
                  <asvg:svgBlip xmlns:asvg="http://schemas.microsoft.com/office/drawing/2016/SVG/main" r:embed="rId3"/>
                </a:ext>
              </a:extLst>
            </a:blip>
            <a:stretch>
              <a:fillRect/>
            </a:stretch>
          </a:blipFill>
        </p:spPr>
        <p:txBody>
          <a:bodyPr anchor="ctr"/>
          <a:lstStyle>
            <a:lvl1pPr marL="0" indent="0" algn="ctr">
              <a:buNone/>
              <a:defRPr>
                <a:solidFill>
                  <a:schemeClr val="bg1"/>
                </a:solidFill>
              </a:defRPr>
            </a:lvl1pPr>
          </a:lstStyle>
          <a:p>
            <a:pPr lvl="0"/>
            <a:r>
              <a:rPr lang="nb-NO"/>
              <a:t>Klikk for å redigere tekststiler i malen</a:t>
            </a:r>
          </a:p>
        </p:txBody>
      </p:sp>
      <p:sp>
        <p:nvSpPr>
          <p:cNvPr id="5" name="Title 1">
            <a:extLst>
              <a:ext uri="{FF2B5EF4-FFF2-40B4-BE49-F238E27FC236}">
                <a16:creationId xmlns:a16="http://schemas.microsoft.com/office/drawing/2014/main" id="{DBA346C4-9141-4DE3-B9EB-D70AEDA055A3}"/>
              </a:ext>
            </a:extLst>
          </p:cNvPr>
          <p:cNvSpPr>
            <a:spLocks noGrp="1"/>
          </p:cNvSpPr>
          <p:nvPr>
            <p:ph type="title"/>
          </p:nvPr>
        </p:nvSpPr>
        <p:spPr>
          <a:xfrm>
            <a:off x="628650" y="351954"/>
            <a:ext cx="7886700" cy="828104"/>
          </a:xfrm>
        </p:spPr>
        <p:txBody>
          <a:bodyPr/>
          <a:lstStyle/>
          <a:p>
            <a:r>
              <a:rPr lang="nb-NO"/>
              <a:t>Klikk for å redigere tittelstil</a:t>
            </a:r>
            <a:endParaRPr lang="en-GB"/>
          </a:p>
        </p:txBody>
      </p:sp>
    </p:spTree>
    <p:extLst>
      <p:ext uri="{BB962C8B-B14F-4D97-AF65-F5344CB8AC3E}">
        <p14:creationId xmlns:p14="http://schemas.microsoft.com/office/powerpoint/2010/main" val="100957089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Bilde og tekst">
    <p:spTree>
      <p:nvGrpSpPr>
        <p:cNvPr id="1" name=""/>
        <p:cNvGrpSpPr/>
        <p:nvPr/>
      </p:nvGrpSpPr>
      <p:grpSpPr>
        <a:xfrm>
          <a:off x="0" y="0"/>
          <a:ext cx="0" cy="0"/>
          <a:chOff x="0" y="0"/>
          <a:chExt cx="0" cy="0"/>
        </a:xfrm>
      </p:grpSpPr>
      <p:sp>
        <p:nvSpPr>
          <p:cNvPr id="8" name="Picture Placeholder 9">
            <a:extLst>
              <a:ext uri="{FF2B5EF4-FFF2-40B4-BE49-F238E27FC236}">
                <a16:creationId xmlns:a16="http://schemas.microsoft.com/office/drawing/2014/main" id="{CBBDFCF7-F532-477F-8A1A-E900E1DC9286}"/>
              </a:ext>
            </a:extLst>
          </p:cNvPr>
          <p:cNvSpPr>
            <a:spLocks noGrp="1"/>
          </p:cNvSpPr>
          <p:nvPr>
            <p:ph type="pic" sz="quarter" idx="10" hasCustomPrompt="1"/>
          </p:nvPr>
        </p:nvSpPr>
        <p:spPr>
          <a:xfrm>
            <a:off x="0" y="0"/>
            <a:ext cx="9144000" cy="5145088"/>
          </a:xfrm>
          <a:solidFill>
            <a:schemeClr val="bg1">
              <a:lumMod val="65000"/>
              <a:lumOff val="35000"/>
            </a:schemeClr>
          </a:solidFill>
        </p:spPr>
        <p:txBody>
          <a:bodyPr anchor="b">
            <a:normAutofit/>
          </a:bodyPr>
          <a:lstStyle>
            <a:lvl1pPr marL="0" indent="0" algn="r">
              <a:buNone/>
              <a:defRPr sz="1200"/>
            </a:lvl1pPr>
          </a:lstStyle>
          <a:p>
            <a:r>
              <a:rPr lang="nb-NO"/>
              <a:t>Klikk Sett inn – Bilder – for å endre eller sette inn bilde</a:t>
            </a:r>
            <a:endParaRPr lang="en-GB"/>
          </a:p>
        </p:txBody>
      </p:sp>
      <p:pic>
        <p:nvPicPr>
          <p:cNvPr id="7" name="Picture 6" descr="A picture containing text, water, outdoor, shore&#10;&#10;Description automatically generated" hidden="1">
            <a:extLst>
              <a:ext uri="{FF2B5EF4-FFF2-40B4-BE49-F238E27FC236}">
                <a16:creationId xmlns:a16="http://schemas.microsoft.com/office/drawing/2014/main" id="{5926DC9E-0DDA-48BD-AF72-57784B22A7C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06" y="0"/>
            <a:ext cx="9134189" cy="5145088"/>
          </a:xfrm>
          <a:prstGeom prst="rect">
            <a:avLst/>
          </a:prstGeom>
        </p:spPr>
      </p:pic>
      <p:sp>
        <p:nvSpPr>
          <p:cNvPr id="12" name="Text Placeholder 11">
            <a:extLst>
              <a:ext uri="{FF2B5EF4-FFF2-40B4-BE49-F238E27FC236}">
                <a16:creationId xmlns:a16="http://schemas.microsoft.com/office/drawing/2014/main" id="{2FA06A6E-EF01-4423-B229-C83BB34ADB95}"/>
              </a:ext>
            </a:extLst>
          </p:cNvPr>
          <p:cNvSpPr>
            <a:spLocks noGrp="1"/>
          </p:cNvSpPr>
          <p:nvPr>
            <p:ph type="body" sz="quarter" idx="11"/>
          </p:nvPr>
        </p:nvSpPr>
        <p:spPr>
          <a:xfrm>
            <a:off x="1448476" y="0"/>
            <a:ext cx="3031307" cy="5145088"/>
          </a:xfrm>
          <a:blipFill>
            <a:blip r:embed="rId3">
              <a:extLst>
                <a:ext uri="{96DAC541-7B7A-43D3-8B79-37D633B846F1}">
                  <asvg:svgBlip xmlns:asvg="http://schemas.microsoft.com/office/drawing/2016/SVG/main" r:embed="rId4"/>
                </a:ext>
              </a:extLst>
            </a:blip>
            <a:stretch>
              <a:fillRect/>
            </a:stretch>
          </a:blipFill>
        </p:spPr>
        <p:txBody>
          <a:bodyPr lIns="612000" rIns="468000" anchor="ctr">
            <a:normAutofit/>
          </a:bodyPr>
          <a:lstStyle>
            <a:lvl1pPr marL="0" indent="0" algn="l">
              <a:buNone/>
              <a:defRPr sz="2400"/>
            </a:lvl1pPr>
          </a:lstStyle>
          <a:p>
            <a:pPr lvl="0"/>
            <a:r>
              <a:rPr lang="nb-NO" noProof="0"/>
              <a:t>Klikk for å redigere tekststiler i malen</a:t>
            </a:r>
          </a:p>
        </p:txBody>
      </p:sp>
    </p:spTree>
    <p:extLst>
      <p:ext uri="{BB962C8B-B14F-4D97-AF65-F5344CB8AC3E}">
        <p14:creationId xmlns:p14="http://schemas.microsoft.com/office/powerpoint/2010/main" val="140243699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tellysbilde">
    <p:spTree>
      <p:nvGrpSpPr>
        <p:cNvPr id="1" name=""/>
        <p:cNvGrpSpPr/>
        <p:nvPr/>
      </p:nvGrpSpPr>
      <p:grpSpPr>
        <a:xfrm>
          <a:off x="0" y="0"/>
          <a:ext cx="0" cy="0"/>
          <a:chOff x="0" y="0"/>
          <a:chExt cx="0" cy="0"/>
        </a:xfrm>
      </p:grpSpPr>
      <p:sp>
        <p:nvSpPr>
          <p:cNvPr id="2" name="Tittel 1"/>
          <p:cNvSpPr>
            <a:spLocks noGrp="1"/>
          </p:cNvSpPr>
          <p:nvPr>
            <p:ph type="ctrTitle"/>
          </p:nvPr>
        </p:nvSpPr>
        <p:spPr>
          <a:xfrm>
            <a:off x="1331595" y="1503493"/>
            <a:ext cx="6480811" cy="828104"/>
          </a:xfrm>
        </p:spPr>
        <p:txBody>
          <a:bodyPr anchor="ctr"/>
          <a:lstStyle>
            <a:lvl1pPr algn="ctr">
              <a:defRPr sz="2599"/>
            </a:lvl1pPr>
          </a:lstStyle>
          <a:p>
            <a:r>
              <a:rPr lang="nb-NO"/>
              <a:t>Klikk for å redigere tittelstil</a:t>
            </a:r>
          </a:p>
        </p:txBody>
      </p:sp>
      <p:sp>
        <p:nvSpPr>
          <p:cNvPr id="3" name="Undertittel 2"/>
          <p:cNvSpPr>
            <a:spLocks noGrp="1"/>
          </p:cNvSpPr>
          <p:nvPr>
            <p:ph type="subTitle" idx="1"/>
          </p:nvPr>
        </p:nvSpPr>
        <p:spPr>
          <a:xfrm>
            <a:off x="1331595" y="2513299"/>
            <a:ext cx="6480811" cy="828104"/>
          </a:xfrm>
        </p:spPr>
        <p:txBody>
          <a:bodyPr anchor="ctr">
            <a:noAutofit/>
          </a:bodyPr>
          <a:lstStyle>
            <a:lvl1pPr marL="0" indent="0" algn="ctr">
              <a:buNone/>
              <a:defRPr sz="1700"/>
            </a:lvl1pPr>
            <a:lvl2pPr marL="342831" indent="0" algn="ctr">
              <a:buNone/>
              <a:defRPr sz="1500"/>
            </a:lvl2pPr>
            <a:lvl3pPr marL="685663" indent="0" algn="ctr">
              <a:buNone/>
              <a:defRPr sz="1350"/>
            </a:lvl3pPr>
            <a:lvl4pPr marL="1028494" indent="0" algn="ctr">
              <a:buNone/>
              <a:defRPr sz="1200"/>
            </a:lvl4pPr>
            <a:lvl5pPr marL="1371326" indent="0" algn="ctr">
              <a:buNone/>
              <a:defRPr sz="1200"/>
            </a:lvl5pPr>
            <a:lvl6pPr marL="1714157" indent="0" algn="ctr">
              <a:buNone/>
              <a:defRPr sz="1200"/>
            </a:lvl6pPr>
            <a:lvl7pPr marL="2056989" indent="0" algn="ctr">
              <a:buNone/>
              <a:defRPr sz="1200"/>
            </a:lvl7pPr>
            <a:lvl8pPr marL="2399820" indent="0" algn="ctr">
              <a:buNone/>
              <a:defRPr sz="1200"/>
            </a:lvl8pPr>
            <a:lvl9pPr marL="2742651" indent="0" algn="ctr">
              <a:buNone/>
              <a:defRPr sz="1200"/>
            </a:lvl9pPr>
          </a:lstStyle>
          <a:p>
            <a:r>
              <a:rPr lang="nb-NO"/>
              <a:t>Klikk for å redigere undertittelstil i malen</a:t>
            </a:r>
          </a:p>
        </p:txBody>
      </p:sp>
      <p:sp>
        <p:nvSpPr>
          <p:cNvPr id="7" name="Plassholder for bunntekst 3"/>
          <p:cNvSpPr>
            <a:spLocks noGrp="1"/>
          </p:cNvSpPr>
          <p:nvPr>
            <p:ph type="ftr" sz="quarter" idx="3"/>
          </p:nvPr>
        </p:nvSpPr>
        <p:spPr>
          <a:xfrm>
            <a:off x="-1024106" y="4889255"/>
            <a:ext cx="992580" cy="230832"/>
          </a:xfrm>
          <a:prstGeom prst="rect">
            <a:avLst/>
          </a:prstGeom>
        </p:spPr>
        <p:txBody>
          <a:bodyPr vert="horz" wrap="none" lIns="0" tIns="0" rIns="0" bIns="0" rtlCol="0" anchor="ctr">
            <a:noAutofit/>
          </a:bodyPr>
          <a:lstStyle>
            <a:lvl1pPr algn="r">
              <a:defRPr sz="1000">
                <a:solidFill>
                  <a:schemeClr val="bg1"/>
                </a:solidFill>
              </a:defRPr>
            </a:lvl1pPr>
          </a:lstStyle>
          <a:p>
            <a:r>
              <a:rPr lang="nb-NO"/>
              <a:t>Rullende tekst settes inn via "Sett inn -&gt; Topptekst og bunntekst"</a:t>
            </a:r>
          </a:p>
        </p:txBody>
      </p:sp>
    </p:spTree>
    <p:extLst>
      <p:ext uri="{BB962C8B-B14F-4D97-AF65-F5344CB8AC3E}">
        <p14:creationId xmlns:p14="http://schemas.microsoft.com/office/powerpoint/2010/main" val="3678002230"/>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0" fill="hold"/>
                                        <p:tgtEl>
                                          <p:spTgt spid="7"/>
                                        </p:tgtEl>
                                        <p:attrNameLst>
                                          <p:attrName>ppt_x</p:attrName>
                                        </p:attrNameLst>
                                      </p:cBhvr>
                                      <p:tavLst>
                                        <p:tav tm="0">
                                          <p:val>
                                            <p:strVal val="1+#ppt_w/2"/>
                                          </p:val>
                                        </p:tav>
                                        <p:tav tm="100000">
                                          <p:val>
                                            <p:strVal val="#ppt_x"/>
                                          </p:val>
                                        </p:tav>
                                      </p:tavLst>
                                    </p:anim>
                                    <p:anim calcmode="lin" valueType="num">
                                      <p:cBhvr additive="base">
                                        <p:cTn id="8" dur="10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tel og innhold">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3" name="Plassholder for innhold 2"/>
          <p:cNvSpPr>
            <a:spLocks noGrp="1"/>
          </p:cNvSpPr>
          <p:nvPr>
            <p:ph idx="1"/>
          </p:nvPr>
        </p:nvSpPr>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9" name="Plassholder for bunntekst 3"/>
          <p:cNvSpPr>
            <a:spLocks noGrp="1"/>
          </p:cNvSpPr>
          <p:nvPr>
            <p:ph type="ftr" sz="quarter" idx="3"/>
          </p:nvPr>
        </p:nvSpPr>
        <p:spPr>
          <a:xfrm>
            <a:off x="-1024106" y="4889255"/>
            <a:ext cx="992580" cy="230832"/>
          </a:xfrm>
          <a:prstGeom prst="rect">
            <a:avLst/>
          </a:prstGeom>
        </p:spPr>
        <p:txBody>
          <a:bodyPr vert="horz" wrap="none" lIns="0" tIns="0" rIns="0" bIns="0" rtlCol="0" anchor="ctr">
            <a:noAutofit/>
          </a:bodyPr>
          <a:lstStyle>
            <a:lvl1pPr algn="r">
              <a:defRPr sz="1000">
                <a:solidFill>
                  <a:schemeClr val="bg1"/>
                </a:solidFill>
              </a:defRPr>
            </a:lvl1pPr>
          </a:lstStyle>
          <a:p>
            <a:r>
              <a:rPr lang="nb-NO"/>
              <a:t>Rullende tekst settes inn via "Sett inn -&gt; Topptekst og bunntekst"</a:t>
            </a:r>
          </a:p>
        </p:txBody>
      </p:sp>
    </p:spTree>
    <p:extLst>
      <p:ext uri="{BB962C8B-B14F-4D97-AF65-F5344CB8AC3E}">
        <p14:creationId xmlns:p14="http://schemas.microsoft.com/office/powerpoint/2010/main" val="2028948817"/>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afterEffect" nodePh="1">
                                  <p:stCondLst>
                                    <p:cond delay="0"/>
                                  </p:stCondLst>
                                  <p:endCondLst>
                                    <p:cond evt="begin" delay="0">
                                      <p:tn val="5"/>
                                    </p:cond>
                                  </p:end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0" fill="hold"/>
                                        <p:tgtEl>
                                          <p:spTgt spid="9"/>
                                        </p:tgtEl>
                                        <p:attrNameLst>
                                          <p:attrName>ppt_x</p:attrName>
                                        </p:attrNameLst>
                                      </p:cBhvr>
                                      <p:tavLst>
                                        <p:tav tm="0">
                                          <p:val>
                                            <p:strVal val="1+#ppt_w/2"/>
                                          </p:val>
                                        </p:tav>
                                        <p:tav tm="100000">
                                          <p:val>
                                            <p:strVal val="#ppt_x"/>
                                          </p:val>
                                        </p:tav>
                                      </p:tavLst>
                                    </p:anim>
                                    <p:anim calcmode="lin" valueType="num">
                                      <p:cBhvr additive="base">
                                        <p:cTn id="8" dur="10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o innholdsdeler">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9" name="Plassholder for innhold 2"/>
          <p:cNvSpPr>
            <a:spLocks noGrp="1"/>
          </p:cNvSpPr>
          <p:nvPr>
            <p:ph idx="1"/>
          </p:nvPr>
        </p:nvSpPr>
        <p:spPr>
          <a:xfrm>
            <a:off x="1226822" y="2474687"/>
            <a:ext cx="3240404" cy="193765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0" name="Plassholder for innhold 2"/>
          <p:cNvSpPr>
            <a:spLocks noGrp="1"/>
          </p:cNvSpPr>
          <p:nvPr>
            <p:ph idx="10"/>
          </p:nvPr>
        </p:nvSpPr>
        <p:spPr>
          <a:xfrm>
            <a:off x="4676776" y="2474687"/>
            <a:ext cx="3240404" cy="1937657"/>
          </a:xfrm>
        </p:spPr>
        <p:txBody>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12" name="Plassholder for bunntekst 3"/>
          <p:cNvSpPr>
            <a:spLocks noGrp="1"/>
          </p:cNvSpPr>
          <p:nvPr>
            <p:ph type="ftr" sz="quarter" idx="3"/>
          </p:nvPr>
        </p:nvSpPr>
        <p:spPr>
          <a:xfrm>
            <a:off x="-1024106" y="4889255"/>
            <a:ext cx="992580" cy="230832"/>
          </a:xfrm>
          <a:prstGeom prst="rect">
            <a:avLst/>
          </a:prstGeom>
        </p:spPr>
        <p:txBody>
          <a:bodyPr vert="horz" wrap="none" lIns="0" tIns="0" rIns="0" bIns="0" rtlCol="0" anchor="ctr">
            <a:noAutofit/>
          </a:bodyPr>
          <a:lstStyle>
            <a:lvl1pPr algn="r">
              <a:defRPr sz="1000">
                <a:solidFill>
                  <a:schemeClr val="bg1"/>
                </a:solidFill>
              </a:defRPr>
            </a:lvl1pPr>
          </a:lstStyle>
          <a:p>
            <a:r>
              <a:rPr lang="nb-NO"/>
              <a:t>Rullende tekst settes inn via "Sett inn -&gt; Topptekst og bunntekst"</a:t>
            </a:r>
          </a:p>
        </p:txBody>
      </p:sp>
    </p:spTree>
    <p:extLst>
      <p:ext uri="{BB962C8B-B14F-4D97-AF65-F5344CB8AC3E}">
        <p14:creationId xmlns:p14="http://schemas.microsoft.com/office/powerpoint/2010/main" val="133081388"/>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afterEffect" nodePh="1">
                                  <p:stCondLst>
                                    <p:cond delay="0"/>
                                  </p:stCondLst>
                                  <p:endCondLst>
                                    <p:cond evt="begin" delay="0">
                                      <p:tn val="5"/>
                                    </p:cond>
                                  </p:end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0" fill="hold"/>
                                        <p:tgtEl>
                                          <p:spTgt spid="12"/>
                                        </p:tgtEl>
                                        <p:attrNameLst>
                                          <p:attrName>ppt_x</p:attrName>
                                        </p:attrNameLst>
                                      </p:cBhvr>
                                      <p:tavLst>
                                        <p:tav tm="0">
                                          <p:val>
                                            <p:strVal val="1+#ppt_w/2"/>
                                          </p:val>
                                        </p:tav>
                                        <p:tav tm="100000">
                                          <p:val>
                                            <p:strVal val="#ppt_x"/>
                                          </p:val>
                                        </p:tav>
                                      </p:tavLst>
                                    </p:anim>
                                    <p:anim calcmode="lin" valueType="num">
                                      <p:cBhvr additive="base">
                                        <p:cTn id="8" dur="10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tel, innhold og bilde (V)">
    <p:spTree>
      <p:nvGrpSpPr>
        <p:cNvPr id="1" name=""/>
        <p:cNvGrpSpPr/>
        <p:nvPr/>
      </p:nvGrpSpPr>
      <p:grpSpPr>
        <a:xfrm>
          <a:off x="0" y="0"/>
          <a:ext cx="0" cy="0"/>
          <a:chOff x="0" y="0"/>
          <a:chExt cx="0" cy="0"/>
        </a:xfrm>
      </p:grpSpPr>
      <p:sp>
        <p:nvSpPr>
          <p:cNvPr id="5" name="Plassholder for bunntekst 4"/>
          <p:cNvSpPr>
            <a:spLocks noGrp="1"/>
          </p:cNvSpPr>
          <p:nvPr>
            <p:ph type="ftr" sz="quarter" idx="11"/>
          </p:nvPr>
        </p:nvSpPr>
        <p:spPr/>
        <p:txBody>
          <a:bodyPr/>
          <a:lstStyle/>
          <a:p>
            <a:endParaRPr lang="nb-NO"/>
          </a:p>
        </p:txBody>
      </p:sp>
      <p:sp>
        <p:nvSpPr>
          <p:cNvPr id="6" name="Plassholder for lysbildenummer 5"/>
          <p:cNvSpPr>
            <a:spLocks noGrp="1"/>
          </p:cNvSpPr>
          <p:nvPr>
            <p:ph type="sldNum" sz="quarter" idx="12"/>
          </p:nvPr>
        </p:nvSpPr>
        <p:spPr/>
        <p:txBody>
          <a:bodyPr/>
          <a:lstStyle/>
          <a:p>
            <a:fld id="{35E025E5-F4E9-4572-B8CF-5901727261FC}" type="slidenum">
              <a:rPr lang="nb-NO" smtClean="0"/>
              <a:t>‹#›</a:t>
            </a:fld>
            <a:endParaRPr lang="nb-NO"/>
          </a:p>
        </p:txBody>
      </p:sp>
      <p:sp>
        <p:nvSpPr>
          <p:cNvPr id="8" name="Plassholder for innhold 2">
            <a:extLst>
              <a:ext uri="{FF2B5EF4-FFF2-40B4-BE49-F238E27FC236}">
                <a16:creationId xmlns:a16="http://schemas.microsoft.com/office/drawing/2014/main" id="{3DDC1A92-163C-4D9F-982D-CDC6A6CB0788}"/>
              </a:ext>
            </a:extLst>
          </p:cNvPr>
          <p:cNvSpPr>
            <a:spLocks noGrp="1"/>
          </p:cNvSpPr>
          <p:nvPr>
            <p:ph idx="13" hasCustomPrompt="1"/>
          </p:nvPr>
        </p:nvSpPr>
        <p:spPr>
          <a:xfrm>
            <a:off x="5200649" y="1369643"/>
            <a:ext cx="3314696" cy="3042700"/>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0" name="Text Placeholder 9">
            <a:extLst>
              <a:ext uri="{FF2B5EF4-FFF2-40B4-BE49-F238E27FC236}">
                <a16:creationId xmlns:a16="http://schemas.microsoft.com/office/drawing/2014/main" id="{6D5337E2-4B06-4343-A7EC-B372A6E84A7B}"/>
              </a:ext>
            </a:extLst>
          </p:cNvPr>
          <p:cNvSpPr>
            <a:spLocks noGrp="1"/>
          </p:cNvSpPr>
          <p:nvPr>
            <p:ph type="body" sz="quarter" idx="14" hasCustomPrompt="1"/>
          </p:nvPr>
        </p:nvSpPr>
        <p:spPr>
          <a:xfrm>
            <a:off x="5200648" y="351954"/>
            <a:ext cx="3314697" cy="828104"/>
          </a:xfrm>
        </p:spPr>
        <p:txBody>
          <a:bodyPr anchor="ctr">
            <a:normAutofit/>
          </a:bodyPr>
          <a:lstStyle>
            <a:lvl1pPr marL="0" indent="0">
              <a:spcBef>
                <a:spcPts val="0"/>
              </a:spcBef>
              <a:buNone/>
              <a:defRPr sz="2600"/>
            </a:lvl1pPr>
          </a:lstStyle>
          <a:p>
            <a:pPr lvl="0"/>
            <a:r>
              <a:rPr lang="nb-NO"/>
              <a:t>Tittel</a:t>
            </a:r>
          </a:p>
        </p:txBody>
      </p:sp>
      <p:sp>
        <p:nvSpPr>
          <p:cNvPr id="7" name="Picture Placeholder 6">
            <a:extLst>
              <a:ext uri="{FF2B5EF4-FFF2-40B4-BE49-F238E27FC236}">
                <a16:creationId xmlns:a16="http://schemas.microsoft.com/office/drawing/2014/main" id="{DB52D3BE-B2BB-4638-9CFB-C9E00968464D}"/>
              </a:ext>
            </a:extLst>
          </p:cNvPr>
          <p:cNvSpPr>
            <a:spLocks noGrp="1"/>
          </p:cNvSpPr>
          <p:nvPr>
            <p:ph type="pic" sz="quarter" idx="15"/>
          </p:nvPr>
        </p:nvSpPr>
        <p:spPr>
          <a:xfrm>
            <a:off x="-1" y="0"/>
            <a:ext cx="4572001" cy="5145087"/>
          </a:xfrm>
          <a:prstGeom prst="rect">
            <a:avLst/>
          </a:prstGeom>
        </p:spPr>
        <p:txBody>
          <a:bodyPr lIns="0" tIns="0" rIns="0" bIns="0"/>
          <a:lstStyle/>
          <a:p>
            <a:r>
              <a:rPr lang="nb-NO"/>
              <a:t>Klikk på ikonet for å legge til et bilde</a:t>
            </a:r>
            <a:endParaRPr lang="en-GB"/>
          </a:p>
        </p:txBody>
      </p:sp>
    </p:spTree>
    <p:extLst>
      <p:ext uri="{BB962C8B-B14F-4D97-AF65-F5344CB8AC3E}">
        <p14:creationId xmlns:p14="http://schemas.microsoft.com/office/powerpoint/2010/main" val="224513075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To innholdsdel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13827AF-499B-499C-98C8-21D81CF1C960}"/>
              </a:ext>
            </a:extLst>
          </p:cNvPr>
          <p:cNvSpPr/>
          <p:nvPr userDrawn="1"/>
        </p:nvSpPr>
        <p:spPr>
          <a:xfrm>
            <a:off x="4571205" y="0"/>
            <a:ext cx="4571206" cy="5145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6" name="Picture Placeholder 6">
            <a:extLst>
              <a:ext uri="{FF2B5EF4-FFF2-40B4-BE49-F238E27FC236}">
                <a16:creationId xmlns:a16="http://schemas.microsoft.com/office/drawing/2014/main" id="{988FB8EB-60B8-4596-B89A-884BA726D8BE}"/>
              </a:ext>
            </a:extLst>
          </p:cNvPr>
          <p:cNvSpPr>
            <a:spLocks noGrp="1"/>
          </p:cNvSpPr>
          <p:nvPr>
            <p:ph type="pic" sz="quarter" idx="15"/>
          </p:nvPr>
        </p:nvSpPr>
        <p:spPr>
          <a:xfrm>
            <a:off x="4571206" y="1"/>
            <a:ext cx="4571206" cy="5145087"/>
          </a:xfrm>
          <a:prstGeom prst="rect">
            <a:avLst/>
          </a:prstGeom>
        </p:spPr>
        <p:txBody>
          <a:bodyPr lIns="0" tIns="0" rIns="0" bIns="0"/>
          <a:lstStyle/>
          <a:p>
            <a:r>
              <a:rPr lang="nb-NO"/>
              <a:t>Klikk på ikonet for å legge til et bilde</a:t>
            </a:r>
            <a:endParaRPr lang="en-GB"/>
          </a:p>
        </p:txBody>
      </p:sp>
      <p:sp>
        <p:nvSpPr>
          <p:cNvPr id="8" name="Tittel 1">
            <a:extLst>
              <a:ext uri="{FF2B5EF4-FFF2-40B4-BE49-F238E27FC236}">
                <a16:creationId xmlns:a16="http://schemas.microsoft.com/office/drawing/2014/main" id="{8E925F61-A501-4E21-8AC3-BF2BC332C971}"/>
              </a:ext>
            </a:extLst>
          </p:cNvPr>
          <p:cNvSpPr>
            <a:spLocks noGrp="1"/>
          </p:cNvSpPr>
          <p:nvPr>
            <p:ph type="title" hasCustomPrompt="1"/>
          </p:nvPr>
        </p:nvSpPr>
        <p:spPr>
          <a:xfrm>
            <a:off x="933289" y="351954"/>
            <a:ext cx="3315479" cy="828104"/>
          </a:xfrm>
        </p:spPr>
        <p:txBody>
          <a:bodyPr/>
          <a:lstStyle>
            <a:lvl1pPr>
              <a:defRPr/>
            </a:lvl1pPr>
          </a:lstStyle>
          <a:p>
            <a:r>
              <a:rPr lang="nb-NO"/>
              <a:t>Tittel</a:t>
            </a:r>
          </a:p>
        </p:txBody>
      </p:sp>
      <p:sp>
        <p:nvSpPr>
          <p:cNvPr id="11" name="Plassholder for innhold 2">
            <a:extLst>
              <a:ext uri="{FF2B5EF4-FFF2-40B4-BE49-F238E27FC236}">
                <a16:creationId xmlns:a16="http://schemas.microsoft.com/office/drawing/2014/main" id="{49BF8D63-B7C3-4049-8AC4-58A28375FB5C}"/>
              </a:ext>
            </a:extLst>
          </p:cNvPr>
          <p:cNvSpPr>
            <a:spLocks noGrp="1"/>
          </p:cNvSpPr>
          <p:nvPr>
            <p:ph idx="1" hasCustomPrompt="1"/>
          </p:nvPr>
        </p:nvSpPr>
        <p:spPr>
          <a:xfrm>
            <a:off x="933288" y="1369643"/>
            <a:ext cx="3315480" cy="3042700"/>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Tree>
    <p:extLst>
      <p:ext uri="{BB962C8B-B14F-4D97-AF65-F5344CB8AC3E}">
        <p14:creationId xmlns:p14="http://schemas.microsoft.com/office/powerpoint/2010/main" val="1857149832"/>
      </p:ext>
    </p:extLst>
  </p:cSld>
  <p:clrMapOvr>
    <a:masterClrMapping/>
  </p:clrMapOvr>
  <p:transition spd="slow" advClick="0" advTm="10000">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To innholdsdeler">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D142C83-E117-4CF0-B740-72E194092242}"/>
              </a:ext>
            </a:extLst>
          </p:cNvPr>
          <p:cNvSpPr/>
          <p:nvPr userDrawn="1"/>
        </p:nvSpPr>
        <p:spPr>
          <a:xfrm>
            <a:off x="1" y="0"/>
            <a:ext cx="4571206" cy="514508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350"/>
          </a:p>
        </p:txBody>
      </p:sp>
      <p:sp>
        <p:nvSpPr>
          <p:cNvPr id="10" name="Plassholder for innhold 2">
            <a:extLst>
              <a:ext uri="{FF2B5EF4-FFF2-40B4-BE49-F238E27FC236}">
                <a16:creationId xmlns:a16="http://schemas.microsoft.com/office/drawing/2014/main" id="{C62D8E63-CEA8-42E9-8FF4-86C8B1DCF22A}"/>
              </a:ext>
            </a:extLst>
          </p:cNvPr>
          <p:cNvSpPr>
            <a:spLocks noGrp="1"/>
          </p:cNvSpPr>
          <p:nvPr>
            <p:ph idx="13" hasCustomPrompt="1"/>
          </p:nvPr>
        </p:nvSpPr>
        <p:spPr>
          <a:xfrm>
            <a:off x="4879762" y="1369643"/>
            <a:ext cx="3314120" cy="3042700"/>
          </a:xfrm>
        </p:spPr>
        <p:txBody>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12" name="Text Placeholder 9">
            <a:extLst>
              <a:ext uri="{FF2B5EF4-FFF2-40B4-BE49-F238E27FC236}">
                <a16:creationId xmlns:a16="http://schemas.microsoft.com/office/drawing/2014/main" id="{1846E548-D3E1-486C-94FB-8CA4D9216ED8}"/>
              </a:ext>
            </a:extLst>
          </p:cNvPr>
          <p:cNvSpPr>
            <a:spLocks noGrp="1"/>
          </p:cNvSpPr>
          <p:nvPr>
            <p:ph type="body" sz="quarter" idx="14" hasCustomPrompt="1"/>
          </p:nvPr>
        </p:nvSpPr>
        <p:spPr>
          <a:xfrm>
            <a:off x="4879761" y="351954"/>
            <a:ext cx="3314121" cy="828104"/>
          </a:xfrm>
        </p:spPr>
        <p:txBody>
          <a:bodyPr anchor="ctr">
            <a:normAutofit/>
          </a:bodyPr>
          <a:lstStyle>
            <a:lvl1pPr marL="0" indent="0">
              <a:spcBef>
                <a:spcPts val="0"/>
              </a:spcBef>
              <a:buNone/>
              <a:defRPr sz="2599"/>
            </a:lvl1pPr>
          </a:lstStyle>
          <a:p>
            <a:pPr lvl="0"/>
            <a:r>
              <a:rPr lang="nb-NO"/>
              <a:t>Tittel</a:t>
            </a:r>
          </a:p>
        </p:txBody>
      </p:sp>
      <p:sp>
        <p:nvSpPr>
          <p:cNvPr id="13" name="Picture Placeholder 6">
            <a:extLst>
              <a:ext uri="{FF2B5EF4-FFF2-40B4-BE49-F238E27FC236}">
                <a16:creationId xmlns:a16="http://schemas.microsoft.com/office/drawing/2014/main" id="{FCC6EF57-5A3F-44EA-9C44-44402EB66A88}"/>
              </a:ext>
            </a:extLst>
          </p:cNvPr>
          <p:cNvSpPr>
            <a:spLocks noGrp="1"/>
          </p:cNvSpPr>
          <p:nvPr>
            <p:ph type="pic" sz="quarter" idx="15"/>
          </p:nvPr>
        </p:nvSpPr>
        <p:spPr>
          <a:xfrm>
            <a:off x="0" y="1"/>
            <a:ext cx="4571205" cy="5145087"/>
          </a:xfrm>
          <a:prstGeom prst="rect">
            <a:avLst/>
          </a:prstGeom>
        </p:spPr>
        <p:txBody>
          <a:bodyPr lIns="0" tIns="0" rIns="0" bIns="0"/>
          <a:lstStyle/>
          <a:p>
            <a:r>
              <a:rPr lang="nb-NO"/>
              <a:t>Klikk på ikonet for å legge til et bilde</a:t>
            </a:r>
            <a:endParaRPr lang="en-GB"/>
          </a:p>
        </p:txBody>
      </p:sp>
    </p:spTree>
    <p:extLst>
      <p:ext uri="{BB962C8B-B14F-4D97-AF65-F5344CB8AC3E}">
        <p14:creationId xmlns:p14="http://schemas.microsoft.com/office/powerpoint/2010/main" val="3630020277"/>
      </p:ext>
    </p:extLst>
  </p:cSld>
  <p:clrMapOvr>
    <a:masterClrMapping/>
  </p:clrMapOvr>
  <p:transition spd="slow" advClick="0" advTm="10000">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Bare tittel">
    <p:spTree>
      <p:nvGrpSpPr>
        <p:cNvPr id="1" name=""/>
        <p:cNvGrpSpPr/>
        <p:nvPr/>
      </p:nvGrpSpPr>
      <p:grpSpPr>
        <a:xfrm>
          <a:off x="0" y="0"/>
          <a:ext cx="0" cy="0"/>
          <a:chOff x="0" y="0"/>
          <a:chExt cx="0" cy="0"/>
        </a:xfrm>
      </p:grpSpPr>
      <p:sp>
        <p:nvSpPr>
          <p:cNvPr id="2" name="Tittel 1"/>
          <p:cNvSpPr>
            <a:spLocks noGrp="1"/>
          </p:cNvSpPr>
          <p:nvPr>
            <p:ph type="title"/>
          </p:nvPr>
        </p:nvSpPr>
        <p:spPr/>
        <p:txBody>
          <a:bodyPr/>
          <a:lstStyle/>
          <a:p>
            <a:r>
              <a:rPr lang="nb-NO"/>
              <a:t>Klikk for å redigere tittelstil</a:t>
            </a:r>
          </a:p>
        </p:txBody>
      </p:sp>
      <p:sp>
        <p:nvSpPr>
          <p:cNvPr id="8" name="Plassholder for bunntekst 3"/>
          <p:cNvSpPr>
            <a:spLocks noGrp="1"/>
          </p:cNvSpPr>
          <p:nvPr>
            <p:ph type="ftr" sz="quarter" idx="3"/>
          </p:nvPr>
        </p:nvSpPr>
        <p:spPr>
          <a:xfrm>
            <a:off x="-1024106" y="4889255"/>
            <a:ext cx="992580" cy="230832"/>
          </a:xfrm>
          <a:prstGeom prst="rect">
            <a:avLst/>
          </a:prstGeom>
        </p:spPr>
        <p:txBody>
          <a:bodyPr vert="horz" wrap="none" lIns="0" tIns="0" rIns="0" bIns="0" rtlCol="0" anchor="ctr">
            <a:noAutofit/>
          </a:bodyPr>
          <a:lstStyle>
            <a:lvl1pPr algn="r">
              <a:defRPr sz="1000">
                <a:solidFill>
                  <a:schemeClr val="bg1"/>
                </a:solidFill>
              </a:defRPr>
            </a:lvl1pPr>
          </a:lstStyle>
          <a:p>
            <a:r>
              <a:rPr lang="nb-NO"/>
              <a:t>Rullende tekst settes inn via "Sett inn -&gt; Topptekst og bunntekst"</a:t>
            </a:r>
          </a:p>
        </p:txBody>
      </p:sp>
    </p:spTree>
    <p:extLst>
      <p:ext uri="{BB962C8B-B14F-4D97-AF65-F5344CB8AC3E}">
        <p14:creationId xmlns:p14="http://schemas.microsoft.com/office/powerpoint/2010/main" val="3438423461"/>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afterEffect" nodePh="1">
                                  <p:stCondLst>
                                    <p:cond delay="0"/>
                                  </p:stCondLst>
                                  <p:endCondLst>
                                    <p:cond evt="begin" delay="0">
                                      <p:tn val="5"/>
                                    </p:cond>
                                  </p:end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0" fill="hold"/>
                                        <p:tgtEl>
                                          <p:spTgt spid="8"/>
                                        </p:tgtEl>
                                        <p:attrNameLst>
                                          <p:attrName>ppt_x</p:attrName>
                                        </p:attrNameLst>
                                      </p:cBhvr>
                                      <p:tavLst>
                                        <p:tav tm="0">
                                          <p:val>
                                            <p:strVal val="1+#ppt_w/2"/>
                                          </p:val>
                                        </p:tav>
                                        <p:tav tm="100000">
                                          <p:val>
                                            <p:strVal val="#ppt_x"/>
                                          </p:val>
                                        </p:tav>
                                      </p:tavLst>
                                    </p:anim>
                                    <p:anim calcmode="lin" valueType="num">
                                      <p:cBhvr additive="base">
                                        <p:cTn id="8" dur="10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7" name="Plassholder for bunntekst 3"/>
          <p:cNvSpPr>
            <a:spLocks noGrp="1"/>
          </p:cNvSpPr>
          <p:nvPr>
            <p:ph type="ftr" sz="quarter" idx="3"/>
          </p:nvPr>
        </p:nvSpPr>
        <p:spPr>
          <a:xfrm>
            <a:off x="-1024106" y="4889255"/>
            <a:ext cx="992580" cy="230832"/>
          </a:xfrm>
          <a:prstGeom prst="rect">
            <a:avLst/>
          </a:prstGeom>
        </p:spPr>
        <p:txBody>
          <a:bodyPr vert="horz" wrap="none" lIns="0" tIns="0" rIns="0" bIns="0" rtlCol="0" anchor="ctr">
            <a:noAutofit/>
          </a:bodyPr>
          <a:lstStyle>
            <a:lvl1pPr algn="r">
              <a:defRPr sz="1000">
                <a:solidFill>
                  <a:schemeClr val="bg1"/>
                </a:solidFill>
              </a:defRPr>
            </a:lvl1pPr>
          </a:lstStyle>
          <a:p>
            <a:r>
              <a:rPr lang="nb-NO"/>
              <a:t>Rullende tekst settes inn via "Sett inn -&gt; Topptekst og bunntekst"</a:t>
            </a:r>
          </a:p>
        </p:txBody>
      </p:sp>
    </p:spTree>
    <p:extLst>
      <p:ext uri="{BB962C8B-B14F-4D97-AF65-F5344CB8AC3E}">
        <p14:creationId xmlns:p14="http://schemas.microsoft.com/office/powerpoint/2010/main" val="308141849"/>
      </p:ext>
    </p:extLst>
  </p:cSld>
  <p:clrMapOvr>
    <a:masterClrMapping/>
  </p:clrMapOvr>
  <p:transition spd="slow" advClick="0" advTm="1000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grpId="0" nodeType="afterEffect" nodePh="1">
                                  <p:stCondLst>
                                    <p:cond delay="0"/>
                                  </p:stCondLst>
                                  <p:endCondLst>
                                    <p:cond evt="begin" delay="0">
                                      <p:tn val="5"/>
                                    </p:cond>
                                  </p:end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0" fill="hold"/>
                                        <p:tgtEl>
                                          <p:spTgt spid="7"/>
                                        </p:tgtEl>
                                        <p:attrNameLst>
                                          <p:attrName>ppt_x</p:attrName>
                                        </p:attrNameLst>
                                      </p:cBhvr>
                                      <p:tavLst>
                                        <p:tav tm="0">
                                          <p:val>
                                            <p:strVal val="1+#ppt_w/2"/>
                                          </p:val>
                                        </p:tav>
                                        <p:tav tm="100000">
                                          <p:val>
                                            <p:strVal val="#ppt_x"/>
                                          </p:val>
                                        </p:tav>
                                      </p:tavLst>
                                    </p:anim>
                                    <p:anim calcmode="lin" valueType="num">
                                      <p:cBhvr additive="base">
                                        <p:cTn id="8" dur="10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type="blank" preserve="1">
  <p:cSld name="1_Tom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435449"/>
      </p:ext>
    </p:extLst>
  </p:cSld>
  <p:clrMapOvr>
    <a:masterClrMapping/>
  </p:clrMapOvr>
  <p:transition spd="slow" advClick="0" advTm="10000">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type="blank" preserve="1">
  <p:cSld name="2_Tomt">
    <p:bg>
      <p:bgPr>
        <a:solidFill>
          <a:srgbClr val="59595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365827"/>
      </p:ext>
    </p:extLst>
  </p:cSld>
  <p:clrMapOvr>
    <a:masterClrMapping/>
  </p:clrMapOvr>
  <p:transition spd="slow" advClick="0" advTm="10000">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10.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10.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2.pn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1.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theme" Target="../theme/theme2.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image" Target="../media/image1.png"/><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png"/><Relationship Id="rId5" Type="http://schemas.openxmlformats.org/officeDocument/2006/relationships/theme" Target="../theme/theme4.xml"/><Relationship Id="rId4"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image" Target="../media/image1.png"/><Relationship Id="rId5" Type="http://schemas.openxmlformats.org/officeDocument/2006/relationships/theme" Target="../theme/theme5.xml"/><Relationship Id="rId4" Type="http://schemas.openxmlformats.org/officeDocument/2006/relationships/slideLayout" Target="../slideLayouts/slideLayout40.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43.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1.png"/><Relationship Id="rId5" Type="http://schemas.openxmlformats.org/officeDocument/2006/relationships/theme" Target="../theme/theme6.xml"/><Relationship Id="rId4" Type="http://schemas.openxmlformats.org/officeDocument/2006/relationships/slideLayout" Target="../slideLayouts/slideLayout4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theme" Target="../theme/theme7.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image" Target="../media/image1.png"/><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1.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8.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1.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alphaModFix amt="0"/>
            <a:lum/>
          </a:blip>
          <a:srcRect/>
          <a:stretch>
            <a:fillRect t="-13000" b="-13000"/>
          </a:stretch>
        </a:blip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F4096BB-E650-4E61-81C4-0A8A93C7C16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0" y="4422855"/>
            <a:ext cx="1344292" cy="738688"/>
          </a:xfrm>
          <a:prstGeom prst="rect">
            <a:avLst/>
          </a:prstGeom>
        </p:spPr>
      </p:pic>
      <p:sp>
        <p:nvSpPr>
          <p:cNvPr id="2" name="Plassholder for tittel 1"/>
          <p:cNvSpPr>
            <a:spLocks noGrp="1"/>
          </p:cNvSpPr>
          <p:nvPr>
            <p:ph type="title"/>
          </p:nvPr>
        </p:nvSpPr>
        <p:spPr>
          <a:xfrm>
            <a:off x="628650" y="351954"/>
            <a:ext cx="7886700" cy="828104"/>
          </a:xfrm>
          <a:prstGeom prst="rect">
            <a:avLst/>
          </a:prstGeom>
        </p:spPr>
        <p:txBody>
          <a:bodyPr vert="horz" lIns="0" tIns="0" rIns="0" bIns="0" rtlCol="0" anchor="ctr">
            <a:noAutofit/>
          </a:bodyPr>
          <a:lstStyle/>
          <a:p>
            <a:r>
              <a:rPr lang="nb-NO"/>
              <a:t>Klikk for å legge til tittel</a:t>
            </a:r>
          </a:p>
        </p:txBody>
      </p:sp>
      <p:sp>
        <p:nvSpPr>
          <p:cNvPr id="3" name="Plassholder for tekst 2"/>
          <p:cNvSpPr>
            <a:spLocks noGrp="1"/>
          </p:cNvSpPr>
          <p:nvPr>
            <p:ph type="body" idx="1"/>
          </p:nvPr>
        </p:nvSpPr>
        <p:spPr>
          <a:xfrm>
            <a:off x="628650" y="1369643"/>
            <a:ext cx="7886700" cy="3042700"/>
          </a:xfrm>
          <a:prstGeom prst="rect">
            <a:avLst/>
          </a:prstGeom>
        </p:spPr>
        <p:txBody>
          <a:bodyPr vert="horz" lIns="0" tIns="0" rIns="0" bIns="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p:cNvSpPr>
            <a:spLocks noGrp="1"/>
          </p:cNvSpPr>
          <p:nvPr>
            <p:ph type="ftr" sz="quarter" idx="3"/>
          </p:nvPr>
        </p:nvSpPr>
        <p:spPr>
          <a:xfrm>
            <a:off x="1223963" y="4764987"/>
            <a:ext cx="4891087" cy="138542"/>
          </a:xfrm>
          <a:prstGeom prst="rect">
            <a:avLst/>
          </a:prstGeom>
        </p:spPr>
        <p:txBody>
          <a:bodyPr vert="horz" wrap="square" lIns="0" tIns="0" rIns="0" bIns="0" rtlCol="0" anchor="ctr">
            <a:spAutoFit/>
          </a:bodyPr>
          <a:lstStyle>
            <a:lvl1pPr algn="l">
              <a:defRPr sz="900">
                <a:solidFill>
                  <a:schemeClr val="tx1"/>
                </a:solidFill>
              </a:defRPr>
            </a:lvl1pPr>
          </a:lstStyle>
          <a:p>
            <a:endParaRPr lang="nb-NO"/>
          </a:p>
        </p:txBody>
      </p:sp>
      <p:sp>
        <p:nvSpPr>
          <p:cNvPr id="6" name="Plassholder for lysbildenummer 5"/>
          <p:cNvSpPr>
            <a:spLocks noGrp="1"/>
          </p:cNvSpPr>
          <p:nvPr>
            <p:ph type="sldNum" sz="quarter" idx="4"/>
          </p:nvPr>
        </p:nvSpPr>
        <p:spPr>
          <a:xfrm>
            <a:off x="6457950" y="4764987"/>
            <a:ext cx="2057400" cy="138542"/>
          </a:xfrm>
          <a:prstGeom prst="rect">
            <a:avLst/>
          </a:prstGeom>
        </p:spPr>
        <p:txBody>
          <a:bodyPr vert="horz" lIns="0" tIns="0" rIns="0" bIns="0" rtlCol="0" anchor="ctr">
            <a:spAutoFit/>
          </a:bodyPr>
          <a:lstStyle>
            <a:lvl1pPr algn="r">
              <a:defRPr sz="900">
                <a:solidFill>
                  <a:schemeClr val="tx1"/>
                </a:solidFill>
              </a:defRPr>
            </a:lvl1pPr>
          </a:lstStyle>
          <a:p>
            <a:fld id="{35E025E5-F4E9-4572-B8CF-5901727261FC}" type="slidenum">
              <a:rPr lang="nb-NO" smtClean="0"/>
              <a:pPr/>
              <a:t>‹#›</a:t>
            </a:fld>
            <a:endParaRPr lang="nb-NO"/>
          </a:p>
        </p:txBody>
      </p:sp>
      <p:sp>
        <p:nvSpPr>
          <p:cNvPr id="8" name="TekstSylinder 7">
            <a:extLst>
              <a:ext uri="{FF2B5EF4-FFF2-40B4-BE49-F238E27FC236}">
                <a16:creationId xmlns:a16="http://schemas.microsoft.com/office/drawing/2014/main" id="{E10B8DE2-B56F-A633-AFD1-380B4CBDDB6B}"/>
              </a:ext>
            </a:extLst>
          </p:cNvPr>
          <p:cNvSpPr txBox="1"/>
          <p:nvPr>
            <p:extLst>
              <p:ext uri="{1162E1C5-73C7-4A58-AE30-91384D911F3F}">
                <p184:classification xmlns:p184="http://schemas.microsoft.com/office/powerpoint/2018/4/main" val="ftr"/>
              </p:ext>
            </p:extLst>
          </p:nvPr>
        </p:nvSpPr>
        <p:spPr>
          <a:xfrm>
            <a:off x="63500" y="4959668"/>
            <a:ext cx="544513" cy="121920"/>
          </a:xfrm>
          <a:prstGeom prst="rect">
            <a:avLst/>
          </a:prstGeom>
        </p:spPr>
        <p:txBody>
          <a:bodyPr horzOverflow="overflow" lIns="0" tIns="0" rIns="0" bIns="0">
            <a:spAutoFit/>
          </a:bodyPr>
          <a:lstStyle/>
          <a:p>
            <a:pPr algn="l"/>
            <a:r>
              <a:rPr lang="nb-NO" sz="8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Klasse: Åpen</a:t>
            </a:r>
          </a:p>
        </p:txBody>
      </p:sp>
    </p:spTree>
    <p:extLst>
      <p:ext uri="{BB962C8B-B14F-4D97-AF65-F5344CB8AC3E}">
        <p14:creationId xmlns:p14="http://schemas.microsoft.com/office/powerpoint/2010/main" val="3812354849"/>
      </p:ext>
    </p:extLst>
  </p:cSld>
  <p:clrMap bg1="lt1" tx1="dk1" bg2="lt2" tx2="dk2" accent1="accent1" accent2="accent2" accent3="accent3" accent4="accent4" accent5="accent5" accent6="accent6" hlink="hlink" folHlink="folHlink"/>
  <p:sldLayoutIdLst>
    <p:sldLayoutId id="2147483660" r:id="rId1"/>
    <p:sldLayoutId id="2147483763" r:id="rId2"/>
    <p:sldLayoutId id="2147483770" r:id="rId3"/>
    <p:sldLayoutId id="2147483764" r:id="rId4"/>
    <p:sldLayoutId id="2147483649" r:id="rId5"/>
    <p:sldLayoutId id="2147483650" r:id="rId6"/>
    <p:sldLayoutId id="2147483769" r:id="rId7"/>
    <p:sldLayoutId id="2147483771" r:id="rId8"/>
    <p:sldLayoutId id="2147483772" r:id="rId9"/>
    <p:sldLayoutId id="2147483651" r:id="rId10"/>
    <p:sldLayoutId id="2147483652" r:id="rId11"/>
    <p:sldLayoutId id="2147483653" r:id="rId12"/>
    <p:sldLayoutId id="2147483654" r:id="rId13"/>
    <p:sldLayoutId id="2147483655" r:id="rId14"/>
    <p:sldLayoutId id="2147483656" r:id="rId15"/>
    <p:sldLayoutId id="2147483657" r:id="rId16"/>
    <p:sldLayoutId id="2147483774" r:id="rId17"/>
    <p:sldLayoutId id="2147483775" r:id="rId18"/>
  </p:sldLayoutIdLst>
  <p:hf sldNum="0" hdr="0" ftr="0"/>
  <p:txStyles>
    <p:titleStyle>
      <a:lvl1pPr algn="l" defTabSz="6858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1226820" y="1504988"/>
            <a:ext cx="6690360" cy="828104"/>
          </a:xfrm>
          <a:prstGeom prst="rect">
            <a:avLst/>
          </a:prstGeom>
        </p:spPr>
        <p:txBody>
          <a:bodyPr vert="horz" lIns="0" tIns="0" rIns="0" bIns="0" rtlCol="0" anchor="ctr">
            <a:noAutofit/>
          </a:bodyPr>
          <a:lstStyle/>
          <a:p>
            <a:r>
              <a:rPr lang="nb-NO"/>
              <a:t>Klikk for å redigere tittelstil</a:t>
            </a:r>
          </a:p>
        </p:txBody>
      </p:sp>
      <p:sp>
        <p:nvSpPr>
          <p:cNvPr id="3" name="Plassholder for tekst 2"/>
          <p:cNvSpPr>
            <a:spLocks noGrp="1"/>
          </p:cNvSpPr>
          <p:nvPr>
            <p:ph type="body" idx="1"/>
          </p:nvPr>
        </p:nvSpPr>
        <p:spPr>
          <a:xfrm>
            <a:off x="1226820" y="2474686"/>
            <a:ext cx="6690360" cy="1937657"/>
          </a:xfrm>
          <a:prstGeom prst="rect">
            <a:avLst/>
          </a:prstGeom>
        </p:spPr>
        <p:txBody>
          <a:bodyPr vert="horz" lIns="0" tIns="0" rIns="0" bIns="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p>
        </p:txBody>
      </p:sp>
      <p:sp>
        <p:nvSpPr>
          <p:cNvPr id="7" name="Rektangel 6"/>
          <p:cNvSpPr/>
          <p:nvPr userDrawn="1"/>
        </p:nvSpPr>
        <p:spPr>
          <a:xfrm>
            <a:off x="0" y="4864256"/>
            <a:ext cx="9144000" cy="280835"/>
          </a:xfrm>
          <a:prstGeom prst="rect">
            <a:avLst/>
          </a:prstGeom>
          <a:solidFill>
            <a:srgbClr val="DC1E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sz="1000" cap="none" baseline="0">
              <a:solidFill>
                <a:schemeClr val="tx1"/>
              </a:solidFill>
            </a:endParaRPr>
          </a:p>
        </p:txBody>
      </p:sp>
      <p:pic>
        <p:nvPicPr>
          <p:cNvPr id="8" name="Bilde 7">
            <a:extLst>
              <a:ext uri="{FF2B5EF4-FFF2-40B4-BE49-F238E27FC236}">
                <a16:creationId xmlns:a16="http://schemas.microsoft.com/office/drawing/2014/main" id="{391B732B-A4E6-4139-BF48-9C7C48D737C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3633" y="13916"/>
            <a:ext cx="951787" cy="1294656"/>
          </a:xfrm>
          <a:prstGeom prst="rect">
            <a:avLst/>
          </a:prstGeom>
        </p:spPr>
      </p:pic>
      <p:sp>
        <p:nvSpPr>
          <p:cNvPr id="5" name="TekstSylinder 4">
            <a:extLst>
              <a:ext uri="{FF2B5EF4-FFF2-40B4-BE49-F238E27FC236}">
                <a16:creationId xmlns:a16="http://schemas.microsoft.com/office/drawing/2014/main" id="{A2A153B4-1E31-F207-C35B-63D5D6EBF89A}"/>
              </a:ext>
            </a:extLst>
          </p:cNvPr>
          <p:cNvSpPr txBox="1"/>
          <p:nvPr>
            <p:extLst>
              <p:ext uri="{1162E1C5-73C7-4A58-AE30-91384D911F3F}">
                <p184:classification xmlns:p184="http://schemas.microsoft.com/office/powerpoint/2018/4/main" val="ftr"/>
              </p:ext>
            </p:extLst>
          </p:nvPr>
        </p:nvSpPr>
        <p:spPr>
          <a:xfrm>
            <a:off x="63500" y="4959668"/>
            <a:ext cx="544513" cy="121920"/>
          </a:xfrm>
          <a:prstGeom prst="rect">
            <a:avLst/>
          </a:prstGeom>
        </p:spPr>
        <p:txBody>
          <a:bodyPr horzOverflow="overflow" lIns="0" tIns="0" rIns="0" bIns="0">
            <a:spAutoFit/>
          </a:bodyPr>
          <a:lstStyle/>
          <a:p>
            <a:pPr algn="l"/>
            <a:r>
              <a:rPr lang="nb-NO" sz="8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Klasse: Åpen</a:t>
            </a:r>
          </a:p>
        </p:txBody>
      </p:sp>
    </p:spTree>
    <p:extLst>
      <p:ext uri="{BB962C8B-B14F-4D97-AF65-F5344CB8AC3E}">
        <p14:creationId xmlns:p14="http://schemas.microsoft.com/office/powerpoint/2010/main" val="1918008992"/>
      </p:ext>
    </p:extLst>
  </p:cSld>
  <p:clrMap bg1="dk1" tx1="lt1" bg2="dk2" tx2="lt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 id="2147483936" r:id="rId11"/>
    <p:sldLayoutId id="2147483937" r:id="rId12"/>
  </p:sldLayoutIdLst>
  <p:hf sldNum="0" hdr="0" dt="0"/>
  <p:txStyles>
    <p:titleStyle>
      <a:lvl1pPr algn="l" defTabSz="685663" rtl="0" eaLnBrk="1" latinLnBrk="0" hangingPunct="1">
        <a:lnSpc>
          <a:spcPct val="90000"/>
        </a:lnSpc>
        <a:spcBef>
          <a:spcPct val="0"/>
        </a:spcBef>
        <a:buNone/>
        <a:defRPr sz="2599" kern="1200">
          <a:solidFill>
            <a:schemeClr val="tx1"/>
          </a:solidFill>
          <a:latin typeface="+mj-lt"/>
          <a:ea typeface="+mj-ea"/>
          <a:cs typeface="+mj-cs"/>
        </a:defRPr>
      </a:lvl1pPr>
    </p:titleStyle>
    <p:bodyStyle>
      <a:lvl1pPr marL="171416" indent="-171416" algn="l" defTabSz="685663"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247" indent="-171416" algn="l" defTabSz="68566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079" indent="-171416" algn="l" defTabSz="685663"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199910" indent="-171416" algn="l" defTabSz="685663"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2741" indent="-171416" algn="l" defTabSz="685663"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573"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404"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236"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067" indent="-171416" algn="l" defTabSz="68566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663" rtl="0" eaLnBrk="1" latinLnBrk="0" hangingPunct="1">
        <a:defRPr sz="1350" kern="1200">
          <a:solidFill>
            <a:schemeClr val="tx1"/>
          </a:solidFill>
          <a:latin typeface="+mn-lt"/>
          <a:ea typeface="+mn-ea"/>
          <a:cs typeface="+mn-cs"/>
        </a:defRPr>
      </a:lvl1pPr>
      <a:lvl2pPr marL="342831" algn="l" defTabSz="685663" rtl="0" eaLnBrk="1" latinLnBrk="0" hangingPunct="1">
        <a:defRPr sz="1350" kern="1200">
          <a:solidFill>
            <a:schemeClr val="tx1"/>
          </a:solidFill>
          <a:latin typeface="+mn-lt"/>
          <a:ea typeface="+mn-ea"/>
          <a:cs typeface="+mn-cs"/>
        </a:defRPr>
      </a:lvl2pPr>
      <a:lvl3pPr marL="685663" algn="l" defTabSz="685663" rtl="0" eaLnBrk="1" latinLnBrk="0" hangingPunct="1">
        <a:defRPr sz="1350" kern="1200">
          <a:solidFill>
            <a:schemeClr val="tx1"/>
          </a:solidFill>
          <a:latin typeface="+mn-lt"/>
          <a:ea typeface="+mn-ea"/>
          <a:cs typeface="+mn-cs"/>
        </a:defRPr>
      </a:lvl3pPr>
      <a:lvl4pPr marL="1028494" algn="l" defTabSz="685663" rtl="0" eaLnBrk="1" latinLnBrk="0" hangingPunct="1">
        <a:defRPr sz="1350" kern="1200">
          <a:solidFill>
            <a:schemeClr val="tx1"/>
          </a:solidFill>
          <a:latin typeface="+mn-lt"/>
          <a:ea typeface="+mn-ea"/>
          <a:cs typeface="+mn-cs"/>
        </a:defRPr>
      </a:lvl4pPr>
      <a:lvl5pPr marL="1371326" algn="l" defTabSz="685663" rtl="0" eaLnBrk="1" latinLnBrk="0" hangingPunct="1">
        <a:defRPr sz="1350" kern="1200">
          <a:solidFill>
            <a:schemeClr val="tx1"/>
          </a:solidFill>
          <a:latin typeface="+mn-lt"/>
          <a:ea typeface="+mn-ea"/>
          <a:cs typeface="+mn-cs"/>
        </a:defRPr>
      </a:lvl5pPr>
      <a:lvl6pPr marL="1714157" algn="l" defTabSz="685663" rtl="0" eaLnBrk="1" latinLnBrk="0" hangingPunct="1">
        <a:defRPr sz="1350" kern="1200">
          <a:solidFill>
            <a:schemeClr val="tx1"/>
          </a:solidFill>
          <a:latin typeface="+mn-lt"/>
          <a:ea typeface="+mn-ea"/>
          <a:cs typeface="+mn-cs"/>
        </a:defRPr>
      </a:lvl6pPr>
      <a:lvl7pPr marL="2056989" algn="l" defTabSz="685663" rtl="0" eaLnBrk="1" latinLnBrk="0" hangingPunct="1">
        <a:defRPr sz="1350" kern="1200">
          <a:solidFill>
            <a:schemeClr val="tx1"/>
          </a:solidFill>
          <a:latin typeface="+mn-lt"/>
          <a:ea typeface="+mn-ea"/>
          <a:cs typeface="+mn-cs"/>
        </a:defRPr>
      </a:lvl7pPr>
      <a:lvl8pPr marL="2399820" algn="l" defTabSz="685663" rtl="0" eaLnBrk="1" latinLnBrk="0" hangingPunct="1">
        <a:defRPr sz="1350" kern="1200">
          <a:solidFill>
            <a:schemeClr val="tx1"/>
          </a:solidFill>
          <a:latin typeface="+mn-lt"/>
          <a:ea typeface="+mn-ea"/>
          <a:cs typeface="+mn-cs"/>
        </a:defRPr>
      </a:lvl8pPr>
      <a:lvl9pPr marL="2742651" algn="l" defTabSz="685663"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alphaModFix amt="0"/>
            <a:lum/>
          </a:blip>
          <a:srcRect/>
          <a:stretch>
            <a:fillRect t="-13000" b="-13000"/>
          </a:stretch>
        </a:blip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DDECF7E6-E4A2-4E7E-94F2-75E69B6FDB97}"/>
              </a:ext>
            </a:extLst>
          </p:cNvPr>
          <p:cNvSpPr/>
          <p:nvPr userDrawn="1"/>
        </p:nvSpPr>
        <p:spPr>
          <a:xfrm>
            <a:off x="0" y="4412343"/>
            <a:ext cx="9144000" cy="749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7" name="Bilde 6">
            <a:extLst>
              <a:ext uri="{FF2B5EF4-FFF2-40B4-BE49-F238E27FC236}">
                <a16:creationId xmlns:a16="http://schemas.microsoft.com/office/drawing/2014/main" id="{0F4096BB-E650-4E61-81C4-0A8A93C7C16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4422855"/>
            <a:ext cx="1344292" cy="738688"/>
          </a:xfrm>
          <a:prstGeom prst="rect">
            <a:avLst/>
          </a:prstGeom>
        </p:spPr>
      </p:pic>
      <p:sp>
        <p:nvSpPr>
          <p:cNvPr id="2" name="Plassholder for tittel 1"/>
          <p:cNvSpPr>
            <a:spLocks noGrp="1"/>
          </p:cNvSpPr>
          <p:nvPr>
            <p:ph type="title"/>
          </p:nvPr>
        </p:nvSpPr>
        <p:spPr>
          <a:xfrm>
            <a:off x="628650" y="351954"/>
            <a:ext cx="7886700" cy="828104"/>
          </a:xfrm>
          <a:prstGeom prst="rect">
            <a:avLst/>
          </a:prstGeom>
        </p:spPr>
        <p:txBody>
          <a:bodyPr vert="horz" lIns="0" tIns="0" rIns="0" bIns="0" rtlCol="0" anchor="ctr">
            <a:noAutofit/>
          </a:bodyPr>
          <a:lstStyle/>
          <a:p>
            <a:r>
              <a:rPr lang="nb-NO"/>
              <a:t>Klikk for å legge til tittel</a:t>
            </a:r>
          </a:p>
        </p:txBody>
      </p:sp>
      <p:sp>
        <p:nvSpPr>
          <p:cNvPr id="3" name="Plassholder for tekst 2"/>
          <p:cNvSpPr>
            <a:spLocks noGrp="1"/>
          </p:cNvSpPr>
          <p:nvPr>
            <p:ph type="body" idx="1"/>
          </p:nvPr>
        </p:nvSpPr>
        <p:spPr>
          <a:xfrm>
            <a:off x="628650" y="1369643"/>
            <a:ext cx="7886700" cy="3042700"/>
          </a:xfrm>
          <a:prstGeom prst="rect">
            <a:avLst/>
          </a:prstGeom>
        </p:spPr>
        <p:txBody>
          <a:bodyPr vert="horz" lIns="0" tIns="0" rIns="0" bIns="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p:cNvSpPr>
            <a:spLocks noGrp="1"/>
          </p:cNvSpPr>
          <p:nvPr>
            <p:ph type="ftr" sz="quarter" idx="3"/>
          </p:nvPr>
        </p:nvSpPr>
        <p:spPr>
          <a:xfrm>
            <a:off x="1223963" y="4764987"/>
            <a:ext cx="4891087" cy="138542"/>
          </a:xfrm>
          <a:prstGeom prst="rect">
            <a:avLst/>
          </a:prstGeom>
        </p:spPr>
        <p:txBody>
          <a:bodyPr vert="horz" wrap="square" lIns="0" tIns="0" rIns="0" bIns="0" rtlCol="0" anchor="ctr">
            <a:spAutoFit/>
          </a:bodyPr>
          <a:lstStyle>
            <a:lvl1pPr algn="l">
              <a:defRPr sz="900">
                <a:solidFill>
                  <a:schemeClr val="tx1"/>
                </a:solidFill>
              </a:defRPr>
            </a:lvl1pPr>
          </a:lstStyle>
          <a:p>
            <a:endParaRPr lang="nb-NO"/>
          </a:p>
        </p:txBody>
      </p:sp>
      <p:sp>
        <p:nvSpPr>
          <p:cNvPr id="6" name="Plassholder for lysbildenummer 5"/>
          <p:cNvSpPr>
            <a:spLocks noGrp="1"/>
          </p:cNvSpPr>
          <p:nvPr>
            <p:ph type="sldNum" sz="quarter" idx="4"/>
          </p:nvPr>
        </p:nvSpPr>
        <p:spPr>
          <a:xfrm>
            <a:off x="6457950" y="4764987"/>
            <a:ext cx="2057400" cy="138542"/>
          </a:xfrm>
          <a:prstGeom prst="rect">
            <a:avLst/>
          </a:prstGeom>
        </p:spPr>
        <p:txBody>
          <a:bodyPr vert="horz" lIns="0" tIns="0" rIns="0" bIns="0" rtlCol="0" anchor="ctr">
            <a:spAutoFit/>
          </a:bodyPr>
          <a:lstStyle>
            <a:lvl1pPr algn="r">
              <a:defRPr sz="900">
                <a:solidFill>
                  <a:schemeClr val="tx1"/>
                </a:solidFill>
              </a:defRPr>
            </a:lvl1pPr>
          </a:lstStyle>
          <a:p>
            <a:fld id="{35E025E5-F4E9-4572-B8CF-5901727261FC}" type="slidenum">
              <a:rPr lang="nb-NO" smtClean="0"/>
              <a:pPr/>
              <a:t>‹#›</a:t>
            </a:fld>
            <a:endParaRPr lang="nb-NO"/>
          </a:p>
        </p:txBody>
      </p:sp>
      <p:sp>
        <p:nvSpPr>
          <p:cNvPr id="9" name="TekstSylinder 8">
            <a:extLst>
              <a:ext uri="{FF2B5EF4-FFF2-40B4-BE49-F238E27FC236}">
                <a16:creationId xmlns:a16="http://schemas.microsoft.com/office/drawing/2014/main" id="{544D490A-470D-A020-1355-378D9DB4D78D}"/>
              </a:ext>
            </a:extLst>
          </p:cNvPr>
          <p:cNvSpPr txBox="1"/>
          <p:nvPr>
            <p:extLst>
              <p:ext uri="{1162E1C5-73C7-4A58-AE30-91384D911F3F}">
                <p184:classification xmlns:p184="http://schemas.microsoft.com/office/powerpoint/2018/4/main" val="ftr"/>
              </p:ext>
            </p:extLst>
          </p:nvPr>
        </p:nvSpPr>
        <p:spPr>
          <a:xfrm>
            <a:off x="63500" y="4959668"/>
            <a:ext cx="544513" cy="121920"/>
          </a:xfrm>
          <a:prstGeom prst="rect">
            <a:avLst/>
          </a:prstGeom>
        </p:spPr>
        <p:txBody>
          <a:bodyPr horzOverflow="overflow" lIns="0" tIns="0" rIns="0" bIns="0">
            <a:spAutoFit/>
          </a:bodyPr>
          <a:lstStyle/>
          <a:p>
            <a:pPr algn="l"/>
            <a:r>
              <a:rPr lang="nb-NO" sz="8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Klasse: Åpen</a:t>
            </a:r>
          </a:p>
        </p:txBody>
      </p:sp>
    </p:spTree>
    <p:extLst>
      <p:ext uri="{BB962C8B-B14F-4D97-AF65-F5344CB8AC3E}">
        <p14:creationId xmlns:p14="http://schemas.microsoft.com/office/powerpoint/2010/main" val="97568422"/>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Lst>
  <p:hf sldNum="0" hdr="0" ftr="0"/>
  <p:txStyles>
    <p:titleStyle>
      <a:lvl1pPr algn="l" defTabSz="6858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alphaModFix amt="0"/>
            <a:lum/>
          </a:blip>
          <a:srcRect/>
          <a:stretch>
            <a:fillRect t="-13000" b="-13000"/>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681A396-20AD-4B45-831C-5AB87B3E931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nb-NO"/>
              <a:t>Klikk for å legge til tittel</a:t>
            </a:r>
          </a:p>
        </p:txBody>
      </p:sp>
      <p:sp>
        <p:nvSpPr>
          <p:cNvPr id="3" name="Plassholder for tekst 2">
            <a:extLst>
              <a:ext uri="{FF2B5EF4-FFF2-40B4-BE49-F238E27FC236}">
                <a16:creationId xmlns:a16="http://schemas.microsoft.com/office/drawing/2014/main" id="{2CFB4BBF-9F37-4753-A27F-F3CB18EA9CF7}"/>
              </a:ext>
            </a:extLst>
          </p:cNvPr>
          <p:cNvSpPr>
            <a:spLocks noGrp="1"/>
          </p:cNvSpPr>
          <p:nvPr>
            <p:ph type="body" idx="1"/>
          </p:nvPr>
        </p:nvSpPr>
        <p:spPr>
          <a:xfrm>
            <a:off x="628650" y="1370013"/>
            <a:ext cx="7886700" cy="3263900"/>
          </a:xfrm>
          <a:prstGeom prst="rect">
            <a:avLst/>
          </a:prstGeom>
        </p:spPr>
        <p:txBody>
          <a:bodyPr vert="horz" lIns="91440" tIns="45720" rIns="91440" bIns="4572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TekstSylinder 4">
            <a:extLst>
              <a:ext uri="{FF2B5EF4-FFF2-40B4-BE49-F238E27FC236}">
                <a16:creationId xmlns:a16="http://schemas.microsoft.com/office/drawing/2014/main" id="{E98B0C5B-A85D-9D1F-0216-AD086B8BA106}"/>
              </a:ext>
            </a:extLst>
          </p:cNvPr>
          <p:cNvSpPr txBox="1"/>
          <p:nvPr>
            <p:extLst>
              <p:ext uri="{1162E1C5-73C7-4A58-AE30-91384D911F3F}">
                <p184:classification xmlns:p184="http://schemas.microsoft.com/office/powerpoint/2018/4/main" val="ftr"/>
              </p:ext>
            </p:extLst>
          </p:nvPr>
        </p:nvSpPr>
        <p:spPr>
          <a:xfrm>
            <a:off x="63500" y="4959668"/>
            <a:ext cx="544513" cy="121920"/>
          </a:xfrm>
          <a:prstGeom prst="rect">
            <a:avLst/>
          </a:prstGeom>
        </p:spPr>
        <p:txBody>
          <a:bodyPr horzOverflow="overflow" lIns="0" tIns="0" rIns="0" bIns="0">
            <a:spAutoFit/>
          </a:bodyPr>
          <a:lstStyle/>
          <a:p>
            <a:pPr algn="l"/>
            <a:r>
              <a:rPr lang="nb-NO" sz="8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Klasse: Åpen</a:t>
            </a:r>
          </a:p>
        </p:txBody>
      </p:sp>
    </p:spTree>
    <p:extLst>
      <p:ext uri="{BB962C8B-B14F-4D97-AF65-F5344CB8AC3E}">
        <p14:creationId xmlns:p14="http://schemas.microsoft.com/office/powerpoint/2010/main" val="3529215526"/>
      </p:ext>
    </p:extLst>
  </p:cSld>
  <p:clrMap bg1="lt1" tx1="dk1" bg2="lt2" tx2="dk2" accent1="accent1" accent2="accent2" accent3="accent3" accent4="accent4" accent5="accent5" accent6="accent6" hlink="hlink" folHlink="folHlink"/>
  <p:sldLayoutIdLst>
    <p:sldLayoutId id="2147483662" r:id="rId1"/>
    <p:sldLayoutId id="2147483669" r:id="rId2"/>
    <p:sldLayoutId id="2147483667" r:id="rId3"/>
    <p:sldLayoutId id="2147483668" r:id="rId4"/>
  </p:sldLayoutIdLst>
  <p:hf sldNum="0" hdr="0" ftr="0"/>
  <p:txStyles>
    <p:titleStyle>
      <a:lvl1pPr algn="l" defTabSz="914400" rtl="0" eaLnBrk="1" latinLnBrk="0" hangingPunct="1">
        <a:lnSpc>
          <a:spcPct val="90000"/>
        </a:lnSpc>
        <a:spcBef>
          <a:spcPct val="0"/>
        </a:spcBef>
        <a:buNone/>
        <a:defRPr sz="26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alphaModFix amt="0"/>
            <a:lum/>
          </a:blip>
          <a:srcRect/>
          <a:stretch>
            <a:fillRect t="-13000" b="-13000"/>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4E69DB7C-60E6-4BFC-9E73-F020656EA075}"/>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nb-NO"/>
              <a:t>Klikk for å legge til tittel</a:t>
            </a:r>
          </a:p>
        </p:txBody>
      </p:sp>
      <p:sp>
        <p:nvSpPr>
          <p:cNvPr id="3" name="Plassholder for tekst 2">
            <a:extLst>
              <a:ext uri="{FF2B5EF4-FFF2-40B4-BE49-F238E27FC236}">
                <a16:creationId xmlns:a16="http://schemas.microsoft.com/office/drawing/2014/main" id="{61A59E0C-BAA2-45AE-AE99-E6B77824F629}"/>
              </a:ext>
            </a:extLst>
          </p:cNvPr>
          <p:cNvSpPr>
            <a:spLocks noGrp="1"/>
          </p:cNvSpPr>
          <p:nvPr>
            <p:ph type="body" idx="1"/>
          </p:nvPr>
        </p:nvSpPr>
        <p:spPr>
          <a:xfrm>
            <a:off x="628650" y="1370013"/>
            <a:ext cx="7886700" cy="3263900"/>
          </a:xfrm>
          <a:prstGeom prst="rect">
            <a:avLst/>
          </a:prstGeom>
        </p:spPr>
        <p:txBody>
          <a:bodyPr vert="horz" lIns="91440" tIns="45720" rIns="91440" bIns="4572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TekstSylinder 4">
            <a:extLst>
              <a:ext uri="{FF2B5EF4-FFF2-40B4-BE49-F238E27FC236}">
                <a16:creationId xmlns:a16="http://schemas.microsoft.com/office/drawing/2014/main" id="{E8D88BD4-392A-A683-7DE7-80C64195D105}"/>
              </a:ext>
            </a:extLst>
          </p:cNvPr>
          <p:cNvSpPr txBox="1"/>
          <p:nvPr>
            <p:extLst>
              <p:ext uri="{1162E1C5-73C7-4A58-AE30-91384D911F3F}">
                <p184:classification xmlns:p184="http://schemas.microsoft.com/office/powerpoint/2018/4/main" val="ftr"/>
              </p:ext>
            </p:extLst>
          </p:nvPr>
        </p:nvSpPr>
        <p:spPr>
          <a:xfrm>
            <a:off x="63500" y="4959668"/>
            <a:ext cx="544513" cy="121920"/>
          </a:xfrm>
          <a:prstGeom prst="rect">
            <a:avLst/>
          </a:prstGeom>
        </p:spPr>
        <p:txBody>
          <a:bodyPr horzOverflow="overflow" lIns="0" tIns="0" rIns="0" bIns="0">
            <a:spAutoFit/>
          </a:bodyPr>
          <a:lstStyle/>
          <a:p>
            <a:pPr algn="l"/>
            <a:r>
              <a:rPr lang="nb-NO" sz="8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Klasse: Åpen</a:t>
            </a:r>
          </a:p>
        </p:txBody>
      </p:sp>
    </p:spTree>
    <p:extLst>
      <p:ext uri="{BB962C8B-B14F-4D97-AF65-F5344CB8AC3E}">
        <p14:creationId xmlns:p14="http://schemas.microsoft.com/office/powerpoint/2010/main" val="3053536713"/>
      </p:ext>
    </p:extLst>
  </p:cSld>
  <p:clrMap bg1="lt1" tx1="dk1" bg2="lt2" tx2="dk2" accent1="accent1" accent2="accent2" accent3="accent3" accent4="accent4" accent5="accent5" accent6="accent6" hlink="hlink" folHlink="folHlink"/>
  <p:sldLayoutIdLst>
    <p:sldLayoutId id="2147483674" r:id="rId1"/>
    <p:sldLayoutId id="2147483681" r:id="rId2"/>
    <p:sldLayoutId id="2147483679" r:id="rId3"/>
    <p:sldLayoutId id="2147483680" r:id="rId4"/>
  </p:sldLayoutIdLst>
  <p:hf sldNum="0" hdr="0" ftr="0"/>
  <p:txStyles>
    <p:titleStyle>
      <a:lvl1pPr algn="l" defTabSz="914400" rtl="0" eaLnBrk="1" latinLnBrk="0" hangingPunct="1">
        <a:lnSpc>
          <a:spcPct val="90000"/>
        </a:lnSpc>
        <a:spcBef>
          <a:spcPct val="0"/>
        </a:spcBef>
        <a:buNone/>
        <a:defRPr sz="26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alphaModFix amt="0"/>
            <a:lum/>
          </a:blip>
          <a:srcRect/>
          <a:stretch>
            <a:fillRect t="-13000" b="-13000"/>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B99CF020-2FD4-45A8-B471-E94970642A67}"/>
              </a:ext>
            </a:extLst>
          </p:cNvPr>
          <p:cNvSpPr>
            <a:spLocks noGrp="1"/>
          </p:cNvSpPr>
          <p:nvPr>
            <p:ph type="title"/>
          </p:nvPr>
        </p:nvSpPr>
        <p:spPr>
          <a:xfrm>
            <a:off x="628650" y="274638"/>
            <a:ext cx="7886700" cy="993775"/>
          </a:xfrm>
          <a:prstGeom prst="rect">
            <a:avLst/>
          </a:prstGeom>
          <a:noFill/>
        </p:spPr>
        <p:txBody>
          <a:bodyPr vert="horz" lIns="91440" tIns="45720" rIns="91440" bIns="45720" rtlCol="0" anchor="ctr">
            <a:normAutofit/>
          </a:bodyPr>
          <a:lstStyle/>
          <a:p>
            <a:r>
              <a:rPr lang="nb-NO"/>
              <a:t>Klikk for å legge til tittel</a:t>
            </a:r>
          </a:p>
        </p:txBody>
      </p:sp>
      <p:sp>
        <p:nvSpPr>
          <p:cNvPr id="3" name="Plassholder for tekst 2">
            <a:extLst>
              <a:ext uri="{FF2B5EF4-FFF2-40B4-BE49-F238E27FC236}">
                <a16:creationId xmlns:a16="http://schemas.microsoft.com/office/drawing/2014/main" id="{CE97E720-B8EB-433E-B396-3FF41FD25E76}"/>
              </a:ext>
            </a:extLst>
          </p:cNvPr>
          <p:cNvSpPr>
            <a:spLocks noGrp="1"/>
          </p:cNvSpPr>
          <p:nvPr>
            <p:ph type="body" idx="1"/>
          </p:nvPr>
        </p:nvSpPr>
        <p:spPr>
          <a:xfrm>
            <a:off x="628650" y="1370013"/>
            <a:ext cx="7886700" cy="3263900"/>
          </a:xfrm>
          <a:prstGeom prst="rect">
            <a:avLst/>
          </a:prstGeom>
        </p:spPr>
        <p:txBody>
          <a:bodyPr vert="horz" lIns="91440" tIns="45720" rIns="91440" bIns="4572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TekstSylinder 4">
            <a:extLst>
              <a:ext uri="{FF2B5EF4-FFF2-40B4-BE49-F238E27FC236}">
                <a16:creationId xmlns:a16="http://schemas.microsoft.com/office/drawing/2014/main" id="{93F51A70-1D69-E9A0-DBA0-C511D4D4C4D5}"/>
              </a:ext>
            </a:extLst>
          </p:cNvPr>
          <p:cNvSpPr txBox="1"/>
          <p:nvPr>
            <p:extLst>
              <p:ext uri="{1162E1C5-73C7-4A58-AE30-91384D911F3F}">
                <p184:classification xmlns:p184="http://schemas.microsoft.com/office/powerpoint/2018/4/main" val="ftr"/>
              </p:ext>
            </p:extLst>
          </p:nvPr>
        </p:nvSpPr>
        <p:spPr>
          <a:xfrm>
            <a:off x="63500" y="4959668"/>
            <a:ext cx="544513" cy="121920"/>
          </a:xfrm>
          <a:prstGeom prst="rect">
            <a:avLst/>
          </a:prstGeom>
        </p:spPr>
        <p:txBody>
          <a:bodyPr horzOverflow="overflow" lIns="0" tIns="0" rIns="0" bIns="0">
            <a:spAutoFit/>
          </a:bodyPr>
          <a:lstStyle/>
          <a:p>
            <a:pPr algn="l"/>
            <a:r>
              <a:rPr lang="nb-NO" sz="8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Klasse: Åpen</a:t>
            </a:r>
          </a:p>
        </p:txBody>
      </p:sp>
    </p:spTree>
    <p:extLst>
      <p:ext uri="{BB962C8B-B14F-4D97-AF65-F5344CB8AC3E}">
        <p14:creationId xmlns:p14="http://schemas.microsoft.com/office/powerpoint/2010/main" val="1580865152"/>
      </p:ext>
    </p:extLst>
  </p:cSld>
  <p:clrMap bg1="lt1" tx1="dk1" bg2="lt2" tx2="dk2" accent1="accent1" accent2="accent2" accent3="accent3" accent4="accent4" accent5="accent5" accent6="accent6" hlink="hlink" folHlink="folHlink"/>
  <p:sldLayoutIdLst>
    <p:sldLayoutId id="2147483686" r:id="rId1"/>
    <p:sldLayoutId id="2147483693" r:id="rId2"/>
    <p:sldLayoutId id="2147483691" r:id="rId3"/>
    <p:sldLayoutId id="2147483692" r:id="rId4"/>
  </p:sldLayoutIdLst>
  <p:hf sldNum="0" hdr="0" ftr="0"/>
  <p:txStyles>
    <p:titleStyle>
      <a:lvl1pPr algn="l" defTabSz="914400" rtl="0" eaLnBrk="1" latinLnBrk="0" hangingPunct="1">
        <a:lnSpc>
          <a:spcPct val="90000"/>
        </a:lnSpc>
        <a:spcBef>
          <a:spcPct val="0"/>
        </a:spcBef>
        <a:buNone/>
        <a:defRPr sz="26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alphaModFix amt="0"/>
            <a:lum/>
          </a:blip>
          <a:srcRect/>
          <a:stretch>
            <a:fillRect t="-13000" b="-13000"/>
          </a:stretch>
        </a:blipFill>
        <a:effectLst/>
      </p:bgPr>
    </p:bg>
    <p:spTree>
      <p:nvGrpSpPr>
        <p:cNvPr id="1" name=""/>
        <p:cNvGrpSpPr/>
        <p:nvPr/>
      </p:nvGrpSpPr>
      <p:grpSpPr>
        <a:xfrm>
          <a:off x="0" y="0"/>
          <a:ext cx="0" cy="0"/>
          <a:chOff x="0" y="0"/>
          <a:chExt cx="0" cy="0"/>
        </a:xfrm>
      </p:grpSpPr>
      <p:sp>
        <p:nvSpPr>
          <p:cNvPr id="2" name="Plassholder for tittel 1">
            <a:extLst>
              <a:ext uri="{FF2B5EF4-FFF2-40B4-BE49-F238E27FC236}">
                <a16:creationId xmlns:a16="http://schemas.microsoft.com/office/drawing/2014/main" id="{E681A396-20AD-4B45-831C-5AB87B3E9316}"/>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nb-NO"/>
              <a:t>Klikk for å legge til tittel</a:t>
            </a:r>
          </a:p>
        </p:txBody>
      </p:sp>
      <p:sp>
        <p:nvSpPr>
          <p:cNvPr id="3" name="Plassholder for tekst 2">
            <a:extLst>
              <a:ext uri="{FF2B5EF4-FFF2-40B4-BE49-F238E27FC236}">
                <a16:creationId xmlns:a16="http://schemas.microsoft.com/office/drawing/2014/main" id="{2CFB4BBF-9F37-4753-A27F-F3CB18EA9CF7}"/>
              </a:ext>
            </a:extLst>
          </p:cNvPr>
          <p:cNvSpPr>
            <a:spLocks noGrp="1"/>
          </p:cNvSpPr>
          <p:nvPr>
            <p:ph type="body" idx="1"/>
          </p:nvPr>
        </p:nvSpPr>
        <p:spPr>
          <a:xfrm>
            <a:off x="628650" y="1370013"/>
            <a:ext cx="7886700" cy="3263900"/>
          </a:xfrm>
          <a:prstGeom prst="rect">
            <a:avLst/>
          </a:prstGeom>
        </p:spPr>
        <p:txBody>
          <a:bodyPr vert="horz" lIns="91440" tIns="45720" rIns="91440" bIns="4572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TekstSylinder 4">
            <a:extLst>
              <a:ext uri="{FF2B5EF4-FFF2-40B4-BE49-F238E27FC236}">
                <a16:creationId xmlns:a16="http://schemas.microsoft.com/office/drawing/2014/main" id="{587F4609-9DEC-3882-1285-47B4C79EA3A2}"/>
              </a:ext>
            </a:extLst>
          </p:cNvPr>
          <p:cNvSpPr txBox="1"/>
          <p:nvPr>
            <p:extLst>
              <p:ext uri="{1162E1C5-73C7-4A58-AE30-91384D911F3F}">
                <p184:classification xmlns:p184="http://schemas.microsoft.com/office/powerpoint/2018/4/main" val="ftr"/>
              </p:ext>
            </p:extLst>
          </p:nvPr>
        </p:nvSpPr>
        <p:spPr>
          <a:xfrm>
            <a:off x="63500" y="4959668"/>
            <a:ext cx="544513" cy="121920"/>
          </a:xfrm>
          <a:prstGeom prst="rect">
            <a:avLst/>
          </a:prstGeom>
        </p:spPr>
        <p:txBody>
          <a:bodyPr horzOverflow="overflow" lIns="0" tIns="0" rIns="0" bIns="0">
            <a:spAutoFit/>
          </a:bodyPr>
          <a:lstStyle/>
          <a:p>
            <a:pPr algn="l"/>
            <a:r>
              <a:rPr lang="nb-NO" sz="8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Klasse: Åpen</a:t>
            </a:r>
          </a:p>
        </p:txBody>
      </p:sp>
    </p:spTree>
    <p:extLst>
      <p:ext uri="{BB962C8B-B14F-4D97-AF65-F5344CB8AC3E}">
        <p14:creationId xmlns:p14="http://schemas.microsoft.com/office/powerpoint/2010/main" val="3297221290"/>
      </p:ext>
    </p:extLst>
  </p:cSld>
  <p:clrMap bg1="lt1" tx1="dk1" bg2="lt2" tx2="dk2" accent1="accent1" accent2="accent2" accent3="accent3" accent4="accent4" accent5="accent5" accent6="accent6" hlink="hlink" folHlink="folHlink"/>
  <p:sldLayoutIdLst>
    <p:sldLayoutId id="2147483766" r:id="rId1"/>
    <p:sldLayoutId id="2147483773" r:id="rId2"/>
    <p:sldLayoutId id="2147483767" r:id="rId3"/>
    <p:sldLayoutId id="2147483768" r:id="rId4"/>
  </p:sldLayoutIdLst>
  <p:hf sldNum="0" hdr="0" ftr="0"/>
  <p:txStyles>
    <p:titleStyle>
      <a:lvl1pPr algn="l" defTabSz="914400" rtl="0" eaLnBrk="1" latinLnBrk="0" hangingPunct="1">
        <a:lnSpc>
          <a:spcPct val="90000"/>
        </a:lnSpc>
        <a:spcBef>
          <a:spcPct val="0"/>
        </a:spcBef>
        <a:buNone/>
        <a:defRPr sz="26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400" kern="120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bg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chemeClr val="bg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alphaModFix amt="0"/>
            <a:lum/>
          </a:blip>
          <a:srcRect/>
          <a:stretch>
            <a:fillRect t="-13000" b="-13000"/>
          </a:stretch>
        </a:blipFill>
        <a:effectLst/>
      </p:bgPr>
    </p:bg>
    <p:spTree>
      <p:nvGrpSpPr>
        <p:cNvPr id="1" name=""/>
        <p:cNvGrpSpPr/>
        <p:nvPr/>
      </p:nvGrpSpPr>
      <p:grpSpPr>
        <a:xfrm>
          <a:off x="0" y="0"/>
          <a:ext cx="0" cy="0"/>
          <a:chOff x="0" y="0"/>
          <a:chExt cx="0" cy="0"/>
        </a:xfrm>
      </p:grpSpPr>
      <p:pic>
        <p:nvPicPr>
          <p:cNvPr id="7" name="Bilde 6">
            <a:extLst>
              <a:ext uri="{FF2B5EF4-FFF2-40B4-BE49-F238E27FC236}">
                <a16:creationId xmlns:a16="http://schemas.microsoft.com/office/drawing/2014/main" id="{0F4096BB-E650-4E61-81C4-0A8A93C7C166}"/>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0" y="4422855"/>
            <a:ext cx="1344292" cy="738688"/>
          </a:xfrm>
          <a:prstGeom prst="rect">
            <a:avLst/>
          </a:prstGeom>
        </p:spPr>
      </p:pic>
      <p:sp>
        <p:nvSpPr>
          <p:cNvPr id="2" name="Plassholder for tittel 1"/>
          <p:cNvSpPr>
            <a:spLocks noGrp="1"/>
          </p:cNvSpPr>
          <p:nvPr>
            <p:ph type="title"/>
          </p:nvPr>
        </p:nvSpPr>
        <p:spPr>
          <a:xfrm>
            <a:off x="628650" y="351954"/>
            <a:ext cx="7886700" cy="828104"/>
          </a:xfrm>
          <a:prstGeom prst="rect">
            <a:avLst/>
          </a:prstGeom>
        </p:spPr>
        <p:txBody>
          <a:bodyPr vert="horz" lIns="0" tIns="0" rIns="0" bIns="0" rtlCol="0" anchor="ctr">
            <a:noAutofit/>
          </a:bodyPr>
          <a:lstStyle/>
          <a:p>
            <a:r>
              <a:rPr lang="nb-NO"/>
              <a:t>Klikk for å legge til tittel</a:t>
            </a:r>
          </a:p>
        </p:txBody>
      </p:sp>
      <p:sp>
        <p:nvSpPr>
          <p:cNvPr id="3" name="Plassholder for tekst 2"/>
          <p:cNvSpPr>
            <a:spLocks noGrp="1"/>
          </p:cNvSpPr>
          <p:nvPr>
            <p:ph type="body" idx="1"/>
          </p:nvPr>
        </p:nvSpPr>
        <p:spPr>
          <a:xfrm>
            <a:off x="628650" y="1369643"/>
            <a:ext cx="7886700" cy="3042700"/>
          </a:xfrm>
          <a:prstGeom prst="rect">
            <a:avLst/>
          </a:prstGeom>
        </p:spPr>
        <p:txBody>
          <a:bodyPr vert="horz" lIns="0" tIns="0" rIns="0" bIns="0" rtlCol="0">
            <a:normAutofit/>
          </a:bodyPr>
          <a:lstStyle/>
          <a:p>
            <a:pPr lvl="0"/>
            <a:r>
              <a:rPr lang="nb-NO"/>
              <a:t>Klikk for å legge til tekst</a:t>
            </a:r>
          </a:p>
          <a:p>
            <a:pPr lvl="1"/>
            <a:r>
              <a:rPr lang="nb-NO"/>
              <a:t>Andre nivå</a:t>
            </a:r>
          </a:p>
          <a:p>
            <a:pPr lvl="2"/>
            <a:r>
              <a:rPr lang="nb-NO"/>
              <a:t>Tredje nivå</a:t>
            </a:r>
          </a:p>
          <a:p>
            <a:pPr lvl="3"/>
            <a:r>
              <a:rPr lang="nb-NO"/>
              <a:t>Fjerde nivå</a:t>
            </a:r>
          </a:p>
          <a:p>
            <a:pPr lvl="4"/>
            <a:r>
              <a:rPr lang="nb-NO"/>
              <a:t>Femte nivå</a:t>
            </a:r>
          </a:p>
        </p:txBody>
      </p:sp>
      <p:sp>
        <p:nvSpPr>
          <p:cNvPr id="5" name="Plassholder for bunntekst 4"/>
          <p:cNvSpPr>
            <a:spLocks noGrp="1"/>
          </p:cNvSpPr>
          <p:nvPr>
            <p:ph type="ftr" sz="quarter" idx="3"/>
          </p:nvPr>
        </p:nvSpPr>
        <p:spPr>
          <a:xfrm>
            <a:off x="1223963" y="4764987"/>
            <a:ext cx="4891087" cy="138542"/>
          </a:xfrm>
          <a:prstGeom prst="rect">
            <a:avLst/>
          </a:prstGeom>
        </p:spPr>
        <p:txBody>
          <a:bodyPr vert="horz" wrap="square" lIns="0" tIns="0" rIns="0" bIns="0" rtlCol="0" anchor="ctr">
            <a:spAutoFit/>
          </a:bodyPr>
          <a:lstStyle>
            <a:lvl1pPr algn="l">
              <a:defRPr sz="900">
                <a:solidFill>
                  <a:schemeClr val="tx1"/>
                </a:solidFill>
              </a:defRPr>
            </a:lvl1pPr>
          </a:lstStyle>
          <a:p>
            <a:r>
              <a:rPr lang="nb-NO"/>
              <a:t>21.01.2025</a:t>
            </a:r>
          </a:p>
        </p:txBody>
      </p:sp>
      <p:sp>
        <p:nvSpPr>
          <p:cNvPr id="6" name="Plassholder for lysbildenummer 5"/>
          <p:cNvSpPr>
            <a:spLocks noGrp="1"/>
          </p:cNvSpPr>
          <p:nvPr>
            <p:ph type="sldNum" sz="quarter" idx="4"/>
          </p:nvPr>
        </p:nvSpPr>
        <p:spPr>
          <a:xfrm>
            <a:off x="6457950" y="4764987"/>
            <a:ext cx="2057400" cy="138542"/>
          </a:xfrm>
          <a:prstGeom prst="rect">
            <a:avLst/>
          </a:prstGeom>
        </p:spPr>
        <p:txBody>
          <a:bodyPr vert="horz" lIns="0" tIns="0" rIns="0" bIns="0" rtlCol="0" anchor="ctr">
            <a:spAutoFit/>
          </a:bodyPr>
          <a:lstStyle>
            <a:lvl1pPr algn="r">
              <a:defRPr sz="900">
                <a:solidFill>
                  <a:schemeClr val="tx1"/>
                </a:solidFill>
              </a:defRPr>
            </a:lvl1pPr>
          </a:lstStyle>
          <a:p>
            <a:fld id="{35E025E5-F4E9-4572-B8CF-5901727261FC}" type="slidenum">
              <a:rPr lang="nb-NO" smtClean="0"/>
              <a:pPr/>
              <a:t>‹#›</a:t>
            </a:fld>
            <a:endParaRPr lang="nb-NO"/>
          </a:p>
        </p:txBody>
      </p:sp>
      <p:sp>
        <p:nvSpPr>
          <p:cNvPr id="8" name="TekstSylinder 7">
            <a:extLst>
              <a:ext uri="{FF2B5EF4-FFF2-40B4-BE49-F238E27FC236}">
                <a16:creationId xmlns:a16="http://schemas.microsoft.com/office/drawing/2014/main" id="{D1487761-80E2-6BDB-87BD-AF1480B54BF0}"/>
              </a:ext>
            </a:extLst>
          </p:cNvPr>
          <p:cNvSpPr txBox="1"/>
          <p:nvPr>
            <p:extLst>
              <p:ext uri="{1162E1C5-73C7-4A58-AE30-91384D911F3F}">
                <p184:classification xmlns:p184="http://schemas.microsoft.com/office/powerpoint/2018/4/main" val="ftr"/>
              </p:ext>
            </p:extLst>
          </p:nvPr>
        </p:nvSpPr>
        <p:spPr>
          <a:xfrm>
            <a:off x="63500" y="4959668"/>
            <a:ext cx="544513" cy="121920"/>
          </a:xfrm>
          <a:prstGeom prst="rect">
            <a:avLst/>
          </a:prstGeom>
        </p:spPr>
        <p:txBody>
          <a:bodyPr horzOverflow="overflow" lIns="0" tIns="0" rIns="0" bIns="0">
            <a:spAutoFit/>
          </a:bodyPr>
          <a:lstStyle/>
          <a:p>
            <a:pPr algn="l"/>
            <a:r>
              <a:rPr lang="nb-NO" sz="8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Klasse: Åpen</a:t>
            </a:r>
          </a:p>
        </p:txBody>
      </p:sp>
    </p:spTree>
    <p:extLst>
      <p:ext uri="{BB962C8B-B14F-4D97-AF65-F5344CB8AC3E}">
        <p14:creationId xmlns:p14="http://schemas.microsoft.com/office/powerpoint/2010/main" val="983386644"/>
      </p:ext>
    </p:extLst>
  </p:cSld>
  <p:clrMap bg1="lt1" tx1="dk1" bg2="lt2" tx2="dk2" accent1="accent1" accent2="accent2" accent3="accent3" accent4="accent4" accent5="accent5" accent6="accent6" hlink="hlink" folHlink="folHlink"/>
  <p:sldLayoutIdLst>
    <p:sldLayoutId id="2147483872" r:id="rId1"/>
    <p:sldLayoutId id="2147483873" r:id="rId2"/>
    <p:sldLayoutId id="2147483874" r:id="rId3"/>
    <p:sldLayoutId id="2147483875" r:id="rId4"/>
    <p:sldLayoutId id="2147483876" r:id="rId5"/>
    <p:sldLayoutId id="2147483877" r:id="rId6"/>
    <p:sldLayoutId id="2147483878" r:id="rId7"/>
    <p:sldLayoutId id="2147483879" r:id="rId8"/>
    <p:sldLayoutId id="2147483880" r:id="rId9"/>
    <p:sldLayoutId id="2147483881" r:id="rId10"/>
    <p:sldLayoutId id="2147483882" r:id="rId11"/>
    <p:sldLayoutId id="2147483883" r:id="rId12"/>
    <p:sldLayoutId id="2147483884" r:id="rId13"/>
    <p:sldLayoutId id="2147483885" r:id="rId14"/>
    <p:sldLayoutId id="2147483886" r:id="rId15"/>
    <p:sldLayoutId id="2147483887" r:id="rId16"/>
    <p:sldLayoutId id="2147483888" r:id="rId17"/>
  </p:sldLayoutIdLst>
  <p:hf sldNum="0" hdr="0" dt="0"/>
  <p:txStyles>
    <p:titleStyle>
      <a:lvl1pPr algn="l" defTabSz="685800" rtl="0" eaLnBrk="1" latinLnBrk="0" hangingPunct="1">
        <a:lnSpc>
          <a:spcPct val="90000"/>
        </a:lnSpc>
        <a:spcBef>
          <a:spcPct val="0"/>
        </a:spcBef>
        <a:buNone/>
        <a:defRPr sz="26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lum/>
          </a:blip>
          <a:srcRect/>
          <a:stretch>
            <a:fillRect t="-13000" b="-13000"/>
          </a:stretch>
        </a:blipFill>
        <a:effectLst/>
      </p:bgPr>
    </p:bg>
    <p:spTree>
      <p:nvGrpSpPr>
        <p:cNvPr id="1" name=""/>
        <p:cNvGrpSpPr/>
        <p:nvPr/>
      </p:nvGrpSpPr>
      <p:grpSpPr>
        <a:xfrm>
          <a:off x="0" y="0"/>
          <a:ext cx="0" cy="0"/>
          <a:chOff x="0" y="0"/>
          <a:chExt cx="0" cy="0"/>
        </a:xfrm>
      </p:grpSpPr>
      <p:sp>
        <p:nvSpPr>
          <p:cNvPr id="2" name="Plassholder for tittel 1"/>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Plassholder for tekst 2"/>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Plassholder for dato 3"/>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82000"/>
                  </a:schemeClr>
                </a:solidFill>
              </a:defRPr>
            </a:lvl1pPr>
          </a:lstStyle>
          <a:p>
            <a:fld id="{28543BDC-0553-40FA-A4DB-EDAAA606CFF6}" type="datetimeFigureOut">
              <a:rPr lang="en-US" smtClean="0"/>
              <a:t>5/13/2025</a:t>
            </a:fld>
            <a:endParaRPr lang="en-US"/>
          </a:p>
        </p:txBody>
      </p:sp>
      <p:sp>
        <p:nvSpPr>
          <p:cNvPr id="5" name="Plassholder for bunntekst 4"/>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US"/>
          </a:p>
        </p:txBody>
      </p:sp>
      <p:sp>
        <p:nvSpPr>
          <p:cNvPr id="6" name="Plassholder for lysbildenummer 5"/>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82000"/>
                  </a:schemeClr>
                </a:solidFill>
              </a:defRPr>
            </a:lvl1pPr>
          </a:lstStyle>
          <a:p>
            <a:fld id="{BE9AD569-83DD-4E5B-AF97-63825DE45633}" type="slidenum">
              <a:rPr lang="en-US" smtClean="0"/>
              <a:t>‹#›</a:t>
            </a:fld>
            <a:endParaRPr lang="en-US"/>
          </a:p>
        </p:txBody>
      </p:sp>
      <p:sp>
        <p:nvSpPr>
          <p:cNvPr id="8" name="TekstSylinder 7">
            <a:extLst>
              <a:ext uri="{FF2B5EF4-FFF2-40B4-BE49-F238E27FC236}">
                <a16:creationId xmlns:a16="http://schemas.microsoft.com/office/drawing/2014/main" id="{152AB4E8-8744-5EE0-45B9-EC37F16B51ED}"/>
              </a:ext>
            </a:extLst>
          </p:cNvPr>
          <p:cNvSpPr txBox="1"/>
          <p:nvPr>
            <p:extLst>
              <p:ext uri="{1162E1C5-73C7-4A58-AE30-91384D911F3F}">
                <p184:classification xmlns:p184="http://schemas.microsoft.com/office/powerpoint/2018/4/main" val="ftr"/>
              </p:ext>
            </p:extLst>
          </p:nvPr>
        </p:nvSpPr>
        <p:spPr>
          <a:xfrm>
            <a:off x="63500" y="4959668"/>
            <a:ext cx="544513" cy="121920"/>
          </a:xfrm>
          <a:prstGeom prst="rect">
            <a:avLst/>
          </a:prstGeom>
        </p:spPr>
        <p:txBody>
          <a:bodyPr horzOverflow="overflow" lIns="0" tIns="0" rIns="0" bIns="0">
            <a:spAutoFit/>
          </a:bodyPr>
          <a:lstStyle/>
          <a:p>
            <a:pPr algn="l"/>
            <a:r>
              <a:rPr lang="nb-NO" sz="8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Klasse: Åpen</a:t>
            </a:r>
          </a:p>
        </p:txBody>
      </p:sp>
    </p:spTree>
    <p:extLst>
      <p:ext uri="{BB962C8B-B14F-4D97-AF65-F5344CB8AC3E}">
        <p14:creationId xmlns:p14="http://schemas.microsoft.com/office/powerpoint/2010/main" val="3263388196"/>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0"/>
            <a:lum/>
          </a:blip>
          <a:srcRect/>
          <a:stretch>
            <a:fillRect t="-13000" b="-13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EA86B5A-1EE0-E73B-6941-F7D013A7E1AA}"/>
              </a:ext>
            </a:extLst>
          </p:cNvPr>
          <p:cNvSpPr>
            <a:spLocks noGrp="1"/>
          </p:cNvSpPr>
          <p:nvPr>
            <p:ph type="title"/>
          </p:nvPr>
        </p:nvSpPr>
        <p:spPr>
          <a:xfrm>
            <a:off x="628650" y="273929"/>
            <a:ext cx="7886700" cy="994479"/>
          </a:xfrm>
          <a:prstGeom prst="rect">
            <a:avLst/>
          </a:prstGeom>
        </p:spPr>
        <p:txBody>
          <a:bodyPr vert="horz" lIns="91440" tIns="45720" rIns="91440" bIns="45720" rtlCol="0" anchor="ctr">
            <a:normAutofit/>
          </a:bodyPr>
          <a:lstStyle/>
          <a:p>
            <a:r>
              <a:rPr lang="en-US"/>
              <a:t>Click to edit Master title style</a:t>
            </a:r>
            <a:endParaRPr lang="nb-NO"/>
          </a:p>
        </p:txBody>
      </p:sp>
      <p:sp>
        <p:nvSpPr>
          <p:cNvPr id="3" name="Text Placeholder 2">
            <a:extLst>
              <a:ext uri="{FF2B5EF4-FFF2-40B4-BE49-F238E27FC236}">
                <a16:creationId xmlns:a16="http://schemas.microsoft.com/office/drawing/2014/main" id="{7F230078-6380-F232-405B-3982E0452CA6}"/>
              </a:ext>
            </a:extLst>
          </p:cNvPr>
          <p:cNvSpPr>
            <a:spLocks noGrp="1"/>
          </p:cNvSpPr>
          <p:nvPr>
            <p:ph type="body" idx="1"/>
          </p:nvPr>
        </p:nvSpPr>
        <p:spPr>
          <a:xfrm>
            <a:off x="628650" y="1369642"/>
            <a:ext cx="7886700" cy="326451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b-NO"/>
          </a:p>
        </p:txBody>
      </p:sp>
      <p:sp>
        <p:nvSpPr>
          <p:cNvPr id="4" name="Date Placeholder 3">
            <a:extLst>
              <a:ext uri="{FF2B5EF4-FFF2-40B4-BE49-F238E27FC236}">
                <a16:creationId xmlns:a16="http://schemas.microsoft.com/office/drawing/2014/main" id="{25791732-3371-C9FC-2A1A-CB27688155C2}"/>
              </a:ext>
            </a:extLst>
          </p:cNvPr>
          <p:cNvSpPr>
            <a:spLocks noGrp="1"/>
          </p:cNvSpPr>
          <p:nvPr>
            <p:ph type="dt" sz="half" idx="2"/>
          </p:nvPr>
        </p:nvSpPr>
        <p:spPr>
          <a:xfrm>
            <a:off x="628650" y="4768735"/>
            <a:ext cx="2057400" cy="273928"/>
          </a:xfrm>
          <a:prstGeom prst="rect">
            <a:avLst/>
          </a:prstGeom>
        </p:spPr>
        <p:txBody>
          <a:bodyPr vert="horz" lIns="91440" tIns="45720" rIns="91440" bIns="45720" rtlCol="0" anchor="ctr"/>
          <a:lstStyle>
            <a:lvl1pPr algn="l">
              <a:defRPr sz="900">
                <a:solidFill>
                  <a:schemeClr val="tx1">
                    <a:tint val="75000"/>
                  </a:schemeClr>
                </a:solidFill>
              </a:defRPr>
            </a:lvl1pPr>
          </a:lstStyle>
          <a:p>
            <a:fld id="{E06C04F3-2970-4F30-B2E4-E0D5CBD79A87}" type="datetimeFigureOut">
              <a:rPr lang="nb-NO" smtClean="0"/>
              <a:t>13.05.2025</a:t>
            </a:fld>
            <a:endParaRPr lang="nb-NO"/>
          </a:p>
        </p:txBody>
      </p:sp>
      <p:sp>
        <p:nvSpPr>
          <p:cNvPr id="5" name="Footer Placeholder 4">
            <a:extLst>
              <a:ext uri="{FF2B5EF4-FFF2-40B4-BE49-F238E27FC236}">
                <a16:creationId xmlns:a16="http://schemas.microsoft.com/office/drawing/2014/main" id="{F1D33337-528B-158E-597A-81C9D7AC7C03}"/>
              </a:ext>
            </a:extLst>
          </p:cNvPr>
          <p:cNvSpPr>
            <a:spLocks noGrp="1"/>
          </p:cNvSpPr>
          <p:nvPr>
            <p:ph type="ftr" sz="quarter" idx="3"/>
          </p:nvPr>
        </p:nvSpPr>
        <p:spPr>
          <a:xfrm>
            <a:off x="3028950" y="4768735"/>
            <a:ext cx="3086100" cy="273928"/>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nb-NO"/>
          </a:p>
        </p:txBody>
      </p:sp>
      <p:sp>
        <p:nvSpPr>
          <p:cNvPr id="6" name="Slide Number Placeholder 5">
            <a:extLst>
              <a:ext uri="{FF2B5EF4-FFF2-40B4-BE49-F238E27FC236}">
                <a16:creationId xmlns:a16="http://schemas.microsoft.com/office/drawing/2014/main" id="{C357D178-891C-2F63-D62D-E335BAA59909}"/>
              </a:ext>
            </a:extLst>
          </p:cNvPr>
          <p:cNvSpPr>
            <a:spLocks noGrp="1"/>
          </p:cNvSpPr>
          <p:nvPr>
            <p:ph type="sldNum" sz="quarter" idx="4"/>
          </p:nvPr>
        </p:nvSpPr>
        <p:spPr>
          <a:xfrm>
            <a:off x="6457950" y="4768735"/>
            <a:ext cx="2057400" cy="273928"/>
          </a:xfrm>
          <a:prstGeom prst="rect">
            <a:avLst/>
          </a:prstGeom>
        </p:spPr>
        <p:txBody>
          <a:bodyPr vert="horz" lIns="91440" tIns="45720" rIns="91440" bIns="45720" rtlCol="0" anchor="ctr"/>
          <a:lstStyle>
            <a:lvl1pPr algn="r">
              <a:defRPr sz="900">
                <a:solidFill>
                  <a:schemeClr val="tx1">
                    <a:tint val="75000"/>
                  </a:schemeClr>
                </a:solidFill>
              </a:defRPr>
            </a:lvl1pPr>
          </a:lstStyle>
          <a:p>
            <a:fld id="{D6E30B7F-3D1F-4866-9AAD-B26ACECE340E}" type="slidenum">
              <a:rPr lang="nb-NO" smtClean="0"/>
              <a:t>‹#›</a:t>
            </a:fld>
            <a:endParaRPr lang="nb-NO"/>
          </a:p>
        </p:txBody>
      </p:sp>
      <p:sp>
        <p:nvSpPr>
          <p:cNvPr id="8" name="TekstSylinder 7">
            <a:extLst>
              <a:ext uri="{FF2B5EF4-FFF2-40B4-BE49-F238E27FC236}">
                <a16:creationId xmlns:a16="http://schemas.microsoft.com/office/drawing/2014/main" id="{9A591BF7-4C7C-8901-7192-4A67149B7B3D}"/>
              </a:ext>
            </a:extLst>
          </p:cNvPr>
          <p:cNvSpPr txBox="1"/>
          <p:nvPr>
            <p:extLst>
              <p:ext uri="{1162E1C5-73C7-4A58-AE30-91384D911F3F}">
                <p184:classification xmlns:p184="http://schemas.microsoft.com/office/powerpoint/2018/4/main" val="ftr"/>
              </p:ext>
            </p:extLst>
          </p:nvPr>
        </p:nvSpPr>
        <p:spPr>
          <a:xfrm>
            <a:off x="63500" y="4959668"/>
            <a:ext cx="544513" cy="121920"/>
          </a:xfrm>
          <a:prstGeom prst="rect">
            <a:avLst/>
          </a:prstGeom>
        </p:spPr>
        <p:txBody>
          <a:bodyPr horzOverflow="overflow" lIns="0" tIns="0" rIns="0" bIns="0">
            <a:spAutoFit/>
          </a:bodyPr>
          <a:lstStyle/>
          <a:p>
            <a:pPr algn="l"/>
            <a:r>
              <a:rPr lang="nb-NO" sz="800">
                <a:solidFill>
                  <a:srgbClr val="000000">
                    <a:alpha val="50000"/>
                  </a:srgbClr>
                </a:solidFill>
                <a:latin typeface="Calibri" panose="020F0502020204030204" pitchFamily="34" charset="0"/>
                <a:ea typeface="Calibri" panose="020F0502020204030204" pitchFamily="34" charset="0"/>
                <a:cs typeface="Calibri" panose="020F0502020204030204" pitchFamily="34" charset="0"/>
              </a:rPr>
              <a:t>Klasse: Åpen</a:t>
            </a:r>
          </a:p>
        </p:txBody>
      </p:sp>
    </p:spTree>
    <p:extLst>
      <p:ext uri="{BB962C8B-B14F-4D97-AF65-F5344CB8AC3E}">
        <p14:creationId xmlns:p14="http://schemas.microsoft.com/office/powerpoint/2010/main" val="3240473513"/>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57.xml"/><Relationship Id="rId5" Type="http://schemas.openxmlformats.org/officeDocument/2006/relationships/image" Target="cid:image001.png@01DBB5BF.F4159E00" TargetMode="External"/><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58.xml"/><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63.xml"/><Relationship Id="rId5" Type="http://schemas.openxmlformats.org/officeDocument/2006/relationships/image" Target="../media/image49.png"/><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79.xml"/></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68.xml"/></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0.xml"/><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4.xml"/><Relationship Id="rId5" Type="http://schemas.openxmlformats.org/officeDocument/2006/relationships/image" Target="../media/image56.pn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4.xml"/><Relationship Id="rId5" Type="http://schemas.openxmlformats.org/officeDocument/2006/relationships/image" Target="../media/image58.png"/><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4.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64.jpeg"/></Relationships>
</file>

<file path=ppt/slides/_rels/slide4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4.xml"/><Relationship Id="rId5" Type="http://schemas.openxmlformats.org/officeDocument/2006/relationships/image" Target="../media/image66.png"/><Relationship Id="rId4" Type="http://schemas.openxmlformats.org/officeDocument/2006/relationships/image" Target="../media/image65.png"/></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t="-13000" b="-13000"/>
          </a:stretch>
        </a:blipFill>
        <a:effectLst/>
      </p:bgPr>
    </p:bg>
    <p:spTree>
      <p:nvGrpSpPr>
        <p:cNvPr id="1" name="">
          <a:extLst>
            <a:ext uri="{FF2B5EF4-FFF2-40B4-BE49-F238E27FC236}">
              <a16:creationId xmlns:a16="http://schemas.microsoft.com/office/drawing/2014/main" id="{A11ED3B6-2B12-CD51-E946-D7C194F0702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7DE3D8AA-D6FD-4DAF-7F0A-8DE688498E4D}"/>
              </a:ext>
            </a:extLst>
          </p:cNvPr>
          <p:cNvSpPr>
            <a:spLocks noGrp="1"/>
          </p:cNvSpPr>
          <p:nvPr>
            <p:ph type="ctrTitle"/>
          </p:nvPr>
        </p:nvSpPr>
        <p:spPr>
          <a:xfrm>
            <a:off x="1893600" y="3329096"/>
            <a:ext cx="5888121" cy="997196"/>
          </a:xfrm>
        </p:spPr>
        <p:txBody>
          <a:bodyPr/>
          <a:lstStyle/>
          <a:p>
            <a:r>
              <a:rPr lang="nb-NO" sz="1800">
                <a:effectLst/>
                <a:latin typeface="Aptos" panose="020B0004020202020204" pitchFamily="34" charset="0"/>
                <a:ea typeface="Aptos" panose="020B0004020202020204" pitchFamily="34" charset="0"/>
                <a:cs typeface="Aptos" panose="020B0004020202020204" pitchFamily="34" charset="0"/>
              </a:rPr>
              <a:t>Offentlig informasjonsmøte om </a:t>
            </a:r>
            <a:br>
              <a:rPr lang="nb-NO" sz="1800">
                <a:effectLst/>
                <a:latin typeface="Aptos" panose="020B0004020202020204" pitchFamily="34" charset="0"/>
                <a:ea typeface="Aptos" panose="020B0004020202020204" pitchFamily="34" charset="0"/>
                <a:cs typeface="Aptos" panose="020B0004020202020204" pitchFamily="34" charset="0"/>
              </a:rPr>
            </a:br>
            <a:r>
              <a:rPr lang="nb-NO" sz="1800">
                <a:effectLst/>
                <a:latin typeface="Aptos" panose="020B0004020202020204" pitchFamily="34" charset="0"/>
                <a:ea typeface="Aptos" panose="020B0004020202020204" pitchFamily="34" charset="0"/>
                <a:cs typeface="Aptos" panose="020B0004020202020204" pitchFamily="34" charset="0"/>
              </a:rPr>
              <a:t>planarbeidene rundt Puddefjorden</a:t>
            </a:r>
            <a:br>
              <a:rPr lang="nb-NO" sz="1800">
                <a:effectLst/>
                <a:latin typeface="Aptos" panose="020B0004020202020204" pitchFamily="34" charset="0"/>
                <a:ea typeface="Aptos" panose="020B0004020202020204" pitchFamily="34" charset="0"/>
                <a:cs typeface="Aptos" panose="020B0004020202020204" pitchFamily="34" charset="0"/>
              </a:rPr>
            </a:br>
            <a:br>
              <a:rPr lang="nb-NO" sz="1800">
                <a:effectLst/>
                <a:latin typeface="Aptos" panose="020B0004020202020204" pitchFamily="34" charset="0"/>
                <a:ea typeface="Aptos" panose="020B0004020202020204" pitchFamily="34" charset="0"/>
                <a:cs typeface="Aptos" panose="020B0004020202020204" pitchFamily="34" charset="0"/>
              </a:rPr>
            </a:br>
            <a:r>
              <a:rPr lang="nb-NO" sz="1800">
                <a:latin typeface="Aptos" panose="020B0004020202020204" pitchFamily="34" charset="0"/>
                <a:ea typeface="Aptos" panose="020B0004020202020204" pitchFamily="34" charset="0"/>
                <a:cs typeface="Aptos" panose="020B0004020202020204" pitchFamily="34" charset="0"/>
              </a:rPr>
              <a:t>13</a:t>
            </a:r>
            <a:r>
              <a:rPr lang="nb-NO" sz="1800">
                <a:effectLst/>
                <a:latin typeface="Aptos" panose="020B0004020202020204" pitchFamily="34" charset="0"/>
                <a:ea typeface="Aptos" panose="020B0004020202020204" pitchFamily="34" charset="0"/>
                <a:cs typeface="Aptos" panose="020B0004020202020204" pitchFamily="34" charset="0"/>
              </a:rPr>
              <a:t>.05.2025</a:t>
            </a:r>
            <a:endParaRPr lang="nb-NO"/>
          </a:p>
        </p:txBody>
      </p:sp>
    </p:spTree>
    <p:extLst>
      <p:ext uri="{BB962C8B-B14F-4D97-AF65-F5344CB8AC3E}">
        <p14:creationId xmlns:p14="http://schemas.microsoft.com/office/powerpoint/2010/main" val="4177100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522FFE-6539-8CB5-CC6B-7D1C13E18A5A}"/>
            </a:ext>
          </a:extLst>
        </p:cNvPr>
        <p:cNvGrpSpPr/>
        <p:nvPr/>
      </p:nvGrpSpPr>
      <p:grpSpPr>
        <a:xfrm>
          <a:off x="0" y="0"/>
          <a:ext cx="0" cy="0"/>
          <a:chOff x="0" y="0"/>
          <a:chExt cx="0" cy="0"/>
        </a:xfrm>
      </p:grpSpPr>
      <p:sp>
        <p:nvSpPr>
          <p:cNvPr id="4" name="TekstSylinder 6">
            <a:extLst>
              <a:ext uri="{FF2B5EF4-FFF2-40B4-BE49-F238E27FC236}">
                <a16:creationId xmlns:a16="http://schemas.microsoft.com/office/drawing/2014/main" id="{491F3B36-070E-B77D-43C1-2E962C63A3FA}"/>
              </a:ext>
            </a:extLst>
          </p:cNvPr>
          <p:cNvSpPr txBox="1"/>
          <p:nvPr/>
        </p:nvSpPr>
        <p:spPr>
          <a:xfrm>
            <a:off x="256309" y="810082"/>
            <a:ext cx="3916693" cy="5854038"/>
          </a:xfrm>
          <a:prstGeom prst="rect">
            <a:avLst/>
          </a:prstGeom>
          <a:noFill/>
        </p:spPr>
        <p:txBody>
          <a:bodyPr wrap="square" lIns="91440" tIns="45720" rIns="91440" bIns="45720" anchor="t">
            <a:spAutoFit/>
          </a:bodyPr>
          <a:lstStyle/>
          <a:p>
            <a:pPr>
              <a:lnSpc>
                <a:spcPct val="107000"/>
              </a:lnSpc>
              <a:spcAft>
                <a:spcPts val="600"/>
              </a:spcAft>
            </a:pPr>
            <a:r>
              <a:rPr lang="nb-NO" sz="1600" b="1" dirty="0">
                <a:solidFill>
                  <a:srgbClr val="000000"/>
                </a:solidFill>
                <a:latin typeface="Calibri"/>
                <a:ea typeface="Calibri"/>
                <a:cs typeface="Arial"/>
              </a:rPr>
              <a:t>Dokken</a:t>
            </a:r>
          </a:p>
          <a:p>
            <a:pPr marL="285750" indent="-285750">
              <a:lnSpc>
                <a:spcPct val="107000"/>
              </a:lnSpc>
              <a:spcAft>
                <a:spcPts val="600"/>
              </a:spcAft>
              <a:buFontTx/>
              <a:buChar char="-"/>
            </a:pPr>
            <a:r>
              <a:rPr lang="nb-NO" sz="1600" dirty="0">
                <a:solidFill>
                  <a:srgbClr val="000000"/>
                </a:solidFill>
                <a:latin typeface="Calibri"/>
                <a:ea typeface="Calibri"/>
                <a:cs typeface="Arial"/>
              </a:rPr>
              <a:t>Offentlig høring av planforslag vår 2026</a:t>
            </a:r>
          </a:p>
          <a:p>
            <a:pPr>
              <a:lnSpc>
                <a:spcPct val="107000"/>
              </a:lnSpc>
              <a:spcAft>
                <a:spcPts val="600"/>
              </a:spcAft>
            </a:pPr>
            <a:r>
              <a:rPr lang="nb-NO" sz="1600" b="1" dirty="0">
                <a:solidFill>
                  <a:srgbClr val="000000"/>
                </a:solidFill>
                <a:latin typeface="Calibri"/>
                <a:ea typeface="Calibri"/>
                <a:cs typeface="Arial"/>
              </a:rPr>
              <a:t>Laksevågneset</a:t>
            </a:r>
          </a:p>
          <a:p>
            <a:pPr marL="285750" indent="-285750">
              <a:lnSpc>
                <a:spcPct val="107000"/>
              </a:lnSpc>
              <a:spcAft>
                <a:spcPts val="600"/>
              </a:spcAft>
              <a:buFontTx/>
              <a:buChar char="-"/>
            </a:pPr>
            <a:r>
              <a:rPr lang="nb-NO" sz="1600" dirty="0">
                <a:solidFill>
                  <a:srgbClr val="000000"/>
                </a:solidFill>
                <a:latin typeface="Calibri"/>
                <a:ea typeface="Calibri"/>
                <a:cs typeface="Arial"/>
              </a:rPr>
              <a:t>Offentlig høring av planforslag vår 2027</a:t>
            </a:r>
          </a:p>
          <a:p>
            <a:pPr>
              <a:lnSpc>
                <a:spcPct val="107000"/>
              </a:lnSpc>
              <a:spcAft>
                <a:spcPts val="600"/>
              </a:spcAft>
            </a:pPr>
            <a:r>
              <a:rPr lang="nb-NO" sz="1600" b="1" dirty="0">
                <a:solidFill>
                  <a:srgbClr val="000000"/>
                </a:solidFill>
                <a:latin typeface="Calibri"/>
                <a:ea typeface="Calibri"/>
                <a:cs typeface="Arial"/>
              </a:rPr>
              <a:t>Indre Laksevåg</a:t>
            </a:r>
          </a:p>
          <a:p>
            <a:pPr marL="285750" lvl="1" indent="-285750">
              <a:lnSpc>
                <a:spcPct val="107000"/>
              </a:lnSpc>
              <a:spcAft>
                <a:spcPts val="600"/>
              </a:spcAft>
              <a:buFontTx/>
              <a:buChar char="-"/>
            </a:pPr>
            <a:r>
              <a:rPr lang="nb-NO" sz="1600" dirty="0">
                <a:solidFill>
                  <a:srgbClr val="000000"/>
                </a:solidFill>
                <a:latin typeface="Calibri"/>
                <a:ea typeface="Calibri"/>
                <a:cs typeface="Arial"/>
              </a:rPr>
              <a:t>Offentlig høring av planforslag høst 2027</a:t>
            </a:r>
          </a:p>
          <a:p>
            <a:pPr marL="285750" lvl="1" indent="-285750">
              <a:lnSpc>
                <a:spcPct val="107000"/>
              </a:lnSpc>
              <a:spcAft>
                <a:spcPts val="600"/>
              </a:spcAft>
              <a:buFontTx/>
              <a:buChar char="-"/>
            </a:pPr>
            <a:endParaRPr lang="nb-NO" sz="1600" dirty="0">
              <a:solidFill>
                <a:srgbClr val="000000"/>
              </a:solidFill>
              <a:latin typeface="Calibri"/>
              <a:ea typeface="Calibri"/>
              <a:cs typeface="Arial"/>
            </a:endParaRPr>
          </a:p>
          <a:p>
            <a:pPr marL="0" lvl="1">
              <a:lnSpc>
                <a:spcPct val="107000"/>
              </a:lnSpc>
              <a:spcAft>
                <a:spcPts val="600"/>
              </a:spcAft>
            </a:pPr>
            <a:r>
              <a:rPr lang="nb-NO" sz="1600" dirty="0">
                <a:solidFill>
                  <a:srgbClr val="000000"/>
                </a:solidFill>
                <a:latin typeface="Calibri"/>
                <a:ea typeface="Calibri"/>
                <a:cs typeface="Arial"/>
              </a:rPr>
              <a:t>Det er et mål at planene for Dokken og Laksevågneset  vedtas av bystyret i 2027 og planen for Indre Laksevåg vedtas i 2028.</a:t>
            </a:r>
          </a:p>
          <a:p>
            <a:pPr>
              <a:lnSpc>
                <a:spcPct val="107000"/>
              </a:lnSpc>
              <a:spcAft>
                <a:spcPts val="600"/>
              </a:spcAft>
            </a:pPr>
            <a:endParaRPr lang="nb-NO" sz="2000" dirty="0">
              <a:solidFill>
                <a:srgbClr val="000000"/>
              </a:solidFill>
              <a:latin typeface="Calibri"/>
              <a:ea typeface="Calibri"/>
              <a:cs typeface="Arial"/>
            </a:endParaRPr>
          </a:p>
          <a:p>
            <a:pPr>
              <a:lnSpc>
                <a:spcPct val="107000"/>
              </a:lnSpc>
              <a:spcAft>
                <a:spcPts val="600"/>
              </a:spcAft>
            </a:pPr>
            <a:endParaRPr lang="nb-NO" sz="2000" dirty="0">
              <a:solidFill>
                <a:srgbClr val="000000"/>
              </a:solidFill>
              <a:latin typeface="Calibri"/>
              <a:ea typeface="Calibri"/>
              <a:cs typeface="Arial"/>
            </a:endParaRPr>
          </a:p>
          <a:p>
            <a:pPr>
              <a:lnSpc>
                <a:spcPct val="107000"/>
              </a:lnSpc>
              <a:spcAft>
                <a:spcPts val="600"/>
              </a:spcAft>
            </a:pPr>
            <a:endParaRPr lang="nb-NO" sz="2000" dirty="0">
              <a:solidFill>
                <a:srgbClr val="000000"/>
              </a:solidFill>
              <a:latin typeface="Calibri"/>
              <a:ea typeface="Calibri"/>
              <a:cs typeface="Arial"/>
            </a:endParaRPr>
          </a:p>
          <a:p>
            <a:endParaRPr lang="nb-NO" sz="2000" dirty="0">
              <a:solidFill>
                <a:srgbClr val="DC1E23"/>
              </a:solidFill>
              <a:latin typeface="Calibri"/>
              <a:ea typeface="Calibri"/>
              <a:cs typeface="Arial" panose="020B0604020202020204"/>
            </a:endParaRPr>
          </a:p>
          <a:p>
            <a:endParaRPr lang="nb-NO" sz="2000" dirty="0">
              <a:solidFill>
                <a:srgbClr val="DC1E23"/>
              </a:solidFill>
              <a:latin typeface="Calibri"/>
              <a:ea typeface="Calibri"/>
              <a:cs typeface="Arial" panose="020B0604020202020204"/>
            </a:endParaRPr>
          </a:p>
          <a:p>
            <a:endParaRPr lang="nb-NO" sz="2000" dirty="0">
              <a:solidFill>
                <a:srgbClr val="DC1E23"/>
              </a:solidFill>
              <a:latin typeface="Calibri"/>
              <a:ea typeface="Calibri"/>
              <a:cs typeface="Arial" panose="020B0604020202020204"/>
            </a:endParaRPr>
          </a:p>
          <a:p>
            <a:endParaRPr lang="nb-NO" sz="2400" dirty="0">
              <a:solidFill>
                <a:srgbClr val="000000"/>
              </a:solidFill>
              <a:latin typeface="Arial" panose="020B0604020202020204"/>
              <a:ea typeface="Calibri"/>
              <a:cs typeface="Arial" panose="020B0604020202020204"/>
            </a:endParaRPr>
          </a:p>
        </p:txBody>
      </p:sp>
      <p:sp>
        <p:nvSpPr>
          <p:cNvPr id="3" name="Tittel 1">
            <a:extLst>
              <a:ext uri="{FF2B5EF4-FFF2-40B4-BE49-F238E27FC236}">
                <a16:creationId xmlns:a16="http://schemas.microsoft.com/office/drawing/2014/main" id="{AB7E7806-DD95-F3A5-8F29-514452BB30FD}"/>
              </a:ext>
            </a:extLst>
          </p:cNvPr>
          <p:cNvSpPr txBox="1">
            <a:spLocks/>
          </p:cNvSpPr>
          <p:nvPr/>
        </p:nvSpPr>
        <p:spPr>
          <a:xfrm>
            <a:off x="184640" y="334834"/>
            <a:ext cx="8774720" cy="828104"/>
          </a:xfrm>
          <a:prstGeom prst="rect">
            <a:avLst/>
          </a:prstGeom>
        </p:spPr>
        <p:txBody>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r>
              <a:rPr lang="nb-NO" sz="2400"/>
              <a:t>Foreløpig fremdrift for områdeplanene</a:t>
            </a:r>
            <a:endParaRPr lang="nb-NO" sz="2400">
              <a:highlight>
                <a:srgbClr val="FFFF00"/>
              </a:highlight>
            </a:endParaRPr>
          </a:p>
        </p:txBody>
      </p:sp>
      <p:pic>
        <p:nvPicPr>
          <p:cNvPr id="2" name="Bilde 1" descr="Et bilde som inneholder utendørs, himmel, vann, sky&#10;&#10;KI-generert innhold kan være feil.">
            <a:extLst>
              <a:ext uri="{FF2B5EF4-FFF2-40B4-BE49-F238E27FC236}">
                <a16:creationId xmlns:a16="http://schemas.microsoft.com/office/drawing/2014/main" id="{44522341-ACEA-0832-EC91-490AF1012DB8}"/>
              </a:ext>
            </a:extLst>
          </p:cNvPr>
          <p:cNvPicPr>
            <a:picLocks noChangeAspect="1"/>
          </p:cNvPicPr>
          <p:nvPr/>
        </p:nvPicPr>
        <p:blipFill>
          <a:blip r:embed="rId3"/>
          <a:stretch>
            <a:fillRect/>
          </a:stretch>
        </p:blipFill>
        <p:spPr>
          <a:xfrm>
            <a:off x="4212114" y="808531"/>
            <a:ext cx="4927641" cy="3675253"/>
          </a:xfrm>
          <a:prstGeom prst="rect">
            <a:avLst/>
          </a:prstGeom>
        </p:spPr>
      </p:pic>
    </p:spTree>
    <p:extLst>
      <p:ext uri="{BB962C8B-B14F-4D97-AF65-F5344CB8AC3E}">
        <p14:creationId xmlns:p14="http://schemas.microsoft.com/office/powerpoint/2010/main" val="1910095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75000"/>
            <a:lumOff val="25000"/>
          </a:schemeClr>
        </a:solidFill>
        <a:effectLst/>
      </p:bgPr>
    </p:bg>
    <p:spTree>
      <p:nvGrpSpPr>
        <p:cNvPr id="1" name=""/>
        <p:cNvGrpSpPr/>
        <p:nvPr/>
      </p:nvGrpSpPr>
      <p:grpSpPr>
        <a:xfrm>
          <a:off x="0" y="0"/>
          <a:ext cx="0" cy="0"/>
          <a:chOff x="0" y="0"/>
          <a:chExt cx="0" cy="0"/>
        </a:xfrm>
      </p:grpSpPr>
      <p:sp>
        <p:nvSpPr>
          <p:cNvPr id="3" name="Title 3">
            <a:extLst>
              <a:ext uri="{FF2B5EF4-FFF2-40B4-BE49-F238E27FC236}">
                <a16:creationId xmlns:a16="http://schemas.microsoft.com/office/drawing/2014/main" id="{424678C7-6D6A-22F7-785E-758BE82D3975}"/>
              </a:ext>
            </a:extLst>
          </p:cNvPr>
          <p:cNvSpPr txBox="1">
            <a:spLocks/>
          </p:cNvSpPr>
          <p:nvPr/>
        </p:nvSpPr>
        <p:spPr>
          <a:xfrm>
            <a:off x="747834" y="100351"/>
            <a:ext cx="7728149" cy="84213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pPr marL="0" marR="0" lvl="0" indent="0" algn="l" defTabSz="685663" rtl="0" eaLnBrk="1" fontAlgn="auto" latinLnBrk="0" hangingPunct="1">
              <a:lnSpc>
                <a:spcPct val="90000"/>
              </a:lnSpc>
              <a:spcBef>
                <a:spcPct val="0"/>
              </a:spcBef>
              <a:spcAft>
                <a:spcPts val="0"/>
              </a:spcAft>
              <a:buClrTx/>
              <a:buSzTx/>
              <a:buFontTx/>
              <a:buNone/>
              <a:tabLst/>
              <a:defRPr/>
            </a:pPr>
            <a:r>
              <a:rPr kumimoji="0" lang="nb-NO" sz="2599" b="0" i="0" u="none" strike="noStrike" kern="1200" cap="none" spc="0" normalizeH="0" baseline="0" noProof="0">
                <a:ln>
                  <a:noFill/>
                </a:ln>
                <a:solidFill>
                  <a:prstClr val="white"/>
                </a:solidFill>
                <a:effectLst/>
                <a:uLnTx/>
                <a:uFillTx/>
                <a:latin typeface="Arial"/>
                <a:ea typeface="+mj-ea"/>
                <a:cs typeface="+mj-cs"/>
              </a:rPr>
              <a:t>Puddefjorden United – fremdrift og avhengigheter</a:t>
            </a:r>
          </a:p>
        </p:txBody>
      </p:sp>
      <p:cxnSp>
        <p:nvCxnSpPr>
          <p:cNvPr id="4" name="Rett linje 3">
            <a:extLst>
              <a:ext uri="{FF2B5EF4-FFF2-40B4-BE49-F238E27FC236}">
                <a16:creationId xmlns:a16="http://schemas.microsoft.com/office/drawing/2014/main" id="{6887D893-FACD-8FE3-845E-3E4DED7392B4}"/>
              </a:ext>
            </a:extLst>
          </p:cNvPr>
          <p:cNvCxnSpPr>
            <a:cxnSpLocks/>
            <a:endCxn id="14" idx="6"/>
          </p:cNvCxnSpPr>
          <p:nvPr/>
        </p:nvCxnSpPr>
        <p:spPr>
          <a:xfrm>
            <a:off x="747833" y="1828927"/>
            <a:ext cx="6179941" cy="21013"/>
          </a:xfrm>
          <a:prstGeom prst="line">
            <a:avLst/>
          </a:prstGeom>
          <a:ln w="38100">
            <a:solidFill>
              <a:schemeClr val="accent6">
                <a:lumMod val="20000"/>
                <a:lumOff val="80000"/>
              </a:schemeClr>
            </a:solidFill>
          </a:ln>
        </p:spPr>
        <p:style>
          <a:lnRef idx="1">
            <a:schemeClr val="accent1"/>
          </a:lnRef>
          <a:fillRef idx="0">
            <a:schemeClr val="accent1"/>
          </a:fillRef>
          <a:effectRef idx="0">
            <a:schemeClr val="accent1"/>
          </a:effectRef>
          <a:fontRef idx="minor">
            <a:schemeClr val="tx1"/>
          </a:fontRef>
        </p:style>
      </p:cxnSp>
      <p:cxnSp>
        <p:nvCxnSpPr>
          <p:cNvPr id="5" name="Rett linje 4">
            <a:extLst>
              <a:ext uri="{FF2B5EF4-FFF2-40B4-BE49-F238E27FC236}">
                <a16:creationId xmlns:a16="http://schemas.microsoft.com/office/drawing/2014/main" id="{9E43C35D-0C34-CD0D-8429-7C91A30E7F99}"/>
              </a:ext>
            </a:extLst>
          </p:cNvPr>
          <p:cNvCxnSpPr>
            <a:cxnSpLocks/>
          </p:cNvCxnSpPr>
          <p:nvPr/>
        </p:nvCxnSpPr>
        <p:spPr>
          <a:xfrm>
            <a:off x="747833" y="2396320"/>
            <a:ext cx="580824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 name="Rett linje 5">
            <a:extLst>
              <a:ext uri="{FF2B5EF4-FFF2-40B4-BE49-F238E27FC236}">
                <a16:creationId xmlns:a16="http://schemas.microsoft.com/office/drawing/2014/main" id="{11547821-79F1-61F0-0B3A-7978740FC010}"/>
              </a:ext>
            </a:extLst>
          </p:cNvPr>
          <p:cNvCxnSpPr>
            <a:cxnSpLocks/>
          </p:cNvCxnSpPr>
          <p:nvPr/>
        </p:nvCxnSpPr>
        <p:spPr>
          <a:xfrm>
            <a:off x="747833" y="2757206"/>
            <a:ext cx="663226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7" name="Rett linje 6">
            <a:extLst>
              <a:ext uri="{FF2B5EF4-FFF2-40B4-BE49-F238E27FC236}">
                <a16:creationId xmlns:a16="http://schemas.microsoft.com/office/drawing/2014/main" id="{51F5B97B-3B46-E2D6-7A87-69E54AD4FEFE}"/>
              </a:ext>
            </a:extLst>
          </p:cNvPr>
          <p:cNvCxnSpPr>
            <a:cxnSpLocks/>
          </p:cNvCxnSpPr>
          <p:nvPr/>
        </p:nvCxnSpPr>
        <p:spPr>
          <a:xfrm>
            <a:off x="747833" y="3096037"/>
            <a:ext cx="615108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8" name="Rett linje 7">
            <a:extLst>
              <a:ext uri="{FF2B5EF4-FFF2-40B4-BE49-F238E27FC236}">
                <a16:creationId xmlns:a16="http://schemas.microsoft.com/office/drawing/2014/main" id="{FBD0A4E8-D8F0-996F-F83B-72EFCED86CA1}"/>
              </a:ext>
            </a:extLst>
          </p:cNvPr>
          <p:cNvCxnSpPr>
            <a:cxnSpLocks/>
          </p:cNvCxnSpPr>
          <p:nvPr/>
        </p:nvCxnSpPr>
        <p:spPr>
          <a:xfrm>
            <a:off x="747833" y="3525090"/>
            <a:ext cx="4875953"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9" name="Rett linje 8">
            <a:extLst>
              <a:ext uri="{FF2B5EF4-FFF2-40B4-BE49-F238E27FC236}">
                <a16:creationId xmlns:a16="http://schemas.microsoft.com/office/drawing/2014/main" id="{9C6ED7DA-8372-6524-6EEC-74F3B283E4F3}"/>
              </a:ext>
            </a:extLst>
          </p:cNvPr>
          <p:cNvCxnSpPr/>
          <p:nvPr/>
        </p:nvCxnSpPr>
        <p:spPr>
          <a:xfrm>
            <a:off x="747833" y="3869934"/>
            <a:ext cx="7109429"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0" name="Rett linje 9">
            <a:extLst>
              <a:ext uri="{FF2B5EF4-FFF2-40B4-BE49-F238E27FC236}">
                <a16:creationId xmlns:a16="http://schemas.microsoft.com/office/drawing/2014/main" id="{CD950CFA-9FB3-E409-DBFA-E1FF7F40D983}"/>
              </a:ext>
            </a:extLst>
          </p:cNvPr>
          <p:cNvCxnSpPr>
            <a:cxnSpLocks/>
          </p:cNvCxnSpPr>
          <p:nvPr/>
        </p:nvCxnSpPr>
        <p:spPr>
          <a:xfrm>
            <a:off x="747833" y="4206759"/>
            <a:ext cx="6151080"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1" name="Rett linje 10">
            <a:extLst>
              <a:ext uri="{FF2B5EF4-FFF2-40B4-BE49-F238E27FC236}">
                <a16:creationId xmlns:a16="http://schemas.microsoft.com/office/drawing/2014/main" id="{F016F88A-6BEC-C76F-3019-4E537607821D}"/>
              </a:ext>
            </a:extLst>
          </p:cNvPr>
          <p:cNvCxnSpPr>
            <a:cxnSpLocks/>
          </p:cNvCxnSpPr>
          <p:nvPr/>
        </p:nvCxnSpPr>
        <p:spPr>
          <a:xfrm>
            <a:off x="747834" y="4539575"/>
            <a:ext cx="6794657" cy="0"/>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sp>
        <p:nvSpPr>
          <p:cNvPr id="13" name="Ellipse 12">
            <a:extLst>
              <a:ext uri="{FF2B5EF4-FFF2-40B4-BE49-F238E27FC236}">
                <a16:creationId xmlns:a16="http://schemas.microsoft.com/office/drawing/2014/main" id="{B1F9E8E4-73AB-5FAA-F769-978E4C6B25E6}"/>
              </a:ext>
            </a:extLst>
          </p:cNvPr>
          <p:cNvSpPr/>
          <p:nvPr/>
        </p:nvSpPr>
        <p:spPr>
          <a:xfrm>
            <a:off x="1055587" y="1673027"/>
            <a:ext cx="282693" cy="280686"/>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14" name="Ellipse 13">
            <a:extLst>
              <a:ext uri="{FF2B5EF4-FFF2-40B4-BE49-F238E27FC236}">
                <a16:creationId xmlns:a16="http://schemas.microsoft.com/office/drawing/2014/main" id="{67154597-7235-C23A-10F5-29F887ADB73D}"/>
              </a:ext>
            </a:extLst>
          </p:cNvPr>
          <p:cNvSpPr/>
          <p:nvPr/>
        </p:nvSpPr>
        <p:spPr>
          <a:xfrm>
            <a:off x="6645081" y="1709596"/>
            <a:ext cx="282693" cy="280686"/>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15" name="Ellipse 14">
            <a:extLst>
              <a:ext uri="{FF2B5EF4-FFF2-40B4-BE49-F238E27FC236}">
                <a16:creationId xmlns:a16="http://schemas.microsoft.com/office/drawing/2014/main" id="{AE229E15-2782-09EF-7EDB-DB282167C63F}"/>
              </a:ext>
            </a:extLst>
          </p:cNvPr>
          <p:cNvSpPr/>
          <p:nvPr/>
        </p:nvSpPr>
        <p:spPr>
          <a:xfrm>
            <a:off x="4063962" y="1673547"/>
            <a:ext cx="282693" cy="280686"/>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16" name="Ellipse 15">
            <a:extLst>
              <a:ext uri="{FF2B5EF4-FFF2-40B4-BE49-F238E27FC236}">
                <a16:creationId xmlns:a16="http://schemas.microsoft.com/office/drawing/2014/main" id="{263DD749-4BFC-80E5-92DC-F92FB4B838AA}"/>
              </a:ext>
            </a:extLst>
          </p:cNvPr>
          <p:cNvSpPr/>
          <p:nvPr/>
        </p:nvSpPr>
        <p:spPr>
          <a:xfrm>
            <a:off x="1196934" y="2250384"/>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17" name="Ellipse 16">
            <a:extLst>
              <a:ext uri="{FF2B5EF4-FFF2-40B4-BE49-F238E27FC236}">
                <a16:creationId xmlns:a16="http://schemas.microsoft.com/office/drawing/2014/main" id="{F6816B98-3378-27D0-8383-DDE28393103E}"/>
              </a:ext>
            </a:extLst>
          </p:cNvPr>
          <p:cNvSpPr/>
          <p:nvPr/>
        </p:nvSpPr>
        <p:spPr>
          <a:xfrm>
            <a:off x="3340189" y="2276023"/>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18" name="Ellipse 17">
            <a:extLst>
              <a:ext uri="{FF2B5EF4-FFF2-40B4-BE49-F238E27FC236}">
                <a16:creationId xmlns:a16="http://schemas.microsoft.com/office/drawing/2014/main" id="{A2580669-7D03-7E5B-5737-5BF753C1263F}"/>
              </a:ext>
            </a:extLst>
          </p:cNvPr>
          <p:cNvSpPr/>
          <p:nvPr/>
        </p:nvSpPr>
        <p:spPr>
          <a:xfrm>
            <a:off x="6321497" y="2300300"/>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19" name="Ellipse 18">
            <a:extLst>
              <a:ext uri="{FF2B5EF4-FFF2-40B4-BE49-F238E27FC236}">
                <a16:creationId xmlns:a16="http://schemas.microsoft.com/office/drawing/2014/main" id="{B1614051-4DB2-6194-4036-CF65CBEB7EB7}"/>
              </a:ext>
            </a:extLst>
          </p:cNvPr>
          <p:cNvSpPr/>
          <p:nvPr/>
        </p:nvSpPr>
        <p:spPr>
          <a:xfrm>
            <a:off x="4747639" y="2637126"/>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0" name="Ellipse 19">
            <a:extLst>
              <a:ext uri="{FF2B5EF4-FFF2-40B4-BE49-F238E27FC236}">
                <a16:creationId xmlns:a16="http://schemas.microsoft.com/office/drawing/2014/main" id="{2243909E-701A-DE80-FEA2-32D7C48A3CDE}"/>
              </a:ext>
            </a:extLst>
          </p:cNvPr>
          <p:cNvSpPr/>
          <p:nvPr/>
        </p:nvSpPr>
        <p:spPr>
          <a:xfrm>
            <a:off x="7145517" y="2637126"/>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1" name="Ellipse 20">
            <a:extLst>
              <a:ext uri="{FF2B5EF4-FFF2-40B4-BE49-F238E27FC236}">
                <a16:creationId xmlns:a16="http://schemas.microsoft.com/office/drawing/2014/main" id="{BC228EE5-EA59-9809-F8E4-7A6CFB4B2F37}"/>
              </a:ext>
            </a:extLst>
          </p:cNvPr>
          <p:cNvSpPr/>
          <p:nvPr/>
        </p:nvSpPr>
        <p:spPr>
          <a:xfrm>
            <a:off x="5071735" y="2975486"/>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2" name="Ellipse 21">
            <a:extLst>
              <a:ext uri="{FF2B5EF4-FFF2-40B4-BE49-F238E27FC236}">
                <a16:creationId xmlns:a16="http://schemas.microsoft.com/office/drawing/2014/main" id="{27D185C1-29DF-4E74-43F8-698EDEB86FC6}"/>
              </a:ext>
            </a:extLst>
          </p:cNvPr>
          <p:cNvSpPr/>
          <p:nvPr/>
        </p:nvSpPr>
        <p:spPr>
          <a:xfrm>
            <a:off x="6780413" y="2970107"/>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3" name="Ellipse 22">
            <a:extLst>
              <a:ext uri="{FF2B5EF4-FFF2-40B4-BE49-F238E27FC236}">
                <a16:creationId xmlns:a16="http://schemas.microsoft.com/office/drawing/2014/main" id="{8B246973-EFD6-8247-03AE-BAEBFD2C5EBE}"/>
              </a:ext>
            </a:extLst>
          </p:cNvPr>
          <p:cNvSpPr/>
          <p:nvPr/>
        </p:nvSpPr>
        <p:spPr>
          <a:xfrm>
            <a:off x="5506499" y="3400039"/>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4" name="Ellipse 23">
            <a:extLst>
              <a:ext uri="{FF2B5EF4-FFF2-40B4-BE49-F238E27FC236}">
                <a16:creationId xmlns:a16="http://schemas.microsoft.com/office/drawing/2014/main" id="{9BDDBF51-1A3A-8A37-F643-02D5D17D89C4}"/>
              </a:ext>
            </a:extLst>
          </p:cNvPr>
          <p:cNvSpPr/>
          <p:nvPr/>
        </p:nvSpPr>
        <p:spPr>
          <a:xfrm>
            <a:off x="7739974" y="3745842"/>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5" name="Ellipse 24">
            <a:extLst>
              <a:ext uri="{FF2B5EF4-FFF2-40B4-BE49-F238E27FC236}">
                <a16:creationId xmlns:a16="http://schemas.microsoft.com/office/drawing/2014/main" id="{F823BEF0-49B7-1383-EC6B-7ED867EA0DA7}"/>
              </a:ext>
            </a:extLst>
          </p:cNvPr>
          <p:cNvSpPr/>
          <p:nvPr/>
        </p:nvSpPr>
        <p:spPr>
          <a:xfrm>
            <a:off x="6810487" y="4103889"/>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6" name="Ellipse 25">
            <a:extLst>
              <a:ext uri="{FF2B5EF4-FFF2-40B4-BE49-F238E27FC236}">
                <a16:creationId xmlns:a16="http://schemas.microsoft.com/office/drawing/2014/main" id="{DF6B40EC-65BD-8170-3C0F-FFD927636197}"/>
              </a:ext>
            </a:extLst>
          </p:cNvPr>
          <p:cNvSpPr/>
          <p:nvPr/>
        </p:nvSpPr>
        <p:spPr>
          <a:xfrm>
            <a:off x="7425203" y="4397487"/>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7" name="Ellipse 26">
            <a:extLst>
              <a:ext uri="{FF2B5EF4-FFF2-40B4-BE49-F238E27FC236}">
                <a16:creationId xmlns:a16="http://schemas.microsoft.com/office/drawing/2014/main" id="{783A0DF0-BFD1-C079-79F1-A79D8C2EFAF1}"/>
              </a:ext>
            </a:extLst>
          </p:cNvPr>
          <p:cNvSpPr/>
          <p:nvPr/>
        </p:nvSpPr>
        <p:spPr>
          <a:xfrm>
            <a:off x="2510735" y="1724065"/>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8" name="Ellipse 27">
            <a:extLst>
              <a:ext uri="{FF2B5EF4-FFF2-40B4-BE49-F238E27FC236}">
                <a16:creationId xmlns:a16="http://schemas.microsoft.com/office/drawing/2014/main" id="{573B07E1-3CCC-3B3A-389B-5D0A97B4874B}"/>
              </a:ext>
            </a:extLst>
          </p:cNvPr>
          <p:cNvSpPr/>
          <p:nvPr/>
        </p:nvSpPr>
        <p:spPr>
          <a:xfrm>
            <a:off x="5094488" y="1740709"/>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9" name="Ellipse 28">
            <a:extLst>
              <a:ext uri="{FF2B5EF4-FFF2-40B4-BE49-F238E27FC236}">
                <a16:creationId xmlns:a16="http://schemas.microsoft.com/office/drawing/2014/main" id="{8F87965B-8A71-1ABF-F098-C8732370DB61}"/>
              </a:ext>
            </a:extLst>
          </p:cNvPr>
          <p:cNvSpPr/>
          <p:nvPr/>
        </p:nvSpPr>
        <p:spPr>
          <a:xfrm>
            <a:off x="1990273" y="2293027"/>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30" name="Ellipse 29">
            <a:extLst>
              <a:ext uri="{FF2B5EF4-FFF2-40B4-BE49-F238E27FC236}">
                <a16:creationId xmlns:a16="http://schemas.microsoft.com/office/drawing/2014/main" id="{D630EAE0-3485-857F-52ED-3B88BEF4E923}"/>
              </a:ext>
            </a:extLst>
          </p:cNvPr>
          <p:cNvSpPr/>
          <p:nvPr/>
        </p:nvSpPr>
        <p:spPr>
          <a:xfrm>
            <a:off x="4107515" y="2304351"/>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31" name="Ellipse 30">
            <a:extLst>
              <a:ext uri="{FF2B5EF4-FFF2-40B4-BE49-F238E27FC236}">
                <a16:creationId xmlns:a16="http://schemas.microsoft.com/office/drawing/2014/main" id="{92F53D24-5DF9-40A2-5538-26E68F86D43F}"/>
              </a:ext>
            </a:extLst>
          </p:cNvPr>
          <p:cNvSpPr/>
          <p:nvPr/>
        </p:nvSpPr>
        <p:spPr>
          <a:xfrm>
            <a:off x="3002685" y="2654266"/>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32" name="Ellipse 31">
            <a:extLst>
              <a:ext uri="{FF2B5EF4-FFF2-40B4-BE49-F238E27FC236}">
                <a16:creationId xmlns:a16="http://schemas.microsoft.com/office/drawing/2014/main" id="{29514630-DFDB-CCC6-6546-AB7F1081A0B8}"/>
              </a:ext>
            </a:extLst>
          </p:cNvPr>
          <p:cNvSpPr/>
          <p:nvPr/>
        </p:nvSpPr>
        <p:spPr>
          <a:xfrm>
            <a:off x="4089324" y="2991719"/>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33" name="Ellipse 32">
            <a:extLst>
              <a:ext uri="{FF2B5EF4-FFF2-40B4-BE49-F238E27FC236}">
                <a16:creationId xmlns:a16="http://schemas.microsoft.com/office/drawing/2014/main" id="{CC40AF0D-7E4F-D8BA-836A-EF3BDF361B45}"/>
              </a:ext>
            </a:extLst>
          </p:cNvPr>
          <p:cNvSpPr/>
          <p:nvPr/>
        </p:nvSpPr>
        <p:spPr>
          <a:xfrm>
            <a:off x="1727291" y="1734424"/>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34" name="Ellipse 33">
            <a:extLst>
              <a:ext uri="{FF2B5EF4-FFF2-40B4-BE49-F238E27FC236}">
                <a16:creationId xmlns:a16="http://schemas.microsoft.com/office/drawing/2014/main" id="{F8AEB72C-22B3-0A0D-CCBC-DD9C539E7EFE}"/>
              </a:ext>
            </a:extLst>
          </p:cNvPr>
          <p:cNvSpPr/>
          <p:nvPr/>
        </p:nvSpPr>
        <p:spPr>
          <a:xfrm>
            <a:off x="3245654" y="3415527"/>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35" name="Ellipse 34">
            <a:extLst>
              <a:ext uri="{FF2B5EF4-FFF2-40B4-BE49-F238E27FC236}">
                <a16:creationId xmlns:a16="http://schemas.microsoft.com/office/drawing/2014/main" id="{1B74B78B-819A-740D-B0FD-2D3B6AB38174}"/>
              </a:ext>
            </a:extLst>
          </p:cNvPr>
          <p:cNvSpPr/>
          <p:nvPr/>
        </p:nvSpPr>
        <p:spPr>
          <a:xfrm>
            <a:off x="1734362" y="3789096"/>
            <a:ext cx="189069" cy="18900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cxnSp>
        <p:nvCxnSpPr>
          <p:cNvPr id="41" name="Rett linje 40">
            <a:extLst>
              <a:ext uri="{FF2B5EF4-FFF2-40B4-BE49-F238E27FC236}">
                <a16:creationId xmlns:a16="http://schemas.microsoft.com/office/drawing/2014/main" id="{4135796E-AE67-EC27-5EAE-35E027D4C0A8}"/>
              </a:ext>
            </a:extLst>
          </p:cNvPr>
          <p:cNvCxnSpPr>
            <a:cxnSpLocks/>
          </p:cNvCxnSpPr>
          <p:nvPr/>
        </p:nvCxnSpPr>
        <p:spPr>
          <a:xfrm>
            <a:off x="1380178" y="1375816"/>
            <a:ext cx="4045203" cy="0"/>
          </a:xfrm>
          <a:prstGeom prst="line">
            <a:avLst/>
          </a:prstGeom>
          <a:ln w="28575">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43" name="Pil: ned 42">
            <a:extLst>
              <a:ext uri="{FF2B5EF4-FFF2-40B4-BE49-F238E27FC236}">
                <a16:creationId xmlns:a16="http://schemas.microsoft.com/office/drawing/2014/main" id="{80D8DF22-50DC-F972-CE10-2326062FEE22}"/>
              </a:ext>
            </a:extLst>
          </p:cNvPr>
          <p:cNvSpPr/>
          <p:nvPr/>
        </p:nvSpPr>
        <p:spPr>
          <a:xfrm>
            <a:off x="1741843" y="1979799"/>
            <a:ext cx="170169" cy="2441445"/>
          </a:xfrm>
          <a:prstGeom prst="downArrow">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44" name="Pil: ned 43">
            <a:extLst>
              <a:ext uri="{FF2B5EF4-FFF2-40B4-BE49-F238E27FC236}">
                <a16:creationId xmlns:a16="http://schemas.microsoft.com/office/drawing/2014/main" id="{086DEB00-0BE2-933D-7FAA-237F88858618}"/>
              </a:ext>
            </a:extLst>
          </p:cNvPr>
          <p:cNvSpPr/>
          <p:nvPr/>
        </p:nvSpPr>
        <p:spPr>
          <a:xfrm>
            <a:off x="2519584" y="1967936"/>
            <a:ext cx="170169" cy="709830"/>
          </a:xfrm>
          <a:prstGeom prst="downArrow">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45" name="Pil: ned 44">
            <a:extLst>
              <a:ext uri="{FF2B5EF4-FFF2-40B4-BE49-F238E27FC236}">
                <a16:creationId xmlns:a16="http://schemas.microsoft.com/office/drawing/2014/main" id="{274FDC67-7874-C3E4-5607-2C2D686363B0}"/>
              </a:ext>
            </a:extLst>
          </p:cNvPr>
          <p:cNvSpPr/>
          <p:nvPr/>
        </p:nvSpPr>
        <p:spPr>
          <a:xfrm>
            <a:off x="4116966" y="2008268"/>
            <a:ext cx="170169" cy="2389220"/>
          </a:xfrm>
          <a:prstGeom prst="downArrow">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46" name="Pil: ned 45">
            <a:extLst>
              <a:ext uri="{FF2B5EF4-FFF2-40B4-BE49-F238E27FC236}">
                <a16:creationId xmlns:a16="http://schemas.microsoft.com/office/drawing/2014/main" id="{175385E9-824C-3F65-BBDD-8F8A8AA01A13}"/>
              </a:ext>
            </a:extLst>
          </p:cNvPr>
          <p:cNvSpPr/>
          <p:nvPr/>
        </p:nvSpPr>
        <p:spPr>
          <a:xfrm>
            <a:off x="5097114" y="1997780"/>
            <a:ext cx="170169" cy="709830"/>
          </a:xfrm>
          <a:prstGeom prst="downArrow">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47" name="Ellipse 46">
            <a:extLst>
              <a:ext uri="{FF2B5EF4-FFF2-40B4-BE49-F238E27FC236}">
                <a16:creationId xmlns:a16="http://schemas.microsoft.com/office/drawing/2014/main" id="{811E2A63-47BC-03CB-A072-75E56AD96D24}"/>
              </a:ext>
            </a:extLst>
          </p:cNvPr>
          <p:cNvSpPr/>
          <p:nvPr/>
        </p:nvSpPr>
        <p:spPr>
          <a:xfrm>
            <a:off x="2093736" y="1281314"/>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48" name="Ellipse 47">
            <a:extLst>
              <a:ext uri="{FF2B5EF4-FFF2-40B4-BE49-F238E27FC236}">
                <a16:creationId xmlns:a16="http://schemas.microsoft.com/office/drawing/2014/main" id="{822F43AC-DAA3-2D9B-5644-C25A9A1A33E2}"/>
              </a:ext>
            </a:extLst>
          </p:cNvPr>
          <p:cNvSpPr/>
          <p:nvPr/>
        </p:nvSpPr>
        <p:spPr>
          <a:xfrm>
            <a:off x="2943184" y="1244889"/>
            <a:ext cx="282693" cy="280686"/>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49" name="Pil: ned 48">
            <a:extLst>
              <a:ext uri="{FF2B5EF4-FFF2-40B4-BE49-F238E27FC236}">
                <a16:creationId xmlns:a16="http://schemas.microsoft.com/office/drawing/2014/main" id="{544DF245-9E30-E2F6-F426-5B0152F6D2B8}"/>
              </a:ext>
            </a:extLst>
          </p:cNvPr>
          <p:cNvSpPr/>
          <p:nvPr/>
        </p:nvSpPr>
        <p:spPr>
          <a:xfrm>
            <a:off x="3009536" y="1604709"/>
            <a:ext cx="170169" cy="2491145"/>
          </a:xfrm>
          <a:prstGeom prst="downArrow">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50" name="Ellipse 49">
            <a:extLst>
              <a:ext uri="{FF2B5EF4-FFF2-40B4-BE49-F238E27FC236}">
                <a16:creationId xmlns:a16="http://schemas.microsoft.com/office/drawing/2014/main" id="{2F956A52-0DB8-6823-22DD-EEFE7EA59700}"/>
              </a:ext>
            </a:extLst>
          </p:cNvPr>
          <p:cNvSpPr/>
          <p:nvPr/>
        </p:nvSpPr>
        <p:spPr>
          <a:xfrm>
            <a:off x="4335581" y="3415527"/>
            <a:ext cx="234575" cy="24818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51" name="Pil: ned 50">
            <a:extLst>
              <a:ext uri="{FF2B5EF4-FFF2-40B4-BE49-F238E27FC236}">
                <a16:creationId xmlns:a16="http://schemas.microsoft.com/office/drawing/2014/main" id="{49EDE04F-A012-A267-8593-4A020B09AC8C}"/>
              </a:ext>
            </a:extLst>
          </p:cNvPr>
          <p:cNvSpPr/>
          <p:nvPr/>
        </p:nvSpPr>
        <p:spPr>
          <a:xfrm rot="10800000">
            <a:off x="1998305" y="1902622"/>
            <a:ext cx="170169" cy="328598"/>
          </a:xfrm>
          <a:prstGeom prst="downArrow">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52" name="Pil: ned 51">
            <a:extLst>
              <a:ext uri="{FF2B5EF4-FFF2-40B4-BE49-F238E27FC236}">
                <a16:creationId xmlns:a16="http://schemas.microsoft.com/office/drawing/2014/main" id="{42BC719F-30C0-ADCF-AE1D-12FF81876A0D}"/>
              </a:ext>
            </a:extLst>
          </p:cNvPr>
          <p:cNvSpPr/>
          <p:nvPr/>
        </p:nvSpPr>
        <p:spPr>
          <a:xfrm rot="10800000">
            <a:off x="3376826" y="1912532"/>
            <a:ext cx="170169" cy="328598"/>
          </a:xfrm>
          <a:prstGeom prst="downArrow">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53" name="Pil: ned 52">
            <a:extLst>
              <a:ext uri="{FF2B5EF4-FFF2-40B4-BE49-F238E27FC236}">
                <a16:creationId xmlns:a16="http://schemas.microsoft.com/office/drawing/2014/main" id="{C89B3A32-1036-1CF7-C667-15241D7A7823}"/>
              </a:ext>
            </a:extLst>
          </p:cNvPr>
          <p:cNvSpPr/>
          <p:nvPr/>
        </p:nvSpPr>
        <p:spPr>
          <a:xfrm rot="10800000">
            <a:off x="4358791" y="1959502"/>
            <a:ext cx="170169" cy="951804"/>
          </a:xfrm>
          <a:prstGeom prst="downArrow">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54" name="Ellipse 53">
            <a:extLst>
              <a:ext uri="{FF2B5EF4-FFF2-40B4-BE49-F238E27FC236}">
                <a16:creationId xmlns:a16="http://schemas.microsoft.com/office/drawing/2014/main" id="{C49E006D-4F82-8278-07B7-440C73352089}"/>
              </a:ext>
            </a:extLst>
          </p:cNvPr>
          <p:cNvSpPr/>
          <p:nvPr/>
        </p:nvSpPr>
        <p:spPr>
          <a:xfrm>
            <a:off x="4361287" y="2860985"/>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55" name="Pil: ned 54">
            <a:extLst>
              <a:ext uri="{FF2B5EF4-FFF2-40B4-BE49-F238E27FC236}">
                <a16:creationId xmlns:a16="http://schemas.microsoft.com/office/drawing/2014/main" id="{462C2A87-BEE3-2684-800A-12BDB2B58A71}"/>
              </a:ext>
            </a:extLst>
          </p:cNvPr>
          <p:cNvSpPr/>
          <p:nvPr/>
        </p:nvSpPr>
        <p:spPr>
          <a:xfrm>
            <a:off x="4371587" y="3118092"/>
            <a:ext cx="170169" cy="933640"/>
          </a:xfrm>
          <a:prstGeom prst="downArrow">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56" name="Pil: ned 55">
            <a:extLst>
              <a:ext uri="{FF2B5EF4-FFF2-40B4-BE49-F238E27FC236}">
                <a16:creationId xmlns:a16="http://schemas.microsoft.com/office/drawing/2014/main" id="{3E93B7D0-7E69-68B8-EC6B-40253F5936AD}"/>
              </a:ext>
            </a:extLst>
          </p:cNvPr>
          <p:cNvSpPr/>
          <p:nvPr/>
        </p:nvSpPr>
        <p:spPr>
          <a:xfrm rot="10800000">
            <a:off x="2641494" y="2773784"/>
            <a:ext cx="149362" cy="1422219"/>
          </a:xfrm>
          <a:prstGeom prst="downArrow">
            <a:avLst>
              <a:gd name="adj1" fmla="val 49999"/>
              <a:gd name="adj2" fmla="val 50000"/>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57" name="Ellipse 56">
            <a:extLst>
              <a:ext uri="{FF2B5EF4-FFF2-40B4-BE49-F238E27FC236}">
                <a16:creationId xmlns:a16="http://schemas.microsoft.com/office/drawing/2014/main" id="{C361A69C-C7F0-6871-C4D2-C8B98D9D4BDB}"/>
              </a:ext>
            </a:extLst>
          </p:cNvPr>
          <p:cNvSpPr/>
          <p:nvPr/>
        </p:nvSpPr>
        <p:spPr>
          <a:xfrm>
            <a:off x="5506499" y="3757872"/>
            <a:ext cx="234575" cy="24818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58" name="Ellipse 57">
            <a:extLst>
              <a:ext uri="{FF2B5EF4-FFF2-40B4-BE49-F238E27FC236}">
                <a16:creationId xmlns:a16="http://schemas.microsoft.com/office/drawing/2014/main" id="{37C63D92-5E3D-975D-430F-AAF1A256CEA0}"/>
              </a:ext>
            </a:extLst>
          </p:cNvPr>
          <p:cNvSpPr/>
          <p:nvPr/>
        </p:nvSpPr>
        <p:spPr>
          <a:xfrm>
            <a:off x="1722943" y="4468902"/>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59" name="Ellipse 58">
            <a:extLst>
              <a:ext uri="{FF2B5EF4-FFF2-40B4-BE49-F238E27FC236}">
                <a16:creationId xmlns:a16="http://schemas.microsoft.com/office/drawing/2014/main" id="{028C2EDE-6777-19E1-56A8-E3B2DC5F31A0}"/>
              </a:ext>
            </a:extLst>
          </p:cNvPr>
          <p:cNvSpPr/>
          <p:nvPr/>
        </p:nvSpPr>
        <p:spPr>
          <a:xfrm>
            <a:off x="4575154" y="4076159"/>
            <a:ext cx="234575" cy="24818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60" name="Ellipse 59">
            <a:extLst>
              <a:ext uri="{FF2B5EF4-FFF2-40B4-BE49-F238E27FC236}">
                <a16:creationId xmlns:a16="http://schemas.microsoft.com/office/drawing/2014/main" id="{1F8486B6-E085-746D-F30D-D57CD2299C7B}"/>
              </a:ext>
            </a:extLst>
          </p:cNvPr>
          <p:cNvSpPr/>
          <p:nvPr/>
        </p:nvSpPr>
        <p:spPr>
          <a:xfrm>
            <a:off x="5707710" y="4415401"/>
            <a:ext cx="234575" cy="248183"/>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62" name="TekstSylinder 61">
            <a:extLst>
              <a:ext uri="{FF2B5EF4-FFF2-40B4-BE49-F238E27FC236}">
                <a16:creationId xmlns:a16="http://schemas.microsoft.com/office/drawing/2014/main" id="{B3BF9C7B-C951-AE34-DFAA-F2268E48D030}"/>
              </a:ext>
            </a:extLst>
          </p:cNvPr>
          <p:cNvSpPr txBox="1"/>
          <p:nvPr/>
        </p:nvSpPr>
        <p:spPr>
          <a:xfrm>
            <a:off x="15923" y="1684991"/>
            <a:ext cx="875358" cy="246178"/>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Arial"/>
                <a:ea typeface="+mn-ea"/>
                <a:cs typeface="+mn-cs"/>
              </a:rPr>
              <a:t>KDP</a:t>
            </a:r>
          </a:p>
        </p:txBody>
      </p:sp>
      <p:sp>
        <p:nvSpPr>
          <p:cNvPr id="63" name="TekstSylinder 62">
            <a:extLst>
              <a:ext uri="{FF2B5EF4-FFF2-40B4-BE49-F238E27FC236}">
                <a16:creationId xmlns:a16="http://schemas.microsoft.com/office/drawing/2014/main" id="{D71C590B-4517-AC96-F7CE-7A2747F4E149}"/>
              </a:ext>
            </a:extLst>
          </p:cNvPr>
          <p:cNvSpPr txBox="1"/>
          <p:nvPr/>
        </p:nvSpPr>
        <p:spPr>
          <a:xfrm>
            <a:off x="7693" y="2243500"/>
            <a:ext cx="875358" cy="400041"/>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Arial"/>
                <a:ea typeface="+mn-ea"/>
                <a:cs typeface="+mn-cs"/>
              </a:rPr>
              <a:t>Offentlige planer</a:t>
            </a:r>
          </a:p>
        </p:txBody>
      </p:sp>
      <p:sp>
        <p:nvSpPr>
          <p:cNvPr id="64" name="TekstSylinder 63">
            <a:extLst>
              <a:ext uri="{FF2B5EF4-FFF2-40B4-BE49-F238E27FC236}">
                <a16:creationId xmlns:a16="http://schemas.microsoft.com/office/drawing/2014/main" id="{159B33C4-7C2F-E647-E55F-8FC03FAEFC9F}"/>
              </a:ext>
            </a:extLst>
          </p:cNvPr>
          <p:cNvSpPr txBox="1"/>
          <p:nvPr/>
        </p:nvSpPr>
        <p:spPr>
          <a:xfrm>
            <a:off x="412" y="3391537"/>
            <a:ext cx="875358" cy="400041"/>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Arial"/>
                <a:ea typeface="+mn-ea"/>
                <a:cs typeface="+mn-cs"/>
              </a:rPr>
              <a:t>Private planer</a:t>
            </a:r>
          </a:p>
        </p:txBody>
      </p:sp>
      <p:sp>
        <p:nvSpPr>
          <p:cNvPr id="65" name="TekstSylinder 64">
            <a:extLst>
              <a:ext uri="{FF2B5EF4-FFF2-40B4-BE49-F238E27FC236}">
                <a16:creationId xmlns:a16="http://schemas.microsoft.com/office/drawing/2014/main" id="{FCB36939-FF33-CB34-B57E-E622685D0CA4}"/>
              </a:ext>
            </a:extLst>
          </p:cNvPr>
          <p:cNvSpPr txBox="1"/>
          <p:nvPr/>
        </p:nvSpPr>
        <p:spPr>
          <a:xfrm>
            <a:off x="3585499" y="4854560"/>
            <a:ext cx="1345457" cy="246178"/>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Arial"/>
                <a:ea typeface="+mn-ea"/>
                <a:cs typeface="+mn-cs"/>
              </a:rPr>
              <a:t>Politiske vedtak</a:t>
            </a:r>
          </a:p>
        </p:txBody>
      </p:sp>
      <p:sp>
        <p:nvSpPr>
          <p:cNvPr id="66" name="TekstSylinder 65">
            <a:extLst>
              <a:ext uri="{FF2B5EF4-FFF2-40B4-BE49-F238E27FC236}">
                <a16:creationId xmlns:a16="http://schemas.microsoft.com/office/drawing/2014/main" id="{D3F1E4F1-AECC-C1CE-8D6F-55B987E4A68F}"/>
              </a:ext>
            </a:extLst>
          </p:cNvPr>
          <p:cNvSpPr txBox="1"/>
          <p:nvPr/>
        </p:nvSpPr>
        <p:spPr>
          <a:xfrm>
            <a:off x="1271148" y="4857105"/>
            <a:ext cx="2295867" cy="246178"/>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Arial"/>
                <a:ea typeface="+mn-ea"/>
                <a:cs typeface="+mn-cs"/>
              </a:rPr>
              <a:t>Milepeler/ prinsipielle avgjørelser</a:t>
            </a:r>
          </a:p>
        </p:txBody>
      </p:sp>
      <p:sp>
        <p:nvSpPr>
          <p:cNvPr id="67" name="TekstSylinder 66">
            <a:extLst>
              <a:ext uri="{FF2B5EF4-FFF2-40B4-BE49-F238E27FC236}">
                <a16:creationId xmlns:a16="http://schemas.microsoft.com/office/drawing/2014/main" id="{10E3C37C-9574-698D-0343-D8B3B4714B25}"/>
              </a:ext>
            </a:extLst>
          </p:cNvPr>
          <p:cNvSpPr txBox="1"/>
          <p:nvPr/>
        </p:nvSpPr>
        <p:spPr>
          <a:xfrm>
            <a:off x="3899" y="4854559"/>
            <a:ext cx="1117215" cy="246178"/>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Arial"/>
                <a:ea typeface="+mn-ea"/>
                <a:cs typeface="+mn-cs"/>
              </a:rPr>
              <a:t>Tegnforklaring:</a:t>
            </a:r>
          </a:p>
        </p:txBody>
      </p:sp>
      <p:sp>
        <p:nvSpPr>
          <p:cNvPr id="68" name="Ellipse 67">
            <a:extLst>
              <a:ext uri="{FF2B5EF4-FFF2-40B4-BE49-F238E27FC236}">
                <a16:creationId xmlns:a16="http://schemas.microsoft.com/office/drawing/2014/main" id="{06C4971E-54DE-9B99-86DC-CB9538790B3A}"/>
              </a:ext>
            </a:extLst>
          </p:cNvPr>
          <p:cNvSpPr/>
          <p:nvPr/>
        </p:nvSpPr>
        <p:spPr>
          <a:xfrm>
            <a:off x="1116476" y="4883145"/>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69" name="Ellipse 68">
            <a:extLst>
              <a:ext uri="{FF2B5EF4-FFF2-40B4-BE49-F238E27FC236}">
                <a16:creationId xmlns:a16="http://schemas.microsoft.com/office/drawing/2014/main" id="{C8AC62CC-FBF0-FF4B-1038-2660F8BC6244}"/>
              </a:ext>
            </a:extLst>
          </p:cNvPr>
          <p:cNvSpPr/>
          <p:nvPr/>
        </p:nvSpPr>
        <p:spPr>
          <a:xfrm>
            <a:off x="3395790" y="4854559"/>
            <a:ext cx="234575" cy="248183"/>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2" name="Ellipse 1">
            <a:extLst>
              <a:ext uri="{FF2B5EF4-FFF2-40B4-BE49-F238E27FC236}">
                <a16:creationId xmlns:a16="http://schemas.microsoft.com/office/drawing/2014/main" id="{E1638432-90BF-E28D-3635-340133838269}"/>
              </a:ext>
            </a:extLst>
          </p:cNvPr>
          <p:cNvSpPr/>
          <p:nvPr/>
        </p:nvSpPr>
        <p:spPr>
          <a:xfrm>
            <a:off x="3728838" y="1282547"/>
            <a:ext cx="189069" cy="189004"/>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36" name="TekstSylinder 35">
            <a:extLst>
              <a:ext uri="{FF2B5EF4-FFF2-40B4-BE49-F238E27FC236}">
                <a16:creationId xmlns:a16="http://schemas.microsoft.com/office/drawing/2014/main" id="{3B21CB16-E4B7-4BE3-7862-732FFE32A5E6}"/>
              </a:ext>
            </a:extLst>
          </p:cNvPr>
          <p:cNvSpPr txBox="1"/>
          <p:nvPr/>
        </p:nvSpPr>
        <p:spPr>
          <a:xfrm>
            <a:off x="0" y="1211656"/>
            <a:ext cx="1032311" cy="400041"/>
          </a:xfrm>
          <a:prstGeom prst="rect">
            <a:avLst/>
          </a:prstGeom>
          <a:noFill/>
        </p:spPr>
        <p:txBody>
          <a:bodyPr wrap="square" rtlCol="0">
            <a:spAutoFit/>
          </a:bodyPr>
          <a:lstStyle/>
          <a:p>
            <a:pPr marL="0" marR="0" lvl="0" indent="0" algn="l" defTabSz="685663" rtl="0" eaLnBrk="1" fontAlgn="auto" latinLnBrk="0" hangingPunct="1">
              <a:lnSpc>
                <a:spcPct val="100000"/>
              </a:lnSpc>
              <a:spcBef>
                <a:spcPts val="0"/>
              </a:spcBef>
              <a:spcAft>
                <a:spcPts val="0"/>
              </a:spcAft>
              <a:buClrTx/>
              <a:buSzTx/>
              <a:buFontTx/>
              <a:buNone/>
              <a:tabLst/>
              <a:defRPr/>
            </a:pPr>
            <a:r>
              <a:rPr kumimoji="0" lang="nb-NO" sz="1000" b="0" i="0" u="none" strike="noStrike" kern="1200" cap="none" spc="0" normalizeH="0" baseline="0" noProof="0">
                <a:ln>
                  <a:noFill/>
                </a:ln>
                <a:solidFill>
                  <a:prstClr val="white"/>
                </a:solidFill>
                <a:effectLst/>
                <a:uLnTx/>
                <a:uFillTx/>
                <a:latin typeface="Arial"/>
                <a:ea typeface="+mn-ea"/>
                <a:cs typeface="+mn-cs"/>
              </a:rPr>
              <a:t>Felles  avklaringer</a:t>
            </a:r>
          </a:p>
        </p:txBody>
      </p:sp>
      <p:sp>
        <p:nvSpPr>
          <p:cNvPr id="37" name="Ellipse 36">
            <a:extLst>
              <a:ext uri="{FF2B5EF4-FFF2-40B4-BE49-F238E27FC236}">
                <a16:creationId xmlns:a16="http://schemas.microsoft.com/office/drawing/2014/main" id="{D664A02E-377A-7811-0DFB-34DAC241951A}"/>
              </a:ext>
            </a:extLst>
          </p:cNvPr>
          <p:cNvSpPr/>
          <p:nvPr/>
        </p:nvSpPr>
        <p:spPr>
          <a:xfrm>
            <a:off x="5425381" y="1686582"/>
            <a:ext cx="282693" cy="280686"/>
          </a:xfrm>
          <a:prstGeom prst="ellipse">
            <a:avLst/>
          </a:prstGeom>
          <a:solidFill>
            <a:schemeClr val="bg2"/>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38" name="Ellipse 37">
            <a:extLst>
              <a:ext uri="{FF2B5EF4-FFF2-40B4-BE49-F238E27FC236}">
                <a16:creationId xmlns:a16="http://schemas.microsoft.com/office/drawing/2014/main" id="{13E110F7-D40B-BCB5-4C5A-5C4D0A157F74}"/>
              </a:ext>
            </a:extLst>
          </p:cNvPr>
          <p:cNvSpPr/>
          <p:nvPr/>
        </p:nvSpPr>
        <p:spPr>
          <a:xfrm>
            <a:off x="4116966" y="4451588"/>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61" name="Ellipse 60">
            <a:extLst>
              <a:ext uri="{FF2B5EF4-FFF2-40B4-BE49-F238E27FC236}">
                <a16:creationId xmlns:a16="http://schemas.microsoft.com/office/drawing/2014/main" id="{EBF953A5-5EA3-6F11-32D2-E2F1A778BA45}"/>
              </a:ext>
            </a:extLst>
          </p:cNvPr>
          <p:cNvSpPr/>
          <p:nvPr/>
        </p:nvSpPr>
        <p:spPr>
          <a:xfrm>
            <a:off x="4458870" y="1264503"/>
            <a:ext cx="189069" cy="189004"/>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
        <p:nvSpPr>
          <p:cNvPr id="70" name="Pil: ned 69">
            <a:extLst>
              <a:ext uri="{FF2B5EF4-FFF2-40B4-BE49-F238E27FC236}">
                <a16:creationId xmlns:a16="http://schemas.microsoft.com/office/drawing/2014/main" id="{793A441D-4742-5219-BB58-C3571CECBE18}"/>
              </a:ext>
            </a:extLst>
          </p:cNvPr>
          <p:cNvSpPr/>
          <p:nvPr/>
        </p:nvSpPr>
        <p:spPr>
          <a:xfrm>
            <a:off x="4477770" y="1491202"/>
            <a:ext cx="170169" cy="328598"/>
          </a:xfrm>
          <a:prstGeom prst="downArrow">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663"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585151352"/>
      </p:ext>
    </p:extLst>
  </p:cSld>
  <p:clrMapOvr>
    <a:masterClrMapping/>
  </p:clrMapOvr>
  <p:transition spd="slow" advClick="0" advTm="10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CB8F51EF-64F4-130B-97CB-EFC58F5EDAD8}"/>
              </a:ext>
            </a:extLst>
          </p:cNvPr>
          <p:cNvSpPr>
            <a:spLocks noGrp="1"/>
          </p:cNvSpPr>
          <p:nvPr>
            <p:ph type="title"/>
          </p:nvPr>
        </p:nvSpPr>
        <p:spPr>
          <a:xfrm>
            <a:off x="479684" y="30879"/>
            <a:ext cx="8372007" cy="828104"/>
          </a:xfrm>
        </p:spPr>
        <p:txBody>
          <a:bodyPr/>
          <a:lstStyle/>
          <a:p>
            <a:r>
              <a:rPr lang="nb-NO" sz="2400" b="0" i="0" u="none" strike="noStrike">
                <a:effectLst/>
                <a:latin typeface="Arial" panose="020B0604020202020204" pitchFamily="34" charset="0"/>
              </a:rPr>
              <a:t>Fellesoppgaver for alle planarbeidene i Puddefjorden United</a:t>
            </a:r>
            <a:endParaRPr lang="nb-NO" sz="2400"/>
          </a:p>
        </p:txBody>
      </p:sp>
      <p:sp>
        <p:nvSpPr>
          <p:cNvPr id="3" name="Plassholder for innhold 2">
            <a:extLst>
              <a:ext uri="{FF2B5EF4-FFF2-40B4-BE49-F238E27FC236}">
                <a16:creationId xmlns:a16="http://schemas.microsoft.com/office/drawing/2014/main" id="{60D27481-8823-1652-C406-EC1D2295752D}"/>
              </a:ext>
            </a:extLst>
          </p:cNvPr>
          <p:cNvSpPr>
            <a:spLocks noGrp="1"/>
          </p:cNvSpPr>
          <p:nvPr>
            <p:ph idx="1"/>
          </p:nvPr>
        </p:nvSpPr>
        <p:spPr>
          <a:xfrm>
            <a:off x="1591542" y="858983"/>
            <a:ext cx="7886700" cy="3650672"/>
          </a:xfrm>
        </p:spPr>
        <p:txBody>
          <a:bodyPr>
            <a:noAutofit/>
          </a:bodyPr>
          <a:lstStyle/>
          <a:p>
            <a:pPr marL="342900" indent="-342900">
              <a:spcBef>
                <a:spcPts val="1200"/>
              </a:spcBef>
              <a:buFont typeface="+mj-lt"/>
              <a:buAutoNum type="arabicPeriod"/>
            </a:pPr>
            <a:r>
              <a:rPr lang="nb-NO" sz="1400" b="1"/>
              <a:t>Bybanealternativer som grunnlag for KU</a:t>
            </a:r>
          </a:p>
          <a:p>
            <a:pPr marL="342900" indent="-342900">
              <a:spcBef>
                <a:spcPts val="1200"/>
              </a:spcBef>
              <a:buFont typeface="+mj-lt"/>
              <a:buAutoNum type="arabicPeriod"/>
            </a:pPr>
            <a:r>
              <a:rPr lang="nb-NO" sz="1400" b="1"/>
              <a:t>Bro(er) over Puddefjorden – en eller to broer, seilingshøyde</a:t>
            </a:r>
          </a:p>
          <a:p>
            <a:pPr marL="342900" indent="-342900">
              <a:spcBef>
                <a:spcPts val="1200"/>
              </a:spcBef>
              <a:buFont typeface="+mj-lt"/>
              <a:buAutoNum type="arabicPeriod"/>
            </a:pPr>
            <a:r>
              <a:rPr lang="nb-NO" sz="1400" b="1"/>
              <a:t>Overordnet mobilitetsplan – prinsipper</a:t>
            </a:r>
          </a:p>
          <a:p>
            <a:pPr marL="342900" indent="-342900">
              <a:spcBef>
                <a:spcPts val="1200"/>
              </a:spcBef>
              <a:buFont typeface="+mj-lt"/>
              <a:buAutoNum type="arabicPeriod"/>
            </a:pPr>
            <a:r>
              <a:rPr lang="nb-NO" sz="1400"/>
              <a:t>Gang- og sykkeltilrettelegging på Laksevåg</a:t>
            </a:r>
          </a:p>
          <a:p>
            <a:pPr marL="342900" indent="-342900">
              <a:spcBef>
                <a:spcPts val="1200"/>
              </a:spcBef>
              <a:buFont typeface="+mj-lt"/>
              <a:buAutoNum type="arabicPeriod"/>
            </a:pPr>
            <a:r>
              <a:rPr lang="nb-NO" sz="1400" b="1"/>
              <a:t>Næringsvurdering og bruk av kaier</a:t>
            </a:r>
          </a:p>
          <a:p>
            <a:pPr marL="342900" indent="-342900">
              <a:spcBef>
                <a:spcPts val="1200"/>
              </a:spcBef>
              <a:buFont typeface="+mj-lt"/>
              <a:buAutoNum type="arabicPeriod"/>
            </a:pPr>
            <a:r>
              <a:rPr lang="nb-NO" sz="1400"/>
              <a:t>Etappevis utbygging</a:t>
            </a:r>
          </a:p>
          <a:p>
            <a:pPr marL="342900" indent="-342900">
              <a:spcBef>
                <a:spcPts val="1200"/>
              </a:spcBef>
              <a:buFont typeface="+mj-lt"/>
              <a:buAutoNum type="arabicPeriod"/>
            </a:pPr>
            <a:r>
              <a:rPr lang="nb-NO" sz="1400" b="1"/>
              <a:t>Utfylling – Landskap og kulturmiljø – visuelle konsekvenser</a:t>
            </a:r>
          </a:p>
          <a:p>
            <a:pPr marL="342900" indent="-342900">
              <a:spcBef>
                <a:spcPts val="1200"/>
              </a:spcBef>
              <a:buFont typeface="+mj-lt"/>
              <a:buAutoNum type="arabicPeriod"/>
            </a:pPr>
            <a:r>
              <a:rPr lang="nb-NO" sz="1400"/>
              <a:t>Kapasitet </a:t>
            </a:r>
            <a:r>
              <a:rPr lang="nb-NO" sz="1400" err="1"/>
              <a:t>bybåt</a:t>
            </a:r>
            <a:endParaRPr lang="nb-NO" sz="1400"/>
          </a:p>
          <a:p>
            <a:pPr marL="342900" indent="-342900">
              <a:spcBef>
                <a:spcPts val="1200"/>
              </a:spcBef>
              <a:buFont typeface="+mj-lt"/>
              <a:buAutoNum type="arabicPeriod"/>
            </a:pPr>
            <a:r>
              <a:rPr lang="nb-NO" sz="1400"/>
              <a:t>Overordnet prinsipp for teknisk infrastruktur – midlertidig og fremtidig situasjon</a:t>
            </a:r>
          </a:p>
          <a:p>
            <a:pPr marL="342900" indent="-342900">
              <a:spcBef>
                <a:spcPts val="1200"/>
              </a:spcBef>
              <a:buFont typeface="+mj-lt"/>
              <a:buAutoNum type="arabicPeriod"/>
            </a:pPr>
            <a:r>
              <a:rPr lang="nb-NO" sz="1400"/>
              <a:t>Havnivåstigning og stormflo – </a:t>
            </a:r>
            <a:r>
              <a:rPr lang="nb-NO" sz="1400" err="1"/>
              <a:t>kotenivå</a:t>
            </a:r>
            <a:r>
              <a:rPr lang="nb-NO" sz="1400"/>
              <a:t> for fremtidig bebyggelse og infrastruktur</a:t>
            </a:r>
          </a:p>
          <a:p>
            <a:pPr marL="342900" indent="-342900">
              <a:spcBef>
                <a:spcPts val="1200"/>
              </a:spcBef>
              <a:buFont typeface="+mj-lt"/>
              <a:buAutoNum type="arabicPeriod"/>
            </a:pPr>
            <a:r>
              <a:rPr lang="nb-NO" sz="1400" b="1"/>
              <a:t>Sosial infrastruktur – fremtidige behov</a:t>
            </a:r>
          </a:p>
          <a:p>
            <a:pPr marL="342900" indent="-342900">
              <a:spcBef>
                <a:spcPts val="1200"/>
              </a:spcBef>
              <a:buFont typeface="+mj-lt"/>
              <a:buAutoNum type="arabicPeriod"/>
            </a:pPr>
            <a:r>
              <a:rPr lang="nb-NO" sz="1400" err="1"/>
              <a:t>Skybruddsplaner</a:t>
            </a:r>
            <a:endParaRPr lang="nb-NO" sz="1400"/>
          </a:p>
        </p:txBody>
      </p:sp>
    </p:spTree>
    <p:extLst>
      <p:ext uri="{BB962C8B-B14F-4D97-AF65-F5344CB8AC3E}">
        <p14:creationId xmlns:p14="http://schemas.microsoft.com/office/powerpoint/2010/main" val="28101350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Sylinder 2">
            <a:extLst>
              <a:ext uri="{FF2B5EF4-FFF2-40B4-BE49-F238E27FC236}">
                <a16:creationId xmlns:a16="http://schemas.microsoft.com/office/drawing/2014/main" id="{A0FFF54B-1F2C-A743-320A-5658BC702613}"/>
              </a:ext>
            </a:extLst>
          </p:cNvPr>
          <p:cNvSpPr txBox="1"/>
          <p:nvPr/>
        </p:nvSpPr>
        <p:spPr>
          <a:xfrm>
            <a:off x="228411" y="189288"/>
            <a:ext cx="6314432" cy="397738"/>
          </a:xfrm>
          <a:prstGeom prst="rect">
            <a:avLst/>
          </a:prstGeom>
          <a:noFill/>
        </p:spPr>
        <p:txBody>
          <a:bodyPr wrap="square">
            <a:spAutoFit/>
          </a:bodyPr>
          <a:lstStyle/>
          <a:p>
            <a:pPr>
              <a:lnSpc>
                <a:spcPct val="107000"/>
              </a:lnSpc>
              <a:spcAft>
                <a:spcPts val="600"/>
              </a:spcAft>
            </a:pPr>
            <a:r>
              <a:rPr lang="nb-NO" sz="2000" b="1">
                <a:cs typeface="Arial" panose="020B0604020202020204" pitchFamily="34" charset="0"/>
              </a:rPr>
              <a:t>Planarbeid for utvikling av kollektivtilbudet</a:t>
            </a:r>
          </a:p>
        </p:txBody>
      </p:sp>
      <p:sp>
        <p:nvSpPr>
          <p:cNvPr id="7" name="TekstSylinder 6">
            <a:extLst>
              <a:ext uri="{FF2B5EF4-FFF2-40B4-BE49-F238E27FC236}">
                <a16:creationId xmlns:a16="http://schemas.microsoft.com/office/drawing/2014/main" id="{F0210A6D-AACE-3A90-1C19-A159715B0699}"/>
              </a:ext>
            </a:extLst>
          </p:cNvPr>
          <p:cNvSpPr txBox="1"/>
          <p:nvPr/>
        </p:nvSpPr>
        <p:spPr>
          <a:xfrm>
            <a:off x="278811" y="777245"/>
            <a:ext cx="4018703" cy="4113883"/>
          </a:xfrm>
          <a:prstGeom prst="rect">
            <a:avLst/>
          </a:prstGeom>
          <a:noFill/>
        </p:spPr>
        <p:txBody>
          <a:bodyPr wrap="square" lIns="91440" tIns="45720" rIns="91440" bIns="45720" anchor="t">
            <a:spAutoFit/>
          </a:bodyPr>
          <a:lstStyle/>
          <a:p>
            <a:pPr>
              <a:lnSpc>
                <a:spcPct val="107000"/>
              </a:lnSpc>
              <a:spcAft>
                <a:spcPts val="600"/>
              </a:spcAft>
            </a:pPr>
            <a:r>
              <a:rPr lang="nb-NO" sz="1600">
                <a:latin typeface="Calibri" panose="020F0502020204030204" pitchFamily="34" charset="0"/>
                <a:ea typeface="Calibri" panose="020F0502020204030204" pitchFamily="34" charset="0"/>
                <a:cs typeface="Calibri" panose="020F0502020204030204" pitchFamily="34" charset="0"/>
              </a:rPr>
              <a:t>Kommunedelplan for kollektivsystemet mellom Bergen sentrum og Bergen vest – startet opp med planprogram i 2015.</a:t>
            </a:r>
          </a:p>
          <a:p>
            <a:pPr>
              <a:lnSpc>
                <a:spcPct val="107000"/>
              </a:lnSpc>
              <a:spcAft>
                <a:spcPts val="600"/>
              </a:spcAft>
            </a:pPr>
            <a:endParaRPr lang="nb-NO" sz="160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600"/>
              </a:spcAft>
              <a:buFont typeface="Arial"/>
              <a:buChar char="•"/>
            </a:pPr>
            <a:r>
              <a:rPr lang="nb-NO" sz="1600">
                <a:latin typeface="Calibri" panose="020F0502020204030204" pitchFamily="34" charset="0"/>
                <a:ea typeface="Calibri" panose="020F0502020204030204" pitchFamily="34" charset="0"/>
                <a:cs typeface="Calibri" panose="020F0502020204030204" pitchFamily="34" charset="0"/>
              </a:rPr>
              <a:t>Tematisk del, Kollektivplanen, </a:t>
            </a:r>
            <a:r>
              <a:rPr lang="nb-NO" sz="1600">
                <a:effectLst/>
                <a:latin typeface="Calibri" panose="020F0502020204030204" pitchFamily="34" charset="0"/>
                <a:ea typeface="Calibri" panose="020F0502020204030204" pitchFamily="34" charset="0"/>
                <a:cs typeface="Calibri" panose="020F0502020204030204" pitchFamily="34" charset="0"/>
              </a:rPr>
              <a:t>ble vedtatt i Bergen Bystyre 10.april 2024.</a:t>
            </a:r>
            <a:endParaRPr lang="nb-NO" sz="1600">
              <a:latin typeface="Calibri" panose="020F0502020204030204" pitchFamily="34" charset="0"/>
              <a:ea typeface="Calibri" panose="020F0502020204030204" pitchFamily="34" charset="0"/>
              <a:cs typeface="Calibri" panose="020F0502020204030204" pitchFamily="34" charset="0"/>
            </a:endParaRPr>
          </a:p>
          <a:p>
            <a:pPr marL="285750" indent="-285750">
              <a:lnSpc>
                <a:spcPct val="107000"/>
              </a:lnSpc>
              <a:spcAft>
                <a:spcPts val="600"/>
              </a:spcAft>
              <a:buFont typeface="Arial"/>
              <a:buChar char="•"/>
            </a:pPr>
            <a:r>
              <a:rPr lang="nb-NO" sz="1600">
                <a:latin typeface="Calibri" panose="020F0502020204030204" pitchFamily="34" charset="0"/>
                <a:ea typeface="Calibri" panose="020F0502020204030204" pitchFamily="34" charset="0"/>
                <a:cs typeface="Calibri" panose="020F0502020204030204" pitchFamily="34" charset="0"/>
              </a:rPr>
              <a:t>Som en del av kollektivplanen ble det vedtatt at korridor 1 og 5 skal betjenes med bybane.</a:t>
            </a:r>
          </a:p>
          <a:p>
            <a:pPr marL="285750" indent="-285750">
              <a:lnSpc>
                <a:spcPct val="107000"/>
              </a:lnSpc>
              <a:spcAft>
                <a:spcPts val="600"/>
              </a:spcAft>
              <a:buFont typeface="Arial"/>
              <a:buChar char="•"/>
            </a:pPr>
            <a:r>
              <a:rPr lang="nb-NO" sz="1600">
                <a:latin typeface="Calibri" panose="020F0502020204030204" pitchFamily="34" charset="0"/>
                <a:ea typeface="Calibri" panose="020F0502020204030204" pitchFamily="34" charset="0"/>
                <a:cs typeface="Calibri" panose="020F0502020204030204" pitchFamily="34" charset="0"/>
              </a:rPr>
              <a:t>Planprogrammet fra 2015 gjelder også arbeidet som nå pågår </a:t>
            </a:r>
          </a:p>
          <a:p>
            <a:endParaRPr lang="nb-NO" sz="1200"/>
          </a:p>
          <a:p>
            <a:endParaRPr lang="nb-NO" sz="1200"/>
          </a:p>
          <a:p>
            <a:endParaRPr lang="nb-NO" sz="1200"/>
          </a:p>
          <a:p>
            <a:endParaRPr lang="nb-NO" sz="1200">
              <a:cs typeface="Arial" panose="020B0604020202020204"/>
            </a:endParaRPr>
          </a:p>
        </p:txBody>
      </p:sp>
      <p:pic>
        <p:nvPicPr>
          <p:cNvPr id="4" name="Bilde 3">
            <a:extLst>
              <a:ext uri="{FF2B5EF4-FFF2-40B4-BE49-F238E27FC236}">
                <a16:creationId xmlns:a16="http://schemas.microsoft.com/office/drawing/2014/main" id="{900F3D42-6470-2442-3543-61A6D8999C92}"/>
              </a:ext>
            </a:extLst>
          </p:cNvPr>
          <p:cNvPicPr>
            <a:picLocks noChangeAspect="1"/>
          </p:cNvPicPr>
          <p:nvPr/>
        </p:nvPicPr>
        <p:blipFill>
          <a:blip r:embed="rId3"/>
          <a:stretch>
            <a:fillRect/>
          </a:stretch>
        </p:blipFill>
        <p:spPr>
          <a:xfrm>
            <a:off x="4297514" y="860029"/>
            <a:ext cx="4846486" cy="3205943"/>
          </a:xfrm>
          <a:prstGeom prst="rect">
            <a:avLst/>
          </a:prstGeom>
        </p:spPr>
      </p:pic>
    </p:spTree>
    <p:extLst>
      <p:ext uri="{BB962C8B-B14F-4D97-AF65-F5344CB8AC3E}">
        <p14:creationId xmlns:p14="http://schemas.microsoft.com/office/powerpoint/2010/main" val="14337430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1">
            <a:extLst>
              <a:ext uri="{FF2B5EF4-FFF2-40B4-BE49-F238E27FC236}">
                <a16:creationId xmlns:a16="http://schemas.microsoft.com/office/drawing/2014/main" id="{7A786872-9F70-3E50-AA32-80B880472109}"/>
              </a:ext>
            </a:extLst>
          </p:cNvPr>
          <p:cNvSpPr>
            <a:spLocks noGrp="1"/>
          </p:cNvSpPr>
          <p:nvPr>
            <p:ph type="title"/>
          </p:nvPr>
        </p:nvSpPr>
        <p:spPr>
          <a:xfrm>
            <a:off x="329455" y="582116"/>
            <a:ext cx="7590729" cy="476818"/>
          </a:xfrm>
        </p:spPr>
        <p:txBody>
          <a:bodyPr/>
          <a:lstStyle/>
          <a:p>
            <a:r>
              <a:rPr lang="nb-NO" sz="2400"/>
              <a:t>Laksevåg </a:t>
            </a:r>
            <a:br>
              <a:rPr lang="nb-NO" sz="2400"/>
            </a:br>
            <a:r>
              <a:rPr lang="nb-NO" sz="2400"/>
              <a:t>- en del av fremtidig bybanenett</a:t>
            </a:r>
            <a:br>
              <a:rPr lang="nb-NO" sz="2400"/>
            </a:br>
            <a:endParaRPr lang="nb-NO" sz="2400"/>
          </a:p>
        </p:txBody>
      </p:sp>
      <p:pic>
        <p:nvPicPr>
          <p:cNvPr id="9" name="Bilde 8">
            <a:extLst>
              <a:ext uri="{FF2B5EF4-FFF2-40B4-BE49-F238E27FC236}">
                <a16:creationId xmlns:a16="http://schemas.microsoft.com/office/drawing/2014/main" id="{EAA93275-EEDF-259F-4E61-2153791F2E62}"/>
              </a:ext>
            </a:extLst>
          </p:cNvPr>
          <p:cNvPicPr>
            <a:picLocks noChangeAspect="1"/>
          </p:cNvPicPr>
          <p:nvPr/>
        </p:nvPicPr>
        <p:blipFill>
          <a:blip r:embed="rId3"/>
          <a:stretch>
            <a:fillRect/>
          </a:stretch>
        </p:blipFill>
        <p:spPr>
          <a:xfrm>
            <a:off x="4865809" y="0"/>
            <a:ext cx="4278191" cy="5145088"/>
          </a:xfrm>
          <a:prstGeom prst="rect">
            <a:avLst/>
          </a:prstGeom>
        </p:spPr>
      </p:pic>
      <p:sp>
        <p:nvSpPr>
          <p:cNvPr id="10" name="Plassholder for innhold 2">
            <a:extLst>
              <a:ext uri="{FF2B5EF4-FFF2-40B4-BE49-F238E27FC236}">
                <a16:creationId xmlns:a16="http://schemas.microsoft.com/office/drawing/2014/main" id="{CDFF0C5B-4FBD-F705-ED32-6E0890E2B762}"/>
              </a:ext>
            </a:extLst>
          </p:cNvPr>
          <p:cNvSpPr txBox="1">
            <a:spLocks/>
          </p:cNvSpPr>
          <p:nvPr/>
        </p:nvSpPr>
        <p:spPr>
          <a:xfrm>
            <a:off x="177055" y="1315468"/>
            <a:ext cx="6942618" cy="371395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00000"/>
              </a:lnSpc>
              <a:spcBef>
                <a:spcPts val="600"/>
              </a:spcBef>
              <a:buFont typeface="Arial" panose="020B0604020202020204" pitchFamily="34" charset="0"/>
              <a:buNone/>
            </a:pPr>
            <a:r>
              <a:rPr lang="nb-NO" altLang="nb-NO" sz="1400" b="1">
                <a:latin typeface="Calibri" panose="020F0502020204030204" pitchFamily="34" charset="0"/>
                <a:ea typeface="Calibri" panose="020F0502020204030204" pitchFamily="34" charset="0"/>
                <a:cs typeface="Calibri" panose="020F0502020204030204" pitchFamily="34" charset="0"/>
              </a:rPr>
              <a:t>Linje 1</a:t>
            </a:r>
            <a:r>
              <a:rPr lang="nb-NO" altLang="nb-NO" sz="1400">
                <a:latin typeface="Calibri" panose="020F0502020204030204" pitchFamily="34" charset="0"/>
                <a:ea typeface="Calibri" panose="020F0502020204030204" pitchFamily="34" charset="0"/>
                <a:cs typeface="Calibri" panose="020F0502020204030204" pitchFamily="34" charset="0"/>
              </a:rPr>
              <a:t> går fra sentrum til Nesttun, Lagunen og Flesland flyplass</a:t>
            </a:r>
          </a:p>
          <a:p>
            <a:pPr>
              <a:lnSpc>
                <a:spcPct val="100000"/>
              </a:lnSpc>
              <a:spcBef>
                <a:spcPts val="600"/>
              </a:spcBef>
              <a:buFont typeface="Arial" panose="020B0604020202020204" pitchFamily="34" charset="0"/>
              <a:buNone/>
            </a:pPr>
            <a:r>
              <a:rPr lang="nb-NO" altLang="nb-NO" sz="1400" b="1">
                <a:latin typeface="Calibri" panose="020F0502020204030204" pitchFamily="34" charset="0"/>
                <a:ea typeface="Calibri" panose="020F0502020204030204" pitchFamily="34" charset="0"/>
                <a:cs typeface="Calibri" panose="020F0502020204030204" pitchFamily="34" charset="0"/>
              </a:rPr>
              <a:t>Linje 2</a:t>
            </a:r>
            <a:r>
              <a:rPr lang="nb-NO" altLang="nb-NO" sz="1400">
                <a:latin typeface="Calibri" panose="020F0502020204030204" pitchFamily="34" charset="0"/>
                <a:ea typeface="Calibri" panose="020F0502020204030204" pitchFamily="34" charset="0"/>
                <a:cs typeface="Calibri" panose="020F0502020204030204" pitchFamily="34" charset="0"/>
              </a:rPr>
              <a:t> går fra sentrum til Fyllingsdalen</a:t>
            </a:r>
          </a:p>
          <a:p>
            <a:pPr marL="0" indent="0">
              <a:lnSpc>
                <a:spcPct val="100000"/>
              </a:lnSpc>
              <a:spcBef>
                <a:spcPts val="600"/>
              </a:spcBef>
              <a:buFont typeface="Arial" panose="020B0604020202020204" pitchFamily="34" charset="0"/>
              <a:buNone/>
            </a:pPr>
            <a:endParaRPr lang="nb-NO" altLang="nb-NO" sz="1400" b="1">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600"/>
              </a:spcBef>
              <a:buFont typeface="Arial" panose="020B0604020202020204" pitchFamily="34" charset="0"/>
              <a:buNone/>
            </a:pPr>
            <a:r>
              <a:rPr lang="nb-NO" altLang="nb-NO" sz="1400" b="1">
                <a:latin typeface="Calibri" panose="020F0502020204030204" pitchFamily="34" charset="0"/>
                <a:ea typeface="Calibri" panose="020F0502020204030204" pitchFamily="34" charset="0"/>
                <a:cs typeface="Calibri" panose="020F0502020204030204" pitchFamily="34" charset="0"/>
              </a:rPr>
              <a:t>Bybane til Åsane:</a:t>
            </a:r>
          </a:p>
          <a:p>
            <a:pPr marL="0" indent="0">
              <a:lnSpc>
                <a:spcPct val="100000"/>
              </a:lnSpc>
              <a:spcBef>
                <a:spcPts val="600"/>
              </a:spcBef>
              <a:buFont typeface="Arial" panose="020B0604020202020204" pitchFamily="34" charset="0"/>
              <a:buNone/>
            </a:pPr>
            <a:r>
              <a:rPr lang="nb-NO" altLang="nb-NO" sz="1400">
                <a:latin typeface="Calibri" panose="020F0502020204030204" pitchFamily="34" charset="0"/>
                <a:ea typeface="Calibri" panose="020F0502020204030204" pitchFamily="34" charset="0"/>
                <a:cs typeface="Calibri" panose="020F0502020204030204" pitchFamily="34" charset="0"/>
              </a:rPr>
              <a:t>reguleringsplanene vedtatt 2023, </a:t>
            </a:r>
          </a:p>
          <a:p>
            <a:pPr marL="0" indent="0">
              <a:lnSpc>
                <a:spcPct val="100000"/>
              </a:lnSpc>
              <a:spcBef>
                <a:spcPts val="600"/>
              </a:spcBef>
              <a:buFont typeface="Arial" panose="020B0604020202020204" pitchFamily="34" charset="0"/>
              <a:buNone/>
            </a:pPr>
            <a:r>
              <a:rPr lang="nb-NO" altLang="nb-NO" sz="1400">
                <a:latin typeface="Calibri" panose="020F0502020204030204" pitchFamily="34" charset="0"/>
                <a:ea typeface="Calibri" panose="020F0502020204030204" pitchFamily="34" charset="0"/>
                <a:cs typeface="Calibri" panose="020F0502020204030204" pitchFamily="34" charset="0"/>
              </a:rPr>
              <a:t>sentrum - Sandviken reguleres på nytt nå, med tunnel i sentrum</a:t>
            </a:r>
          </a:p>
          <a:p>
            <a:pPr marL="0" indent="0">
              <a:lnSpc>
                <a:spcPct val="100000"/>
              </a:lnSpc>
              <a:spcBef>
                <a:spcPts val="600"/>
              </a:spcBef>
              <a:buFont typeface="Arial" panose="020B0604020202020204" pitchFamily="34" charset="0"/>
              <a:buNone/>
            </a:pPr>
            <a:endParaRPr lang="nb-NO" altLang="nb-NO" sz="1400" b="1">
              <a:latin typeface="Calibri" panose="020F0502020204030204" pitchFamily="34" charset="0"/>
              <a:ea typeface="Calibri" panose="020F0502020204030204" pitchFamily="34" charset="0"/>
              <a:cs typeface="Calibri" panose="020F0502020204030204" pitchFamily="34" charset="0"/>
            </a:endParaRPr>
          </a:p>
          <a:p>
            <a:pPr marL="0" indent="0">
              <a:lnSpc>
                <a:spcPct val="100000"/>
              </a:lnSpc>
              <a:spcBef>
                <a:spcPts val="600"/>
              </a:spcBef>
              <a:buFont typeface="Arial" panose="020B0604020202020204" pitchFamily="34" charset="0"/>
              <a:buNone/>
            </a:pPr>
            <a:r>
              <a:rPr lang="nb-NO" altLang="nb-NO" sz="1400" b="1">
                <a:latin typeface="Calibri" panose="020F0502020204030204" pitchFamily="34" charset="0"/>
                <a:ea typeface="Calibri" panose="020F0502020204030204" pitchFamily="34" charset="0"/>
                <a:cs typeface="Calibri" panose="020F0502020204030204" pitchFamily="34" charset="0"/>
              </a:rPr>
              <a:t>KDP Kollektivsystem mot vest </a:t>
            </a:r>
            <a:r>
              <a:rPr lang="nb-NO" altLang="nb-NO" sz="1400">
                <a:latin typeface="Calibri" panose="020F0502020204030204" pitchFamily="34" charset="0"/>
                <a:ea typeface="Calibri" panose="020F0502020204030204" pitchFamily="34" charset="0"/>
                <a:cs typeface="Calibri" panose="020F0502020204030204" pitchFamily="34" charset="0"/>
              </a:rPr>
              <a:t>vedtatt 2024: </a:t>
            </a:r>
          </a:p>
          <a:p>
            <a:pPr marL="457200" lvl="1" indent="0">
              <a:lnSpc>
                <a:spcPct val="100000"/>
              </a:lnSpc>
              <a:spcBef>
                <a:spcPts val="600"/>
              </a:spcBef>
              <a:buFont typeface="Arial" panose="020B0604020202020204" pitchFamily="34" charset="0"/>
              <a:buNone/>
            </a:pPr>
            <a:r>
              <a:rPr lang="nb-NO" altLang="nb-NO">
                <a:latin typeface="Calibri" panose="020F0502020204030204" pitchFamily="34" charset="0"/>
                <a:ea typeface="Calibri" panose="020F0502020204030204" pitchFamily="34" charset="0"/>
                <a:cs typeface="Calibri" panose="020F0502020204030204" pitchFamily="34" charset="0"/>
              </a:rPr>
              <a:t>arealplan for bane fra Dokken – Laksevåg – Lyngbø pågår</a:t>
            </a:r>
          </a:p>
        </p:txBody>
      </p:sp>
    </p:spTree>
    <p:extLst>
      <p:ext uri="{BB962C8B-B14F-4D97-AF65-F5344CB8AC3E}">
        <p14:creationId xmlns:p14="http://schemas.microsoft.com/office/powerpoint/2010/main" val="31954261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Sylinder 6">
            <a:extLst>
              <a:ext uri="{FF2B5EF4-FFF2-40B4-BE49-F238E27FC236}">
                <a16:creationId xmlns:a16="http://schemas.microsoft.com/office/drawing/2014/main" id="{F0210A6D-AACE-3A90-1C19-A159715B0699}"/>
              </a:ext>
            </a:extLst>
          </p:cNvPr>
          <p:cNvSpPr txBox="1"/>
          <p:nvPr/>
        </p:nvSpPr>
        <p:spPr>
          <a:xfrm>
            <a:off x="266634" y="817287"/>
            <a:ext cx="4167233" cy="3510513"/>
          </a:xfrm>
          <a:prstGeom prst="rect">
            <a:avLst/>
          </a:prstGeom>
          <a:noFill/>
        </p:spPr>
        <p:txBody>
          <a:bodyPr wrap="square" lIns="91440" tIns="45720" rIns="91440" bIns="45720" anchor="t">
            <a:spAutoFit/>
          </a:bodyPr>
          <a:lstStyle/>
          <a:p>
            <a:pPr marL="0" marR="0" lvl="0" indent="0" algn="l" defTabSz="685800" rtl="0" eaLnBrk="1" fontAlgn="auto" latinLnBrk="0" hangingPunct="1">
              <a:lnSpc>
                <a:spcPct val="107000"/>
              </a:lnSpc>
              <a:spcBef>
                <a:spcPts val="0"/>
              </a:spcBef>
              <a:spcAft>
                <a:spcPts val="60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Ett alternativ fra Lyngbø til Bruno</a:t>
            </a:r>
          </a:p>
          <a:p>
            <a:pPr marL="0" marR="0" lvl="0" indent="0" algn="l" defTabSz="685800" rtl="0" eaLnBrk="1" fontAlgn="auto" latinLnBrk="0" hangingPunct="1">
              <a:spcBef>
                <a:spcPts val="60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Alle alternativ har holdeplass og tunnelpåhugg ved Bruno</a:t>
            </a:r>
          </a:p>
          <a:p>
            <a:pPr marL="0" marR="0" lvl="0" indent="0" algn="l" defTabSz="685800" rtl="0" eaLnBrk="1" fontAlgn="auto" latinLnBrk="0" hangingPunct="1">
              <a:spcBef>
                <a:spcPts val="60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85800" rtl="0" eaLnBrk="1" fontAlgn="auto" latinLnBrk="0" hangingPunct="1">
              <a:spcBef>
                <a:spcPts val="60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Tre krysningsalternativ over Puddefjorden</a:t>
            </a:r>
          </a:p>
          <a:p>
            <a:pPr marL="628650" marR="0" lvl="1" indent="-285750" algn="l" defTabSz="685800" rtl="0" eaLnBrk="1" fontAlgn="auto" latinLnBrk="0" hangingPunct="1">
              <a:spcBef>
                <a:spcPts val="60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lave med seilingshøyde på 4,5 m</a:t>
            </a:r>
          </a:p>
          <a:p>
            <a:pPr marL="628650" marR="0" lvl="1" indent="-285750" algn="l" defTabSz="685800" rtl="0" eaLnBrk="1" fontAlgn="auto" latinLnBrk="0" hangingPunct="1">
              <a:spcBef>
                <a:spcPts val="600"/>
              </a:spcBef>
              <a:spcAft>
                <a:spcPts val="0"/>
              </a:spcAft>
              <a:buClrTx/>
              <a:buSzTx/>
              <a:buFont typeface="Arial" panose="020B0604020202020204" pitchFamily="34" charset="0"/>
              <a:buChar char="•"/>
              <a:tabLst/>
              <a:defRPr/>
            </a:pPr>
            <a:r>
              <a:rPr kumimoji="0" lang="nb-NO"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ett høyt med seilingshøyde som eksisterende Puddefjordsbro</a:t>
            </a:r>
          </a:p>
          <a:p>
            <a:pPr marL="0" marR="0" lvl="0" indent="0" algn="l" defTabSz="685800" rtl="0" eaLnBrk="1" fontAlgn="auto" latinLnBrk="0" hangingPunct="1">
              <a:spcBef>
                <a:spcPts val="600"/>
              </a:spcBef>
              <a:spcAft>
                <a:spcPts val="0"/>
              </a:spcAft>
              <a:buClrTx/>
              <a:buSzTx/>
              <a:buFontTx/>
              <a:buNone/>
              <a:tabLst/>
              <a:defRPr/>
            </a:pPr>
            <a:endParaRPr kumimoji="0" lang="nb-NO"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l" defTabSz="685800" rtl="0" eaLnBrk="1" fontAlgn="auto" latinLnBrk="0" hangingPunct="1">
              <a:spcBef>
                <a:spcPts val="600"/>
              </a:spcBef>
              <a:spcAft>
                <a:spcPts val="0"/>
              </a:spcAft>
              <a:buClrTx/>
              <a:buSzTx/>
              <a:buFontTx/>
              <a:buNone/>
              <a:tabLst/>
              <a:defRPr/>
            </a:pPr>
            <a:r>
              <a:rPr kumimoji="0" lang="nb-NO"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To alternativ over Dokken til sentrum:</a:t>
            </a:r>
          </a:p>
          <a:p>
            <a:pPr marL="628650" lvl="1" indent="-285750">
              <a:spcBef>
                <a:spcPts val="600"/>
              </a:spcBef>
              <a:buFont typeface="Arial" panose="020B0604020202020204" pitchFamily="34" charset="0"/>
              <a:buChar char="•"/>
              <a:defRPr/>
            </a:pPr>
            <a:r>
              <a:rPr kumimoji="0" lang="nb-NO" sz="16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 tunnel eller via Nøstet</a:t>
            </a:r>
          </a:p>
        </p:txBody>
      </p:sp>
      <p:sp>
        <p:nvSpPr>
          <p:cNvPr id="4" name="Tittel 1">
            <a:extLst>
              <a:ext uri="{FF2B5EF4-FFF2-40B4-BE49-F238E27FC236}">
                <a16:creationId xmlns:a16="http://schemas.microsoft.com/office/drawing/2014/main" id="{7A786872-9F70-3E50-AA32-80B880472109}"/>
              </a:ext>
            </a:extLst>
          </p:cNvPr>
          <p:cNvSpPr>
            <a:spLocks noGrp="1"/>
          </p:cNvSpPr>
          <p:nvPr>
            <p:ph type="title"/>
          </p:nvPr>
        </p:nvSpPr>
        <p:spPr>
          <a:xfrm>
            <a:off x="266634" y="99483"/>
            <a:ext cx="7590729" cy="828104"/>
          </a:xfrm>
        </p:spPr>
        <p:txBody>
          <a:bodyPr/>
          <a:lstStyle/>
          <a:p>
            <a:r>
              <a:rPr lang="nb-NO" sz="2400"/>
              <a:t>Kommunedelplan for kollektivsystem mot vest - arealdel</a:t>
            </a:r>
            <a:br>
              <a:rPr lang="nb-NO" sz="2400"/>
            </a:br>
            <a:endParaRPr lang="nb-NO" sz="2400"/>
          </a:p>
        </p:txBody>
      </p:sp>
      <p:pic>
        <p:nvPicPr>
          <p:cNvPr id="5" name="Bilde 4">
            <a:extLst>
              <a:ext uri="{FF2B5EF4-FFF2-40B4-BE49-F238E27FC236}">
                <a16:creationId xmlns:a16="http://schemas.microsoft.com/office/drawing/2014/main" id="{3E915236-7745-934F-594F-A17739771DB9}"/>
              </a:ext>
            </a:extLst>
          </p:cNvPr>
          <p:cNvPicPr>
            <a:picLocks noChangeAspect="1"/>
          </p:cNvPicPr>
          <p:nvPr/>
        </p:nvPicPr>
        <p:blipFill>
          <a:blip r:embed="rId3"/>
          <a:srcRect t="16006" b="4126"/>
          <a:stretch/>
        </p:blipFill>
        <p:spPr>
          <a:xfrm>
            <a:off x="4350328" y="2209006"/>
            <a:ext cx="4733284" cy="2662831"/>
          </a:xfrm>
          <a:prstGeom prst="rect">
            <a:avLst/>
          </a:prstGeom>
        </p:spPr>
      </p:pic>
      <p:sp>
        <p:nvSpPr>
          <p:cNvPr id="3" name="TekstSylinder 2">
            <a:extLst>
              <a:ext uri="{FF2B5EF4-FFF2-40B4-BE49-F238E27FC236}">
                <a16:creationId xmlns:a16="http://schemas.microsoft.com/office/drawing/2014/main" id="{12432E82-F5F3-12A5-B13A-DFCBD8AA1653}"/>
              </a:ext>
            </a:extLst>
          </p:cNvPr>
          <p:cNvSpPr txBox="1"/>
          <p:nvPr/>
        </p:nvSpPr>
        <p:spPr>
          <a:xfrm>
            <a:off x="7046047" y="4831408"/>
            <a:ext cx="2097953" cy="276999"/>
          </a:xfrm>
          <a:prstGeom prst="rect">
            <a:avLst/>
          </a:prstGeom>
          <a:noFill/>
        </p:spPr>
        <p:txBody>
          <a:bodyPr wrap="square">
            <a:spAutoFit/>
          </a:bodyPr>
          <a:lstStyle/>
          <a:p>
            <a:pPr marL="0" indent="0" algn="r">
              <a:buNone/>
            </a:pPr>
            <a:r>
              <a:rPr lang="nb-NO" sz="1200" i="1">
                <a:solidFill>
                  <a:srgbClr val="000000"/>
                </a:solidFill>
                <a:latin typeface="Calibri" panose="020F0502020204030204" pitchFamily="34" charset="0"/>
              </a:rPr>
              <a:t>Utgangspunkt høst 2024</a:t>
            </a:r>
            <a:endParaRPr lang="nb-NO" sz="1200" b="0" i="1">
              <a:solidFill>
                <a:srgbClr val="000000"/>
              </a:solidFill>
              <a:effectLst/>
              <a:latin typeface="Segoe UI" panose="020B0502040204020203" pitchFamily="34" charset="0"/>
            </a:endParaRPr>
          </a:p>
        </p:txBody>
      </p:sp>
      <p:pic>
        <p:nvPicPr>
          <p:cNvPr id="2" name="Picture 2" descr="Et bilde som inneholder tekst, kart&#10;&#10;Automatisk generert beskrivelse">
            <a:extLst>
              <a:ext uri="{FF2B5EF4-FFF2-40B4-BE49-F238E27FC236}">
                <a16:creationId xmlns:a16="http://schemas.microsoft.com/office/drawing/2014/main" id="{1E7F9968-75C1-B64D-D438-ECEAA42E6EF7}"/>
              </a:ext>
            </a:extLst>
          </p:cNvPr>
          <p:cNvPicPr>
            <a:picLocks noChangeAspect="1" noChangeArrowheads="1"/>
          </p:cNvPicPr>
          <p:nvPr/>
        </p:nvPicPr>
        <p:blipFill rotWithShape="1">
          <a:blip r:embed="rId4" r:link="rId5" cstate="print">
            <a:extLst>
              <a:ext uri="{28A0092B-C50C-407E-A947-70E740481C1C}">
                <a14:useLocalDpi xmlns:a14="http://schemas.microsoft.com/office/drawing/2010/main" val="0"/>
              </a:ext>
            </a:extLst>
          </a:blip>
          <a:srcRect l="55648" t="26252" r="3231"/>
          <a:stretch>
            <a:fillRect/>
          </a:stretch>
        </p:blipFill>
        <p:spPr bwMode="auto">
          <a:xfrm>
            <a:off x="7577511" y="575013"/>
            <a:ext cx="1506101" cy="15974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kstSylinder 5">
            <a:extLst>
              <a:ext uri="{FF2B5EF4-FFF2-40B4-BE49-F238E27FC236}">
                <a16:creationId xmlns:a16="http://schemas.microsoft.com/office/drawing/2014/main" id="{C1D00AE3-35A7-4481-7EF3-FAAD9C4B94D6}"/>
              </a:ext>
            </a:extLst>
          </p:cNvPr>
          <p:cNvSpPr txBox="1"/>
          <p:nvPr/>
        </p:nvSpPr>
        <p:spPr>
          <a:xfrm>
            <a:off x="5762543" y="1649270"/>
            <a:ext cx="1777847" cy="461665"/>
          </a:xfrm>
          <a:prstGeom prst="rect">
            <a:avLst/>
          </a:prstGeom>
          <a:noFill/>
        </p:spPr>
        <p:txBody>
          <a:bodyPr wrap="square">
            <a:spAutoFit/>
          </a:bodyPr>
          <a:lstStyle/>
          <a:p>
            <a:pPr marL="0" indent="0" algn="r">
              <a:buNone/>
            </a:pPr>
            <a:r>
              <a:rPr lang="nb-NO" sz="1200" i="1">
                <a:solidFill>
                  <a:srgbClr val="000000"/>
                </a:solidFill>
                <a:latin typeface="Calibri" panose="020F0502020204030204" pitchFamily="34" charset="0"/>
              </a:rPr>
              <a:t>Pågående arbeid med flere mulige broer</a:t>
            </a:r>
            <a:endParaRPr lang="nb-NO" sz="1200" b="0" i="1">
              <a:solidFill>
                <a:srgbClr val="000000"/>
              </a:solidFill>
              <a:effectLst/>
              <a:latin typeface="Segoe UI" panose="020B0502040204020203" pitchFamily="34" charset="0"/>
            </a:endParaRPr>
          </a:p>
        </p:txBody>
      </p:sp>
    </p:spTree>
    <p:extLst>
      <p:ext uri="{BB962C8B-B14F-4D97-AF65-F5344CB8AC3E}">
        <p14:creationId xmlns:p14="http://schemas.microsoft.com/office/powerpoint/2010/main" val="2448609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9F10FA-55C2-A4E2-EBCE-EEBFBB4AA408}"/>
            </a:ext>
          </a:extLst>
        </p:cNvPr>
        <p:cNvGrpSpPr/>
        <p:nvPr/>
      </p:nvGrpSpPr>
      <p:grpSpPr>
        <a:xfrm>
          <a:off x="0" y="0"/>
          <a:ext cx="0" cy="0"/>
          <a:chOff x="0" y="0"/>
          <a:chExt cx="0" cy="0"/>
        </a:xfrm>
      </p:grpSpPr>
      <p:sp>
        <p:nvSpPr>
          <p:cNvPr id="4" name="TekstSylinder 6">
            <a:extLst>
              <a:ext uri="{FF2B5EF4-FFF2-40B4-BE49-F238E27FC236}">
                <a16:creationId xmlns:a16="http://schemas.microsoft.com/office/drawing/2014/main" id="{9A5F0993-A715-0DE3-3C38-BBB184FDF75D}"/>
              </a:ext>
            </a:extLst>
          </p:cNvPr>
          <p:cNvSpPr txBox="1"/>
          <p:nvPr/>
        </p:nvSpPr>
        <p:spPr>
          <a:xfrm>
            <a:off x="471488" y="863800"/>
            <a:ext cx="3945241" cy="6029086"/>
          </a:xfrm>
          <a:prstGeom prst="rect">
            <a:avLst/>
          </a:prstGeom>
          <a:noFill/>
        </p:spPr>
        <p:txBody>
          <a:bodyPr wrap="square" lIns="91440" tIns="45720" rIns="91440" bIns="45720" anchor="t">
            <a:spAutoFit/>
          </a:bodyPr>
          <a:lstStyle/>
          <a:p>
            <a:pPr>
              <a:lnSpc>
                <a:spcPct val="107000"/>
              </a:lnSpc>
              <a:spcAft>
                <a:spcPts val="600"/>
              </a:spcAft>
            </a:pPr>
            <a:endParaRPr lang="nb-NO" sz="1800" b="1">
              <a:latin typeface="Calibri"/>
              <a:ea typeface="Calibri"/>
              <a:cs typeface="Arial"/>
            </a:endParaRPr>
          </a:p>
          <a:p>
            <a:pPr marL="285750" indent="-285750">
              <a:lnSpc>
                <a:spcPct val="107000"/>
              </a:lnSpc>
              <a:spcAft>
                <a:spcPts val="600"/>
              </a:spcAft>
              <a:buFont typeface="Arial"/>
              <a:buChar char="•"/>
            </a:pPr>
            <a:r>
              <a:rPr lang="nb-NO" sz="1800">
                <a:latin typeface="Calibri"/>
                <a:ea typeface="Calibri"/>
                <a:cs typeface="Arial"/>
              </a:rPr>
              <a:t>Faglig anbefaling av trasé til politisk behandling høsten 2025.</a:t>
            </a:r>
            <a:endParaRPr lang="nb-NO" sz="1800">
              <a:solidFill>
                <a:srgbClr val="000000"/>
              </a:solidFill>
              <a:latin typeface="Calibri"/>
              <a:ea typeface="Calibri"/>
              <a:cs typeface="Arial"/>
            </a:endParaRPr>
          </a:p>
          <a:p>
            <a:pPr marL="285750" indent="-285750">
              <a:lnSpc>
                <a:spcPct val="107000"/>
              </a:lnSpc>
              <a:spcAft>
                <a:spcPts val="600"/>
              </a:spcAft>
              <a:buFont typeface="Arial"/>
              <a:buChar char="•"/>
            </a:pPr>
            <a:r>
              <a:rPr lang="nb-NO" sz="1800">
                <a:solidFill>
                  <a:srgbClr val="000000"/>
                </a:solidFill>
                <a:latin typeface="Calibri"/>
                <a:ea typeface="Calibri"/>
                <a:cs typeface="Arial"/>
              </a:rPr>
              <a:t>Utarbeiding av planforslag med konsekvensutredning.</a:t>
            </a:r>
          </a:p>
          <a:p>
            <a:pPr marL="285750" indent="-285750">
              <a:lnSpc>
                <a:spcPct val="107000"/>
              </a:lnSpc>
              <a:spcAft>
                <a:spcPts val="600"/>
              </a:spcAft>
              <a:buFont typeface="Arial"/>
              <a:buChar char="•"/>
            </a:pPr>
            <a:r>
              <a:rPr lang="nb-NO" sz="1800">
                <a:solidFill>
                  <a:srgbClr val="000000"/>
                </a:solidFill>
                <a:latin typeface="Calibri"/>
                <a:ea typeface="Calibri"/>
                <a:cs typeface="Arial"/>
              </a:rPr>
              <a:t>Politisk 1. </a:t>
            </a:r>
            <a:r>
              <a:rPr lang="nb-NO" sz="1800" err="1">
                <a:solidFill>
                  <a:srgbClr val="000000"/>
                </a:solidFill>
                <a:latin typeface="Calibri"/>
                <a:ea typeface="Calibri"/>
                <a:cs typeface="Arial"/>
              </a:rPr>
              <a:t>gangsbehandling</a:t>
            </a:r>
            <a:r>
              <a:rPr lang="nb-NO" sz="1800">
                <a:solidFill>
                  <a:srgbClr val="000000"/>
                </a:solidFill>
                <a:latin typeface="Calibri"/>
                <a:ea typeface="Calibri"/>
                <a:cs typeface="Arial"/>
              </a:rPr>
              <a:t> av kommunedelplan høsten 2026</a:t>
            </a:r>
          </a:p>
          <a:p>
            <a:pPr marL="285750" indent="-285750">
              <a:lnSpc>
                <a:spcPct val="107000"/>
              </a:lnSpc>
              <a:spcAft>
                <a:spcPts val="600"/>
              </a:spcAft>
              <a:buFont typeface="Arial"/>
              <a:buChar char="•"/>
            </a:pPr>
            <a:r>
              <a:rPr lang="nb-NO" sz="1800">
                <a:solidFill>
                  <a:srgbClr val="000000"/>
                </a:solidFill>
                <a:latin typeface="Calibri"/>
                <a:ea typeface="Calibri"/>
                <a:cs typeface="Arial"/>
              </a:rPr>
              <a:t>Offentlig høring</a:t>
            </a:r>
          </a:p>
          <a:p>
            <a:pPr marL="285750" indent="-285750">
              <a:lnSpc>
                <a:spcPct val="107000"/>
              </a:lnSpc>
              <a:spcAft>
                <a:spcPts val="600"/>
              </a:spcAft>
              <a:buFont typeface="Arial"/>
              <a:buChar char="•"/>
            </a:pPr>
            <a:r>
              <a:rPr lang="nb-NO" sz="1800">
                <a:solidFill>
                  <a:srgbClr val="000000"/>
                </a:solidFill>
                <a:latin typeface="Calibri"/>
                <a:ea typeface="Calibri"/>
                <a:cs typeface="Arial"/>
              </a:rPr>
              <a:t>Bearbeides før politisk 2.gangs behandling og vedtak våren 2027</a:t>
            </a:r>
          </a:p>
          <a:p>
            <a:pPr>
              <a:lnSpc>
                <a:spcPct val="107000"/>
              </a:lnSpc>
              <a:spcAft>
                <a:spcPts val="600"/>
              </a:spcAft>
            </a:pPr>
            <a:endParaRPr lang="nb-NO" sz="2000">
              <a:solidFill>
                <a:srgbClr val="000000"/>
              </a:solidFill>
              <a:latin typeface="Calibri"/>
              <a:ea typeface="Calibri"/>
              <a:cs typeface="Arial"/>
            </a:endParaRPr>
          </a:p>
          <a:p>
            <a:pPr>
              <a:lnSpc>
                <a:spcPct val="107000"/>
              </a:lnSpc>
              <a:spcAft>
                <a:spcPts val="600"/>
              </a:spcAft>
            </a:pPr>
            <a:endParaRPr lang="nb-NO" sz="2000">
              <a:solidFill>
                <a:srgbClr val="000000"/>
              </a:solidFill>
              <a:latin typeface="Calibri"/>
              <a:ea typeface="Calibri"/>
              <a:cs typeface="Arial"/>
            </a:endParaRPr>
          </a:p>
          <a:p>
            <a:pPr>
              <a:lnSpc>
                <a:spcPct val="107000"/>
              </a:lnSpc>
              <a:spcAft>
                <a:spcPts val="600"/>
              </a:spcAft>
            </a:pPr>
            <a:endParaRPr lang="nb-NO" sz="2000">
              <a:solidFill>
                <a:srgbClr val="000000"/>
              </a:solidFill>
              <a:latin typeface="Calibri"/>
              <a:ea typeface="Calibri"/>
              <a:cs typeface="Arial"/>
            </a:endParaRPr>
          </a:p>
          <a:p>
            <a:endParaRPr lang="nb-NO" sz="2000">
              <a:solidFill>
                <a:srgbClr val="DC1E23"/>
              </a:solidFill>
              <a:latin typeface="Calibri"/>
              <a:ea typeface="Calibri"/>
              <a:cs typeface="Arial" panose="020B0604020202020204"/>
            </a:endParaRPr>
          </a:p>
          <a:p>
            <a:endParaRPr lang="nb-NO" sz="2000">
              <a:solidFill>
                <a:srgbClr val="DC1E23"/>
              </a:solidFill>
              <a:latin typeface="Calibri"/>
              <a:ea typeface="Calibri"/>
              <a:cs typeface="Arial" panose="020B0604020202020204"/>
            </a:endParaRPr>
          </a:p>
          <a:p>
            <a:endParaRPr lang="nb-NO" sz="2000">
              <a:solidFill>
                <a:srgbClr val="DC1E23"/>
              </a:solidFill>
              <a:latin typeface="Calibri"/>
              <a:ea typeface="Calibri"/>
              <a:cs typeface="Arial" panose="020B0604020202020204"/>
            </a:endParaRPr>
          </a:p>
          <a:p>
            <a:endParaRPr lang="nb-NO" sz="2400">
              <a:solidFill>
                <a:srgbClr val="000000"/>
              </a:solidFill>
              <a:latin typeface="Arial" panose="020B0604020202020204"/>
              <a:ea typeface="Calibri"/>
              <a:cs typeface="Arial" panose="020B0604020202020204"/>
            </a:endParaRPr>
          </a:p>
        </p:txBody>
      </p:sp>
      <p:sp>
        <p:nvSpPr>
          <p:cNvPr id="3" name="Tittel 1">
            <a:extLst>
              <a:ext uri="{FF2B5EF4-FFF2-40B4-BE49-F238E27FC236}">
                <a16:creationId xmlns:a16="http://schemas.microsoft.com/office/drawing/2014/main" id="{1D763956-052E-94FE-5A96-9DE28663291E}"/>
              </a:ext>
            </a:extLst>
          </p:cNvPr>
          <p:cNvSpPr txBox="1">
            <a:spLocks/>
          </p:cNvSpPr>
          <p:nvPr/>
        </p:nvSpPr>
        <p:spPr>
          <a:xfrm>
            <a:off x="184640" y="334834"/>
            <a:ext cx="8774720" cy="828104"/>
          </a:xfrm>
          <a:prstGeom prst="rect">
            <a:avLst/>
          </a:prstGeom>
        </p:spPr>
        <p:txBody>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r>
              <a:rPr lang="nb-NO" sz="2400"/>
              <a:t>Fremdrift kommundelplan for Bybanen fra Dokken til Lyngbø</a:t>
            </a:r>
            <a:endParaRPr lang="nb-NO" sz="2400">
              <a:highlight>
                <a:srgbClr val="FFFF00"/>
              </a:highlight>
            </a:endParaRPr>
          </a:p>
        </p:txBody>
      </p:sp>
      <p:pic>
        <p:nvPicPr>
          <p:cNvPr id="2" name="Picture 4" descr="C:\Users\bd376\Desktop\gc946_30.06.2017_DSC_6801.JPG">
            <a:extLst>
              <a:ext uri="{FF2B5EF4-FFF2-40B4-BE49-F238E27FC236}">
                <a16:creationId xmlns:a16="http://schemas.microsoft.com/office/drawing/2014/main" id="{B8FA6D03-266B-A3D1-37E3-C9999163A63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182" r="32803" b="8284"/>
          <a:stretch/>
        </p:blipFill>
        <p:spPr bwMode="auto">
          <a:xfrm>
            <a:off x="5216576" y="1096149"/>
            <a:ext cx="3185248" cy="3393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3550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8E4E753-F4BF-3BFF-776C-7E8D241E0A59}"/>
              </a:ext>
            </a:extLst>
          </p:cNvPr>
          <p:cNvSpPr>
            <a:spLocks noGrp="1"/>
          </p:cNvSpPr>
          <p:nvPr/>
        </p:nvSpPr>
        <p:spPr>
          <a:xfrm>
            <a:off x="296346" y="303894"/>
            <a:ext cx="3160940" cy="39239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nb-NO" sz="2000">
              <a:latin typeface="Aptos"/>
            </a:endParaRPr>
          </a:p>
          <a:p>
            <a:r>
              <a:rPr lang="nb-NO">
                <a:latin typeface="Aptos"/>
              </a:rPr>
              <a:t>Næring og bruk av kaier</a:t>
            </a:r>
          </a:p>
          <a:p>
            <a:endParaRPr lang="nb-NO" sz="2000">
              <a:latin typeface="Aptos"/>
              <a:cs typeface="Arial"/>
            </a:endParaRPr>
          </a:p>
          <a:p>
            <a:r>
              <a:rPr lang="nb-NO" sz="2000">
                <a:latin typeface="Aptos"/>
                <a:cs typeface="Arial"/>
              </a:rPr>
              <a:t>Registrering og videre arbeid</a:t>
            </a:r>
            <a:endParaRPr lang="nb-NO">
              <a:latin typeface="Aptos"/>
            </a:endParaRPr>
          </a:p>
        </p:txBody>
      </p:sp>
      <p:pic>
        <p:nvPicPr>
          <p:cNvPr id="5" name="Picture 4">
            <a:extLst>
              <a:ext uri="{FF2B5EF4-FFF2-40B4-BE49-F238E27FC236}">
                <a16:creationId xmlns:a16="http://schemas.microsoft.com/office/drawing/2014/main" id="{C5EF831F-21A3-57F3-2B69-28B2600EF898}"/>
              </a:ext>
            </a:extLst>
          </p:cNvPr>
          <p:cNvPicPr>
            <a:picLocks noChangeAspect="1"/>
          </p:cNvPicPr>
          <p:nvPr/>
        </p:nvPicPr>
        <p:blipFill>
          <a:blip r:embed="rId2"/>
          <a:stretch>
            <a:fillRect/>
          </a:stretch>
        </p:blipFill>
        <p:spPr>
          <a:xfrm>
            <a:off x="4039227" y="1"/>
            <a:ext cx="5105415" cy="5142809"/>
          </a:xfrm>
          <a:prstGeom prst="rect">
            <a:avLst/>
          </a:prstGeom>
        </p:spPr>
      </p:pic>
      <p:sp>
        <p:nvSpPr>
          <p:cNvPr id="6" name="TextBox 3">
            <a:extLst>
              <a:ext uri="{FF2B5EF4-FFF2-40B4-BE49-F238E27FC236}">
                <a16:creationId xmlns:a16="http://schemas.microsoft.com/office/drawing/2014/main" id="{44421CAD-33B2-7C44-68A8-D3F7585F62AF}"/>
              </a:ext>
            </a:extLst>
          </p:cNvPr>
          <p:cNvSpPr txBox="1"/>
          <p:nvPr/>
        </p:nvSpPr>
        <p:spPr>
          <a:xfrm>
            <a:off x="7796903" y="4837339"/>
            <a:ext cx="2109108"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a:solidFill>
                  <a:schemeClr val="bg1"/>
                </a:solidFill>
              </a:rPr>
              <a:t>Foto: Vegard Vatle</a:t>
            </a:r>
            <a:endParaRPr lang="en-US" sz="1000">
              <a:solidFill>
                <a:schemeClr val="bg1"/>
              </a:solidFill>
              <a:cs typeface="Arial"/>
            </a:endParaRPr>
          </a:p>
        </p:txBody>
      </p:sp>
    </p:spTree>
    <p:extLst>
      <p:ext uri="{BB962C8B-B14F-4D97-AF65-F5344CB8AC3E}">
        <p14:creationId xmlns:p14="http://schemas.microsoft.com/office/powerpoint/2010/main" val="36969008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0A29A61-BD63-9842-E6B3-5860EE271614}"/>
              </a:ext>
            </a:extLst>
          </p:cNvPr>
          <p:cNvSpPr/>
          <p:nvPr/>
        </p:nvSpPr>
        <p:spPr>
          <a:xfrm>
            <a:off x="104312" y="4189294"/>
            <a:ext cx="2134124" cy="91440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52D3E10-EA57-D968-F857-1378E5641797}"/>
              </a:ext>
            </a:extLst>
          </p:cNvPr>
          <p:cNvPicPr>
            <a:picLocks noChangeAspect="1"/>
          </p:cNvPicPr>
          <p:nvPr/>
        </p:nvPicPr>
        <p:blipFill>
          <a:blip r:embed="rId2"/>
          <a:stretch>
            <a:fillRect/>
          </a:stretch>
        </p:blipFill>
        <p:spPr>
          <a:xfrm>
            <a:off x="776836" y="-14103"/>
            <a:ext cx="7481675" cy="5171731"/>
          </a:xfrm>
          <a:prstGeom prst="rect">
            <a:avLst/>
          </a:prstGeom>
        </p:spPr>
      </p:pic>
    </p:spTree>
    <p:extLst>
      <p:ext uri="{BB962C8B-B14F-4D97-AF65-F5344CB8AC3E}">
        <p14:creationId xmlns:p14="http://schemas.microsoft.com/office/powerpoint/2010/main" val="39606747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463C9-F390-74AB-BB37-63DBF8694FAE}"/>
              </a:ext>
            </a:extLst>
          </p:cNvPr>
          <p:cNvSpPr>
            <a:spLocks noGrp="1"/>
          </p:cNvSpPr>
          <p:nvPr>
            <p:ph type="title"/>
          </p:nvPr>
        </p:nvSpPr>
        <p:spPr>
          <a:xfrm>
            <a:off x="628650" y="235228"/>
            <a:ext cx="7886700" cy="828104"/>
          </a:xfrm>
        </p:spPr>
        <p:txBody>
          <a:bodyPr/>
          <a:lstStyle/>
          <a:p>
            <a:pPr algn="ctr"/>
            <a:r>
              <a:rPr lang="en-US">
                <a:latin typeface="Aptos"/>
                <a:cs typeface="Arial"/>
              </a:rPr>
              <a:t>Anbefalinger </a:t>
            </a:r>
            <a:r>
              <a:rPr lang="en-US" err="1">
                <a:latin typeface="Aptos"/>
                <a:cs typeface="Arial"/>
              </a:rPr>
              <a:t>til</a:t>
            </a:r>
            <a:r>
              <a:rPr lang="en-US">
                <a:latin typeface="Aptos"/>
                <a:cs typeface="Arial"/>
              </a:rPr>
              <a:t> </a:t>
            </a:r>
            <a:r>
              <a:rPr lang="en-US" err="1">
                <a:latin typeface="Aptos"/>
                <a:cs typeface="Arial"/>
              </a:rPr>
              <a:t>videre</a:t>
            </a:r>
            <a:r>
              <a:rPr lang="en-US">
                <a:latin typeface="Aptos"/>
                <a:cs typeface="Arial"/>
              </a:rPr>
              <a:t> </a:t>
            </a:r>
            <a:r>
              <a:rPr lang="en-US" err="1">
                <a:latin typeface="Aptos"/>
                <a:cs typeface="Arial"/>
              </a:rPr>
              <a:t>arbeid</a:t>
            </a:r>
            <a:endParaRPr lang="en-US">
              <a:latin typeface="Aptos"/>
              <a:cs typeface="Arial"/>
            </a:endParaRPr>
          </a:p>
        </p:txBody>
      </p:sp>
      <p:sp>
        <p:nvSpPr>
          <p:cNvPr id="4" name="TextBox 3">
            <a:extLst>
              <a:ext uri="{FF2B5EF4-FFF2-40B4-BE49-F238E27FC236}">
                <a16:creationId xmlns:a16="http://schemas.microsoft.com/office/drawing/2014/main" id="{C40920D8-6649-6AEB-7C83-3CF96B86745E}"/>
              </a:ext>
            </a:extLst>
          </p:cNvPr>
          <p:cNvSpPr txBox="1"/>
          <p:nvPr/>
        </p:nvSpPr>
        <p:spPr>
          <a:xfrm>
            <a:off x="631967" y="1063332"/>
            <a:ext cx="8268948" cy="34470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nb-NO" sz="2000" b="1">
                <a:solidFill>
                  <a:srgbClr val="000000"/>
                </a:solidFill>
                <a:latin typeface="Aptos"/>
                <a:cs typeface="Arial"/>
              </a:rPr>
              <a:t>I fase 2 vil vi snakke med viktige klynger, interessegrupper og ekspertgrupper i næringsrådet.</a:t>
            </a:r>
            <a:endParaRPr lang="en-US" sz="2000" b="1">
              <a:latin typeface="Aptos"/>
              <a:cs typeface="Arial"/>
            </a:endParaRPr>
          </a:p>
          <a:p>
            <a:endParaRPr lang="nb-NO" sz="2000">
              <a:solidFill>
                <a:srgbClr val="000000"/>
              </a:solidFill>
              <a:latin typeface="Aptos"/>
              <a:cs typeface="Arial"/>
            </a:endParaRPr>
          </a:p>
          <a:p>
            <a:r>
              <a:rPr lang="nb-NO" sz="2000" b="1">
                <a:solidFill>
                  <a:srgbClr val="000000"/>
                </a:solidFill>
                <a:latin typeface="Aptos"/>
                <a:cs typeface="Arial"/>
              </a:rPr>
              <a:t>Andre anbefalinger:</a:t>
            </a:r>
          </a:p>
          <a:p>
            <a:pPr marL="342900" indent="-342900">
              <a:spcBef>
                <a:spcPts val="600"/>
              </a:spcBef>
              <a:buFont typeface="Arial" panose="020B0604020202020204" pitchFamily="34" charset="0"/>
              <a:buChar char="•"/>
            </a:pPr>
            <a:r>
              <a:rPr lang="nb-NO" sz="1800">
                <a:solidFill>
                  <a:srgbClr val="000000"/>
                </a:solidFill>
                <a:latin typeface="Aptos"/>
                <a:cs typeface="Arial"/>
              </a:rPr>
              <a:t>KPA, regional kontekst – arealbehov, logistikkvirksomheter og dypvannskaier</a:t>
            </a:r>
            <a:endParaRPr lang="nb-NO" sz="1800">
              <a:latin typeface="Aptos"/>
              <a:cs typeface="Arial"/>
            </a:endParaRPr>
          </a:p>
          <a:p>
            <a:pPr marL="342900" indent="-342900">
              <a:spcBef>
                <a:spcPts val="600"/>
              </a:spcBef>
              <a:buFont typeface="Arial" panose="020B0604020202020204" pitchFamily="34" charset="0"/>
              <a:buChar char="•"/>
            </a:pPr>
            <a:r>
              <a:rPr lang="nb-NO" sz="1800">
                <a:solidFill>
                  <a:srgbClr val="000000"/>
                </a:solidFill>
                <a:latin typeface="Aptos"/>
                <a:cs typeface="Arial"/>
              </a:rPr>
              <a:t>Reguleringsplaner – balanse mellom bolig og næring</a:t>
            </a:r>
            <a:endParaRPr lang="nb-NO" sz="1800">
              <a:latin typeface="Aptos"/>
              <a:cs typeface="Arial"/>
            </a:endParaRPr>
          </a:p>
          <a:p>
            <a:pPr marL="342900" indent="-342900">
              <a:spcBef>
                <a:spcPts val="600"/>
              </a:spcBef>
              <a:buFont typeface="Arial" panose="020B0604020202020204" pitchFamily="34" charset="0"/>
              <a:buChar char="•"/>
            </a:pPr>
            <a:r>
              <a:rPr lang="nb-NO" sz="1800">
                <a:solidFill>
                  <a:srgbClr val="000000"/>
                </a:solidFill>
                <a:latin typeface="Aptos"/>
                <a:cs typeface="Arial"/>
              </a:rPr>
              <a:t>Deloppgave broer – konsekvenser ved tidlig etablering av gang- og </a:t>
            </a:r>
            <a:r>
              <a:rPr lang="nb-NO" sz="1800" err="1">
                <a:solidFill>
                  <a:srgbClr val="000000"/>
                </a:solidFill>
                <a:latin typeface="Aptos"/>
                <a:cs typeface="Arial"/>
              </a:rPr>
              <a:t>sykkelbro</a:t>
            </a:r>
            <a:r>
              <a:rPr lang="nb-NO" sz="1800">
                <a:solidFill>
                  <a:srgbClr val="000000"/>
                </a:solidFill>
                <a:latin typeface="Aptos"/>
                <a:cs typeface="Arial"/>
              </a:rPr>
              <a:t>, koordinere tiltakene og etappevis utbygging</a:t>
            </a:r>
          </a:p>
          <a:p>
            <a:pPr marL="342900" indent="-342900">
              <a:spcBef>
                <a:spcPts val="600"/>
              </a:spcBef>
              <a:buFont typeface="Arial" panose="020B0604020202020204" pitchFamily="34" charset="0"/>
              <a:buChar char="•"/>
            </a:pPr>
            <a:r>
              <a:rPr lang="nb-NO" sz="1800">
                <a:solidFill>
                  <a:srgbClr val="000000"/>
                </a:solidFill>
                <a:latin typeface="Aptos"/>
                <a:cs typeface="Arial"/>
              </a:rPr>
              <a:t>KDP vest - håndtere aktuelle konflikter med bybanebro /utfyllinger</a:t>
            </a:r>
          </a:p>
          <a:p>
            <a:endParaRPr lang="nb-NO" sz="1400">
              <a:latin typeface="Aptos"/>
              <a:cs typeface="Arial"/>
            </a:endParaRPr>
          </a:p>
          <a:p>
            <a:endParaRPr lang="nb-NO" sz="1400">
              <a:latin typeface="Aptos"/>
              <a:cs typeface="Arial"/>
            </a:endParaRPr>
          </a:p>
        </p:txBody>
      </p:sp>
    </p:spTree>
    <p:extLst>
      <p:ext uri="{BB962C8B-B14F-4D97-AF65-F5344CB8AC3E}">
        <p14:creationId xmlns:p14="http://schemas.microsoft.com/office/powerpoint/2010/main" val="18263580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3000" b="-13000"/>
          </a:stretch>
        </a:blip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9584F005-F2DD-18A5-1A45-6C6C111017AE}"/>
              </a:ext>
            </a:extLst>
          </p:cNvPr>
          <p:cNvSpPr/>
          <p:nvPr/>
        </p:nvSpPr>
        <p:spPr>
          <a:xfrm>
            <a:off x="1840911" y="265478"/>
            <a:ext cx="7206199" cy="4683404"/>
          </a:xfrm>
          <a:prstGeom prst="rect">
            <a:avLst/>
          </a:prstGeom>
          <a:solidFill>
            <a:schemeClr val="bg1">
              <a:lumMod val="95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br>
              <a:rPr lang="nb-NO" sz="2800">
                <a:latin typeface="Aptos" panose="020B0004020202020204" pitchFamily="34" charset="0"/>
                <a:ea typeface="Aptos" panose="020B0004020202020204" pitchFamily="34" charset="0"/>
                <a:cs typeface="Times New Roman" panose="02020603050405020304" pitchFamily="18" charset="0"/>
              </a:rPr>
            </a:br>
            <a:endParaRPr lang="nb-NO"/>
          </a:p>
          <a:p>
            <a:pPr algn="ctr"/>
            <a:endParaRPr lang="nb-NO"/>
          </a:p>
        </p:txBody>
      </p:sp>
      <p:sp>
        <p:nvSpPr>
          <p:cNvPr id="2" name="Tittel 1">
            <a:extLst>
              <a:ext uri="{FF2B5EF4-FFF2-40B4-BE49-F238E27FC236}">
                <a16:creationId xmlns:a16="http://schemas.microsoft.com/office/drawing/2014/main" id="{F388E509-6AFF-F3D5-C184-4B923015F1A8}"/>
              </a:ext>
            </a:extLst>
          </p:cNvPr>
          <p:cNvSpPr>
            <a:spLocks noGrp="1"/>
          </p:cNvSpPr>
          <p:nvPr>
            <p:ph type="title"/>
          </p:nvPr>
        </p:nvSpPr>
        <p:spPr>
          <a:xfrm>
            <a:off x="375720" y="334750"/>
            <a:ext cx="1719528" cy="243700"/>
          </a:xfrm>
        </p:spPr>
        <p:txBody>
          <a:bodyPr>
            <a:noAutofit/>
          </a:bodyPr>
          <a:lstStyle/>
          <a:p>
            <a:r>
              <a:rPr lang="nb-NO" sz="2400"/>
              <a:t>Agenda</a:t>
            </a:r>
          </a:p>
        </p:txBody>
      </p:sp>
      <p:sp>
        <p:nvSpPr>
          <p:cNvPr id="3" name="Plassholder for tekst 2">
            <a:extLst>
              <a:ext uri="{FF2B5EF4-FFF2-40B4-BE49-F238E27FC236}">
                <a16:creationId xmlns:a16="http://schemas.microsoft.com/office/drawing/2014/main" id="{70DCCAE8-72B7-E89E-A4D9-2C912EA53300}"/>
              </a:ext>
            </a:extLst>
          </p:cNvPr>
          <p:cNvSpPr>
            <a:spLocks noGrp="1"/>
          </p:cNvSpPr>
          <p:nvPr>
            <p:ph type="body" idx="1"/>
          </p:nvPr>
        </p:nvSpPr>
        <p:spPr>
          <a:xfrm>
            <a:off x="1938641" y="451976"/>
            <a:ext cx="7041857" cy="4496906"/>
          </a:xfrm>
        </p:spPr>
        <p:txBody>
          <a:bodyPr>
            <a:normAutofit fontScale="77500" lnSpcReduction="20000"/>
          </a:bodyPr>
          <a:lstStyle/>
          <a:p>
            <a:pPr algn="l">
              <a:lnSpc>
                <a:spcPct val="120000"/>
              </a:lnSpc>
              <a:spcBef>
                <a:spcPts val="600"/>
              </a:spcBef>
              <a:buNone/>
            </a:pPr>
            <a:r>
              <a:rPr lang="nb-NO" sz="2000" b="1" i="0" dirty="0">
                <a:solidFill>
                  <a:srgbClr val="333333"/>
                </a:solidFill>
                <a:effectLst/>
                <a:latin typeface="Source Sans Pro" panose="020B0503030403020204" pitchFamily="34" charset="0"/>
              </a:rPr>
              <a:t>Del 1: Kommunens arbeid og planer</a:t>
            </a:r>
            <a:endParaRPr lang="nb-NO" sz="2000" b="0" i="0" dirty="0">
              <a:solidFill>
                <a:srgbClr val="333333"/>
              </a:solidFill>
              <a:effectLst/>
              <a:latin typeface="Source Sans Pro" panose="020B0503030403020204" pitchFamily="34" charset="0"/>
            </a:endParaRPr>
          </a:p>
          <a:p>
            <a:pPr marL="285750" indent="-285750" algn="l">
              <a:lnSpc>
                <a:spcPct val="120000"/>
              </a:lnSpc>
              <a:spcBef>
                <a:spcPts val="600"/>
              </a:spcBef>
              <a:buFont typeface="Arial" panose="020B0604020202020204" pitchFamily="34" charset="0"/>
              <a:buChar char="•"/>
            </a:pPr>
            <a:r>
              <a:rPr lang="nb-NO" sz="2000" b="0" i="0" dirty="0">
                <a:solidFill>
                  <a:srgbClr val="333333"/>
                </a:solidFill>
                <a:effectLst/>
                <a:latin typeface="Source Sans Pro" panose="020B0503030403020204" pitchFamily="34" charset="0"/>
              </a:rPr>
              <a:t>Velkommen og introduksjon v/ Plan- og bygningsetaten (PBE)</a:t>
            </a:r>
          </a:p>
          <a:p>
            <a:pPr marL="285750" indent="-285750" algn="l">
              <a:lnSpc>
                <a:spcPct val="120000"/>
              </a:lnSpc>
              <a:spcBef>
                <a:spcPts val="600"/>
              </a:spcBef>
              <a:buFont typeface="Arial" panose="020B0604020202020204" pitchFamily="34" charset="0"/>
              <a:buChar char="•"/>
            </a:pPr>
            <a:r>
              <a:rPr lang="nb-NO" sz="2000" b="0" i="0" dirty="0">
                <a:solidFill>
                  <a:srgbClr val="333333"/>
                </a:solidFill>
                <a:effectLst/>
                <a:latin typeface="Source Sans Pro" panose="020B0503030403020204" pitchFamily="34" charset="0"/>
              </a:rPr>
              <a:t>Status for arbeidet i prosjektgruppen Puddefjorden United (PBE)</a:t>
            </a:r>
          </a:p>
          <a:p>
            <a:pPr marL="285750" indent="-285750" algn="l">
              <a:lnSpc>
                <a:spcPct val="120000"/>
              </a:lnSpc>
              <a:spcBef>
                <a:spcPts val="600"/>
              </a:spcBef>
              <a:buFont typeface="Arial" panose="020B0604020202020204" pitchFamily="34" charset="0"/>
              <a:buChar char="•"/>
            </a:pPr>
            <a:r>
              <a:rPr lang="nb-NO" sz="2000" b="0" i="0" dirty="0">
                <a:solidFill>
                  <a:srgbClr val="333333"/>
                </a:solidFill>
                <a:effectLst/>
                <a:latin typeface="Source Sans Pro" panose="020B0503030403020204" pitchFamily="34" charset="0"/>
              </a:rPr>
              <a:t>Overordnet trafikkanalyse og mobilitetsplan – hvilke endringer vurderes? (PBE)</a:t>
            </a:r>
          </a:p>
          <a:p>
            <a:pPr marL="285750" indent="-285750" algn="l">
              <a:lnSpc>
                <a:spcPct val="120000"/>
              </a:lnSpc>
              <a:spcBef>
                <a:spcPts val="600"/>
              </a:spcBef>
              <a:buFont typeface="Arial" panose="020B0604020202020204" pitchFamily="34" charset="0"/>
              <a:buChar char="•"/>
            </a:pPr>
            <a:r>
              <a:rPr lang="nb-NO" sz="2000" dirty="0">
                <a:solidFill>
                  <a:srgbClr val="333333"/>
                </a:solidFill>
                <a:latin typeface="Source Sans Pro" panose="020B0503030403020204" pitchFamily="34" charset="0"/>
              </a:rPr>
              <a:t>Tiltak på Laksevåg de kommende årene</a:t>
            </a:r>
            <a:r>
              <a:rPr lang="nb-NO" sz="2000" b="0" i="0" dirty="0">
                <a:solidFill>
                  <a:srgbClr val="333333"/>
                </a:solidFill>
                <a:effectLst/>
                <a:latin typeface="Source Sans Pro" panose="020B0503030403020204" pitchFamily="34" charset="0"/>
              </a:rPr>
              <a:t>(Bymiljøetaten)</a:t>
            </a:r>
          </a:p>
          <a:p>
            <a:pPr algn="l">
              <a:lnSpc>
                <a:spcPct val="120000"/>
              </a:lnSpc>
              <a:spcBef>
                <a:spcPts val="600"/>
              </a:spcBef>
              <a:buNone/>
            </a:pPr>
            <a:r>
              <a:rPr lang="nb-NO" sz="2000" b="1" i="0" dirty="0">
                <a:solidFill>
                  <a:srgbClr val="333333"/>
                </a:solidFill>
                <a:effectLst/>
                <a:latin typeface="Source Sans Pro" panose="020B0503030403020204" pitchFamily="34" charset="0"/>
              </a:rPr>
              <a:t>Pause</a:t>
            </a:r>
          </a:p>
          <a:p>
            <a:pPr algn="l">
              <a:lnSpc>
                <a:spcPct val="120000"/>
              </a:lnSpc>
              <a:spcBef>
                <a:spcPts val="600"/>
              </a:spcBef>
              <a:buNone/>
            </a:pPr>
            <a:endParaRPr lang="nb-NO" sz="2000" b="1" i="0" dirty="0">
              <a:solidFill>
                <a:srgbClr val="333333"/>
              </a:solidFill>
              <a:effectLst/>
              <a:latin typeface="Source Sans Pro" panose="020B0503030403020204" pitchFamily="34" charset="0"/>
            </a:endParaRPr>
          </a:p>
          <a:p>
            <a:pPr algn="l">
              <a:lnSpc>
                <a:spcPct val="120000"/>
              </a:lnSpc>
              <a:spcBef>
                <a:spcPts val="600"/>
              </a:spcBef>
              <a:buNone/>
            </a:pPr>
            <a:r>
              <a:rPr lang="nb-NO" sz="2000" b="1" i="0" dirty="0">
                <a:solidFill>
                  <a:srgbClr val="333333"/>
                </a:solidFill>
                <a:effectLst/>
                <a:latin typeface="Source Sans Pro" panose="020B0503030403020204" pitchFamily="34" charset="0"/>
              </a:rPr>
              <a:t>Del 2: Pågående utviklingsprosjekter</a:t>
            </a:r>
            <a:endParaRPr lang="nb-NO" sz="2000" b="0" i="0" dirty="0">
              <a:solidFill>
                <a:srgbClr val="333333"/>
              </a:solidFill>
              <a:effectLst/>
              <a:latin typeface="Source Sans Pro" panose="020B0503030403020204" pitchFamily="34" charset="0"/>
            </a:endParaRPr>
          </a:p>
          <a:p>
            <a:pPr algn="l">
              <a:lnSpc>
                <a:spcPct val="120000"/>
              </a:lnSpc>
              <a:spcBef>
                <a:spcPts val="600"/>
              </a:spcBef>
              <a:buNone/>
            </a:pPr>
            <a:r>
              <a:rPr lang="nb-NO" sz="2000" b="0" i="0" dirty="0">
                <a:solidFill>
                  <a:srgbClr val="333333"/>
                </a:solidFill>
                <a:effectLst/>
                <a:latin typeface="Source Sans Pro" panose="020B0503030403020204" pitchFamily="34" charset="0"/>
              </a:rPr>
              <a:t>Presentasjon av prosjekter ved:</a:t>
            </a:r>
          </a:p>
          <a:p>
            <a:pPr marL="285750" indent="-285750" algn="l">
              <a:lnSpc>
                <a:spcPct val="120000"/>
              </a:lnSpc>
              <a:spcBef>
                <a:spcPts val="600"/>
              </a:spcBef>
              <a:buFont typeface="Arial" panose="020B0604020202020204" pitchFamily="34" charset="0"/>
              <a:buChar char="•"/>
            </a:pPr>
            <a:r>
              <a:rPr lang="nb-NO" sz="2000" b="0" i="0" dirty="0">
                <a:solidFill>
                  <a:srgbClr val="333333"/>
                </a:solidFill>
                <a:effectLst/>
                <a:latin typeface="Source Sans Pro" panose="020B0503030403020204" pitchFamily="34" charset="0"/>
              </a:rPr>
              <a:t>Frydenbø</a:t>
            </a:r>
          </a:p>
          <a:p>
            <a:pPr marL="285750" indent="-285750" algn="l">
              <a:lnSpc>
                <a:spcPct val="120000"/>
              </a:lnSpc>
              <a:spcBef>
                <a:spcPts val="600"/>
              </a:spcBef>
              <a:buFont typeface="Arial" panose="020B0604020202020204" pitchFamily="34" charset="0"/>
              <a:buChar char="•"/>
            </a:pPr>
            <a:r>
              <a:rPr lang="nb-NO" sz="2000" b="0" i="0" dirty="0">
                <a:solidFill>
                  <a:srgbClr val="333333"/>
                </a:solidFill>
                <a:effectLst/>
                <a:latin typeface="Source Sans Pro" panose="020B0503030403020204" pitchFamily="34" charset="0"/>
              </a:rPr>
              <a:t>Linstow</a:t>
            </a:r>
          </a:p>
          <a:p>
            <a:pPr marL="285750" indent="-285750" algn="l">
              <a:lnSpc>
                <a:spcPct val="120000"/>
              </a:lnSpc>
              <a:spcBef>
                <a:spcPts val="600"/>
              </a:spcBef>
              <a:buFont typeface="Arial" panose="020B0604020202020204" pitchFamily="34" charset="0"/>
              <a:buChar char="•"/>
            </a:pPr>
            <a:r>
              <a:rPr lang="nb-NO" sz="2000" b="0" i="0" dirty="0">
                <a:solidFill>
                  <a:srgbClr val="333333"/>
                </a:solidFill>
                <a:effectLst/>
                <a:latin typeface="Source Sans Pro" panose="020B0503030403020204" pitchFamily="34" charset="0"/>
              </a:rPr>
              <a:t>Marin Eiendom/NCC</a:t>
            </a:r>
          </a:p>
          <a:p>
            <a:pPr marL="285750" indent="-285750" algn="l">
              <a:lnSpc>
                <a:spcPct val="120000"/>
              </a:lnSpc>
              <a:spcBef>
                <a:spcPts val="600"/>
              </a:spcBef>
              <a:buFont typeface="Arial" panose="020B0604020202020204" pitchFamily="34" charset="0"/>
              <a:buChar char="•"/>
            </a:pPr>
            <a:r>
              <a:rPr lang="nb-NO" sz="2000" b="0" i="0" dirty="0">
                <a:solidFill>
                  <a:srgbClr val="333333"/>
                </a:solidFill>
                <a:effectLst/>
                <a:latin typeface="Source Sans Pro" panose="020B0503030403020204" pitchFamily="34" charset="0"/>
              </a:rPr>
              <a:t>Bono Bolig</a:t>
            </a:r>
          </a:p>
          <a:p>
            <a:pPr algn="l">
              <a:lnSpc>
                <a:spcPct val="120000"/>
              </a:lnSpc>
              <a:spcBef>
                <a:spcPts val="600"/>
              </a:spcBef>
            </a:pPr>
            <a:r>
              <a:rPr lang="nb-NO" sz="2000" b="0" i="0" dirty="0">
                <a:solidFill>
                  <a:srgbClr val="333333"/>
                </a:solidFill>
                <a:effectLst/>
                <a:latin typeface="Source Sans Pro" panose="020B0503030403020204" pitchFamily="34" charset="0"/>
              </a:rPr>
              <a:t>Vi setter av tid for spørsmål etter begge bolker.</a:t>
            </a:r>
          </a:p>
          <a:p>
            <a:pPr marL="285750" indent="-285750">
              <a:buFontTx/>
              <a:buChar char="-"/>
            </a:pPr>
            <a:endParaRPr lang="nb-NO" dirty="0">
              <a:solidFill>
                <a:schemeClr val="tx1"/>
              </a:solidFill>
            </a:endParaRPr>
          </a:p>
        </p:txBody>
      </p:sp>
    </p:spTree>
    <p:extLst>
      <p:ext uri="{BB962C8B-B14F-4D97-AF65-F5344CB8AC3E}">
        <p14:creationId xmlns:p14="http://schemas.microsoft.com/office/powerpoint/2010/main" val="33780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6D6CB9C8-0710-A0B8-9CE4-77C9B1906A89}"/>
              </a:ext>
            </a:extLst>
          </p:cNvPr>
          <p:cNvSpPr>
            <a:spLocks noGrp="1"/>
          </p:cNvSpPr>
          <p:nvPr>
            <p:ph type="title"/>
          </p:nvPr>
        </p:nvSpPr>
        <p:spPr/>
        <p:txBody>
          <a:bodyPr/>
          <a:lstStyle/>
          <a:p>
            <a:r>
              <a:rPr lang="nb-NO">
                <a:cs typeface="Arial"/>
              </a:rPr>
              <a:t>Delprosjekt: Bro(er) over Puddefjorden</a:t>
            </a:r>
            <a:endParaRPr lang="nb-NO"/>
          </a:p>
        </p:txBody>
      </p:sp>
      <p:sp>
        <p:nvSpPr>
          <p:cNvPr id="3" name="Plassholder for innhold 2">
            <a:extLst>
              <a:ext uri="{FF2B5EF4-FFF2-40B4-BE49-F238E27FC236}">
                <a16:creationId xmlns:a16="http://schemas.microsoft.com/office/drawing/2014/main" id="{EE2012A6-E6DB-DDA8-A17A-B6FB4CC81E99}"/>
              </a:ext>
            </a:extLst>
          </p:cNvPr>
          <p:cNvSpPr>
            <a:spLocks noGrp="1"/>
          </p:cNvSpPr>
          <p:nvPr>
            <p:ph idx="1"/>
          </p:nvPr>
        </p:nvSpPr>
        <p:spPr>
          <a:xfrm>
            <a:off x="628650" y="1272988"/>
            <a:ext cx="7420841" cy="3139355"/>
          </a:xfrm>
        </p:spPr>
        <p:txBody>
          <a:bodyPr vert="horz" lIns="0" tIns="0" rIns="0" bIns="0" rtlCol="0" anchor="t">
            <a:normAutofit/>
          </a:bodyPr>
          <a:lstStyle/>
          <a:p>
            <a:pPr marL="0" indent="0">
              <a:lnSpc>
                <a:spcPct val="120000"/>
              </a:lnSpc>
              <a:buNone/>
            </a:pPr>
            <a:r>
              <a:rPr lang="nb-NO" sz="1900" b="1">
                <a:latin typeface="Aptos"/>
              </a:rPr>
              <a:t>Oppgaven:</a:t>
            </a:r>
          </a:p>
          <a:p>
            <a:pPr marL="0" indent="0">
              <a:lnSpc>
                <a:spcPct val="120000"/>
              </a:lnSpc>
              <a:buNone/>
            </a:pPr>
            <a:r>
              <a:rPr lang="nb-NO" sz="1600">
                <a:latin typeface="Aptos"/>
              </a:rPr>
              <a:t>Undersøke mulige løsninger og handlingsrom for gang-, sykkel- og kollektivbro(er) over Puddefjorden, på kort og på lang sikt. </a:t>
            </a:r>
          </a:p>
          <a:p>
            <a:pPr marL="0" indent="0">
              <a:lnSpc>
                <a:spcPct val="120000"/>
              </a:lnSpc>
              <a:buNone/>
            </a:pPr>
            <a:endParaRPr lang="nb-NO" sz="1900">
              <a:latin typeface="Aptos"/>
            </a:endParaRPr>
          </a:p>
          <a:p>
            <a:pPr marL="0" indent="0">
              <a:lnSpc>
                <a:spcPct val="120000"/>
              </a:lnSpc>
              <a:buNone/>
            </a:pPr>
            <a:r>
              <a:rPr lang="nb-NO" sz="1900" b="1">
                <a:latin typeface="Aptos"/>
              </a:rPr>
              <a:t>Hvorfor: </a:t>
            </a:r>
          </a:p>
          <a:p>
            <a:pPr marL="0" indent="0">
              <a:lnSpc>
                <a:spcPct val="120000"/>
              </a:lnSpc>
              <a:buNone/>
            </a:pPr>
            <a:r>
              <a:rPr lang="nb-NO" sz="1600">
                <a:latin typeface="Aptos"/>
              </a:rPr>
              <a:t>God gang- og sykkeltilgjengelighet er nødvendig for byutvikling på Laksevåg. </a:t>
            </a:r>
          </a:p>
          <a:p>
            <a:pPr marL="0" indent="0">
              <a:lnSpc>
                <a:spcPct val="120000"/>
              </a:lnSpc>
              <a:buNone/>
            </a:pPr>
            <a:r>
              <a:rPr lang="nb-NO" sz="1600">
                <a:latin typeface="Aptos"/>
              </a:rPr>
              <a:t>Areal til kollektivtrase må sikres både i kommunedelplanen og reguleringsplanene. </a:t>
            </a:r>
          </a:p>
          <a:p>
            <a:endParaRPr lang="nb-NO">
              <a:cs typeface="Arial"/>
            </a:endParaRPr>
          </a:p>
        </p:txBody>
      </p:sp>
    </p:spTree>
    <p:extLst>
      <p:ext uri="{BB962C8B-B14F-4D97-AF65-F5344CB8AC3E}">
        <p14:creationId xmlns:p14="http://schemas.microsoft.com/office/powerpoint/2010/main" val="2425565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7F7DE88A-80B9-2A4B-3C4A-281D55AB6099}"/>
              </a:ext>
            </a:extLst>
          </p:cNvPr>
          <p:cNvSpPr>
            <a:spLocks noGrp="1"/>
          </p:cNvSpPr>
          <p:nvPr>
            <p:ph type="title"/>
          </p:nvPr>
        </p:nvSpPr>
        <p:spPr>
          <a:xfrm>
            <a:off x="401009" y="273929"/>
            <a:ext cx="8114341" cy="994479"/>
          </a:xfrm>
        </p:spPr>
        <p:txBody>
          <a:bodyPr>
            <a:normAutofit/>
          </a:bodyPr>
          <a:lstStyle/>
          <a:p>
            <a:r>
              <a:rPr lang="nb-NO"/>
              <a:t>Rekkevidde fra alternative GS-bro og </a:t>
            </a:r>
            <a:r>
              <a:rPr lang="nb-NO" err="1"/>
              <a:t>Småpudden</a:t>
            </a:r>
            <a:r>
              <a:rPr lang="nb-NO"/>
              <a:t> </a:t>
            </a:r>
          </a:p>
        </p:txBody>
      </p:sp>
      <p:sp>
        <p:nvSpPr>
          <p:cNvPr id="3" name="Plassholder for innhold 2">
            <a:extLst>
              <a:ext uri="{FF2B5EF4-FFF2-40B4-BE49-F238E27FC236}">
                <a16:creationId xmlns:a16="http://schemas.microsoft.com/office/drawing/2014/main" id="{4F6D1378-46ED-13B7-FF08-97BCA00AC213}"/>
              </a:ext>
            </a:extLst>
          </p:cNvPr>
          <p:cNvSpPr>
            <a:spLocks noGrp="1"/>
          </p:cNvSpPr>
          <p:nvPr>
            <p:ph idx="1"/>
          </p:nvPr>
        </p:nvSpPr>
        <p:spPr>
          <a:xfrm>
            <a:off x="336123" y="1382240"/>
            <a:ext cx="4158055" cy="3263504"/>
          </a:xfrm>
        </p:spPr>
        <p:txBody>
          <a:bodyPr>
            <a:normAutofit/>
          </a:bodyPr>
          <a:lstStyle/>
          <a:p>
            <a:r>
              <a:rPr lang="nb-NO" sz="1600">
                <a:latin typeface="Aptos"/>
              </a:rPr>
              <a:t>Rekkevidde for gående innen 5 og 10 minutter, målt fra midten av Alt. 1 og </a:t>
            </a:r>
            <a:r>
              <a:rPr lang="nb-NO" sz="1600" err="1">
                <a:latin typeface="Aptos"/>
              </a:rPr>
              <a:t>Småpudden</a:t>
            </a:r>
            <a:r>
              <a:rPr lang="nb-NO" sz="1600">
                <a:latin typeface="Aptos"/>
              </a:rPr>
              <a:t>.</a:t>
            </a:r>
          </a:p>
          <a:p>
            <a:r>
              <a:rPr lang="nb-NO" sz="1600">
                <a:latin typeface="Aptos"/>
              </a:rPr>
              <a:t>GIS-analyse basert på eksisterende gangnettverk på Dokken og Indre Laksevåg. </a:t>
            </a:r>
          </a:p>
        </p:txBody>
      </p:sp>
      <p:pic>
        <p:nvPicPr>
          <p:cNvPr id="4098" name="Picture 2">
            <a:extLst>
              <a:ext uri="{FF2B5EF4-FFF2-40B4-BE49-F238E27FC236}">
                <a16:creationId xmlns:a16="http://schemas.microsoft.com/office/drawing/2014/main" id="{FE87CCE8-EE20-13AD-AD2A-9990D21E5BA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p:blipFill>
        <p:spPr bwMode="auto">
          <a:xfrm>
            <a:off x="4494178" y="1370012"/>
            <a:ext cx="4649822" cy="3287961"/>
          </a:xfrm>
          <a:prstGeom prst="rect">
            <a:avLst/>
          </a:prstGeom>
          <a:noFill/>
          <a:extLst>
            <a:ext uri="{909E8E84-426E-40DD-AFC4-6F175D3DCCD1}">
              <a14:hiddenFill xmlns:a14="http://schemas.microsoft.com/office/drawing/2010/main">
                <a:solidFill>
                  <a:srgbClr val="FFFFFF"/>
                </a:solidFill>
              </a14:hiddenFill>
            </a:ext>
          </a:extLst>
        </p:spPr>
      </p:pic>
      <p:pic>
        <p:nvPicPr>
          <p:cNvPr id="5" name="Bilde 4" descr="Et bilde som inneholder skjermbilde, design&#10;&#10;Automatisk generert beskrivelse">
            <a:extLst>
              <a:ext uri="{FF2B5EF4-FFF2-40B4-BE49-F238E27FC236}">
                <a16:creationId xmlns:a16="http://schemas.microsoft.com/office/drawing/2014/main" id="{B3A04B87-2154-20AE-0C83-AD3D45DFE41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358" r="79044" b="62177"/>
          <a:stretch/>
        </p:blipFill>
        <p:spPr>
          <a:xfrm>
            <a:off x="401009" y="3689778"/>
            <a:ext cx="380414" cy="850220"/>
          </a:xfrm>
          <a:prstGeom prst="rect">
            <a:avLst/>
          </a:prstGeom>
        </p:spPr>
      </p:pic>
      <p:pic>
        <p:nvPicPr>
          <p:cNvPr id="6" name="Bilde 5" descr="Et bilde som inneholder skjermbilde, design&#10;&#10;Automatisk generert beskrivelse">
            <a:extLst>
              <a:ext uri="{FF2B5EF4-FFF2-40B4-BE49-F238E27FC236}">
                <a16:creationId xmlns:a16="http://schemas.microsoft.com/office/drawing/2014/main" id="{D9B64201-9D0A-9800-DBB8-926DA7CD7F6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448" r="79044" b="17810"/>
          <a:stretch/>
        </p:blipFill>
        <p:spPr>
          <a:xfrm>
            <a:off x="2333774" y="3677160"/>
            <a:ext cx="380414" cy="1137011"/>
          </a:xfrm>
          <a:prstGeom prst="rect">
            <a:avLst/>
          </a:prstGeom>
        </p:spPr>
      </p:pic>
      <p:sp>
        <p:nvSpPr>
          <p:cNvPr id="8" name="Plassholder for innhold 2">
            <a:extLst>
              <a:ext uri="{FF2B5EF4-FFF2-40B4-BE49-F238E27FC236}">
                <a16:creationId xmlns:a16="http://schemas.microsoft.com/office/drawing/2014/main" id="{9828267E-DF07-1141-36E1-FF805EE1E8BB}"/>
              </a:ext>
            </a:extLst>
          </p:cNvPr>
          <p:cNvSpPr txBox="1">
            <a:spLocks/>
          </p:cNvSpPr>
          <p:nvPr/>
        </p:nvSpPr>
        <p:spPr>
          <a:xfrm>
            <a:off x="856292" y="3677159"/>
            <a:ext cx="1390998" cy="850220"/>
          </a:xfrm>
          <a:prstGeom prst="rect">
            <a:avLst/>
          </a:prstGeom>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Aptos" panose="02110004020202020204"/>
                <a:ea typeface="+mn-ea"/>
                <a:cs typeface="+mn-cs"/>
              </a:rPr>
              <a:t>Eksisterende og fremtidig sykkelnett</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Aptos" panose="02110004020202020204"/>
                <a:ea typeface="+mn-ea"/>
                <a:cs typeface="+mn-cs"/>
              </a:rPr>
              <a:t>Alt 1.: 5 min </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Aptos" panose="02110004020202020204"/>
                <a:ea typeface="+mn-ea"/>
                <a:cs typeface="+mn-cs"/>
              </a:rPr>
              <a:t>Alt 1.: 10 min</a:t>
            </a:r>
          </a:p>
        </p:txBody>
      </p:sp>
      <p:sp>
        <p:nvSpPr>
          <p:cNvPr id="10" name="Plassholder for innhold 2">
            <a:extLst>
              <a:ext uri="{FF2B5EF4-FFF2-40B4-BE49-F238E27FC236}">
                <a16:creationId xmlns:a16="http://schemas.microsoft.com/office/drawing/2014/main" id="{255BBC4D-7F5F-C0AC-8B48-B764C79A6863}"/>
              </a:ext>
            </a:extLst>
          </p:cNvPr>
          <p:cNvSpPr txBox="1">
            <a:spLocks/>
          </p:cNvSpPr>
          <p:nvPr/>
        </p:nvSpPr>
        <p:spPr>
          <a:xfrm>
            <a:off x="2766055" y="3665681"/>
            <a:ext cx="1653257" cy="112633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Aptos" panose="02110004020202020204"/>
                <a:ea typeface="+mn-ea"/>
                <a:cs typeface="+mn-cs"/>
              </a:rPr>
              <a:t>Småpudden: 5min</a:t>
            </a:r>
            <a:endParaRPr kumimoji="0" lang="nb-NO"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Aptos" panose="02110004020202020204"/>
                <a:ea typeface="+mn-ea"/>
                <a:cs typeface="+mn-cs"/>
              </a:rPr>
              <a:t>Småpudden: 10 min</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Aptos" panose="02110004020202020204"/>
                <a:ea typeface="+mn-ea"/>
                <a:cs typeface="+mn-cs"/>
              </a:rPr>
              <a:t>Alt. 2 a-b</a:t>
            </a:r>
          </a:p>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kumimoji="0" lang="nb-NO" sz="1200" b="0" i="0" u="none" strike="noStrike" kern="1200" cap="none" spc="0" normalizeH="0" baseline="0" noProof="0">
                <a:ln>
                  <a:noFill/>
                </a:ln>
                <a:solidFill>
                  <a:prstClr val="black"/>
                </a:solidFill>
                <a:effectLst/>
                <a:uLnTx/>
                <a:uFillTx/>
                <a:latin typeface="Aptos" panose="02110004020202020204"/>
                <a:ea typeface="+mn-ea"/>
                <a:cs typeface="+mn-cs"/>
              </a:rPr>
              <a:t>Alt. 2c</a:t>
            </a:r>
          </a:p>
        </p:txBody>
      </p:sp>
      <p:sp>
        <p:nvSpPr>
          <p:cNvPr id="4" name="Plassholder for dato 3">
            <a:extLst>
              <a:ext uri="{FF2B5EF4-FFF2-40B4-BE49-F238E27FC236}">
                <a16:creationId xmlns:a16="http://schemas.microsoft.com/office/drawing/2014/main" id="{0B27F7BC-961F-3976-C34E-112E972687E9}"/>
              </a:ext>
            </a:extLst>
          </p:cNvPr>
          <p:cNvSpPr>
            <a:spLocks noGrp="1"/>
          </p:cNvSpPr>
          <p:nvPr>
            <p:ph type="dt" sz="half" idx="10"/>
          </p:nvPr>
        </p:nvSpPr>
        <p:spPr>
          <a:xfrm>
            <a:off x="628650" y="4768735"/>
            <a:ext cx="2057400" cy="273928"/>
          </a:xfrm>
          <a:prstGeom prst="rect">
            <a:avLst/>
          </a:prstGeom>
        </p:spPr>
        <p:txBody>
          <a:bodyPr vert="horz" lIns="91440" tIns="45720" rIns="91440" bIns="45720" rtlCol="0" anchor="ctr"/>
          <a:lstStyle>
            <a:defPPr>
              <a:defRPr lang="en-US"/>
            </a:defPPr>
            <a:lvl1pPr marL="0" algn="l" defTabSz="685800" rtl="0" eaLnBrk="1" latinLnBrk="0" hangingPunct="1">
              <a:defRPr sz="900" kern="1200">
                <a:solidFill>
                  <a:schemeClr val="tx1">
                    <a:tint val="82000"/>
                  </a:schemeClr>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b-NO"/>
              <a:t>07.05.2025</a:t>
            </a:r>
          </a:p>
        </p:txBody>
      </p:sp>
    </p:spTree>
    <p:extLst>
      <p:ext uri="{BB962C8B-B14F-4D97-AF65-F5344CB8AC3E}">
        <p14:creationId xmlns:p14="http://schemas.microsoft.com/office/powerpoint/2010/main" val="14430998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7B171-D09E-2854-C8DF-C088A8C40BB6}"/>
            </a:ext>
          </a:extLst>
        </p:cNvPr>
        <p:cNvGrpSpPr/>
        <p:nvPr/>
      </p:nvGrpSpPr>
      <p:grpSpPr>
        <a:xfrm>
          <a:off x="0" y="0"/>
          <a:ext cx="0" cy="0"/>
          <a:chOff x="0" y="0"/>
          <a:chExt cx="0" cy="0"/>
        </a:xfrm>
      </p:grpSpPr>
      <p:sp>
        <p:nvSpPr>
          <p:cNvPr id="3" name="Plassholder for innhold 2">
            <a:extLst>
              <a:ext uri="{FF2B5EF4-FFF2-40B4-BE49-F238E27FC236}">
                <a16:creationId xmlns:a16="http://schemas.microsoft.com/office/drawing/2014/main" id="{B27E17B6-3BC8-9C88-B5F6-6007C3BD483A}"/>
              </a:ext>
            </a:extLst>
          </p:cNvPr>
          <p:cNvSpPr>
            <a:spLocks noGrp="1"/>
          </p:cNvSpPr>
          <p:nvPr>
            <p:ph idx="1"/>
          </p:nvPr>
        </p:nvSpPr>
        <p:spPr>
          <a:xfrm>
            <a:off x="374239" y="719592"/>
            <a:ext cx="3287162" cy="4179958"/>
          </a:xfrm>
        </p:spPr>
        <p:txBody>
          <a:bodyPr vert="horz" lIns="0" tIns="0" rIns="0" bIns="0" rtlCol="0" anchor="t">
            <a:normAutofit fontScale="77500" lnSpcReduction="20000"/>
          </a:bodyPr>
          <a:lstStyle/>
          <a:p>
            <a:pPr marL="342900" indent="-342900">
              <a:lnSpc>
                <a:spcPct val="107000"/>
              </a:lnSpc>
              <a:spcBef>
                <a:spcPts val="600"/>
              </a:spcBef>
              <a:spcAft>
                <a:spcPts val="800"/>
              </a:spcAft>
              <a:buFont typeface="Courier New" panose="02070309020205020404" pitchFamily="49" charset="0"/>
              <a:buChar char="o"/>
            </a:pPr>
            <a:r>
              <a:rPr lang="nb-NO">
                <a:latin typeface="Calibri" panose="020F0502020204030204" pitchFamily="34" charset="0"/>
                <a:ea typeface="Calibri" panose="020F0502020204030204" pitchFamily="34" charset="0"/>
                <a:cs typeface="Times New Roman" panose="02020603050405020304" pitchFamily="18" charset="0"/>
              </a:rPr>
              <a:t>Gang- og </a:t>
            </a:r>
            <a:r>
              <a:rPr lang="nb-NO" err="1">
                <a:latin typeface="Calibri" panose="020F0502020204030204" pitchFamily="34" charset="0"/>
                <a:ea typeface="Calibri" panose="020F0502020204030204" pitchFamily="34" charset="0"/>
                <a:cs typeface="Times New Roman" panose="02020603050405020304" pitchFamily="18" charset="0"/>
              </a:rPr>
              <a:t>sykkelbro</a:t>
            </a:r>
            <a:r>
              <a:rPr lang="nb-NO">
                <a:latin typeface="Calibri" panose="020F0502020204030204" pitchFamily="34" charset="0"/>
                <a:ea typeface="Calibri" panose="020F0502020204030204" pitchFamily="34" charset="0"/>
                <a:cs typeface="Times New Roman" panose="02020603050405020304" pitchFamily="18" charset="0"/>
              </a:rPr>
              <a:t> inngår i konsekvens-utredningen for KDP for kollektivsystem mot vest (Dokken – Lyngbø). </a:t>
            </a:r>
          </a:p>
          <a:p>
            <a:pPr marL="342900" lvl="0" indent="-342900">
              <a:lnSpc>
                <a:spcPct val="107000"/>
              </a:lnSpc>
              <a:spcBef>
                <a:spcPts val="600"/>
              </a:spcBef>
              <a:spcAft>
                <a:spcPts val="800"/>
              </a:spcAft>
              <a:buFont typeface="Courier New" panose="02070309020205020404" pitchFamily="49" charset="0"/>
              <a:buChar char="o"/>
            </a:pPr>
            <a:r>
              <a:rPr lang="nb-NO">
                <a:latin typeface="Calibri" panose="020F0502020204030204" pitchFamily="34" charset="0"/>
                <a:ea typeface="Calibri" panose="020F0502020204030204" pitchFamily="34" charset="0"/>
                <a:cs typeface="Times New Roman" panose="02020603050405020304" pitchFamily="18" charset="0"/>
              </a:rPr>
              <a:t>Hva er de l</a:t>
            </a:r>
            <a:r>
              <a:rPr lang="nb-NO" sz="1800">
                <a:effectLst/>
                <a:latin typeface="Calibri" panose="020F0502020204030204" pitchFamily="34" charset="0"/>
                <a:ea typeface="Calibri" panose="020F0502020204030204" pitchFamily="34" charset="0"/>
                <a:cs typeface="Times New Roman" panose="02020603050405020304" pitchFamily="18" charset="0"/>
              </a:rPr>
              <a:t>angsiktige planene for fritidsbåter innerst i Puddefjorden, aktuelt å flytte båter med seilingshøyde over 4,5 m til en annen havn?</a:t>
            </a:r>
          </a:p>
          <a:p>
            <a:pPr marL="342900" lvl="0" indent="-342900">
              <a:lnSpc>
                <a:spcPct val="107000"/>
              </a:lnSpc>
              <a:spcAft>
                <a:spcPts val="800"/>
              </a:spcAft>
              <a:buFont typeface="Courier New" panose="02070309020205020404" pitchFamily="49" charset="0"/>
              <a:buChar char="o"/>
            </a:pPr>
            <a:r>
              <a:rPr lang="nb-NO">
                <a:latin typeface="Calibri" panose="020F0502020204030204" pitchFamily="34" charset="0"/>
                <a:ea typeface="Calibri" panose="020F0502020204030204" pitchFamily="34" charset="0"/>
                <a:cs typeface="Times New Roman" panose="02020603050405020304" pitchFamily="18" charset="0"/>
              </a:rPr>
              <a:t>Videre vurderinger:</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a:p>
            <a:pPr marL="685800" lvl="1" indent="-342900">
              <a:lnSpc>
                <a:spcPct val="107000"/>
              </a:lnSpc>
              <a:spcBef>
                <a:spcPts val="600"/>
              </a:spcBef>
              <a:buFont typeface="Courier New" panose="02070309020205020404" pitchFamily="49" charset="0"/>
              <a:buChar char="o"/>
            </a:pPr>
            <a:r>
              <a:rPr lang="nb-NO" sz="1700">
                <a:effectLst/>
                <a:latin typeface="Calibri" panose="020F0502020204030204" pitchFamily="34" charset="0"/>
                <a:ea typeface="Calibri" panose="020F0502020204030204" pitchFamily="34" charset="0"/>
                <a:cs typeface="Times New Roman" panose="02020603050405020304" pitchFamily="18" charset="0"/>
              </a:rPr>
              <a:t>Reguleringsprosess og gjennomføring</a:t>
            </a:r>
          </a:p>
          <a:p>
            <a:pPr marL="685800" lvl="1" indent="-342900">
              <a:lnSpc>
                <a:spcPct val="107000"/>
              </a:lnSpc>
              <a:spcBef>
                <a:spcPts val="600"/>
              </a:spcBef>
              <a:buFont typeface="Courier New" panose="02070309020205020404" pitchFamily="49" charset="0"/>
              <a:buChar char="o"/>
            </a:pPr>
            <a:r>
              <a:rPr lang="nb-NO" sz="1700">
                <a:latin typeface="Calibri" panose="020F0502020204030204" pitchFamily="34" charset="0"/>
                <a:ea typeface="Calibri" panose="020F0502020204030204" pitchFamily="34" charset="0"/>
                <a:cs typeface="Times New Roman" panose="02020603050405020304" pitchFamily="18" charset="0"/>
              </a:rPr>
              <a:t>Brofunksjonalitet, vurdering av åpen/lukke bro og seilingshøyde </a:t>
            </a:r>
          </a:p>
          <a:p>
            <a:pPr marL="685800" lvl="1" indent="-342900">
              <a:lnSpc>
                <a:spcPct val="107000"/>
              </a:lnSpc>
              <a:spcBef>
                <a:spcPts val="600"/>
              </a:spcBef>
              <a:buFont typeface="Courier New" panose="02070309020205020404" pitchFamily="49" charset="0"/>
              <a:buChar char="o"/>
            </a:pPr>
            <a:r>
              <a:rPr lang="nb-NO" sz="1700">
                <a:latin typeface="Calibri" panose="020F0502020204030204" pitchFamily="34" charset="0"/>
                <a:ea typeface="Calibri" panose="020F0502020204030204" pitchFamily="34" charset="0"/>
                <a:cs typeface="Times New Roman" panose="02020603050405020304" pitchFamily="18" charset="0"/>
              </a:rPr>
              <a:t>Landingspunkt og kvaliteter for myke trafikanter</a:t>
            </a:r>
          </a:p>
          <a:p>
            <a:pPr marL="342900" indent="-342900">
              <a:lnSpc>
                <a:spcPct val="107000"/>
              </a:lnSpc>
              <a:spcAft>
                <a:spcPts val="800"/>
              </a:spcAft>
              <a:buFont typeface="Courier New" panose="02070309020205020404" pitchFamily="49" charset="0"/>
              <a:buChar char="o"/>
            </a:pPr>
            <a:r>
              <a:rPr lang="nb-NO">
                <a:latin typeface="Calibri" panose="020F0502020204030204" pitchFamily="34" charset="0"/>
                <a:ea typeface="Calibri" panose="020F0502020204030204" pitchFamily="34" charset="0"/>
                <a:cs typeface="Times New Roman" panose="02020603050405020304" pitchFamily="18" charset="0"/>
              </a:rPr>
              <a:t>Avklare seilingshøyde med Bergen Havn og Kystverket.</a:t>
            </a:r>
            <a:endParaRPr lang="nb-NO" sz="180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Bilde 5" descr="Et bilde som inneholder tekst, kart, diagram, atlas&#10;&#10;KI-generert innhold kan være feil.">
            <a:extLst>
              <a:ext uri="{FF2B5EF4-FFF2-40B4-BE49-F238E27FC236}">
                <a16:creationId xmlns:a16="http://schemas.microsoft.com/office/drawing/2014/main" id="{B9F7D400-9E18-0F1C-578F-656800206A01}"/>
              </a:ext>
            </a:extLst>
          </p:cNvPr>
          <p:cNvPicPr>
            <a:picLocks noChangeAspect="1"/>
          </p:cNvPicPr>
          <p:nvPr/>
        </p:nvPicPr>
        <p:blipFill rotWithShape="1">
          <a:blip r:embed="rId3"/>
          <a:srcRect l="5001" r="5116"/>
          <a:stretch/>
        </p:blipFill>
        <p:spPr>
          <a:xfrm>
            <a:off x="3748342" y="939401"/>
            <a:ext cx="5395658" cy="3594119"/>
          </a:xfrm>
          <a:prstGeom prst="rect">
            <a:avLst/>
          </a:prstGeom>
        </p:spPr>
      </p:pic>
      <p:sp>
        <p:nvSpPr>
          <p:cNvPr id="7" name="Tittel 1">
            <a:extLst>
              <a:ext uri="{FF2B5EF4-FFF2-40B4-BE49-F238E27FC236}">
                <a16:creationId xmlns:a16="http://schemas.microsoft.com/office/drawing/2014/main" id="{8DDC3CFB-EFE7-0C13-70E1-65797AD4A5E5}"/>
              </a:ext>
            </a:extLst>
          </p:cNvPr>
          <p:cNvSpPr txBox="1">
            <a:spLocks/>
          </p:cNvSpPr>
          <p:nvPr/>
        </p:nvSpPr>
        <p:spPr>
          <a:xfrm>
            <a:off x="374239" y="226724"/>
            <a:ext cx="8148091" cy="677503"/>
          </a:xfrm>
          <a:prstGeom prst="rect">
            <a:avLst/>
          </a:prstGeom>
        </p:spPr>
        <p:txBody>
          <a:bodyPr vert="horz" lIns="0" tIns="0" rIns="0" bIns="0" rtlCol="0" anchor="ctr">
            <a:noAutofit/>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r>
              <a:rPr lang="nb-NO" sz="2400" b="1"/>
              <a:t>Vi anbefaler å jobbe videre med alt 1a og 2a</a:t>
            </a:r>
            <a:br>
              <a:rPr lang="nb-NO" sz="2800"/>
            </a:br>
            <a:endParaRPr lang="nb-NO"/>
          </a:p>
        </p:txBody>
      </p:sp>
    </p:spTree>
    <p:extLst>
      <p:ext uri="{BB962C8B-B14F-4D97-AF65-F5344CB8AC3E}">
        <p14:creationId xmlns:p14="http://schemas.microsoft.com/office/powerpoint/2010/main" val="15804832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2D5719-238B-7781-B3A5-1F2A837F506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7BD799E-6F64-B4CB-CCE8-757564E772E1}"/>
              </a:ext>
            </a:extLst>
          </p:cNvPr>
          <p:cNvSpPr>
            <a:spLocks noGrp="1"/>
          </p:cNvSpPr>
          <p:nvPr>
            <p:ph type="title"/>
          </p:nvPr>
        </p:nvSpPr>
        <p:spPr>
          <a:xfrm>
            <a:off x="448767" y="387532"/>
            <a:ext cx="6768462" cy="828104"/>
          </a:xfrm>
        </p:spPr>
        <p:txBody>
          <a:bodyPr/>
          <a:lstStyle/>
          <a:p>
            <a:r>
              <a:rPr lang="nb-NO" sz="2800"/>
              <a:t>Undersøkelsesområder for utfylling</a:t>
            </a:r>
            <a:br>
              <a:rPr lang="nb-NO" sz="2800"/>
            </a:br>
            <a:r>
              <a:rPr lang="nb-NO" sz="2800"/>
              <a:t> </a:t>
            </a:r>
            <a:endParaRPr lang="nb-NO" sz="2400"/>
          </a:p>
        </p:txBody>
      </p:sp>
      <p:sp>
        <p:nvSpPr>
          <p:cNvPr id="3" name="Plassholder for innhold 2">
            <a:extLst>
              <a:ext uri="{FF2B5EF4-FFF2-40B4-BE49-F238E27FC236}">
                <a16:creationId xmlns:a16="http://schemas.microsoft.com/office/drawing/2014/main" id="{4A2E9C10-D911-99EE-D896-82F8EE0323ED}"/>
              </a:ext>
            </a:extLst>
          </p:cNvPr>
          <p:cNvSpPr>
            <a:spLocks noGrp="1"/>
          </p:cNvSpPr>
          <p:nvPr>
            <p:ph idx="1"/>
          </p:nvPr>
        </p:nvSpPr>
        <p:spPr>
          <a:xfrm>
            <a:off x="637082" y="1215636"/>
            <a:ext cx="3560163" cy="3447738"/>
          </a:xfrm>
        </p:spPr>
        <p:txBody>
          <a:bodyPr vert="horz" lIns="0" tIns="0" rIns="0" bIns="0" rtlCol="0" anchor="t">
            <a:normAutofit/>
          </a:bodyPr>
          <a:lstStyle/>
          <a:p>
            <a:pPr marL="0" indent="0">
              <a:buNone/>
            </a:pPr>
            <a:r>
              <a:rPr lang="nb-NO" sz="1900">
                <a:latin typeface="Calibri" panose="020F0502020204030204" pitchFamily="34" charset="0"/>
                <a:ea typeface="Calibri" panose="020F0502020204030204" pitchFamily="34" charset="0"/>
                <a:cs typeface="Calibri" panose="020F0502020204030204" pitchFamily="34" charset="0"/>
              </a:rPr>
              <a:t>Oppgaven</a:t>
            </a:r>
          </a:p>
          <a:p>
            <a:r>
              <a:rPr lang="nb-NO" sz="1600">
                <a:latin typeface="Calibri" panose="020F0502020204030204" pitchFamily="34" charset="0"/>
                <a:ea typeface="Calibri" panose="020F0502020204030204" pitchFamily="34" charset="0"/>
                <a:cs typeface="Calibri" panose="020F0502020204030204" pitchFamily="34" charset="0"/>
              </a:rPr>
              <a:t>Vurdere samlet konsekvens av utfylling i Puddefjorden for landskap og kulturminner. </a:t>
            </a:r>
          </a:p>
          <a:p>
            <a:r>
              <a:rPr lang="nb-NO" sz="1600">
                <a:latin typeface="Calibri" panose="020F0502020204030204" pitchFamily="34" charset="0"/>
                <a:ea typeface="Calibri" panose="020F0502020204030204" pitchFamily="34" charset="0"/>
                <a:cs typeface="Calibri" panose="020F0502020204030204" pitchFamily="34" charset="0"/>
              </a:rPr>
              <a:t>I strategisk planprogram for Laksevåg og Strategi for sjøfronten i Bergen sentrale deler er det vist «undersøkelsesområde for utfylling i sjø». </a:t>
            </a:r>
          </a:p>
          <a:p>
            <a:r>
              <a:rPr lang="nb-NO" sz="1600">
                <a:latin typeface="Calibri" panose="020F0502020204030204" pitchFamily="34" charset="0"/>
                <a:ea typeface="Calibri" panose="020F0502020204030204" pitchFamily="34" charset="0"/>
                <a:cs typeface="Calibri" panose="020F0502020204030204" pitchFamily="34" charset="0"/>
              </a:rPr>
              <a:t>Dette må sees i sammenheng med forespeilet utfylling for Dokken, slik som vist i Arealstrategi for Dokken. </a:t>
            </a:r>
          </a:p>
        </p:txBody>
      </p:sp>
      <p:pic>
        <p:nvPicPr>
          <p:cNvPr id="5" name="Bilde 4">
            <a:extLst>
              <a:ext uri="{FF2B5EF4-FFF2-40B4-BE49-F238E27FC236}">
                <a16:creationId xmlns:a16="http://schemas.microsoft.com/office/drawing/2014/main" id="{58340E8A-CD36-C658-D0CF-DB95DFFD1AD6}"/>
              </a:ext>
            </a:extLst>
          </p:cNvPr>
          <p:cNvPicPr>
            <a:picLocks noChangeAspect="1"/>
          </p:cNvPicPr>
          <p:nvPr/>
        </p:nvPicPr>
        <p:blipFill>
          <a:blip r:embed="rId3">
            <a:alphaModFix amt="68000"/>
          </a:blip>
          <a:stretch>
            <a:fillRect/>
          </a:stretch>
        </p:blipFill>
        <p:spPr>
          <a:xfrm>
            <a:off x="4492683" y="1215636"/>
            <a:ext cx="4742427" cy="3021976"/>
          </a:xfrm>
          <a:prstGeom prst="rect">
            <a:avLst/>
          </a:prstGeom>
        </p:spPr>
      </p:pic>
    </p:spTree>
    <p:extLst>
      <p:ext uri="{BB962C8B-B14F-4D97-AF65-F5344CB8AC3E}">
        <p14:creationId xmlns:p14="http://schemas.microsoft.com/office/powerpoint/2010/main" val="3744286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9889EB-0C67-A7C3-C8FE-9BE6DC82305E}"/>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64812AED-9BD9-0FAD-B0FE-F6E0491CB6DE}"/>
              </a:ext>
            </a:extLst>
          </p:cNvPr>
          <p:cNvSpPr>
            <a:spLocks noGrp="1"/>
          </p:cNvSpPr>
          <p:nvPr>
            <p:ph type="title"/>
          </p:nvPr>
        </p:nvSpPr>
        <p:spPr>
          <a:xfrm>
            <a:off x="448767" y="387532"/>
            <a:ext cx="3748478" cy="828104"/>
          </a:xfrm>
        </p:spPr>
        <p:txBody>
          <a:bodyPr/>
          <a:lstStyle/>
          <a:p>
            <a:r>
              <a:rPr lang="nb-NO" sz="2800"/>
              <a:t>Visuell virkning for landskap og kulturmiljø</a:t>
            </a:r>
            <a:br>
              <a:rPr lang="nb-NO" sz="2800"/>
            </a:br>
            <a:r>
              <a:rPr lang="nb-NO" sz="2800"/>
              <a:t> </a:t>
            </a:r>
            <a:endParaRPr lang="nb-NO" sz="2400"/>
          </a:p>
        </p:txBody>
      </p:sp>
      <p:sp>
        <p:nvSpPr>
          <p:cNvPr id="3" name="Plassholder for innhold 2">
            <a:extLst>
              <a:ext uri="{FF2B5EF4-FFF2-40B4-BE49-F238E27FC236}">
                <a16:creationId xmlns:a16="http://schemas.microsoft.com/office/drawing/2014/main" id="{99F41252-46C9-1B55-30E4-C102C7FCFAE8}"/>
              </a:ext>
            </a:extLst>
          </p:cNvPr>
          <p:cNvSpPr>
            <a:spLocks noGrp="1"/>
          </p:cNvSpPr>
          <p:nvPr>
            <p:ph idx="1"/>
          </p:nvPr>
        </p:nvSpPr>
        <p:spPr>
          <a:xfrm>
            <a:off x="637082" y="1160218"/>
            <a:ext cx="3560163" cy="3447738"/>
          </a:xfrm>
        </p:spPr>
        <p:txBody>
          <a:bodyPr vert="horz" lIns="0" tIns="0" rIns="0" bIns="0" rtlCol="0" anchor="t">
            <a:normAutofit/>
          </a:bodyPr>
          <a:lstStyle/>
          <a:p>
            <a:pPr marL="0" indent="0">
              <a:buNone/>
            </a:pPr>
            <a:r>
              <a:rPr lang="nb-NO" sz="1600">
                <a:latin typeface="Calibri" panose="020F0502020204030204" pitchFamily="34" charset="0"/>
                <a:ea typeface="Calibri" panose="020F0502020204030204" pitchFamily="34" charset="0"/>
                <a:cs typeface="Calibri" panose="020F0502020204030204" pitchFamily="34" charset="0"/>
              </a:rPr>
              <a:t>I rapporten oppsummeres det at de foreslåtte utfyllingene i Puddefjorden vil endre landskapet på flere måter: </a:t>
            </a:r>
          </a:p>
          <a:p>
            <a:pPr marL="342900" indent="-342900">
              <a:lnSpc>
                <a:spcPct val="97000"/>
              </a:lnSpc>
              <a:spcBef>
                <a:spcPts val="600"/>
              </a:spcBef>
              <a:spcAft>
                <a:spcPts val="800"/>
              </a:spcAft>
              <a:buFont typeface="Courier New" panose="02070309020205020404" pitchFamily="49" charset="0"/>
              <a:buChar char="o"/>
            </a:pPr>
            <a:r>
              <a:rPr lang="nb-NO" sz="1600">
                <a:latin typeface="Calibri" panose="020F0502020204030204" pitchFamily="34" charset="0"/>
                <a:ea typeface="Calibri" panose="020F0502020204030204" pitchFamily="34" charset="0"/>
                <a:cs typeface="Times New Roman" panose="02020603050405020304" pitchFamily="18" charset="0"/>
              </a:rPr>
              <a:t>Puddefjorden snevres inn og vil på en strekning fra Dokken og Kirkebukten og innover mot Puddefjordsbroen fremstå mer som en kanal.  </a:t>
            </a:r>
          </a:p>
          <a:p>
            <a:pPr marL="342900" indent="-342900">
              <a:lnSpc>
                <a:spcPct val="97000"/>
              </a:lnSpc>
              <a:spcBef>
                <a:spcPts val="600"/>
              </a:spcBef>
              <a:spcAft>
                <a:spcPts val="800"/>
              </a:spcAft>
              <a:buFont typeface="Courier New" panose="02070309020205020404" pitchFamily="49" charset="0"/>
              <a:buChar char="o"/>
            </a:pPr>
            <a:r>
              <a:rPr lang="nb-NO" sz="1600">
                <a:latin typeface="Calibri" panose="020F0502020204030204" pitchFamily="34" charset="0"/>
                <a:ea typeface="Calibri" panose="020F0502020204030204" pitchFamily="34" charset="0"/>
                <a:cs typeface="Times New Roman" panose="02020603050405020304" pitchFamily="18" charset="0"/>
              </a:rPr>
              <a:t>Ved at selve utfyllingene tar sjøflate og gjør om til </a:t>
            </a:r>
            <a:r>
              <a:rPr lang="nb-NO" sz="1600" err="1">
                <a:latin typeface="Calibri" panose="020F0502020204030204" pitchFamily="34" charset="0"/>
                <a:ea typeface="Calibri" panose="020F0502020204030204" pitchFamily="34" charset="0"/>
                <a:cs typeface="Times New Roman" panose="02020603050405020304" pitchFamily="18" charset="0"/>
              </a:rPr>
              <a:t>byggeland</a:t>
            </a:r>
            <a:r>
              <a:rPr lang="nb-NO" sz="1600">
                <a:latin typeface="Calibri" panose="020F0502020204030204" pitchFamily="34" charset="0"/>
                <a:ea typeface="Calibri" panose="020F0502020204030204" pitchFamily="34" charset="0"/>
                <a:cs typeface="Times New Roman" panose="02020603050405020304" pitchFamily="18" charset="0"/>
              </a:rPr>
              <a:t>. </a:t>
            </a:r>
          </a:p>
          <a:p>
            <a:pPr marL="342900" indent="-342900">
              <a:lnSpc>
                <a:spcPct val="97000"/>
              </a:lnSpc>
              <a:spcBef>
                <a:spcPts val="600"/>
              </a:spcBef>
              <a:spcAft>
                <a:spcPts val="800"/>
              </a:spcAft>
              <a:buFont typeface="Courier New" panose="02070309020205020404" pitchFamily="49" charset="0"/>
              <a:buChar char="o"/>
            </a:pPr>
            <a:r>
              <a:rPr lang="nb-NO" sz="1600">
                <a:latin typeface="Calibri" panose="020F0502020204030204" pitchFamily="34" charset="0"/>
                <a:ea typeface="Calibri" panose="020F0502020204030204" pitchFamily="34" charset="0"/>
                <a:cs typeface="Times New Roman" panose="02020603050405020304" pitchFamily="18" charset="0"/>
              </a:rPr>
              <a:t>Utfyllinger og utbygging vil introdusere bygningsvolumer og -typologier som vil transformere området</a:t>
            </a:r>
            <a:r>
              <a:rPr lang="nb-NO" sz="1400">
                <a:latin typeface="Calibri" panose="020F0502020204030204" pitchFamily="34" charset="0"/>
                <a:ea typeface="Calibri" panose="020F0502020204030204" pitchFamily="34" charset="0"/>
                <a:cs typeface="Times New Roman" panose="02020603050405020304" pitchFamily="18" charset="0"/>
              </a:rPr>
              <a:t>. </a:t>
            </a:r>
          </a:p>
          <a:p>
            <a:endParaRPr lang="nb-NO">
              <a:cs typeface="Arial"/>
            </a:endParaRPr>
          </a:p>
        </p:txBody>
      </p:sp>
      <p:pic>
        <p:nvPicPr>
          <p:cNvPr id="1026" name="Picture 2" descr="Bilde 16470724, Bilde">
            <a:extLst>
              <a:ext uri="{FF2B5EF4-FFF2-40B4-BE49-F238E27FC236}">
                <a16:creationId xmlns:a16="http://schemas.microsoft.com/office/drawing/2014/main" id="{7FFEC39B-F440-444B-3C54-9F6A593DC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08163" y="481714"/>
            <a:ext cx="4435837" cy="4181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75476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3000" b="-13000"/>
          </a:stretch>
        </a:blipFill>
        <a:effectLst/>
      </p:bgPr>
    </p:bg>
    <p:spTree>
      <p:nvGrpSpPr>
        <p:cNvPr id="1" name="">
          <a:extLst>
            <a:ext uri="{FF2B5EF4-FFF2-40B4-BE49-F238E27FC236}">
              <a16:creationId xmlns:a16="http://schemas.microsoft.com/office/drawing/2014/main" id="{A2209B41-60D9-624B-74FC-AC7FE440522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B02369FB-D614-BB0D-57E1-832C38B97A5F}"/>
              </a:ext>
            </a:extLst>
          </p:cNvPr>
          <p:cNvSpPr>
            <a:spLocks noGrp="1"/>
          </p:cNvSpPr>
          <p:nvPr>
            <p:ph type="title"/>
          </p:nvPr>
        </p:nvSpPr>
        <p:spPr>
          <a:xfrm>
            <a:off x="448767" y="387532"/>
            <a:ext cx="8254362" cy="828104"/>
          </a:xfrm>
        </p:spPr>
        <p:txBody>
          <a:bodyPr/>
          <a:lstStyle/>
          <a:p>
            <a:r>
              <a:rPr lang="nb-NO" sz="2800"/>
              <a:t>Undersøkelsesområder for utfylling – videre arbeid</a:t>
            </a:r>
            <a:br>
              <a:rPr lang="nb-NO" sz="2800"/>
            </a:br>
            <a:r>
              <a:rPr lang="nb-NO" sz="2800"/>
              <a:t> </a:t>
            </a:r>
            <a:endParaRPr lang="nb-NO" sz="2400"/>
          </a:p>
        </p:txBody>
      </p:sp>
      <p:sp>
        <p:nvSpPr>
          <p:cNvPr id="3" name="Plassholder for innhold 2">
            <a:extLst>
              <a:ext uri="{FF2B5EF4-FFF2-40B4-BE49-F238E27FC236}">
                <a16:creationId xmlns:a16="http://schemas.microsoft.com/office/drawing/2014/main" id="{2520AA7B-3375-E559-71EF-1FA43D3CF7DF}"/>
              </a:ext>
            </a:extLst>
          </p:cNvPr>
          <p:cNvSpPr>
            <a:spLocks noGrp="1"/>
          </p:cNvSpPr>
          <p:nvPr>
            <p:ph idx="1"/>
          </p:nvPr>
        </p:nvSpPr>
        <p:spPr>
          <a:xfrm>
            <a:off x="637081" y="1215636"/>
            <a:ext cx="7667469" cy="3447738"/>
          </a:xfrm>
        </p:spPr>
        <p:txBody>
          <a:bodyPr vert="horz" lIns="0" tIns="0" rIns="0" bIns="0" rtlCol="0" anchor="t">
            <a:normAutofit/>
          </a:bodyPr>
          <a:lstStyle/>
          <a:p>
            <a:r>
              <a:rPr lang="nb-NO" sz="1800" b="0" i="0">
                <a:solidFill>
                  <a:srgbClr val="000000"/>
                </a:solidFill>
                <a:effectLst/>
                <a:latin typeface="Calibri" panose="020F0502020204030204" pitchFamily="34" charset="0"/>
              </a:rPr>
              <a:t>Etter innspill fra utviklerne og PBE er det satt i gang revisjon av rapporten. Oppdatert versjon vil foreligge i løpet av mai 2025.</a:t>
            </a:r>
          </a:p>
          <a:p>
            <a:endParaRPr lang="nb-NO" sz="1800" b="0" i="0">
              <a:solidFill>
                <a:srgbClr val="000000"/>
              </a:solidFill>
              <a:effectLst/>
              <a:latin typeface="Calibri" panose="020F0502020204030204" pitchFamily="34" charset="0"/>
              <a:ea typeface="Calibri"/>
              <a:cs typeface="Calibri"/>
            </a:endParaRPr>
          </a:p>
          <a:p>
            <a:r>
              <a:rPr lang="nb-NO" sz="1800" b="0" i="0">
                <a:solidFill>
                  <a:srgbClr val="000000"/>
                </a:solidFill>
                <a:effectLst/>
                <a:latin typeface="Calibri" panose="020F0502020204030204" pitchFamily="34" charset="0"/>
              </a:rPr>
              <a:t>Det </a:t>
            </a:r>
            <a:r>
              <a:rPr lang="nb-NO" sz="1800" b="0" i="0">
                <a:effectLst/>
                <a:latin typeface="Calibri" panose="020F0502020204030204" pitchFamily="34" charset="0"/>
              </a:rPr>
              <a:t>skal sees på </a:t>
            </a:r>
            <a:r>
              <a:rPr lang="nb-NO" sz="1800" b="0" i="0">
                <a:solidFill>
                  <a:srgbClr val="000000"/>
                </a:solidFill>
                <a:effectLst/>
                <a:latin typeface="Calibri" panose="020F0502020204030204" pitchFamily="34" charset="0"/>
              </a:rPr>
              <a:t>hvilke andre vurderingskriterier som er aktuell for undersøkelsesområdene. Dette kan for eksempel være byliv, kontakt med sjø, hensyn til marine habitater, fortetting av boliger nært sentrum, </a:t>
            </a:r>
            <a:r>
              <a:rPr lang="nb-NO" sz="1800" b="0" i="0">
                <a:effectLst/>
                <a:latin typeface="Calibri" panose="020F0502020204030204" pitchFamily="34" charset="0"/>
              </a:rPr>
              <a:t>utfylling som vern mot havnivåstigning og bølgepåvirkning </a:t>
            </a:r>
            <a:r>
              <a:rPr lang="nb-NO" sz="1800" b="0" i="0">
                <a:solidFill>
                  <a:srgbClr val="000000"/>
                </a:solidFill>
                <a:effectLst/>
                <a:latin typeface="Calibri" panose="020F0502020204030204" pitchFamily="34" charset="0"/>
              </a:rPr>
              <a:t>m.m. </a:t>
            </a:r>
          </a:p>
          <a:p>
            <a:endParaRPr lang="nb-NO">
              <a:cs typeface="Arial"/>
            </a:endParaRPr>
          </a:p>
        </p:txBody>
      </p:sp>
    </p:spTree>
    <p:extLst>
      <p:ext uri="{BB962C8B-B14F-4D97-AF65-F5344CB8AC3E}">
        <p14:creationId xmlns:p14="http://schemas.microsoft.com/office/powerpoint/2010/main" val="1036010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13000" b="-13000"/>
          </a:stretch>
        </a:blipFill>
        <a:effectLst/>
      </p:bgPr>
    </p:bg>
    <p:spTree>
      <p:nvGrpSpPr>
        <p:cNvPr id="1" name="">
          <a:extLst>
            <a:ext uri="{FF2B5EF4-FFF2-40B4-BE49-F238E27FC236}">
              <a16:creationId xmlns:a16="http://schemas.microsoft.com/office/drawing/2014/main" id="{4B87324D-6ABE-0884-18A4-B422D3D2F4E3}"/>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1B58B7A2-356C-B9AA-8CA3-FF2D5174D985}"/>
              </a:ext>
            </a:extLst>
          </p:cNvPr>
          <p:cNvSpPr>
            <a:spLocks noGrp="1"/>
          </p:cNvSpPr>
          <p:nvPr>
            <p:ph type="title"/>
          </p:nvPr>
        </p:nvSpPr>
        <p:spPr>
          <a:xfrm>
            <a:off x="176315" y="458284"/>
            <a:ext cx="8169121" cy="828104"/>
          </a:xfrm>
        </p:spPr>
        <p:txBody>
          <a:bodyPr/>
          <a:lstStyle/>
          <a:p>
            <a:r>
              <a:rPr lang="nb-NO" sz="2800"/>
              <a:t>Sosial infrastruktur</a:t>
            </a:r>
            <a:br>
              <a:rPr lang="nb-NO" sz="2800"/>
            </a:br>
            <a:r>
              <a:rPr lang="nb-NO" sz="2800"/>
              <a:t> </a:t>
            </a:r>
            <a:endParaRPr lang="nb-NO" sz="2400"/>
          </a:p>
        </p:txBody>
      </p:sp>
      <p:sp>
        <p:nvSpPr>
          <p:cNvPr id="3" name="Plassholder for innhold 2">
            <a:extLst>
              <a:ext uri="{FF2B5EF4-FFF2-40B4-BE49-F238E27FC236}">
                <a16:creationId xmlns:a16="http://schemas.microsoft.com/office/drawing/2014/main" id="{7E192E84-09E6-6E66-9033-512A1EB54597}"/>
              </a:ext>
            </a:extLst>
          </p:cNvPr>
          <p:cNvSpPr>
            <a:spLocks noGrp="1"/>
          </p:cNvSpPr>
          <p:nvPr>
            <p:ph idx="1"/>
          </p:nvPr>
        </p:nvSpPr>
        <p:spPr>
          <a:xfrm>
            <a:off x="182423" y="1286388"/>
            <a:ext cx="4389577" cy="3648187"/>
          </a:xfrm>
        </p:spPr>
        <p:txBody>
          <a:bodyPr vert="horz" lIns="0" tIns="0" rIns="0" bIns="0" rtlCol="0" anchor="t">
            <a:normAutofit/>
          </a:bodyPr>
          <a:lstStyle/>
          <a:p>
            <a:pPr marL="0" indent="0">
              <a:buNone/>
            </a:pPr>
            <a:r>
              <a:rPr lang="nb-NO">
                <a:latin typeface="Calibri" panose="020F0502020204030204" pitchFamily="34" charset="0"/>
                <a:ea typeface="Calibri" panose="020F0502020204030204" pitchFamily="34" charset="0"/>
                <a:cs typeface="Calibri" panose="020F0502020204030204" pitchFamily="34" charset="0"/>
              </a:rPr>
              <a:t>Oppgaven:</a:t>
            </a:r>
          </a:p>
          <a:p>
            <a:pPr marL="0" indent="0">
              <a:buNone/>
            </a:pPr>
            <a:r>
              <a:rPr lang="nb-NO" sz="1800" b="0" i="0">
                <a:solidFill>
                  <a:srgbClr val="000000"/>
                </a:solidFill>
                <a:effectLst/>
                <a:latin typeface="Calibri" panose="020F0502020204030204" pitchFamily="34" charset="0"/>
              </a:rPr>
              <a:t>Vurdere fremtidig behov for sosial infrastruktur som barnehage, skole, sykehjem, kulturformål, idrett m.m. for å sikre at det avsettes tilstrekkelig areal på Laksevåg til dette. </a:t>
            </a:r>
          </a:p>
          <a:p>
            <a:pPr marL="0" indent="0">
              <a:buNone/>
            </a:pPr>
            <a:endParaRPr lang="nb-NO">
              <a:cs typeface="Arial"/>
            </a:endParaRPr>
          </a:p>
          <a:p>
            <a:endParaRPr lang="nb-NO">
              <a:cs typeface="Arial"/>
            </a:endParaRPr>
          </a:p>
        </p:txBody>
      </p:sp>
      <p:pic>
        <p:nvPicPr>
          <p:cNvPr id="5" name="Bilde 4">
            <a:extLst>
              <a:ext uri="{FF2B5EF4-FFF2-40B4-BE49-F238E27FC236}">
                <a16:creationId xmlns:a16="http://schemas.microsoft.com/office/drawing/2014/main" id="{2B8A7EE1-7A55-EC7D-D010-0A656EA4607B}"/>
              </a:ext>
            </a:extLst>
          </p:cNvPr>
          <p:cNvPicPr>
            <a:picLocks noChangeAspect="1"/>
          </p:cNvPicPr>
          <p:nvPr/>
        </p:nvPicPr>
        <p:blipFill>
          <a:blip r:embed="rId3"/>
          <a:stretch>
            <a:fillRect/>
          </a:stretch>
        </p:blipFill>
        <p:spPr>
          <a:xfrm>
            <a:off x="4772930" y="458284"/>
            <a:ext cx="4371070" cy="2460046"/>
          </a:xfrm>
          <a:prstGeom prst="rect">
            <a:avLst/>
          </a:prstGeom>
        </p:spPr>
      </p:pic>
      <p:sp>
        <p:nvSpPr>
          <p:cNvPr id="6" name="Plassholder for innhold 2">
            <a:extLst>
              <a:ext uri="{FF2B5EF4-FFF2-40B4-BE49-F238E27FC236}">
                <a16:creationId xmlns:a16="http://schemas.microsoft.com/office/drawing/2014/main" id="{9389115C-55A5-0FAF-A5C4-3D92123188F9}"/>
              </a:ext>
            </a:extLst>
          </p:cNvPr>
          <p:cNvSpPr txBox="1">
            <a:spLocks/>
          </p:cNvSpPr>
          <p:nvPr/>
        </p:nvSpPr>
        <p:spPr>
          <a:xfrm>
            <a:off x="233629" y="3181394"/>
            <a:ext cx="8054492" cy="3648187"/>
          </a:xfrm>
          <a:prstGeom prst="rect">
            <a:avLst/>
          </a:prstGeom>
        </p:spPr>
        <p:txBody>
          <a:bodyPr vert="horz" lIns="0" tIns="0" rIns="0" bIns="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fontAlgn="base">
              <a:lnSpc>
                <a:spcPts val="1485"/>
              </a:lnSpc>
              <a:spcBef>
                <a:spcPts val="600"/>
              </a:spcBef>
              <a:spcAft>
                <a:spcPts val="600"/>
              </a:spcAft>
              <a:buFont typeface="Arial" panose="020B0604020202020204" pitchFamily="34" charset="0"/>
              <a:buNone/>
            </a:pPr>
            <a:r>
              <a:rPr lang="nb-NO">
                <a:solidFill>
                  <a:srgbClr val="000000"/>
                </a:solidFill>
                <a:latin typeface="Calibri" panose="020F0502020204030204" pitchFamily="34" charset="0"/>
              </a:rPr>
              <a:t>I de pågående private planarbeidene er det stilt krav om å tilrettelegge barnehager, men antall barn det skal romme og lokalisering er ennå ikke avklart.  </a:t>
            </a:r>
            <a:endParaRPr lang="nb-NO">
              <a:solidFill>
                <a:srgbClr val="000000"/>
              </a:solidFill>
              <a:latin typeface="Segoe UI" panose="020B0502040204020203" pitchFamily="34" charset="0"/>
            </a:endParaRPr>
          </a:p>
          <a:p>
            <a:pPr marL="0" indent="0" fontAlgn="base">
              <a:lnSpc>
                <a:spcPts val="1485"/>
              </a:lnSpc>
              <a:spcBef>
                <a:spcPts val="600"/>
              </a:spcBef>
              <a:spcAft>
                <a:spcPts val="600"/>
              </a:spcAft>
              <a:buFont typeface="Arial" panose="020B0604020202020204" pitchFamily="34" charset="0"/>
              <a:buNone/>
            </a:pPr>
            <a:r>
              <a:rPr lang="nb-NO">
                <a:solidFill>
                  <a:srgbClr val="000000"/>
                </a:solidFill>
                <a:latin typeface="Calibri" panose="020F0502020204030204" pitchFamily="34" charset="0"/>
              </a:rPr>
              <a:t>I vedtak om igangsetting av områderegulering Laksevågneset er det angitt at det skal jobbes med å finne ny tomt til ungdomsskole med idrettshall.</a:t>
            </a:r>
            <a:r>
              <a:rPr lang="nb-NO">
                <a:solidFill>
                  <a:srgbClr val="881798"/>
                </a:solidFill>
                <a:latin typeface="Calibri" panose="020F0502020204030204" pitchFamily="34" charset="0"/>
              </a:rPr>
              <a:t> </a:t>
            </a:r>
            <a:endParaRPr lang="nb-NO">
              <a:solidFill>
                <a:srgbClr val="000000"/>
              </a:solidFill>
              <a:latin typeface="Segoe UI" panose="020B0502040204020203" pitchFamily="34" charset="0"/>
            </a:endParaRPr>
          </a:p>
          <a:p>
            <a:pPr marL="0" indent="0">
              <a:buFont typeface="Arial" panose="020B0604020202020204" pitchFamily="34" charset="0"/>
              <a:buNone/>
            </a:pPr>
            <a:endParaRPr lang="nb-NO">
              <a:cs typeface="Arial"/>
            </a:endParaRPr>
          </a:p>
          <a:p>
            <a:endParaRPr lang="nb-NO">
              <a:cs typeface="Arial"/>
            </a:endParaRPr>
          </a:p>
        </p:txBody>
      </p:sp>
      <p:sp>
        <p:nvSpPr>
          <p:cNvPr id="7" name="TekstSylinder 6">
            <a:extLst>
              <a:ext uri="{FF2B5EF4-FFF2-40B4-BE49-F238E27FC236}">
                <a16:creationId xmlns:a16="http://schemas.microsoft.com/office/drawing/2014/main" id="{006AECFA-D826-7F91-652A-C84BCB6382FD}"/>
              </a:ext>
            </a:extLst>
          </p:cNvPr>
          <p:cNvSpPr txBox="1"/>
          <p:nvPr/>
        </p:nvSpPr>
        <p:spPr>
          <a:xfrm>
            <a:off x="7834579" y="4774655"/>
            <a:ext cx="1901952" cy="230832"/>
          </a:xfrm>
          <a:prstGeom prst="rect">
            <a:avLst/>
          </a:prstGeom>
          <a:noFill/>
        </p:spPr>
        <p:txBody>
          <a:bodyPr wrap="square" rtlCol="0">
            <a:spAutoFit/>
          </a:bodyPr>
          <a:lstStyle/>
          <a:p>
            <a:r>
              <a:rPr lang="nb-NO" sz="900" i="1"/>
              <a:t>Foto: Øystein Klakegg</a:t>
            </a:r>
          </a:p>
        </p:txBody>
      </p:sp>
    </p:spTree>
    <p:extLst>
      <p:ext uri="{BB962C8B-B14F-4D97-AF65-F5344CB8AC3E}">
        <p14:creationId xmlns:p14="http://schemas.microsoft.com/office/powerpoint/2010/main" val="36202826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3000" b="-13000"/>
          </a:stretch>
        </a:blipFill>
        <a:effectLst/>
      </p:bgPr>
    </p:bg>
    <p:spTree>
      <p:nvGrpSpPr>
        <p:cNvPr id="1" name="">
          <a:extLst>
            <a:ext uri="{FF2B5EF4-FFF2-40B4-BE49-F238E27FC236}">
              <a16:creationId xmlns:a16="http://schemas.microsoft.com/office/drawing/2014/main" id="{D5668B00-E39D-19BF-675C-9EDF35953EA2}"/>
            </a:ext>
          </a:extLst>
        </p:cNvPr>
        <p:cNvGrpSpPr/>
        <p:nvPr/>
      </p:nvGrpSpPr>
      <p:grpSpPr>
        <a:xfrm>
          <a:off x="0" y="0"/>
          <a:ext cx="0" cy="0"/>
          <a:chOff x="0" y="0"/>
          <a:chExt cx="0" cy="0"/>
        </a:xfrm>
      </p:grpSpPr>
      <p:sp>
        <p:nvSpPr>
          <p:cNvPr id="4" name="Tittel 3">
            <a:extLst>
              <a:ext uri="{FF2B5EF4-FFF2-40B4-BE49-F238E27FC236}">
                <a16:creationId xmlns:a16="http://schemas.microsoft.com/office/drawing/2014/main" id="{8C77DB66-569E-F098-58F4-0ECDB73673D9}"/>
              </a:ext>
            </a:extLst>
          </p:cNvPr>
          <p:cNvSpPr txBox="1">
            <a:spLocks/>
          </p:cNvSpPr>
          <p:nvPr/>
        </p:nvSpPr>
        <p:spPr>
          <a:xfrm>
            <a:off x="215362" y="261055"/>
            <a:ext cx="8796879" cy="698356"/>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pPr>
              <a:spcBef>
                <a:spcPts val="600"/>
              </a:spcBef>
            </a:pPr>
            <a:r>
              <a:rPr lang="nb-NO" sz="2799" b="1">
                <a:latin typeface="Century Gothic" panose="020B0502020202020204" pitchFamily="34" charset="0"/>
                <a:ea typeface="MS PGothic" pitchFamily="34" charset="-128"/>
                <a:cs typeface="+mn-cs"/>
              </a:rPr>
              <a:t>Videre arbeid</a:t>
            </a:r>
          </a:p>
          <a:p>
            <a:pPr>
              <a:spcBef>
                <a:spcPts val="600"/>
              </a:spcBef>
            </a:pPr>
            <a:endParaRPr lang="nb-NO" sz="2799" b="1">
              <a:latin typeface="Century Gothic" panose="020B0502020202020204" pitchFamily="34" charset="0"/>
              <a:ea typeface="MS PGothic" pitchFamily="34" charset="-128"/>
              <a:cs typeface="+mn-cs"/>
            </a:endParaRPr>
          </a:p>
        </p:txBody>
      </p:sp>
      <p:sp>
        <p:nvSpPr>
          <p:cNvPr id="5" name="Tittel 3">
            <a:extLst>
              <a:ext uri="{FF2B5EF4-FFF2-40B4-BE49-F238E27FC236}">
                <a16:creationId xmlns:a16="http://schemas.microsoft.com/office/drawing/2014/main" id="{CD82C365-7757-5D68-F106-2FBF431E6619}"/>
              </a:ext>
            </a:extLst>
          </p:cNvPr>
          <p:cNvSpPr txBox="1">
            <a:spLocks/>
          </p:cNvSpPr>
          <p:nvPr/>
        </p:nvSpPr>
        <p:spPr>
          <a:xfrm>
            <a:off x="1012371" y="1118074"/>
            <a:ext cx="7958069" cy="3765959"/>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r>
              <a:rPr lang="nb-NO" sz="1800">
                <a:latin typeface="Myriad Pro"/>
                <a:ea typeface="MS PGothic"/>
              </a:rPr>
              <a:t>Det skal vurderes ulike utbyggingsscenarier for planområdet og hvilke behov for sosial infrastruktur som utløses. </a:t>
            </a:r>
            <a:endParaRPr lang="nb-NO" sz="1800">
              <a:cs typeface="Arial"/>
            </a:endParaRPr>
          </a:p>
          <a:p>
            <a:endParaRPr lang="nb-NO" sz="1800">
              <a:latin typeface="Myriad Pro"/>
              <a:ea typeface="MS PGothic"/>
            </a:endParaRPr>
          </a:p>
          <a:p>
            <a:r>
              <a:rPr lang="nb-NO" sz="1800">
                <a:latin typeface="Myriad Pro"/>
                <a:ea typeface="MS PGothic"/>
              </a:rPr>
              <a:t>Viktige å avklare beregningsnøkkel for barnehage og skole, samt behov for andre funksjoner som skal innpasses på Laksevåg og Dokken. </a:t>
            </a:r>
            <a:endParaRPr lang="nb-NO" sz="1800">
              <a:cs typeface="Arial"/>
            </a:endParaRPr>
          </a:p>
          <a:p>
            <a:endParaRPr lang="nb-NO" sz="1800" b="1">
              <a:latin typeface="Myriad Pro"/>
              <a:ea typeface="MS PGothic" pitchFamily="34" charset="-128"/>
            </a:endParaRPr>
          </a:p>
          <a:p>
            <a:pPr marL="285115" indent="-285115">
              <a:buFont typeface="Arial" panose="020B0604020202020204" pitchFamily="34" charset="0"/>
              <a:buChar char="•"/>
            </a:pPr>
            <a:endParaRPr lang="nb-NO" sz="1800">
              <a:latin typeface="Myriad Pro"/>
              <a:ea typeface="MS PGothic" pitchFamily="34" charset="-128"/>
            </a:endParaRPr>
          </a:p>
          <a:p>
            <a:r>
              <a:rPr lang="nb-NO" sz="1800" b="0" i="0">
                <a:solidFill>
                  <a:srgbClr val="000000"/>
                </a:solidFill>
                <a:effectLst/>
                <a:latin typeface="Calibri"/>
                <a:ea typeface="Calibri"/>
                <a:cs typeface="Calibri"/>
              </a:rPr>
              <a:t>Videre dialog for å drøfte rammene som skal legges til grunn for planarbeidene. </a:t>
            </a:r>
          </a:p>
          <a:p>
            <a:endParaRPr lang="nb-NO" sz="1400">
              <a:latin typeface="Myriad Pro"/>
              <a:ea typeface="MS PGothic" pitchFamily="34" charset="-128"/>
            </a:endParaRPr>
          </a:p>
          <a:p>
            <a:pPr marL="342265" indent="-342265">
              <a:spcBef>
                <a:spcPts val="600"/>
              </a:spcBef>
              <a:buFont typeface="+mj-lt"/>
              <a:buAutoNum type="arabicPeriod"/>
            </a:pPr>
            <a:endParaRPr lang="nb-NO" sz="1600">
              <a:latin typeface="Myriad Pro"/>
              <a:ea typeface="MS PGothic" pitchFamily="34" charset="-128"/>
            </a:endParaRPr>
          </a:p>
          <a:p>
            <a:pPr marL="342265" indent="-342265">
              <a:spcBef>
                <a:spcPts val="1200"/>
              </a:spcBef>
              <a:buFont typeface="Arial" panose="020B0604020202020204" pitchFamily="34" charset="0"/>
              <a:buChar char="•"/>
            </a:pPr>
            <a:endParaRPr lang="nb-NO" sz="1600">
              <a:latin typeface="Myriad Pro"/>
              <a:ea typeface="MS PGothic" pitchFamily="34" charset="-128"/>
            </a:endParaRPr>
          </a:p>
          <a:p>
            <a:pPr marL="342265" indent="-342265">
              <a:spcBef>
                <a:spcPts val="1200"/>
              </a:spcBef>
              <a:buFont typeface="Arial" panose="020B0604020202020204" pitchFamily="34" charset="0"/>
              <a:buChar char="•"/>
            </a:pPr>
            <a:endParaRPr lang="nb-NO" sz="1600">
              <a:latin typeface="Myriad Pro"/>
              <a:ea typeface="MS PGothic" pitchFamily="34" charset="-128"/>
            </a:endParaRPr>
          </a:p>
          <a:p>
            <a:pPr marL="342265" indent="-342265">
              <a:spcBef>
                <a:spcPts val="1200"/>
              </a:spcBef>
              <a:buFont typeface="Arial" panose="020B0604020202020204" pitchFamily="34" charset="0"/>
              <a:buChar char="•"/>
            </a:pPr>
            <a:endParaRPr lang="nb-NO" sz="1600">
              <a:latin typeface="Myriad Pro"/>
              <a:ea typeface="MS PGothic" pitchFamily="34" charset="-128"/>
            </a:endParaRPr>
          </a:p>
          <a:p>
            <a:pPr marL="342265" indent="-342265">
              <a:spcBef>
                <a:spcPts val="1200"/>
              </a:spcBef>
              <a:buFont typeface="Arial" panose="020B0604020202020204" pitchFamily="34" charset="0"/>
              <a:buChar char="•"/>
            </a:pPr>
            <a:endParaRPr lang="nb-NO" sz="2199">
              <a:latin typeface="Myriad Pro"/>
              <a:ea typeface="MS PGothic" pitchFamily="34" charset="-128"/>
            </a:endParaRPr>
          </a:p>
          <a:p>
            <a:pPr marL="342265" indent="-342265">
              <a:spcBef>
                <a:spcPts val="1200"/>
              </a:spcBef>
              <a:buFont typeface="Arial" panose="020B0604020202020204" pitchFamily="34" charset="0"/>
              <a:buChar char="•"/>
            </a:pPr>
            <a:endParaRPr lang="nb-NO" sz="2199">
              <a:latin typeface="Myriad Pro"/>
              <a:ea typeface="MS PGothic" pitchFamily="34" charset="-128"/>
            </a:endParaRPr>
          </a:p>
          <a:p>
            <a:pPr marL="624840" lvl="2">
              <a:spcBef>
                <a:spcPts val="1200"/>
              </a:spcBef>
            </a:pPr>
            <a:endParaRPr lang="nb-NO" sz="1799" b="1">
              <a:latin typeface="Century Gothic" panose="020B0502020202020204" pitchFamily="34" charset="0"/>
              <a:ea typeface="MS PGothic" pitchFamily="34" charset="-128"/>
            </a:endParaRPr>
          </a:p>
        </p:txBody>
      </p:sp>
    </p:spTree>
    <p:extLst>
      <p:ext uri="{BB962C8B-B14F-4D97-AF65-F5344CB8AC3E}">
        <p14:creationId xmlns:p14="http://schemas.microsoft.com/office/powerpoint/2010/main" val="644984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2F72A0-AA96-F606-3419-015224D15CCC}"/>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F3DE1A3A-7152-3B77-785B-EB0B15020329}"/>
              </a:ext>
            </a:extLst>
          </p:cNvPr>
          <p:cNvSpPr>
            <a:spLocks noGrp="1"/>
          </p:cNvSpPr>
          <p:nvPr>
            <p:ph type="title"/>
          </p:nvPr>
        </p:nvSpPr>
        <p:spPr>
          <a:xfrm>
            <a:off x="442913" y="282474"/>
            <a:ext cx="5807868" cy="828104"/>
          </a:xfrm>
        </p:spPr>
        <p:txBody>
          <a:bodyPr/>
          <a:lstStyle/>
          <a:p>
            <a:pPr>
              <a:lnSpc>
                <a:spcPct val="100000"/>
              </a:lnSpc>
              <a:spcBef>
                <a:spcPts val="1200"/>
              </a:spcBef>
            </a:pPr>
            <a:r>
              <a:rPr lang="nb-NO" sz="2000"/>
              <a:t>Status fellesoppgaver i Puddefjorden United</a:t>
            </a:r>
            <a:br>
              <a:rPr lang="nb-NO" sz="2000"/>
            </a:br>
            <a:br>
              <a:rPr lang="nb-NO" sz="2000"/>
            </a:br>
            <a:r>
              <a:rPr lang="nb-NO" sz="2000"/>
              <a:t>Oppsummeringsnotat fase 1</a:t>
            </a:r>
          </a:p>
        </p:txBody>
      </p:sp>
      <p:sp>
        <p:nvSpPr>
          <p:cNvPr id="3" name="Plassholder for innhold 2">
            <a:extLst>
              <a:ext uri="{FF2B5EF4-FFF2-40B4-BE49-F238E27FC236}">
                <a16:creationId xmlns:a16="http://schemas.microsoft.com/office/drawing/2014/main" id="{333BFE60-641D-2F07-0634-E4D2F71958DA}"/>
              </a:ext>
            </a:extLst>
          </p:cNvPr>
          <p:cNvSpPr>
            <a:spLocks noGrp="1"/>
          </p:cNvSpPr>
          <p:nvPr>
            <p:ph idx="1"/>
          </p:nvPr>
        </p:nvSpPr>
        <p:spPr>
          <a:xfrm>
            <a:off x="442913" y="1441383"/>
            <a:ext cx="6045684" cy="3042700"/>
          </a:xfrm>
        </p:spPr>
        <p:txBody>
          <a:bodyPr vert="horz" lIns="0" tIns="0" rIns="0" bIns="0" rtlCol="0" anchor="t">
            <a:normAutofit/>
          </a:bodyPr>
          <a:lstStyle/>
          <a:p>
            <a:pPr marL="0" indent="0">
              <a:buNone/>
            </a:pPr>
            <a:r>
              <a:rPr lang="nb-NO" sz="1600">
                <a:cs typeface="Arial"/>
              </a:rPr>
              <a:t>Følgende deloppgaver avsluttes:</a:t>
            </a:r>
          </a:p>
          <a:p>
            <a:pPr lvl="1">
              <a:spcBef>
                <a:spcPts val="1200"/>
              </a:spcBef>
            </a:pPr>
            <a:r>
              <a:rPr lang="nb-NO">
                <a:cs typeface="Arial"/>
              </a:rPr>
              <a:t>Deloppgave 10 Havnivå og stormflo. Kunnskapsgrunnlag foreligger.</a:t>
            </a:r>
          </a:p>
          <a:p>
            <a:pPr lvl="1">
              <a:spcBef>
                <a:spcPts val="1200"/>
              </a:spcBef>
            </a:pPr>
            <a:r>
              <a:rPr lang="nb-NO">
                <a:cs typeface="Arial"/>
              </a:rPr>
              <a:t>Deloppgave 8 </a:t>
            </a:r>
            <a:r>
              <a:rPr lang="nb-NO" err="1">
                <a:cs typeface="Arial"/>
              </a:rPr>
              <a:t>Bybåt</a:t>
            </a:r>
            <a:r>
              <a:rPr lang="nb-NO">
                <a:cs typeface="Arial"/>
              </a:rPr>
              <a:t>. Foreslås som et supplement til annen kollektivtransport.</a:t>
            </a:r>
          </a:p>
          <a:p>
            <a:pPr lvl="1">
              <a:lnSpc>
                <a:spcPts val="1680"/>
              </a:lnSpc>
              <a:spcBef>
                <a:spcPts val="1200"/>
              </a:spcBef>
            </a:pPr>
            <a:r>
              <a:rPr lang="nb-NO">
                <a:cs typeface="Arial"/>
              </a:rPr>
              <a:t>Deloppgaven 9 Overordnede prinsipper for teknisk infrastruktur. Deler av oppgaven videreføres til en ny deloppgave; Renovasjon</a:t>
            </a:r>
          </a:p>
          <a:p>
            <a:pPr marL="0" lvl="1" indent="0">
              <a:spcBef>
                <a:spcPts val="750"/>
              </a:spcBef>
              <a:buNone/>
            </a:pPr>
            <a:endParaRPr lang="nb-NO" sz="1800">
              <a:cs typeface="Arial"/>
            </a:endParaRPr>
          </a:p>
          <a:p>
            <a:pPr marL="0" lvl="1" indent="0">
              <a:spcBef>
                <a:spcPts val="750"/>
              </a:spcBef>
              <a:buNone/>
            </a:pPr>
            <a:r>
              <a:rPr lang="nb-NO" sz="1600">
                <a:cs typeface="Arial"/>
              </a:rPr>
              <a:t>Vi vil jobbe videre med de andre deloppgavene høsten 2025.</a:t>
            </a:r>
          </a:p>
          <a:p>
            <a:pPr lvl="1">
              <a:lnSpc>
                <a:spcPts val="1680"/>
              </a:lnSpc>
              <a:spcBef>
                <a:spcPts val="1200"/>
              </a:spcBef>
            </a:pPr>
            <a:endParaRPr lang="nb-NO">
              <a:cs typeface="Arial"/>
            </a:endParaRPr>
          </a:p>
          <a:p>
            <a:pPr lvl="1">
              <a:lnSpc>
                <a:spcPts val="1680"/>
              </a:lnSpc>
              <a:spcBef>
                <a:spcPts val="1200"/>
              </a:spcBef>
            </a:pPr>
            <a:endParaRPr lang="nb-NO">
              <a:cs typeface="Arial"/>
            </a:endParaRPr>
          </a:p>
          <a:p>
            <a:pPr marL="342900" lvl="1" indent="0">
              <a:lnSpc>
                <a:spcPts val="1680"/>
              </a:lnSpc>
              <a:spcBef>
                <a:spcPts val="1200"/>
              </a:spcBef>
              <a:buNone/>
            </a:pPr>
            <a:endParaRPr lang="nb-NO">
              <a:cs typeface="Arial"/>
            </a:endParaRPr>
          </a:p>
          <a:p>
            <a:endParaRPr lang="nb-NO">
              <a:cs typeface="Arial"/>
            </a:endParaRPr>
          </a:p>
        </p:txBody>
      </p:sp>
      <p:pic>
        <p:nvPicPr>
          <p:cNvPr id="5" name="Bilde 4">
            <a:extLst>
              <a:ext uri="{FF2B5EF4-FFF2-40B4-BE49-F238E27FC236}">
                <a16:creationId xmlns:a16="http://schemas.microsoft.com/office/drawing/2014/main" id="{657D4DEA-DDDE-39B2-5BFD-5D57B6AAA5B6}"/>
              </a:ext>
            </a:extLst>
          </p:cNvPr>
          <p:cNvPicPr>
            <a:picLocks noChangeAspect="1"/>
          </p:cNvPicPr>
          <p:nvPr/>
        </p:nvPicPr>
        <p:blipFill>
          <a:blip r:embed="rId2"/>
          <a:stretch>
            <a:fillRect/>
          </a:stretch>
        </p:blipFill>
        <p:spPr>
          <a:xfrm>
            <a:off x="6488597" y="951223"/>
            <a:ext cx="2515332" cy="3532860"/>
          </a:xfrm>
          <a:prstGeom prst="rect">
            <a:avLst/>
          </a:prstGeom>
        </p:spPr>
      </p:pic>
    </p:spTree>
    <p:extLst>
      <p:ext uri="{BB962C8B-B14F-4D97-AF65-F5344CB8AC3E}">
        <p14:creationId xmlns:p14="http://schemas.microsoft.com/office/powerpoint/2010/main" val="26516909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9F26C-B9A5-0042-A3D1-99CE921A7F5D}"/>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9F4BEFA1-6C9E-D899-3351-6484F1159214}"/>
              </a:ext>
            </a:extLst>
          </p:cNvPr>
          <p:cNvSpPr>
            <a:spLocks noGrp="1"/>
          </p:cNvSpPr>
          <p:nvPr>
            <p:ph type="title"/>
          </p:nvPr>
        </p:nvSpPr>
        <p:spPr>
          <a:xfrm>
            <a:off x="154000" y="278120"/>
            <a:ext cx="5137393" cy="828104"/>
          </a:xfrm>
        </p:spPr>
        <p:txBody>
          <a:bodyPr/>
          <a:lstStyle/>
          <a:p>
            <a:br>
              <a:rPr lang="nb-NO">
                <a:cs typeface="Arial"/>
              </a:rPr>
            </a:br>
            <a:r>
              <a:rPr lang="nb-NO" sz="2000">
                <a:cs typeface="Arial"/>
              </a:rPr>
              <a:t>Oppsummeringsnotat fase 1 – veien videre</a:t>
            </a:r>
          </a:p>
          <a:p>
            <a:endParaRPr lang="nb-NO">
              <a:cs typeface="Arial"/>
            </a:endParaRPr>
          </a:p>
        </p:txBody>
      </p:sp>
      <p:sp>
        <p:nvSpPr>
          <p:cNvPr id="3" name="Plassholder for innhold 2">
            <a:extLst>
              <a:ext uri="{FF2B5EF4-FFF2-40B4-BE49-F238E27FC236}">
                <a16:creationId xmlns:a16="http://schemas.microsoft.com/office/drawing/2014/main" id="{36B23AA2-D714-769E-9C93-B6498769599D}"/>
              </a:ext>
            </a:extLst>
          </p:cNvPr>
          <p:cNvSpPr>
            <a:spLocks noGrp="1"/>
          </p:cNvSpPr>
          <p:nvPr>
            <p:ph idx="1"/>
          </p:nvPr>
        </p:nvSpPr>
        <p:spPr>
          <a:xfrm>
            <a:off x="516967" y="1397564"/>
            <a:ext cx="5137393" cy="3042700"/>
          </a:xfrm>
        </p:spPr>
        <p:txBody>
          <a:bodyPr vert="horz" lIns="0" tIns="0" rIns="0" bIns="0" rtlCol="0" anchor="t">
            <a:normAutofit/>
          </a:bodyPr>
          <a:lstStyle/>
          <a:p>
            <a:pPr marL="0" indent="0">
              <a:buNone/>
            </a:pPr>
            <a:r>
              <a:rPr lang="nb-NO" sz="1600">
                <a:cs typeface="Arial"/>
              </a:rPr>
              <a:t>I fase 2, høsten 2025, skal vi også jobbe med</a:t>
            </a:r>
            <a:r>
              <a:rPr lang="nb-NO">
                <a:cs typeface="Arial"/>
              </a:rPr>
              <a:t>:</a:t>
            </a:r>
          </a:p>
          <a:p>
            <a:pPr lvl="1">
              <a:spcBef>
                <a:spcPts val="1200"/>
              </a:spcBef>
              <a:buFont typeface="Courier New" panose="020B0604020202020204" pitchFamily="34" charset="0"/>
              <a:buChar char="o"/>
            </a:pPr>
            <a:r>
              <a:rPr lang="nb-NO" sz="1600">
                <a:cs typeface="Arial"/>
              </a:rPr>
              <a:t>Felles prinsipper for Sjøpromenade</a:t>
            </a:r>
          </a:p>
          <a:p>
            <a:pPr lvl="1">
              <a:spcBef>
                <a:spcPts val="1200"/>
              </a:spcBef>
              <a:buFont typeface="Courier New" panose="020B0604020202020204" pitchFamily="34" charset="0"/>
              <a:buChar char="o"/>
            </a:pPr>
            <a:r>
              <a:rPr lang="nb-NO" sz="1600">
                <a:cs typeface="Arial"/>
              </a:rPr>
              <a:t>Felles infrastruktur; organisering, finansiering og gjennomføring</a:t>
            </a:r>
          </a:p>
          <a:p>
            <a:pPr lvl="2">
              <a:spcBef>
                <a:spcPts val="1200"/>
              </a:spcBef>
            </a:pPr>
            <a:r>
              <a:rPr lang="nb-NO" sz="1600">
                <a:cs typeface="Arial"/>
              </a:rPr>
              <a:t>Løsninger for Renovasjon</a:t>
            </a:r>
          </a:p>
          <a:p>
            <a:pPr lvl="2">
              <a:spcBef>
                <a:spcPts val="1200"/>
              </a:spcBef>
            </a:pPr>
            <a:r>
              <a:rPr lang="nb-NO" sz="1600">
                <a:cs typeface="Arial"/>
              </a:rPr>
              <a:t>Parkering – fellesløsninger, lokalisering og gjennomføringsmodeller</a:t>
            </a:r>
          </a:p>
          <a:p>
            <a:pPr lvl="2">
              <a:spcBef>
                <a:spcPts val="1200"/>
              </a:spcBef>
            </a:pPr>
            <a:r>
              <a:rPr lang="nb-NO" sz="1600">
                <a:cs typeface="Arial"/>
              </a:rPr>
              <a:t>Rekkefølge og finansiering av tiltak i vegnettet</a:t>
            </a:r>
          </a:p>
          <a:p>
            <a:pPr lvl="1">
              <a:buFont typeface="Courier New" panose="020B0604020202020204" pitchFamily="34" charset="0"/>
              <a:buChar char="o"/>
            </a:pPr>
            <a:endParaRPr lang="nb-NO">
              <a:cs typeface="Arial"/>
            </a:endParaRPr>
          </a:p>
          <a:p>
            <a:endParaRPr lang="nb-NO">
              <a:cs typeface="Arial"/>
            </a:endParaRPr>
          </a:p>
        </p:txBody>
      </p:sp>
      <p:pic>
        <p:nvPicPr>
          <p:cNvPr id="6" name="Bilde 5">
            <a:extLst>
              <a:ext uri="{FF2B5EF4-FFF2-40B4-BE49-F238E27FC236}">
                <a16:creationId xmlns:a16="http://schemas.microsoft.com/office/drawing/2014/main" id="{8D29406C-0BB9-DAA9-A7DE-B59AA78E773C}"/>
              </a:ext>
            </a:extLst>
          </p:cNvPr>
          <p:cNvPicPr>
            <a:picLocks noChangeAspect="1"/>
          </p:cNvPicPr>
          <p:nvPr/>
        </p:nvPicPr>
        <p:blipFill>
          <a:blip r:embed="rId2"/>
          <a:stretch>
            <a:fillRect/>
          </a:stretch>
        </p:blipFill>
        <p:spPr>
          <a:xfrm>
            <a:off x="5860074" y="223199"/>
            <a:ext cx="3188931" cy="2123910"/>
          </a:xfrm>
          <a:prstGeom prst="rect">
            <a:avLst/>
          </a:prstGeom>
        </p:spPr>
      </p:pic>
      <p:sp>
        <p:nvSpPr>
          <p:cNvPr id="9" name="TekstSylinder 8">
            <a:extLst>
              <a:ext uri="{FF2B5EF4-FFF2-40B4-BE49-F238E27FC236}">
                <a16:creationId xmlns:a16="http://schemas.microsoft.com/office/drawing/2014/main" id="{8BCD950E-8857-7BF3-2084-315F38447E07}"/>
              </a:ext>
            </a:extLst>
          </p:cNvPr>
          <p:cNvSpPr txBox="1"/>
          <p:nvPr/>
        </p:nvSpPr>
        <p:spPr>
          <a:xfrm>
            <a:off x="7704739" y="4921889"/>
            <a:ext cx="1901952" cy="230832"/>
          </a:xfrm>
          <a:prstGeom prst="rect">
            <a:avLst/>
          </a:prstGeom>
          <a:noFill/>
        </p:spPr>
        <p:txBody>
          <a:bodyPr wrap="square" rtlCol="0">
            <a:spAutoFit/>
          </a:bodyPr>
          <a:lstStyle/>
          <a:p>
            <a:r>
              <a:rPr lang="nb-NO" sz="900" i="1"/>
              <a:t>Foto: Bergen kommune</a:t>
            </a:r>
          </a:p>
        </p:txBody>
      </p:sp>
      <p:sp>
        <p:nvSpPr>
          <p:cNvPr id="8" name="TekstSylinder 7">
            <a:extLst>
              <a:ext uri="{FF2B5EF4-FFF2-40B4-BE49-F238E27FC236}">
                <a16:creationId xmlns:a16="http://schemas.microsoft.com/office/drawing/2014/main" id="{20D9653B-E1DB-8633-9545-E545C6CC1E71}"/>
              </a:ext>
            </a:extLst>
          </p:cNvPr>
          <p:cNvSpPr txBox="1"/>
          <p:nvPr/>
        </p:nvSpPr>
        <p:spPr>
          <a:xfrm>
            <a:off x="8024774" y="2048568"/>
            <a:ext cx="1261883" cy="246221"/>
          </a:xfrm>
          <a:prstGeom prst="rect">
            <a:avLst/>
          </a:prstGeom>
          <a:noFill/>
        </p:spPr>
        <p:txBody>
          <a:bodyPr wrap="square" rtlCol="0">
            <a:spAutoFit/>
          </a:bodyPr>
          <a:lstStyle/>
          <a:p>
            <a:r>
              <a:rPr lang="nb-NO" sz="1000">
                <a:solidFill>
                  <a:schemeClr val="bg1"/>
                </a:solidFill>
              </a:rPr>
              <a:t>Marineholmen</a:t>
            </a:r>
          </a:p>
        </p:txBody>
      </p:sp>
      <p:pic>
        <p:nvPicPr>
          <p:cNvPr id="11" name="Bilde 10">
            <a:extLst>
              <a:ext uri="{FF2B5EF4-FFF2-40B4-BE49-F238E27FC236}">
                <a16:creationId xmlns:a16="http://schemas.microsoft.com/office/drawing/2014/main" id="{F77A3C22-2860-378E-83CD-E179A4B401EB}"/>
              </a:ext>
            </a:extLst>
          </p:cNvPr>
          <p:cNvPicPr>
            <a:picLocks noChangeAspect="1"/>
          </p:cNvPicPr>
          <p:nvPr/>
        </p:nvPicPr>
        <p:blipFill>
          <a:blip r:embed="rId3"/>
          <a:stretch>
            <a:fillRect/>
          </a:stretch>
        </p:blipFill>
        <p:spPr>
          <a:xfrm>
            <a:off x="5860074" y="2524980"/>
            <a:ext cx="3188931" cy="2396909"/>
          </a:xfrm>
          <a:prstGeom prst="rect">
            <a:avLst/>
          </a:prstGeom>
        </p:spPr>
      </p:pic>
      <p:sp>
        <p:nvSpPr>
          <p:cNvPr id="12" name="TekstSylinder 11">
            <a:extLst>
              <a:ext uri="{FF2B5EF4-FFF2-40B4-BE49-F238E27FC236}">
                <a16:creationId xmlns:a16="http://schemas.microsoft.com/office/drawing/2014/main" id="{651D92F4-132E-CC70-317C-914E4E752A1A}"/>
              </a:ext>
            </a:extLst>
          </p:cNvPr>
          <p:cNvSpPr txBox="1"/>
          <p:nvPr/>
        </p:nvSpPr>
        <p:spPr>
          <a:xfrm>
            <a:off x="8427110" y="4607936"/>
            <a:ext cx="859547" cy="246221"/>
          </a:xfrm>
          <a:prstGeom prst="rect">
            <a:avLst/>
          </a:prstGeom>
          <a:noFill/>
        </p:spPr>
        <p:txBody>
          <a:bodyPr wrap="square" rtlCol="0">
            <a:spAutoFit/>
          </a:bodyPr>
          <a:lstStyle/>
          <a:p>
            <a:r>
              <a:rPr lang="nb-NO" sz="1000">
                <a:solidFill>
                  <a:schemeClr val="bg1"/>
                </a:solidFill>
              </a:rPr>
              <a:t>Malmø</a:t>
            </a:r>
          </a:p>
        </p:txBody>
      </p:sp>
    </p:spTree>
    <p:extLst>
      <p:ext uri="{BB962C8B-B14F-4D97-AF65-F5344CB8AC3E}">
        <p14:creationId xmlns:p14="http://schemas.microsoft.com/office/powerpoint/2010/main" val="39919290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e 2">
            <a:extLst>
              <a:ext uri="{FF2B5EF4-FFF2-40B4-BE49-F238E27FC236}">
                <a16:creationId xmlns:a16="http://schemas.microsoft.com/office/drawing/2014/main" id="{BCA2859C-D5CD-4D91-41D0-C3E99FAB0C9E}"/>
              </a:ext>
            </a:extLst>
          </p:cNvPr>
          <p:cNvPicPr>
            <a:picLocks noChangeAspect="1"/>
          </p:cNvPicPr>
          <p:nvPr/>
        </p:nvPicPr>
        <p:blipFill>
          <a:blip r:embed="rId3"/>
          <a:stretch>
            <a:fillRect/>
          </a:stretch>
        </p:blipFill>
        <p:spPr>
          <a:xfrm>
            <a:off x="4572000" y="0"/>
            <a:ext cx="4526375" cy="5145088"/>
          </a:xfrm>
          <a:prstGeom prst="rect">
            <a:avLst/>
          </a:prstGeom>
        </p:spPr>
      </p:pic>
      <p:pic>
        <p:nvPicPr>
          <p:cNvPr id="5" name="Bilde 4">
            <a:extLst>
              <a:ext uri="{FF2B5EF4-FFF2-40B4-BE49-F238E27FC236}">
                <a16:creationId xmlns:a16="http://schemas.microsoft.com/office/drawing/2014/main" id="{F2E8A094-7F99-D2F0-B217-D925502E66DA}"/>
              </a:ext>
            </a:extLst>
          </p:cNvPr>
          <p:cNvPicPr>
            <a:picLocks noChangeAspect="1"/>
          </p:cNvPicPr>
          <p:nvPr/>
        </p:nvPicPr>
        <p:blipFill>
          <a:blip r:embed="rId4"/>
          <a:stretch>
            <a:fillRect/>
          </a:stretch>
        </p:blipFill>
        <p:spPr>
          <a:xfrm>
            <a:off x="45625" y="0"/>
            <a:ext cx="4075236" cy="5145088"/>
          </a:xfrm>
          <a:prstGeom prst="rect">
            <a:avLst/>
          </a:prstGeom>
        </p:spPr>
      </p:pic>
      <p:sp>
        <p:nvSpPr>
          <p:cNvPr id="6" name="TekstSylinder 5">
            <a:extLst>
              <a:ext uri="{FF2B5EF4-FFF2-40B4-BE49-F238E27FC236}">
                <a16:creationId xmlns:a16="http://schemas.microsoft.com/office/drawing/2014/main" id="{CB7DBACD-110F-73CD-1824-F5D93EE8CD89}"/>
              </a:ext>
            </a:extLst>
          </p:cNvPr>
          <p:cNvSpPr txBox="1"/>
          <p:nvPr/>
        </p:nvSpPr>
        <p:spPr>
          <a:xfrm>
            <a:off x="512323" y="116732"/>
            <a:ext cx="1848256"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a:ln>
                  <a:noFill/>
                </a:ln>
                <a:solidFill>
                  <a:prstClr val="black"/>
                </a:solidFill>
                <a:effectLst/>
                <a:uLnTx/>
                <a:uFillTx/>
                <a:latin typeface="Arial" panose="020B0604020202020204"/>
                <a:ea typeface="+mn-ea"/>
                <a:cs typeface="+mn-cs"/>
              </a:rPr>
              <a:t>KPA 2010</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a:ln>
                  <a:noFill/>
                </a:ln>
                <a:solidFill>
                  <a:prstClr val="black"/>
                </a:solidFill>
                <a:effectLst/>
                <a:uLnTx/>
                <a:uFillTx/>
                <a:latin typeface="Arial" panose="020B0604020202020204"/>
                <a:ea typeface="+mn-ea"/>
                <a:cs typeface="+mn-cs"/>
              </a:rPr>
              <a:t>Vedtatt 24.04.2013</a:t>
            </a:r>
          </a:p>
        </p:txBody>
      </p:sp>
      <p:sp>
        <p:nvSpPr>
          <p:cNvPr id="7" name="TekstSylinder 6">
            <a:extLst>
              <a:ext uri="{FF2B5EF4-FFF2-40B4-BE49-F238E27FC236}">
                <a16:creationId xmlns:a16="http://schemas.microsoft.com/office/drawing/2014/main" id="{7ADFEB08-9044-5C82-69B6-EA5E428F4B5A}"/>
              </a:ext>
            </a:extLst>
          </p:cNvPr>
          <p:cNvSpPr txBox="1"/>
          <p:nvPr/>
        </p:nvSpPr>
        <p:spPr>
          <a:xfrm>
            <a:off x="4669276" y="116732"/>
            <a:ext cx="1835285" cy="507831"/>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a:ln>
                  <a:noFill/>
                </a:ln>
                <a:solidFill>
                  <a:prstClr val="black"/>
                </a:solidFill>
                <a:effectLst/>
                <a:uLnTx/>
                <a:uFillTx/>
                <a:latin typeface="Arial" panose="020B0604020202020204"/>
                <a:ea typeface="+mn-ea"/>
                <a:cs typeface="+mn-cs"/>
              </a:rPr>
              <a:t>KPA 2018</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nb-NO" sz="1350" b="0" i="0" u="none" strike="noStrike" kern="1200" cap="none" spc="0" normalizeH="0" baseline="0" noProof="0">
                <a:ln>
                  <a:noFill/>
                </a:ln>
                <a:solidFill>
                  <a:prstClr val="black"/>
                </a:solidFill>
                <a:effectLst/>
                <a:uLnTx/>
                <a:uFillTx/>
                <a:latin typeface="Arial" panose="020B0604020202020204"/>
                <a:ea typeface="+mn-ea"/>
                <a:cs typeface="+mn-cs"/>
              </a:rPr>
              <a:t>Vedtatt 19.06.2019</a:t>
            </a:r>
          </a:p>
        </p:txBody>
      </p:sp>
    </p:spTree>
    <p:extLst>
      <p:ext uri="{BB962C8B-B14F-4D97-AF65-F5344CB8AC3E}">
        <p14:creationId xmlns:p14="http://schemas.microsoft.com/office/powerpoint/2010/main" val="24052756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tel 2">
            <a:extLst>
              <a:ext uri="{FF2B5EF4-FFF2-40B4-BE49-F238E27FC236}">
                <a16:creationId xmlns:a16="http://schemas.microsoft.com/office/drawing/2014/main" id="{C0C36367-60BE-F830-B745-2E728D11919A}"/>
              </a:ext>
            </a:extLst>
          </p:cNvPr>
          <p:cNvSpPr>
            <a:spLocks noGrp="1"/>
          </p:cNvSpPr>
          <p:nvPr>
            <p:ph type="title"/>
          </p:nvPr>
        </p:nvSpPr>
        <p:spPr/>
        <p:txBody>
          <a:bodyPr/>
          <a:lstStyle/>
          <a:p>
            <a:r>
              <a:rPr lang="nb-NO" sz="2800" b="0" i="0" u="none" strike="noStrike">
                <a:solidFill>
                  <a:srgbClr val="000000"/>
                </a:solidFill>
                <a:effectLst/>
                <a:latin typeface="Arial" panose="020B0604020202020204" pitchFamily="34" charset="0"/>
              </a:rPr>
              <a:t>Overordnet mobilitetsplan for Laksevåg</a:t>
            </a:r>
            <a:r>
              <a:rPr lang="nb-NO" sz="1800" b="0" i="0">
                <a:solidFill>
                  <a:srgbClr val="000000"/>
                </a:solidFill>
                <a:effectLst/>
                <a:latin typeface="Arial" panose="020B0604020202020204" pitchFamily="34" charset="0"/>
              </a:rPr>
              <a:t>​</a:t>
            </a:r>
            <a:endParaRPr lang="nb-NO"/>
          </a:p>
        </p:txBody>
      </p:sp>
      <p:sp>
        <p:nvSpPr>
          <p:cNvPr id="4" name="Plassholder for innhold 3">
            <a:extLst>
              <a:ext uri="{FF2B5EF4-FFF2-40B4-BE49-F238E27FC236}">
                <a16:creationId xmlns:a16="http://schemas.microsoft.com/office/drawing/2014/main" id="{C7774B99-226E-D04F-EFD3-CF9E398ED0C8}"/>
              </a:ext>
            </a:extLst>
          </p:cNvPr>
          <p:cNvSpPr>
            <a:spLocks noGrp="1"/>
          </p:cNvSpPr>
          <p:nvPr>
            <p:ph idx="1"/>
          </p:nvPr>
        </p:nvSpPr>
        <p:spPr>
          <a:xfrm>
            <a:off x="628650" y="1180058"/>
            <a:ext cx="5697199" cy="3337269"/>
          </a:xfrm>
        </p:spPr>
        <p:txBody>
          <a:bodyPr>
            <a:normAutofit fontScale="47500" lnSpcReduction="20000"/>
          </a:bodyPr>
          <a:lstStyle/>
          <a:p>
            <a:pPr marL="0" indent="0" algn="l" rtl="0" fontAlgn="base">
              <a:lnSpc>
                <a:spcPts val="2250"/>
              </a:lnSpc>
              <a:buNone/>
            </a:pPr>
            <a:r>
              <a:rPr lang="nb-NO" sz="3300" b="0" i="0" u="none" strike="noStrike">
                <a:solidFill>
                  <a:srgbClr val="000000"/>
                </a:solidFill>
                <a:effectLst/>
                <a:latin typeface="Arial" panose="020B0604020202020204" pitchFamily="34" charset="0"/>
              </a:rPr>
              <a:t>Trafikksystemet på Laksevåg tåler ikke særlig økning, og nytt transportbehov er avhengig av at flere går, sykler og reiser kollektivt, på lik linje med tette byområder i Bergen.</a:t>
            </a:r>
            <a:r>
              <a:rPr lang="en-US" sz="3300" b="0" i="0">
                <a:solidFill>
                  <a:srgbClr val="000000"/>
                </a:solidFill>
                <a:effectLst/>
                <a:latin typeface="Arial" panose="020B0604020202020204" pitchFamily="34" charset="0"/>
              </a:rPr>
              <a:t>​</a:t>
            </a:r>
          </a:p>
          <a:p>
            <a:pPr marL="0" indent="0" algn="l" rtl="0" fontAlgn="base">
              <a:lnSpc>
                <a:spcPts val="2250"/>
              </a:lnSpc>
              <a:buNone/>
            </a:pPr>
            <a:endParaRPr lang="en-US" sz="3300" b="0" i="0">
              <a:solidFill>
                <a:srgbClr val="000000"/>
              </a:solidFill>
              <a:effectLst/>
              <a:latin typeface="Segoe UI" panose="020B0502040204020203" pitchFamily="34" charset="0"/>
            </a:endParaRPr>
          </a:p>
          <a:p>
            <a:pPr marL="0" indent="0" algn="l" rtl="0" fontAlgn="base">
              <a:lnSpc>
                <a:spcPts val="2250"/>
              </a:lnSpc>
              <a:buNone/>
            </a:pPr>
            <a:r>
              <a:rPr lang="nb-NO" sz="3300" b="0" i="0" u="none" strike="noStrike">
                <a:solidFill>
                  <a:srgbClr val="000000"/>
                </a:solidFill>
                <a:effectLst/>
                <a:latin typeface="Arial" panose="020B0604020202020204" pitchFamily="34" charset="0"/>
              </a:rPr>
              <a:t>Den overordnede mobilitetsplanen skal: </a:t>
            </a:r>
            <a:r>
              <a:rPr lang="en-US" sz="3300" b="0" i="0">
                <a:solidFill>
                  <a:srgbClr val="000000"/>
                </a:solidFill>
                <a:effectLst/>
                <a:latin typeface="Arial" panose="020B0604020202020204" pitchFamily="34" charset="0"/>
              </a:rPr>
              <a:t>​</a:t>
            </a:r>
            <a:endParaRPr lang="en-US" sz="3300" b="0" i="0">
              <a:solidFill>
                <a:srgbClr val="000000"/>
              </a:solidFill>
              <a:effectLst/>
              <a:latin typeface="Segoe UI" panose="020B0502040204020203" pitchFamily="34" charset="0"/>
            </a:endParaRPr>
          </a:p>
          <a:p>
            <a:pPr fontAlgn="base">
              <a:lnSpc>
                <a:spcPts val="2250"/>
              </a:lnSpc>
            </a:pPr>
            <a:r>
              <a:rPr lang="nb-NO" sz="3300" b="0" i="0">
                <a:solidFill>
                  <a:srgbClr val="000000"/>
                </a:solidFill>
                <a:effectLst/>
                <a:latin typeface="Arial" panose="020B0604020202020204" pitchFamily="34" charset="0"/>
              </a:rPr>
              <a:t>​</a:t>
            </a:r>
            <a:r>
              <a:rPr lang="nb-NO" sz="3300" b="0" i="0" u="none" strike="noStrike">
                <a:solidFill>
                  <a:srgbClr val="000000"/>
                </a:solidFill>
                <a:effectLst/>
                <a:latin typeface="Arial" panose="020B0604020202020204" pitchFamily="34" charset="0"/>
              </a:rPr>
              <a:t>sikre en bærekraftig byutvikling og et attraktivt byliv</a:t>
            </a:r>
          </a:p>
          <a:p>
            <a:pPr algn="l" rtl="0" fontAlgn="base">
              <a:lnSpc>
                <a:spcPts val="2250"/>
              </a:lnSpc>
              <a:buFont typeface="Arial" panose="020B0604020202020204" pitchFamily="34" charset="0"/>
              <a:buChar char="•"/>
            </a:pPr>
            <a:r>
              <a:rPr lang="nb-NO" sz="3300" b="0" i="0" u="none" strike="noStrike">
                <a:solidFill>
                  <a:srgbClr val="000000"/>
                </a:solidFill>
                <a:effectLst/>
                <a:latin typeface="Arial" panose="020B0604020202020204" pitchFamily="34" charset="0"/>
              </a:rPr>
              <a:t>foreslå prinsipper for sykkel, gange, kollektiv, øvrig trafikk og parkering for byutviklingsområdene på Laksevåg</a:t>
            </a:r>
            <a:r>
              <a:rPr lang="nb-NO" sz="3300" b="0" i="0">
                <a:solidFill>
                  <a:srgbClr val="000000"/>
                </a:solidFill>
                <a:effectLst/>
                <a:latin typeface="Arial" panose="020B0604020202020204" pitchFamily="34" charset="0"/>
              </a:rPr>
              <a:t>​</a:t>
            </a:r>
          </a:p>
          <a:p>
            <a:pPr algn="l" rtl="0" fontAlgn="base">
              <a:lnSpc>
                <a:spcPts val="2250"/>
              </a:lnSpc>
              <a:buFont typeface="Arial" panose="020B0604020202020204" pitchFamily="34" charset="0"/>
              <a:buChar char="•"/>
            </a:pPr>
            <a:r>
              <a:rPr lang="nb-NO" sz="3300" b="0" i="0" u="none" strike="noStrike">
                <a:solidFill>
                  <a:srgbClr val="000000"/>
                </a:solidFill>
                <a:effectLst/>
                <a:latin typeface="Arial" panose="020B0604020202020204" pitchFamily="34" charset="0"/>
              </a:rPr>
              <a:t>vise tiltak og avhengigheter og anbefale en trinnvis utvikling </a:t>
            </a:r>
            <a:endParaRPr lang="en-US" sz="3300" b="0" i="0">
              <a:solidFill>
                <a:srgbClr val="000000"/>
              </a:solidFill>
              <a:effectLst/>
              <a:latin typeface="Arial" panose="020B0604020202020204" pitchFamily="34" charset="0"/>
            </a:endParaRPr>
          </a:p>
          <a:p>
            <a:endParaRPr lang="nb-NO"/>
          </a:p>
        </p:txBody>
      </p:sp>
      <p:pic>
        <p:nvPicPr>
          <p:cNvPr id="5122" name="Picture 2" descr="Et bilde som inneholder sykkel, tekst, hjul, Landkjøretøy&#10;&#10;Automatisk generert beskrivelse">
            <a:extLst>
              <a:ext uri="{FF2B5EF4-FFF2-40B4-BE49-F238E27FC236}">
                <a16:creationId xmlns:a16="http://schemas.microsoft.com/office/drawing/2014/main" id="{6918BA19-8D98-9178-6F15-B1121531912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9265" y="2929842"/>
            <a:ext cx="2031166" cy="186329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648B66EB-AADA-7041-EA19-9DA7F54EFA95}"/>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8084"/>
          <a:stretch/>
        </p:blipFill>
        <p:spPr bwMode="auto">
          <a:xfrm>
            <a:off x="6839264" y="1180058"/>
            <a:ext cx="2031167" cy="1669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231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e 3">
            <a:extLst>
              <a:ext uri="{FF2B5EF4-FFF2-40B4-BE49-F238E27FC236}">
                <a16:creationId xmlns:a16="http://schemas.microsoft.com/office/drawing/2014/main" id="{246E475D-372A-C90D-B657-1903E74B950F}"/>
              </a:ext>
            </a:extLst>
          </p:cNvPr>
          <p:cNvPicPr>
            <a:picLocks noChangeAspect="1"/>
          </p:cNvPicPr>
          <p:nvPr/>
        </p:nvPicPr>
        <p:blipFill>
          <a:blip r:embed="rId3"/>
          <a:stretch>
            <a:fillRect/>
          </a:stretch>
        </p:blipFill>
        <p:spPr>
          <a:xfrm>
            <a:off x="1422169" y="116781"/>
            <a:ext cx="6883621" cy="4788277"/>
          </a:xfrm>
          <a:prstGeom prst="rect">
            <a:avLst/>
          </a:prstGeom>
          <a:effectLst>
            <a:outerShdw blurRad="50800" dist="50800" dir="5400000" algn="ctr" rotWithShape="0">
              <a:schemeClr val="tx1"/>
            </a:outerShdw>
          </a:effectLst>
        </p:spPr>
      </p:pic>
      <p:pic>
        <p:nvPicPr>
          <p:cNvPr id="9" name="Bilde 8">
            <a:extLst>
              <a:ext uri="{FF2B5EF4-FFF2-40B4-BE49-F238E27FC236}">
                <a16:creationId xmlns:a16="http://schemas.microsoft.com/office/drawing/2014/main" id="{198004FC-89DB-0DDD-240D-FCD2D74FDCBD}"/>
              </a:ext>
            </a:extLst>
          </p:cNvPr>
          <p:cNvPicPr>
            <a:picLocks noChangeAspect="1"/>
          </p:cNvPicPr>
          <p:nvPr/>
        </p:nvPicPr>
        <p:blipFill>
          <a:blip r:embed="rId4"/>
          <a:stretch>
            <a:fillRect/>
          </a:stretch>
        </p:blipFill>
        <p:spPr>
          <a:xfrm>
            <a:off x="2873287" y="4120742"/>
            <a:ext cx="3454845" cy="626393"/>
          </a:xfrm>
          <a:prstGeom prst="rect">
            <a:avLst/>
          </a:prstGeom>
        </p:spPr>
      </p:pic>
    </p:spTree>
    <p:extLst>
      <p:ext uri="{BB962C8B-B14F-4D97-AF65-F5344CB8AC3E}">
        <p14:creationId xmlns:p14="http://schemas.microsoft.com/office/powerpoint/2010/main" val="1148143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8D1804-8336-A53B-3030-807ED52D15BA}"/>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E0540B8F-0E3A-71F3-6D0F-9B5AA1A0CC95}"/>
              </a:ext>
            </a:extLst>
          </p:cNvPr>
          <p:cNvSpPr>
            <a:spLocks noGrp="1"/>
          </p:cNvSpPr>
          <p:nvPr>
            <p:ph type="title"/>
          </p:nvPr>
        </p:nvSpPr>
        <p:spPr>
          <a:xfrm>
            <a:off x="402296" y="115688"/>
            <a:ext cx="8111837" cy="715585"/>
          </a:xfrm>
        </p:spPr>
        <p:txBody>
          <a:bodyPr>
            <a:normAutofit/>
          </a:bodyPr>
          <a:lstStyle/>
          <a:p>
            <a:r>
              <a:rPr lang="nb-NO"/>
              <a:t>Viktige gangakser fra fjord til fjell</a:t>
            </a:r>
          </a:p>
        </p:txBody>
      </p:sp>
      <p:pic>
        <p:nvPicPr>
          <p:cNvPr id="3" name="Picture 2" descr="Et bilde som inneholder kart, tekst, atlas, diagram&#10;&#10;KI-generert innhold kan være feil., Bilde">
            <a:extLst>
              <a:ext uri="{FF2B5EF4-FFF2-40B4-BE49-F238E27FC236}">
                <a16:creationId xmlns:a16="http://schemas.microsoft.com/office/drawing/2014/main" id="{9BED8050-C0F7-4819-2C39-805394F81A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7029" y="831273"/>
            <a:ext cx="6274116" cy="3929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2772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75D5C-03C2-337D-D223-3F4BB2F3BD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E4104EC-D24B-760F-D6A1-8C9CE9C205D3}"/>
              </a:ext>
            </a:extLst>
          </p:cNvPr>
          <p:cNvPicPr>
            <a:picLocks noChangeAspect="1"/>
          </p:cNvPicPr>
          <p:nvPr/>
        </p:nvPicPr>
        <p:blipFill>
          <a:blip r:embed="rId3"/>
          <a:srcRect l="4927"/>
          <a:stretch/>
        </p:blipFill>
        <p:spPr>
          <a:xfrm>
            <a:off x="-10134" y="-29008"/>
            <a:ext cx="9214660" cy="5141913"/>
          </a:xfrm>
          <a:prstGeom prst="rect">
            <a:avLst/>
          </a:prstGeom>
        </p:spPr>
      </p:pic>
      <p:sp>
        <p:nvSpPr>
          <p:cNvPr id="4" name="Oval 3">
            <a:extLst>
              <a:ext uri="{FF2B5EF4-FFF2-40B4-BE49-F238E27FC236}">
                <a16:creationId xmlns:a16="http://schemas.microsoft.com/office/drawing/2014/main" id="{8EED9089-57BF-0397-93CC-A37064EF7A81}"/>
              </a:ext>
            </a:extLst>
          </p:cNvPr>
          <p:cNvSpPr/>
          <p:nvPr/>
        </p:nvSpPr>
        <p:spPr>
          <a:xfrm>
            <a:off x="4842052" y="2011712"/>
            <a:ext cx="1417100" cy="61885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616 w 1891529"/>
              <a:gd name="connsiteY0" fmla="*/ 288874 h 787106"/>
              <a:gd name="connsiteX1" fmla="*/ 332837 w 1891529"/>
              <a:gd name="connsiteY1" fmla="*/ 27132 h 787106"/>
              <a:gd name="connsiteX2" fmla="*/ 769298 w 1891529"/>
              <a:gd name="connsiteY2" fmla="*/ 29672 h 787106"/>
              <a:gd name="connsiteX3" fmla="*/ 1228763 w 1891529"/>
              <a:gd name="connsiteY3" fmla="*/ 211859 h 787106"/>
              <a:gd name="connsiteX4" fmla="*/ 1699818 w 1891529"/>
              <a:gd name="connsiteY4" fmla="*/ 193386 h 787106"/>
              <a:gd name="connsiteX5" fmla="*/ 1891517 w 1891529"/>
              <a:gd name="connsiteY5" fmla="*/ 514581 h 787106"/>
              <a:gd name="connsiteX6" fmla="*/ 1702172 w 1891529"/>
              <a:gd name="connsiteY6" fmla="*/ 787054 h 787106"/>
              <a:gd name="connsiteX7" fmla="*/ 730000 w 1891529"/>
              <a:gd name="connsiteY7" fmla="*/ 535132 h 787106"/>
              <a:gd name="connsiteX8" fmla="*/ 10616 w 1891529"/>
              <a:gd name="connsiteY8" fmla="*/ 288874 h 787106"/>
              <a:gd name="connsiteX0" fmla="*/ 10616 w 1891529"/>
              <a:gd name="connsiteY0" fmla="*/ 288874 h 836195"/>
              <a:gd name="connsiteX1" fmla="*/ 332837 w 1891529"/>
              <a:gd name="connsiteY1" fmla="*/ 27132 h 836195"/>
              <a:gd name="connsiteX2" fmla="*/ 769298 w 1891529"/>
              <a:gd name="connsiteY2" fmla="*/ 29672 h 836195"/>
              <a:gd name="connsiteX3" fmla="*/ 1228763 w 1891529"/>
              <a:gd name="connsiteY3" fmla="*/ 211859 h 836195"/>
              <a:gd name="connsiteX4" fmla="*/ 1699818 w 1891529"/>
              <a:gd name="connsiteY4" fmla="*/ 193386 h 836195"/>
              <a:gd name="connsiteX5" fmla="*/ 1891517 w 1891529"/>
              <a:gd name="connsiteY5" fmla="*/ 514581 h 836195"/>
              <a:gd name="connsiteX6" fmla="*/ 1702172 w 1891529"/>
              <a:gd name="connsiteY6" fmla="*/ 787054 h 836195"/>
              <a:gd name="connsiteX7" fmla="*/ 1336821 w 1891529"/>
              <a:gd name="connsiteY7" fmla="*/ 812760 h 836195"/>
              <a:gd name="connsiteX8" fmla="*/ 730000 w 1891529"/>
              <a:gd name="connsiteY8" fmla="*/ 535132 h 836195"/>
              <a:gd name="connsiteX9" fmla="*/ 10616 w 1891529"/>
              <a:gd name="connsiteY9" fmla="*/ 288874 h 836195"/>
              <a:gd name="connsiteX0" fmla="*/ 9852 w 1890765"/>
              <a:gd name="connsiteY0" fmla="*/ 288874 h 836195"/>
              <a:gd name="connsiteX1" fmla="*/ 332073 w 1890765"/>
              <a:gd name="connsiteY1" fmla="*/ 27132 h 836195"/>
              <a:gd name="connsiteX2" fmla="*/ 768534 w 1890765"/>
              <a:gd name="connsiteY2" fmla="*/ 29672 h 836195"/>
              <a:gd name="connsiteX3" fmla="*/ 1227999 w 1890765"/>
              <a:gd name="connsiteY3" fmla="*/ 211859 h 836195"/>
              <a:gd name="connsiteX4" fmla="*/ 1699054 w 1890765"/>
              <a:gd name="connsiteY4" fmla="*/ 193386 h 836195"/>
              <a:gd name="connsiteX5" fmla="*/ 1890753 w 1890765"/>
              <a:gd name="connsiteY5" fmla="*/ 514581 h 836195"/>
              <a:gd name="connsiteX6" fmla="*/ 1701408 w 1890765"/>
              <a:gd name="connsiteY6" fmla="*/ 787054 h 836195"/>
              <a:gd name="connsiteX7" fmla="*/ 1336057 w 1890765"/>
              <a:gd name="connsiteY7" fmla="*/ 812760 h 836195"/>
              <a:gd name="connsiteX8" fmla="*/ 711481 w 1890765"/>
              <a:gd name="connsiteY8" fmla="*/ 558805 h 836195"/>
              <a:gd name="connsiteX9" fmla="*/ 9852 w 1890765"/>
              <a:gd name="connsiteY9" fmla="*/ 288874 h 836195"/>
              <a:gd name="connsiteX0" fmla="*/ 9852 w 1890765"/>
              <a:gd name="connsiteY0" fmla="*/ 288874 h 832061"/>
              <a:gd name="connsiteX1" fmla="*/ 332073 w 1890765"/>
              <a:gd name="connsiteY1" fmla="*/ 27132 h 832061"/>
              <a:gd name="connsiteX2" fmla="*/ 768534 w 1890765"/>
              <a:gd name="connsiteY2" fmla="*/ 29672 h 832061"/>
              <a:gd name="connsiteX3" fmla="*/ 1227999 w 1890765"/>
              <a:gd name="connsiteY3" fmla="*/ 211859 h 832061"/>
              <a:gd name="connsiteX4" fmla="*/ 1699054 w 1890765"/>
              <a:gd name="connsiteY4" fmla="*/ 193386 h 832061"/>
              <a:gd name="connsiteX5" fmla="*/ 1890753 w 1890765"/>
              <a:gd name="connsiteY5" fmla="*/ 514581 h 832061"/>
              <a:gd name="connsiteX6" fmla="*/ 1701408 w 1890765"/>
              <a:gd name="connsiteY6" fmla="*/ 787054 h 832061"/>
              <a:gd name="connsiteX7" fmla="*/ 1350854 w 1890765"/>
              <a:gd name="connsiteY7" fmla="*/ 806842 h 832061"/>
              <a:gd name="connsiteX8" fmla="*/ 711481 w 1890765"/>
              <a:gd name="connsiteY8" fmla="*/ 558805 h 832061"/>
              <a:gd name="connsiteX9" fmla="*/ 9852 w 1890765"/>
              <a:gd name="connsiteY9" fmla="*/ 288874 h 832061"/>
              <a:gd name="connsiteX0" fmla="*/ 9852 w 1930525"/>
              <a:gd name="connsiteY0" fmla="*/ 288874 h 828196"/>
              <a:gd name="connsiteX1" fmla="*/ 332073 w 1930525"/>
              <a:gd name="connsiteY1" fmla="*/ 27132 h 828196"/>
              <a:gd name="connsiteX2" fmla="*/ 768534 w 1930525"/>
              <a:gd name="connsiteY2" fmla="*/ 29672 h 828196"/>
              <a:gd name="connsiteX3" fmla="*/ 1227999 w 1930525"/>
              <a:gd name="connsiteY3" fmla="*/ 211859 h 828196"/>
              <a:gd name="connsiteX4" fmla="*/ 1699054 w 1930525"/>
              <a:gd name="connsiteY4" fmla="*/ 193386 h 828196"/>
              <a:gd name="connsiteX5" fmla="*/ 1890753 w 1930525"/>
              <a:gd name="connsiteY5" fmla="*/ 514581 h 828196"/>
              <a:gd name="connsiteX6" fmla="*/ 1890798 w 1930525"/>
              <a:gd name="connsiteY6" fmla="*/ 775217 h 828196"/>
              <a:gd name="connsiteX7" fmla="*/ 1350854 w 1930525"/>
              <a:gd name="connsiteY7" fmla="*/ 806842 h 828196"/>
              <a:gd name="connsiteX8" fmla="*/ 711481 w 1930525"/>
              <a:gd name="connsiteY8" fmla="*/ 558805 h 828196"/>
              <a:gd name="connsiteX9" fmla="*/ 9852 w 1930525"/>
              <a:gd name="connsiteY9" fmla="*/ 288874 h 828196"/>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99054 w 1922012"/>
              <a:gd name="connsiteY4" fmla="*/ 193386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66503 w 1922012"/>
              <a:gd name="connsiteY4" fmla="*/ 178590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666503 w 1922012"/>
              <a:gd name="connsiteY4" fmla="*/ 17748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568848 w 1922012"/>
              <a:gd name="connsiteY4" fmla="*/ 33136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004 h 825621"/>
              <a:gd name="connsiteX1" fmla="*/ 332073 w 1922012"/>
              <a:gd name="connsiteY1" fmla="*/ 25262 h 825621"/>
              <a:gd name="connsiteX2" fmla="*/ 768534 w 1922012"/>
              <a:gd name="connsiteY2" fmla="*/ 27802 h 825621"/>
              <a:gd name="connsiteX3" fmla="*/ 1239836 w 1922012"/>
              <a:gd name="connsiteY3" fmla="*/ 174478 h 825621"/>
              <a:gd name="connsiteX4" fmla="*/ 1568848 w 1922012"/>
              <a:gd name="connsiteY4" fmla="*/ 330600 h 825621"/>
              <a:gd name="connsiteX5" fmla="*/ 1861161 w 1922012"/>
              <a:gd name="connsiteY5" fmla="*/ 530466 h 825621"/>
              <a:gd name="connsiteX6" fmla="*/ 1890798 w 1922012"/>
              <a:gd name="connsiteY6" fmla="*/ 773347 h 825621"/>
              <a:gd name="connsiteX7" fmla="*/ 1350854 w 1922012"/>
              <a:gd name="connsiteY7" fmla="*/ 804972 h 825621"/>
              <a:gd name="connsiteX8" fmla="*/ 711481 w 1922012"/>
              <a:gd name="connsiteY8" fmla="*/ 556935 h 825621"/>
              <a:gd name="connsiteX9" fmla="*/ 9852 w 1922012"/>
              <a:gd name="connsiteY9" fmla="*/ 287004 h 825621"/>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48133 w 1917284"/>
              <a:gd name="connsiteY4" fmla="*/ 354274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495855 w 1917284"/>
              <a:gd name="connsiteY4" fmla="*/ 233842 h 825392"/>
              <a:gd name="connsiteX5" fmla="*/ 1548133 w 1917284"/>
              <a:gd name="connsiteY5" fmla="*/ 354274 h 825392"/>
              <a:gd name="connsiteX6" fmla="*/ 1840447 w 1917284"/>
              <a:gd name="connsiteY6" fmla="*/ 536384 h 825392"/>
              <a:gd name="connsiteX7" fmla="*/ 1890798 w 1917284"/>
              <a:gd name="connsiteY7" fmla="*/ 773347 h 825392"/>
              <a:gd name="connsiteX8" fmla="*/ 1350854 w 1917284"/>
              <a:gd name="connsiteY8" fmla="*/ 804972 h 825392"/>
              <a:gd name="connsiteX9" fmla="*/ 711481 w 1917284"/>
              <a:gd name="connsiteY9" fmla="*/ 556935 h 825392"/>
              <a:gd name="connsiteX10" fmla="*/ 9852 w 1917284"/>
              <a:gd name="connsiteY10" fmla="*/ 287004 h 825392"/>
              <a:gd name="connsiteX0" fmla="*/ 10307 w 1899039"/>
              <a:gd name="connsiteY0" fmla="*/ 318761 h 827230"/>
              <a:gd name="connsiteX1" fmla="*/ 313828 w 1899039"/>
              <a:gd name="connsiteY1" fmla="*/ 27100 h 827230"/>
              <a:gd name="connsiteX2" fmla="*/ 750289 w 1899039"/>
              <a:gd name="connsiteY2" fmla="*/ 29640 h 827230"/>
              <a:gd name="connsiteX3" fmla="*/ 1221591 w 1899039"/>
              <a:gd name="connsiteY3" fmla="*/ 176316 h 827230"/>
              <a:gd name="connsiteX4" fmla="*/ 1477610 w 1899039"/>
              <a:gd name="connsiteY4" fmla="*/ 235680 h 827230"/>
              <a:gd name="connsiteX5" fmla="*/ 1529888 w 1899039"/>
              <a:gd name="connsiteY5" fmla="*/ 356112 h 827230"/>
              <a:gd name="connsiteX6" fmla="*/ 1822202 w 1899039"/>
              <a:gd name="connsiteY6" fmla="*/ 538222 h 827230"/>
              <a:gd name="connsiteX7" fmla="*/ 1872553 w 1899039"/>
              <a:gd name="connsiteY7" fmla="*/ 775185 h 827230"/>
              <a:gd name="connsiteX8" fmla="*/ 1332609 w 1899039"/>
              <a:gd name="connsiteY8" fmla="*/ 806810 h 827230"/>
              <a:gd name="connsiteX9" fmla="*/ 693236 w 1899039"/>
              <a:gd name="connsiteY9" fmla="*/ 558773 h 827230"/>
              <a:gd name="connsiteX10" fmla="*/ 10307 w 1899039"/>
              <a:gd name="connsiteY10" fmla="*/ 318761 h 827230"/>
              <a:gd name="connsiteX0" fmla="*/ 26046 w 1914778"/>
              <a:gd name="connsiteY0" fmla="*/ 311924 h 820393"/>
              <a:gd name="connsiteX1" fmla="*/ 160083 w 1914778"/>
              <a:gd name="connsiteY1" fmla="*/ 214283 h 820393"/>
              <a:gd name="connsiteX2" fmla="*/ 329567 w 1914778"/>
              <a:gd name="connsiteY2" fmla="*/ 20263 h 820393"/>
              <a:gd name="connsiteX3" fmla="*/ 766028 w 1914778"/>
              <a:gd name="connsiteY3" fmla="*/ 22803 h 820393"/>
              <a:gd name="connsiteX4" fmla="*/ 1237330 w 1914778"/>
              <a:gd name="connsiteY4" fmla="*/ 169479 h 820393"/>
              <a:gd name="connsiteX5" fmla="*/ 1493349 w 1914778"/>
              <a:gd name="connsiteY5" fmla="*/ 228843 h 820393"/>
              <a:gd name="connsiteX6" fmla="*/ 1545627 w 1914778"/>
              <a:gd name="connsiteY6" fmla="*/ 349275 h 820393"/>
              <a:gd name="connsiteX7" fmla="*/ 1837941 w 1914778"/>
              <a:gd name="connsiteY7" fmla="*/ 531385 h 820393"/>
              <a:gd name="connsiteX8" fmla="*/ 1888292 w 1914778"/>
              <a:gd name="connsiteY8" fmla="*/ 768348 h 820393"/>
              <a:gd name="connsiteX9" fmla="*/ 1348348 w 1914778"/>
              <a:gd name="connsiteY9" fmla="*/ 799973 h 820393"/>
              <a:gd name="connsiteX10" fmla="*/ 708975 w 1914778"/>
              <a:gd name="connsiteY10" fmla="*/ 551936 h 820393"/>
              <a:gd name="connsiteX11" fmla="*/ 26046 w 1914778"/>
              <a:gd name="connsiteY11" fmla="*/ 311924 h 820393"/>
              <a:gd name="connsiteX0" fmla="*/ 29367 w 1890050"/>
              <a:gd name="connsiteY0" fmla="*/ 334363 h 820393"/>
              <a:gd name="connsiteX1" fmla="*/ 135355 w 1890050"/>
              <a:gd name="connsiteY1" fmla="*/ 214283 h 820393"/>
              <a:gd name="connsiteX2" fmla="*/ 304839 w 1890050"/>
              <a:gd name="connsiteY2" fmla="*/ 20263 h 820393"/>
              <a:gd name="connsiteX3" fmla="*/ 741300 w 1890050"/>
              <a:gd name="connsiteY3" fmla="*/ 22803 h 820393"/>
              <a:gd name="connsiteX4" fmla="*/ 1212602 w 1890050"/>
              <a:gd name="connsiteY4" fmla="*/ 169479 h 820393"/>
              <a:gd name="connsiteX5" fmla="*/ 1468621 w 1890050"/>
              <a:gd name="connsiteY5" fmla="*/ 228843 h 820393"/>
              <a:gd name="connsiteX6" fmla="*/ 1520899 w 1890050"/>
              <a:gd name="connsiteY6" fmla="*/ 349275 h 820393"/>
              <a:gd name="connsiteX7" fmla="*/ 1813213 w 1890050"/>
              <a:gd name="connsiteY7" fmla="*/ 531385 h 820393"/>
              <a:gd name="connsiteX8" fmla="*/ 1863564 w 1890050"/>
              <a:gd name="connsiteY8" fmla="*/ 768348 h 820393"/>
              <a:gd name="connsiteX9" fmla="*/ 1323620 w 1890050"/>
              <a:gd name="connsiteY9" fmla="*/ 799973 h 820393"/>
              <a:gd name="connsiteX10" fmla="*/ 684247 w 1890050"/>
              <a:gd name="connsiteY10" fmla="*/ 551936 h 820393"/>
              <a:gd name="connsiteX11" fmla="*/ 29367 w 1890050"/>
              <a:gd name="connsiteY11" fmla="*/ 334363 h 820393"/>
              <a:gd name="connsiteX0" fmla="*/ 29367 w 1890050"/>
              <a:gd name="connsiteY0" fmla="*/ 339362 h 825392"/>
              <a:gd name="connsiteX1" fmla="*/ 135355 w 1890050"/>
              <a:gd name="connsiteY1" fmla="*/ 219282 h 825392"/>
              <a:gd name="connsiteX2" fmla="*/ 345978 w 1890050"/>
              <a:gd name="connsiteY2" fmla="*/ 17782 h 825392"/>
              <a:gd name="connsiteX3" fmla="*/ 741300 w 1890050"/>
              <a:gd name="connsiteY3" fmla="*/ 27802 h 825392"/>
              <a:gd name="connsiteX4" fmla="*/ 1212602 w 1890050"/>
              <a:gd name="connsiteY4" fmla="*/ 174478 h 825392"/>
              <a:gd name="connsiteX5" fmla="*/ 1468621 w 1890050"/>
              <a:gd name="connsiteY5" fmla="*/ 233842 h 825392"/>
              <a:gd name="connsiteX6" fmla="*/ 1520899 w 1890050"/>
              <a:gd name="connsiteY6" fmla="*/ 354274 h 825392"/>
              <a:gd name="connsiteX7" fmla="*/ 1813213 w 1890050"/>
              <a:gd name="connsiteY7" fmla="*/ 536384 h 825392"/>
              <a:gd name="connsiteX8" fmla="*/ 1863564 w 1890050"/>
              <a:gd name="connsiteY8" fmla="*/ 773347 h 825392"/>
              <a:gd name="connsiteX9" fmla="*/ 1323620 w 1890050"/>
              <a:gd name="connsiteY9" fmla="*/ 804972 h 825392"/>
              <a:gd name="connsiteX10" fmla="*/ 684247 w 1890050"/>
              <a:gd name="connsiteY10" fmla="*/ 556935 h 825392"/>
              <a:gd name="connsiteX11" fmla="*/ 29367 w 1890050"/>
              <a:gd name="connsiteY11" fmla="*/ 339362 h 825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90050" h="825392">
                <a:moveTo>
                  <a:pt x="29367" y="339362"/>
                </a:moveTo>
                <a:cubicBezTo>
                  <a:pt x="-62115" y="283087"/>
                  <a:pt x="84768" y="267892"/>
                  <a:pt x="135355" y="219282"/>
                </a:cubicBezTo>
                <a:cubicBezTo>
                  <a:pt x="185942" y="170672"/>
                  <a:pt x="244987" y="49695"/>
                  <a:pt x="345978" y="17782"/>
                </a:cubicBezTo>
                <a:cubicBezTo>
                  <a:pt x="446969" y="-14131"/>
                  <a:pt x="596863" y="1686"/>
                  <a:pt x="741300" y="27802"/>
                </a:cubicBezTo>
                <a:cubicBezTo>
                  <a:pt x="885737" y="53918"/>
                  <a:pt x="1096314" y="129288"/>
                  <a:pt x="1212602" y="174478"/>
                </a:cubicBezTo>
                <a:cubicBezTo>
                  <a:pt x="1328890" y="219668"/>
                  <a:pt x="1417238" y="203876"/>
                  <a:pt x="1468621" y="233842"/>
                </a:cubicBezTo>
                <a:cubicBezTo>
                  <a:pt x="1520004" y="263808"/>
                  <a:pt x="1458535" y="314701"/>
                  <a:pt x="1520899" y="354274"/>
                </a:cubicBezTo>
                <a:cubicBezTo>
                  <a:pt x="1583263" y="393847"/>
                  <a:pt x="1716705" y="482545"/>
                  <a:pt x="1813213" y="536384"/>
                </a:cubicBezTo>
                <a:cubicBezTo>
                  <a:pt x="1812066" y="616856"/>
                  <a:pt x="1945163" y="728582"/>
                  <a:pt x="1863564" y="773347"/>
                </a:cubicBezTo>
                <a:cubicBezTo>
                  <a:pt x="1781965" y="818112"/>
                  <a:pt x="1485649" y="846959"/>
                  <a:pt x="1323620" y="804972"/>
                </a:cubicBezTo>
                <a:cubicBezTo>
                  <a:pt x="1161591" y="762985"/>
                  <a:pt x="919091" y="632413"/>
                  <a:pt x="684247" y="556935"/>
                </a:cubicBezTo>
                <a:cubicBezTo>
                  <a:pt x="415623" y="466881"/>
                  <a:pt x="120849" y="395638"/>
                  <a:pt x="29367" y="339362"/>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6" name="Oval 5">
            <a:extLst>
              <a:ext uri="{FF2B5EF4-FFF2-40B4-BE49-F238E27FC236}">
                <a16:creationId xmlns:a16="http://schemas.microsoft.com/office/drawing/2014/main" id="{86B7AA41-6BDD-1613-A084-1C51ED59F310}"/>
              </a:ext>
            </a:extLst>
          </p:cNvPr>
          <p:cNvSpPr/>
          <p:nvPr/>
        </p:nvSpPr>
        <p:spPr>
          <a:xfrm>
            <a:off x="1134670" y="1512056"/>
            <a:ext cx="1105111" cy="137530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468582"/>
              <a:gd name="connsiteY0" fmla="*/ 654131 h 926719"/>
              <a:gd name="connsiteX1" fmla="*/ 1011382 w 1468582"/>
              <a:gd name="connsiteY1" fmla="*/ 2967 h 926719"/>
              <a:gd name="connsiteX2" fmla="*/ 1468582 w 1468582"/>
              <a:gd name="connsiteY2" fmla="*/ 460167 h 926719"/>
              <a:gd name="connsiteX3" fmla="*/ 1011382 w 1468582"/>
              <a:gd name="connsiteY3" fmla="*/ 917367 h 926719"/>
              <a:gd name="connsiteX4" fmla="*/ 0 w 1468582"/>
              <a:gd name="connsiteY4" fmla="*/ 654131 h 926719"/>
              <a:gd name="connsiteX0" fmla="*/ 687 w 1469269"/>
              <a:gd name="connsiteY0" fmla="*/ 654131 h 1260846"/>
              <a:gd name="connsiteX1" fmla="*/ 1012069 w 1469269"/>
              <a:gd name="connsiteY1" fmla="*/ 2967 h 1260846"/>
              <a:gd name="connsiteX2" fmla="*/ 1469269 w 1469269"/>
              <a:gd name="connsiteY2" fmla="*/ 460167 h 1260846"/>
              <a:gd name="connsiteX3" fmla="*/ 864287 w 1469269"/>
              <a:gd name="connsiteY3" fmla="*/ 1259113 h 1260846"/>
              <a:gd name="connsiteX4" fmla="*/ 687 w 1469269"/>
              <a:gd name="connsiteY4" fmla="*/ 654131 h 1260846"/>
              <a:gd name="connsiteX0" fmla="*/ 728 w 1690983"/>
              <a:gd name="connsiteY0" fmla="*/ 651994 h 1258535"/>
              <a:gd name="connsiteX1" fmla="*/ 1012110 w 1690983"/>
              <a:gd name="connsiteY1" fmla="*/ 830 h 1258535"/>
              <a:gd name="connsiteX2" fmla="*/ 1690983 w 1690983"/>
              <a:gd name="connsiteY2" fmla="*/ 790539 h 1258535"/>
              <a:gd name="connsiteX3" fmla="*/ 864328 w 1690983"/>
              <a:gd name="connsiteY3" fmla="*/ 1256976 h 1258535"/>
              <a:gd name="connsiteX4" fmla="*/ 728 w 1690983"/>
              <a:gd name="connsiteY4" fmla="*/ 651994 h 1258535"/>
              <a:gd name="connsiteX0" fmla="*/ 640 w 1692767"/>
              <a:gd name="connsiteY0" fmla="*/ 651994 h 1290328"/>
              <a:gd name="connsiteX1" fmla="*/ 1012022 w 1692767"/>
              <a:gd name="connsiteY1" fmla="*/ 830 h 1290328"/>
              <a:gd name="connsiteX2" fmla="*/ 1690895 w 1692767"/>
              <a:gd name="connsiteY2" fmla="*/ 790539 h 1290328"/>
              <a:gd name="connsiteX3" fmla="*/ 1165769 w 1692767"/>
              <a:gd name="connsiteY3" fmla="*/ 1167057 h 1290328"/>
              <a:gd name="connsiteX4" fmla="*/ 864240 w 1692767"/>
              <a:gd name="connsiteY4" fmla="*/ 1256976 h 1290328"/>
              <a:gd name="connsiteX5" fmla="*/ 640 w 1692767"/>
              <a:gd name="connsiteY5" fmla="*/ 651994 h 1290328"/>
              <a:gd name="connsiteX0" fmla="*/ 1412 w 1693539"/>
              <a:gd name="connsiteY0" fmla="*/ 651986 h 1268579"/>
              <a:gd name="connsiteX1" fmla="*/ 1012794 w 1693539"/>
              <a:gd name="connsiteY1" fmla="*/ 822 h 1268579"/>
              <a:gd name="connsiteX2" fmla="*/ 1691667 w 1693539"/>
              <a:gd name="connsiteY2" fmla="*/ 790531 h 1268579"/>
              <a:gd name="connsiteX3" fmla="*/ 1166541 w 1693539"/>
              <a:gd name="connsiteY3" fmla="*/ 1167049 h 1268579"/>
              <a:gd name="connsiteX4" fmla="*/ 800357 w 1693539"/>
              <a:gd name="connsiteY4" fmla="*/ 1229258 h 1268579"/>
              <a:gd name="connsiteX5" fmla="*/ 1412 w 1693539"/>
              <a:gd name="connsiteY5" fmla="*/ 651986 h 1268579"/>
              <a:gd name="connsiteX0" fmla="*/ 1412 w 2283598"/>
              <a:gd name="connsiteY0" fmla="*/ 653662 h 1270255"/>
              <a:gd name="connsiteX1" fmla="*/ 1012794 w 2283598"/>
              <a:gd name="connsiteY1" fmla="*/ 2498 h 1270255"/>
              <a:gd name="connsiteX2" fmla="*/ 2282794 w 2283598"/>
              <a:gd name="connsiteY2" fmla="*/ 903044 h 1270255"/>
              <a:gd name="connsiteX3" fmla="*/ 1166541 w 2283598"/>
              <a:gd name="connsiteY3" fmla="*/ 1168725 h 1270255"/>
              <a:gd name="connsiteX4" fmla="*/ 800357 w 2283598"/>
              <a:gd name="connsiteY4" fmla="*/ 1230934 h 1270255"/>
              <a:gd name="connsiteX5" fmla="*/ 1412 w 2283598"/>
              <a:gd name="connsiteY5" fmla="*/ 653662 h 1270255"/>
              <a:gd name="connsiteX0" fmla="*/ 1412 w 2297332"/>
              <a:gd name="connsiteY0" fmla="*/ 653662 h 1260404"/>
              <a:gd name="connsiteX1" fmla="*/ 1012794 w 2297332"/>
              <a:gd name="connsiteY1" fmla="*/ 2498 h 1260404"/>
              <a:gd name="connsiteX2" fmla="*/ 2282794 w 2297332"/>
              <a:gd name="connsiteY2" fmla="*/ 903044 h 1260404"/>
              <a:gd name="connsiteX3" fmla="*/ 1674540 w 2297332"/>
              <a:gd name="connsiteY3" fmla="*/ 1057889 h 1260404"/>
              <a:gd name="connsiteX4" fmla="*/ 1166541 w 2297332"/>
              <a:gd name="connsiteY4" fmla="*/ 1168725 h 1260404"/>
              <a:gd name="connsiteX5" fmla="*/ 800357 w 2297332"/>
              <a:gd name="connsiteY5" fmla="*/ 1230934 h 1260404"/>
              <a:gd name="connsiteX6" fmla="*/ 1412 w 2297332"/>
              <a:gd name="connsiteY6" fmla="*/ 653662 h 1260404"/>
              <a:gd name="connsiteX0" fmla="*/ 1412 w 2282807"/>
              <a:gd name="connsiteY0" fmla="*/ 651916 h 1258658"/>
              <a:gd name="connsiteX1" fmla="*/ 1012794 w 2282807"/>
              <a:gd name="connsiteY1" fmla="*/ 752 h 1258658"/>
              <a:gd name="connsiteX2" fmla="*/ 1563703 w 2282807"/>
              <a:gd name="connsiteY2" fmla="*/ 529670 h 1258658"/>
              <a:gd name="connsiteX3" fmla="*/ 2282794 w 2282807"/>
              <a:gd name="connsiteY3" fmla="*/ 901298 h 1258658"/>
              <a:gd name="connsiteX4" fmla="*/ 1674540 w 2282807"/>
              <a:gd name="connsiteY4" fmla="*/ 1056143 h 1258658"/>
              <a:gd name="connsiteX5" fmla="*/ 1166541 w 2282807"/>
              <a:gd name="connsiteY5" fmla="*/ 1166979 h 1258658"/>
              <a:gd name="connsiteX6" fmla="*/ 800357 w 2282807"/>
              <a:gd name="connsiteY6" fmla="*/ 1229188 h 1258658"/>
              <a:gd name="connsiteX7" fmla="*/ 1412 w 2282807"/>
              <a:gd name="connsiteY7" fmla="*/ 651916 h 1258658"/>
              <a:gd name="connsiteX0" fmla="*/ 1412 w 2292445"/>
              <a:gd name="connsiteY0" fmla="*/ 651869 h 1258611"/>
              <a:gd name="connsiteX1" fmla="*/ 1012794 w 2292445"/>
              <a:gd name="connsiteY1" fmla="*/ 705 h 1258611"/>
              <a:gd name="connsiteX2" fmla="*/ 1563703 w 2292445"/>
              <a:gd name="connsiteY2" fmla="*/ 529623 h 1258611"/>
              <a:gd name="connsiteX3" fmla="*/ 2053231 w 2292445"/>
              <a:gd name="connsiteY3" fmla="*/ 677405 h 1258611"/>
              <a:gd name="connsiteX4" fmla="*/ 2282794 w 2292445"/>
              <a:gd name="connsiteY4" fmla="*/ 901251 h 1258611"/>
              <a:gd name="connsiteX5" fmla="*/ 1674540 w 2292445"/>
              <a:gd name="connsiteY5" fmla="*/ 1056096 h 1258611"/>
              <a:gd name="connsiteX6" fmla="*/ 1166541 w 2292445"/>
              <a:gd name="connsiteY6" fmla="*/ 1166932 h 1258611"/>
              <a:gd name="connsiteX7" fmla="*/ 800357 w 2292445"/>
              <a:gd name="connsiteY7" fmla="*/ 1229141 h 1258611"/>
              <a:gd name="connsiteX8" fmla="*/ 1412 w 2292445"/>
              <a:gd name="connsiteY8" fmla="*/ 651869 h 1258611"/>
              <a:gd name="connsiteX0" fmla="*/ 1412 w 2292445"/>
              <a:gd name="connsiteY0" fmla="*/ 595965 h 1262026"/>
              <a:gd name="connsiteX1" fmla="*/ 1012794 w 2292445"/>
              <a:gd name="connsiteY1" fmla="*/ 219 h 1262026"/>
              <a:gd name="connsiteX2" fmla="*/ 1563703 w 2292445"/>
              <a:gd name="connsiteY2" fmla="*/ 529137 h 1262026"/>
              <a:gd name="connsiteX3" fmla="*/ 2053231 w 2292445"/>
              <a:gd name="connsiteY3" fmla="*/ 676919 h 1262026"/>
              <a:gd name="connsiteX4" fmla="*/ 2282794 w 2292445"/>
              <a:gd name="connsiteY4" fmla="*/ 900765 h 1262026"/>
              <a:gd name="connsiteX5" fmla="*/ 1674540 w 2292445"/>
              <a:gd name="connsiteY5" fmla="*/ 1055610 h 1262026"/>
              <a:gd name="connsiteX6" fmla="*/ 1166541 w 2292445"/>
              <a:gd name="connsiteY6" fmla="*/ 1166446 h 1262026"/>
              <a:gd name="connsiteX7" fmla="*/ 800357 w 2292445"/>
              <a:gd name="connsiteY7" fmla="*/ 1228655 h 1262026"/>
              <a:gd name="connsiteX8" fmla="*/ 1412 w 2292445"/>
              <a:gd name="connsiteY8" fmla="*/ 595965 h 1262026"/>
              <a:gd name="connsiteX0" fmla="*/ 16924 w 2307957"/>
              <a:gd name="connsiteY0" fmla="*/ 595965 h 1237433"/>
              <a:gd name="connsiteX1" fmla="*/ 1028306 w 2307957"/>
              <a:gd name="connsiteY1" fmla="*/ 219 h 1237433"/>
              <a:gd name="connsiteX2" fmla="*/ 1579215 w 2307957"/>
              <a:gd name="connsiteY2" fmla="*/ 529137 h 1237433"/>
              <a:gd name="connsiteX3" fmla="*/ 2068743 w 2307957"/>
              <a:gd name="connsiteY3" fmla="*/ 676919 h 1237433"/>
              <a:gd name="connsiteX4" fmla="*/ 2298306 w 2307957"/>
              <a:gd name="connsiteY4" fmla="*/ 900765 h 1237433"/>
              <a:gd name="connsiteX5" fmla="*/ 1690052 w 2307957"/>
              <a:gd name="connsiteY5" fmla="*/ 1055610 h 1237433"/>
              <a:gd name="connsiteX6" fmla="*/ 1182053 w 2307957"/>
              <a:gd name="connsiteY6" fmla="*/ 1166446 h 1237433"/>
              <a:gd name="connsiteX7" fmla="*/ 815869 w 2307957"/>
              <a:gd name="connsiteY7" fmla="*/ 1228655 h 1237433"/>
              <a:gd name="connsiteX8" fmla="*/ 424671 w 2307957"/>
              <a:gd name="connsiteY8" fmla="*/ 1166445 h 1237433"/>
              <a:gd name="connsiteX9" fmla="*/ 16924 w 2307957"/>
              <a:gd name="connsiteY9" fmla="*/ 595965 h 1237433"/>
              <a:gd name="connsiteX0" fmla="*/ 16924 w 2307957"/>
              <a:gd name="connsiteY0" fmla="*/ 595965 h 1302545"/>
              <a:gd name="connsiteX1" fmla="*/ 1028306 w 2307957"/>
              <a:gd name="connsiteY1" fmla="*/ 219 h 1302545"/>
              <a:gd name="connsiteX2" fmla="*/ 1579215 w 2307957"/>
              <a:gd name="connsiteY2" fmla="*/ 529137 h 1302545"/>
              <a:gd name="connsiteX3" fmla="*/ 2068743 w 2307957"/>
              <a:gd name="connsiteY3" fmla="*/ 676919 h 1302545"/>
              <a:gd name="connsiteX4" fmla="*/ 2298306 w 2307957"/>
              <a:gd name="connsiteY4" fmla="*/ 900765 h 1302545"/>
              <a:gd name="connsiteX5" fmla="*/ 1690052 w 2307957"/>
              <a:gd name="connsiteY5" fmla="*/ 1055610 h 1302545"/>
              <a:gd name="connsiteX6" fmla="*/ 1182053 w 2307957"/>
              <a:gd name="connsiteY6" fmla="*/ 1166446 h 1302545"/>
              <a:gd name="connsiteX7" fmla="*/ 834342 w 2307957"/>
              <a:gd name="connsiteY7" fmla="*/ 1302545 h 1302545"/>
              <a:gd name="connsiteX8" fmla="*/ 424671 w 2307957"/>
              <a:gd name="connsiteY8" fmla="*/ 1166445 h 1302545"/>
              <a:gd name="connsiteX9" fmla="*/ 16924 w 2307957"/>
              <a:gd name="connsiteY9" fmla="*/ 595965 h 1302545"/>
              <a:gd name="connsiteX0" fmla="*/ 16924 w 2307957"/>
              <a:gd name="connsiteY0" fmla="*/ 595965 h 1302545"/>
              <a:gd name="connsiteX1" fmla="*/ 1028306 w 2307957"/>
              <a:gd name="connsiteY1" fmla="*/ 219 h 1302545"/>
              <a:gd name="connsiteX2" fmla="*/ 1579215 w 2307957"/>
              <a:gd name="connsiteY2" fmla="*/ 529137 h 1302545"/>
              <a:gd name="connsiteX3" fmla="*/ 2068743 w 2307957"/>
              <a:gd name="connsiteY3" fmla="*/ 676919 h 1302545"/>
              <a:gd name="connsiteX4" fmla="*/ 2298306 w 2307957"/>
              <a:gd name="connsiteY4" fmla="*/ 900765 h 1302545"/>
              <a:gd name="connsiteX5" fmla="*/ 1662343 w 2307957"/>
              <a:gd name="connsiteY5" fmla="*/ 1009428 h 1302545"/>
              <a:gd name="connsiteX6" fmla="*/ 1182053 w 2307957"/>
              <a:gd name="connsiteY6" fmla="*/ 1166446 h 1302545"/>
              <a:gd name="connsiteX7" fmla="*/ 834342 w 2307957"/>
              <a:gd name="connsiteY7" fmla="*/ 1302545 h 1302545"/>
              <a:gd name="connsiteX8" fmla="*/ 424671 w 2307957"/>
              <a:gd name="connsiteY8" fmla="*/ 1166445 h 1302545"/>
              <a:gd name="connsiteX9" fmla="*/ 16924 w 2307957"/>
              <a:gd name="connsiteY9" fmla="*/ 595965 h 1302545"/>
              <a:gd name="connsiteX0" fmla="*/ 16924 w 2307957"/>
              <a:gd name="connsiteY0" fmla="*/ 595965 h 1303498"/>
              <a:gd name="connsiteX1" fmla="*/ 1028306 w 2307957"/>
              <a:gd name="connsiteY1" fmla="*/ 219 h 1303498"/>
              <a:gd name="connsiteX2" fmla="*/ 1579215 w 2307957"/>
              <a:gd name="connsiteY2" fmla="*/ 529137 h 1303498"/>
              <a:gd name="connsiteX3" fmla="*/ 2068743 w 2307957"/>
              <a:gd name="connsiteY3" fmla="*/ 676919 h 1303498"/>
              <a:gd name="connsiteX4" fmla="*/ 2298306 w 2307957"/>
              <a:gd name="connsiteY4" fmla="*/ 900765 h 1303498"/>
              <a:gd name="connsiteX5" fmla="*/ 1662343 w 2307957"/>
              <a:gd name="connsiteY5" fmla="*/ 1009428 h 1303498"/>
              <a:gd name="connsiteX6" fmla="*/ 1154344 w 2307957"/>
              <a:gd name="connsiteY6" fmla="*/ 1120264 h 1303498"/>
              <a:gd name="connsiteX7" fmla="*/ 834342 w 2307957"/>
              <a:gd name="connsiteY7" fmla="*/ 1302545 h 1303498"/>
              <a:gd name="connsiteX8" fmla="*/ 424671 w 2307957"/>
              <a:gd name="connsiteY8" fmla="*/ 1166445 h 1303498"/>
              <a:gd name="connsiteX9" fmla="*/ 16924 w 2307957"/>
              <a:gd name="connsiteY9" fmla="*/ 595965 h 1303498"/>
              <a:gd name="connsiteX0" fmla="*/ 16924 w 2069260"/>
              <a:gd name="connsiteY0" fmla="*/ 595965 h 1303498"/>
              <a:gd name="connsiteX1" fmla="*/ 1028306 w 2069260"/>
              <a:gd name="connsiteY1" fmla="*/ 219 h 1303498"/>
              <a:gd name="connsiteX2" fmla="*/ 1579215 w 2069260"/>
              <a:gd name="connsiteY2" fmla="*/ 529137 h 1303498"/>
              <a:gd name="connsiteX3" fmla="*/ 2068743 w 2069260"/>
              <a:gd name="connsiteY3" fmla="*/ 676919 h 1303498"/>
              <a:gd name="connsiteX4" fmla="*/ 1662343 w 2069260"/>
              <a:gd name="connsiteY4" fmla="*/ 1009428 h 1303498"/>
              <a:gd name="connsiteX5" fmla="*/ 1154344 w 2069260"/>
              <a:gd name="connsiteY5" fmla="*/ 1120264 h 1303498"/>
              <a:gd name="connsiteX6" fmla="*/ 834342 w 2069260"/>
              <a:gd name="connsiteY6" fmla="*/ 1302545 h 1303498"/>
              <a:gd name="connsiteX7" fmla="*/ 424671 w 2069260"/>
              <a:gd name="connsiteY7" fmla="*/ 1166445 h 1303498"/>
              <a:gd name="connsiteX8" fmla="*/ 16924 w 2069260"/>
              <a:gd name="connsiteY8" fmla="*/ 595965 h 1303498"/>
              <a:gd name="connsiteX0" fmla="*/ 16924 w 1695768"/>
              <a:gd name="connsiteY0" fmla="*/ 595990 h 1303523"/>
              <a:gd name="connsiteX1" fmla="*/ 1028306 w 1695768"/>
              <a:gd name="connsiteY1" fmla="*/ 244 h 1303523"/>
              <a:gd name="connsiteX2" fmla="*/ 1579215 w 1695768"/>
              <a:gd name="connsiteY2" fmla="*/ 529162 h 1303523"/>
              <a:gd name="connsiteX3" fmla="*/ 1662343 w 1695768"/>
              <a:gd name="connsiteY3" fmla="*/ 1009453 h 1303523"/>
              <a:gd name="connsiteX4" fmla="*/ 1154344 w 1695768"/>
              <a:gd name="connsiteY4" fmla="*/ 1120289 h 1303523"/>
              <a:gd name="connsiteX5" fmla="*/ 834342 w 1695768"/>
              <a:gd name="connsiteY5" fmla="*/ 1302570 h 1303523"/>
              <a:gd name="connsiteX6" fmla="*/ 424671 w 1695768"/>
              <a:gd name="connsiteY6" fmla="*/ 1166470 h 1303523"/>
              <a:gd name="connsiteX7" fmla="*/ 16924 w 1695768"/>
              <a:gd name="connsiteY7" fmla="*/ 595990 h 1303523"/>
              <a:gd name="connsiteX0" fmla="*/ 16924 w 1607280"/>
              <a:gd name="connsiteY0" fmla="*/ 595986 h 1303519"/>
              <a:gd name="connsiteX1" fmla="*/ 1028306 w 1607280"/>
              <a:gd name="connsiteY1" fmla="*/ 240 h 1303519"/>
              <a:gd name="connsiteX2" fmla="*/ 1579215 w 1607280"/>
              <a:gd name="connsiteY2" fmla="*/ 529158 h 1303519"/>
              <a:gd name="connsiteX3" fmla="*/ 1488026 w 1607280"/>
              <a:gd name="connsiteY3" fmla="*/ 960518 h 1303519"/>
              <a:gd name="connsiteX4" fmla="*/ 1154344 w 1607280"/>
              <a:gd name="connsiteY4" fmla="*/ 1120285 h 1303519"/>
              <a:gd name="connsiteX5" fmla="*/ 834342 w 1607280"/>
              <a:gd name="connsiteY5" fmla="*/ 1302566 h 1303519"/>
              <a:gd name="connsiteX6" fmla="*/ 424671 w 1607280"/>
              <a:gd name="connsiteY6" fmla="*/ 1166466 h 1303519"/>
              <a:gd name="connsiteX7" fmla="*/ 16924 w 1607280"/>
              <a:gd name="connsiteY7" fmla="*/ 595986 h 1303519"/>
              <a:gd name="connsiteX0" fmla="*/ 16924 w 1499175"/>
              <a:gd name="connsiteY0" fmla="*/ 595748 h 1303281"/>
              <a:gd name="connsiteX1" fmla="*/ 1028306 w 1499175"/>
              <a:gd name="connsiteY1" fmla="*/ 2 h 1303281"/>
              <a:gd name="connsiteX2" fmla="*/ 1383491 w 1499175"/>
              <a:gd name="connsiteY2" fmla="*/ 590084 h 1303281"/>
              <a:gd name="connsiteX3" fmla="*/ 1488026 w 1499175"/>
              <a:gd name="connsiteY3" fmla="*/ 960280 h 1303281"/>
              <a:gd name="connsiteX4" fmla="*/ 1154344 w 1499175"/>
              <a:gd name="connsiteY4" fmla="*/ 1120047 h 1303281"/>
              <a:gd name="connsiteX5" fmla="*/ 834342 w 1499175"/>
              <a:gd name="connsiteY5" fmla="*/ 1302328 h 1303281"/>
              <a:gd name="connsiteX6" fmla="*/ 424671 w 1499175"/>
              <a:gd name="connsiteY6" fmla="*/ 1166228 h 1303281"/>
              <a:gd name="connsiteX7" fmla="*/ 16924 w 1499175"/>
              <a:gd name="connsiteY7" fmla="*/ 595748 h 1303281"/>
              <a:gd name="connsiteX0" fmla="*/ 10220 w 1495602"/>
              <a:gd name="connsiteY0" fmla="*/ 513176 h 1220709"/>
              <a:gd name="connsiteX1" fmla="*/ 862576 w 1495602"/>
              <a:gd name="connsiteY1" fmla="*/ 2 h 1220709"/>
              <a:gd name="connsiteX2" fmla="*/ 1376787 w 1495602"/>
              <a:gd name="connsiteY2" fmla="*/ 507512 h 1220709"/>
              <a:gd name="connsiteX3" fmla="*/ 1481322 w 1495602"/>
              <a:gd name="connsiteY3" fmla="*/ 877708 h 1220709"/>
              <a:gd name="connsiteX4" fmla="*/ 1147640 w 1495602"/>
              <a:gd name="connsiteY4" fmla="*/ 1037475 h 1220709"/>
              <a:gd name="connsiteX5" fmla="*/ 827638 w 1495602"/>
              <a:gd name="connsiteY5" fmla="*/ 1219756 h 1220709"/>
              <a:gd name="connsiteX6" fmla="*/ 417967 w 1495602"/>
              <a:gd name="connsiteY6" fmla="*/ 1083656 h 1220709"/>
              <a:gd name="connsiteX7" fmla="*/ 10220 w 1495602"/>
              <a:gd name="connsiteY7" fmla="*/ 513176 h 1220709"/>
              <a:gd name="connsiteX0" fmla="*/ 10220 w 1492423"/>
              <a:gd name="connsiteY0" fmla="*/ 517798 h 1225331"/>
              <a:gd name="connsiteX1" fmla="*/ 862576 w 1492423"/>
              <a:gd name="connsiteY1" fmla="*/ 4624 h 1225331"/>
              <a:gd name="connsiteX2" fmla="*/ 1024596 w 1492423"/>
              <a:gd name="connsiteY2" fmla="*/ 278383 h 1225331"/>
              <a:gd name="connsiteX3" fmla="*/ 1376787 w 1492423"/>
              <a:gd name="connsiteY3" fmla="*/ 512134 h 1225331"/>
              <a:gd name="connsiteX4" fmla="*/ 1481322 w 1492423"/>
              <a:gd name="connsiteY4" fmla="*/ 882330 h 1225331"/>
              <a:gd name="connsiteX5" fmla="*/ 1147640 w 1492423"/>
              <a:gd name="connsiteY5" fmla="*/ 1042097 h 1225331"/>
              <a:gd name="connsiteX6" fmla="*/ 827638 w 1492423"/>
              <a:gd name="connsiteY6" fmla="*/ 1224378 h 1225331"/>
              <a:gd name="connsiteX7" fmla="*/ 417967 w 1492423"/>
              <a:gd name="connsiteY7" fmla="*/ 1088278 h 1225331"/>
              <a:gd name="connsiteX8" fmla="*/ 10220 w 1492423"/>
              <a:gd name="connsiteY8" fmla="*/ 517798 h 1225331"/>
              <a:gd name="connsiteX0" fmla="*/ 10220 w 1488592"/>
              <a:gd name="connsiteY0" fmla="*/ 517798 h 1225331"/>
              <a:gd name="connsiteX1" fmla="*/ 862576 w 1488592"/>
              <a:gd name="connsiteY1" fmla="*/ 4624 h 1225331"/>
              <a:gd name="connsiteX2" fmla="*/ 1024596 w 1488592"/>
              <a:gd name="connsiteY2" fmla="*/ 278383 h 1225331"/>
              <a:gd name="connsiteX3" fmla="*/ 1349263 w 1488592"/>
              <a:gd name="connsiteY3" fmla="*/ 558007 h 1225331"/>
              <a:gd name="connsiteX4" fmla="*/ 1481322 w 1488592"/>
              <a:gd name="connsiteY4" fmla="*/ 882330 h 1225331"/>
              <a:gd name="connsiteX5" fmla="*/ 1147640 w 1488592"/>
              <a:gd name="connsiteY5" fmla="*/ 1042097 h 1225331"/>
              <a:gd name="connsiteX6" fmla="*/ 827638 w 1488592"/>
              <a:gd name="connsiteY6" fmla="*/ 1224378 h 1225331"/>
              <a:gd name="connsiteX7" fmla="*/ 417967 w 1488592"/>
              <a:gd name="connsiteY7" fmla="*/ 1088278 h 1225331"/>
              <a:gd name="connsiteX8" fmla="*/ 10220 w 1488592"/>
              <a:gd name="connsiteY8" fmla="*/ 517798 h 1225331"/>
              <a:gd name="connsiteX0" fmla="*/ 10220 w 1487461"/>
              <a:gd name="connsiteY0" fmla="*/ 517798 h 1225331"/>
              <a:gd name="connsiteX1" fmla="*/ 862576 w 1487461"/>
              <a:gd name="connsiteY1" fmla="*/ 4624 h 1225331"/>
              <a:gd name="connsiteX2" fmla="*/ 1024596 w 1487461"/>
              <a:gd name="connsiteY2" fmla="*/ 278383 h 1225331"/>
              <a:gd name="connsiteX3" fmla="*/ 1349263 w 1487461"/>
              <a:gd name="connsiteY3" fmla="*/ 558007 h 1225331"/>
              <a:gd name="connsiteX4" fmla="*/ 1481322 w 1487461"/>
              <a:gd name="connsiteY4" fmla="*/ 882330 h 1225331"/>
              <a:gd name="connsiteX5" fmla="*/ 1169048 w 1487461"/>
              <a:gd name="connsiteY5" fmla="*/ 1109377 h 1225331"/>
              <a:gd name="connsiteX6" fmla="*/ 827638 w 1487461"/>
              <a:gd name="connsiteY6" fmla="*/ 1224378 h 1225331"/>
              <a:gd name="connsiteX7" fmla="*/ 417967 w 1487461"/>
              <a:gd name="connsiteY7" fmla="*/ 1088278 h 1225331"/>
              <a:gd name="connsiteX8" fmla="*/ 10220 w 1487461"/>
              <a:gd name="connsiteY8" fmla="*/ 517798 h 1225331"/>
              <a:gd name="connsiteX0" fmla="*/ 10220 w 1583342"/>
              <a:gd name="connsiteY0" fmla="*/ 517798 h 1225331"/>
              <a:gd name="connsiteX1" fmla="*/ 862576 w 1583342"/>
              <a:gd name="connsiteY1" fmla="*/ 4624 h 1225331"/>
              <a:gd name="connsiteX2" fmla="*/ 1024596 w 1583342"/>
              <a:gd name="connsiteY2" fmla="*/ 278383 h 1225331"/>
              <a:gd name="connsiteX3" fmla="*/ 1349263 w 1583342"/>
              <a:gd name="connsiteY3" fmla="*/ 558007 h 1225331"/>
              <a:gd name="connsiteX4" fmla="*/ 1578131 w 1583342"/>
              <a:gd name="connsiteY4" fmla="*/ 819684 h 1225331"/>
              <a:gd name="connsiteX5" fmla="*/ 1481322 w 1583342"/>
              <a:gd name="connsiteY5" fmla="*/ 882330 h 1225331"/>
              <a:gd name="connsiteX6" fmla="*/ 1169048 w 1583342"/>
              <a:gd name="connsiteY6" fmla="*/ 1109377 h 1225331"/>
              <a:gd name="connsiteX7" fmla="*/ 827638 w 1583342"/>
              <a:gd name="connsiteY7" fmla="*/ 1224378 h 1225331"/>
              <a:gd name="connsiteX8" fmla="*/ 417967 w 1583342"/>
              <a:gd name="connsiteY8" fmla="*/ 1088278 h 1225331"/>
              <a:gd name="connsiteX9" fmla="*/ 10220 w 1583342"/>
              <a:gd name="connsiteY9" fmla="*/ 517798 h 1225331"/>
              <a:gd name="connsiteX0" fmla="*/ 10220 w 1581021"/>
              <a:gd name="connsiteY0" fmla="*/ 517798 h 1225331"/>
              <a:gd name="connsiteX1" fmla="*/ 862576 w 1581021"/>
              <a:gd name="connsiteY1" fmla="*/ 4624 h 1225331"/>
              <a:gd name="connsiteX2" fmla="*/ 1024596 w 1581021"/>
              <a:gd name="connsiteY2" fmla="*/ 278383 h 1225331"/>
              <a:gd name="connsiteX3" fmla="*/ 1349263 w 1581021"/>
              <a:gd name="connsiteY3" fmla="*/ 558007 h 1225331"/>
              <a:gd name="connsiteX4" fmla="*/ 1578131 w 1581021"/>
              <a:gd name="connsiteY4" fmla="*/ 819684 h 1225331"/>
              <a:gd name="connsiteX5" fmla="*/ 1423217 w 1581021"/>
              <a:gd name="connsiteY5" fmla="*/ 1047472 h 1225331"/>
              <a:gd name="connsiteX6" fmla="*/ 1169048 w 1581021"/>
              <a:gd name="connsiteY6" fmla="*/ 1109377 h 1225331"/>
              <a:gd name="connsiteX7" fmla="*/ 827638 w 1581021"/>
              <a:gd name="connsiteY7" fmla="*/ 1224378 h 1225331"/>
              <a:gd name="connsiteX8" fmla="*/ 417967 w 1581021"/>
              <a:gd name="connsiteY8" fmla="*/ 1088278 h 1225331"/>
              <a:gd name="connsiteX9" fmla="*/ 10220 w 1581021"/>
              <a:gd name="connsiteY9" fmla="*/ 517798 h 1225331"/>
              <a:gd name="connsiteX0" fmla="*/ 15286 w 1586087"/>
              <a:gd name="connsiteY0" fmla="*/ 523809 h 1231342"/>
              <a:gd name="connsiteX1" fmla="*/ 989970 w 1586087"/>
              <a:gd name="connsiteY1" fmla="*/ 4518 h 1231342"/>
              <a:gd name="connsiteX2" fmla="*/ 1029662 w 1586087"/>
              <a:gd name="connsiteY2" fmla="*/ 284394 h 1231342"/>
              <a:gd name="connsiteX3" fmla="*/ 1354329 w 1586087"/>
              <a:gd name="connsiteY3" fmla="*/ 564018 h 1231342"/>
              <a:gd name="connsiteX4" fmla="*/ 1583197 w 1586087"/>
              <a:gd name="connsiteY4" fmla="*/ 825695 h 1231342"/>
              <a:gd name="connsiteX5" fmla="*/ 1428283 w 1586087"/>
              <a:gd name="connsiteY5" fmla="*/ 1053483 h 1231342"/>
              <a:gd name="connsiteX6" fmla="*/ 1174114 w 1586087"/>
              <a:gd name="connsiteY6" fmla="*/ 1115388 h 1231342"/>
              <a:gd name="connsiteX7" fmla="*/ 832704 w 1586087"/>
              <a:gd name="connsiteY7" fmla="*/ 1230389 h 1231342"/>
              <a:gd name="connsiteX8" fmla="*/ 423033 w 1586087"/>
              <a:gd name="connsiteY8" fmla="*/ 1094289 h 1231342"/>
              <a:gd name="connsiteX9" fmla="*/ 15286 w 1586087"/>
              <a:gd name="connsiteY9" fmla="*/ 523809 h 1231342"/>
              <a:gd name="connsiteX0" fmla="*/ 15286 w 1586871"/>
              <a:gd name="connsiteY0" fmla="*/ 523809 h 1231342"/>
              <a:gd name="connsiteX1" fmla="*/ 989970 w 1586871"/>
              <a:gd name="connsiteY1" fmla="*/ 4518 h 1231342"/>
              <a:gd name="connsiteX2" fmla="*/ 1029662 w 1586871"/>
              <a:gd name="connsiteY2" fmla="*/ 284394 h 1231342"/>
              <a:gd name="connsiteX3" fmla="*/ 1354329 w 1586871"/>
              <a:gd name="connsiteY3" fmla="*/ 564018 h 1231342"/>
              <a:gd name="connsiteX4" fmla="*/ 1583197 w 1586871"/>
              <a:gd name="connsiteY4" fmla="*/ 825695 h 1231342"/>
              <a:gd name="connsiteX5" fmla="*/ 1455807 w 1586871"/>
              <a:gd name="connsiteY5" fmla="*/ 1041250 h 1231342"/>
              <a:gd name="connsiteX6" fmla="*/ 1174114 w 1586871"/>
              <a:gd name="connsiteY6" fmla="*/ 1115388 h 1231342"/>
              <a:gd name="connsiteX7" fmla="*/ 832704 w 1586871"/>
              <a:gd name="connsiteY7" fmla="*/ 1230389 h 1231342"/>
              <a:gd name="connsiteX8" fmla="*/ 423033 w 1586871"/>
              <a:gd name="connsiteY8" fmla="*/ 1094289 h 1231342"/>
              <a:gd name="connsiteX9" fmla="*/ 15286 w 1586871"/>
              <a:gd name="connsiteY9" fmla="*/ 523809 h 1231342"/>
              <a:gd name="connsiteX0" fmla="*/ 18894 w 1590479"/>
              <a:gd name="connsiteY0" fmla="*/ 493812 h 1201345"/>
              <a:gd name="connsiteX1" fmla="*/ 1073091 w 1590479"/>
              <a:gd name="connsiteY1" fmla="*/ 5103 h 1201345"/>
              <a:gd name="connsiteX2" fmla="*/ 1033270 w 1590479"/>
              <a:gd name="connsiteY2" fmla="*/ 254397 h 1201345"/>
              <a:gd name="connsiteX3" fmla="*/ 1357937 w 1590479"/>
              <a:gd name="connsiteY3" fmla="*/ 534021 h 1201345"/>
              <a:gd name="connsiteX4" fmla="*/ 1586805 w 1590479"/>
              <a:gd name="connsiteY4" fmla="*/ 795698 h 1201345"/>
              <a:gd name="connsiteX5" fmla="*/ 1459415 w 1590479"/>
              <a:gd name="connsiteY5" fmla="*/ 1011253 h 1201345"/>
              <a:gd name="connsiteX6" fmla="*/ 1177722 w 1590479"/>
              <a:gd name="connsiteY6" fmla="*/ 1085391 h 1201345"/>
              <a:gd name="connsiteX7" fmla="*/ 836312 w 1590479"/>
              <a:gd name="connsiteY7" fmla="*/ 1200392 h 1201345"/>
              <a:gd name="connsiteX8" fmla="*/ 426641 w 1590479"/>
              <a:gd name="connsiteY8" fmla="*/ 1064292 h 1201345"/>
              <a:gd name="connsiteX9" fmla="*/ 18894 w 1590479"/>
              <a:gd name="connsiteY9" fmla="*/ 493812 h 1201345"/>
              <a:gd name="connsiteX0" fmla="*/ 4845 w 1576430"/>
              <a:gd name="connsiteY0" fmla="*/ 520232 h 1227765"/>
              <a:gd name="connsiteX1" fmla="*/ 701171 w 1576430"/>
              <a:gd name="connsiteY1" fmla="*/ 57569 h 1227765"/>
              <a:gd name="connsiteX2" fmla="*/ 1059042 w 1576430"/>
              <a:gd name="connsiteY2" fmla="*/ 31523 h 1227765"/>
              <a:gd name="connsiteX3" fmla="*/ 1019221 w 1576430"/>
              <a:gd name="connsiteY3" fmla="*/ 280817 h 1227765"/>
              <a:gd name="connsiteX4" fmla="*/ 1343888 w 1576430"/>
              <a:gd name="connsiteY4" fmla="*/ 560441 h 1227765"/>
              <a:gd name="connsiteX5" fmla="*/ 1572756 w 1576430"/>
              <a:gd name="connsiteY5" fmla="*/ 822118 h 1227765"/>
              <a:gd name="connsiteX6" fmla="*/ 1445366 w 1576430"/>
              <a:gd name="connsiteY6" fmla="*/ 1037673 h 1227765"/>
              <a:gd name="connsiteX7" fmla="*/ 1163673 w 1576430"/>
              <a:gd name="connsiteY7" fmla="*/ 1111811 h 1227765"/>
              <a:gd name="connsiteX8" fmla="*/ 822263 w 1576430"/>
              <a:gd name="connsiteY8" fmla="*/ 1226812 h 1227765"/>
              <a:gd name="connsiteX9" fmla="*/ 412592 w 1576430"/>
              <a:gd name="connsiteY9" fmla="*/ 1090712 h 1227765"/>
              <a:gd name="connsiteX10" fmla="*/ 4845 w 1576430"/>
              <a:gd name="connsiteY10" fmla="*/ 520232 h 1227765"/>
              <a:gd name="connsiteX0" fmla="*/ 4845 w 1576430"/>
              <a:gd name="connsiteY0" fmla="*/ 520035 h 1227568"/>
              <a:gd name="connsiteX1" fmla="*/ 701171 w 1576430"/>
              <a:gd name="connsiteY1" fmla="*/ 57372 h 1227568"/>
              <a:gd name="connsiteX2" fmla="*/ 1059042 w 1576430"/>
              <a:gd name="connsiteY2" fmla="*/ 31326 h 1227568"/>
              <a:gd name="connsiteX3" fmla="*/ 1058977 w 1576430"/>
              <a:gd name="connsiteY3" fmla="*/ 277562 h 1227568"/>
              <a:gd name="connsiteX4" fmla="*/ 1343888 w 1576430"/>
              <a:gd name="connsiteY4" fmla="*/ 560244 h 1227568"/>
              <a:gd name="connsiteX5" fmla="*/ 1572756 w 1576430"/>
              <a:gd name="connsiteY5" fmla="*/ 821921 h 1227568"/>
              <a:gd name="connsiteX6" fmla="*/ 1445366 w 1576430"/>
              <a:gd name="connsiteY6" fmla="*/ 1037476 h 1227568"/>
              <a:gd name="connsiteX7" fmla="*/ 1163673 w 1576430"/>
              <a:gd name="connsiteY7" fmla="*/ 1111614 h 1227568"/>
              <a:gd name="connsiteX8" fmla="*/ 822263 w 1576430"/>
              <a:gd name="connsiteY8" fmla="*/ 1226615 h 1227568"/>
              <a:gd name="connsiteX9" fmla="*/ 412592 w 1576430"/>
              <a:gd name="connsiteY9" fmla="*/ 1090515 h 1227568"/>
              <a:gd name="connsiteX10" fmla="*/ 4845 w 1576430"/>
              <a:gd name="connsiteY10" fmla="*/ 520035 h 1227568"/>
              <a:gd name="connsiteX0" fmla="*/ 4845 w 1576430"/>
              <a:gd name="connsiteY0" fmla="*/ 520035 h 1227568"/>
              <a:gd name="connsiteX1" fmla="*/ 701171 w 1576430"/>
              <a:gd name="connsiteY1" fmla="*/ 57372 h 1227568"/>
              <a:gd name="connsiteX2" fmla="*/ 1059042 w 1576430"/>
              <a:gd name="connsiteY2" fmla="*/ 31326 h 1227568"/>
              <a:gd name="connsiteX3" fmla="*/ 1068152 w 1576430"/>
              <a:gd name="connsiteY3" fmla="*/ 277562 h 1227568"/>
              <a:gd name="connsiteX4" fmla="*/ 1343888 w 1576430"/>
              <a:gd name="connsiteY4" fmla="*/ 560244 h 1227568"/>
              <a:gd name="connsiteX5" fmla="*/ 1572756 w 1576430"/>
              <a:gd name="connsiteY5" fmla="*/ 821921 h 1227568"/>
              <a:gd name="connsiteX6" fmla="*/ 1445366 w 1576430"/>
              <a:gd name="connsiteY6" fmla="*/ 1037476 h 1227568"/>
              <a:gd name="connsiteX7" fmla="*/ 1163673 w 1576430"/>
              <a:gd name="connsiteY7" fmla="*/ 1111614 h 1227568"/>
              <a:gd name="connsiteX8" fmla="*/ 822263 w 1576430"/>
              <a:gd name="connsiteY8" fmla="*/ 1226615 h 1227568"/>
              <a:gd name="connsiteX9" fmla="*/ 412592 w 1576430"/>
              <a:gd name="connsiteY9" fmla="*/ 1090515 h 1227568"/>
              <a:gd name="connsiteX10" fmla="*/ 4845 w 1576430"/>
              <a:gd name="connsiteY10" fmla="*/ 520035 h 1227568"/>
              <a:gd name="connsiteX0" fmla="*/ 4845 w 1576430"/>
              <a:gd name="connsiteY0" fmla="*/ 520035 h 1227568"/>
              <a:gd name="connsiteX1" fmla="*/ 701171 w 1576430"/>
              <a:gd name="connsiteY1" fmla="*/ 57372 h 1227568"/>
              <a:gd name="connsiteX2" fmla="*/ 1059042 w 1576430"/>
              <a:gd name="connsiteY2" fmla="*/ 31326 h 1227568"/>
              <a:gd name="connsiteX3" fmla="*/ 1068152 w 1576430"/>
              <a:gd name="connsiteY3" fmla="*/ 277562 h 1227568"/>
              <a:gd name="connsiteX4" fmla="*/ 1343888 w 1576430"/>
              <a:gd name="connsiteY4" fmla="*/ 560244 h 1227568"/>
              <a:gd name="connsiteX5" fmla="*/ 1572756 w 1576430"/>
              <a:gd name="connsiteY5" fmla="*/ 821921 h 1227568"/>
              <a:gd name="connsiteX6" fmla="*/ 1445366 w 1576430"/>
              <a:gd name="connsiteY6" fmla="*/ 1037476 h 1227568"/>
              <a:gd name="connsiteX7" fmla="*/ 1163673 w 1576430"/>
              <a:gd name="connsiteY7" fmla="*/ 1111614 h 1227568"/>
              <a:gd name="connsiteX8" fmla="*/ 822263 w 1576430"/>
              <a:gd name="connsiteY8" fmla="*/ 1226615 h 1227568"/>
              <a:gd name="connsiteX9" fmla="*/ 412592 w 1576430"/>
              <a:gd name="connsiteY9" fmla="*/ 1090515 h 1227568"/>
              <a:gd name="connsiteX10" fmla="*/ 4845 w 1576430"/>
              <a:gd name="connsiteY10" fmla="*/ 520035 h 1227568"/>
              <a:gd name="connsiteX0" fmla="*/ 4845 w 1576430"/>
              <a:gd name="connsiteY0" fmla="*/ 520825 h 1228358"/>
              <a:gd name="connsiteX1" fmla="*/ 701171 w 1576430"/>
              <a:gd name="connsiteY1" fmla="*/ 58162 h 1228358"/>
              <a:gd name="connsiteX2" fmla="*/ 1059042 w 1576430"/>
              <a:gd name="connsiteY2" fmla="*/ 32116 h 1228358"/>
              <a:gd name="connsiteX3" fmla="*/ 1101792 w 1576430"/>
              <a:gd name="connsiteY3" fmla="*/ 290585 h 1228358"/>
              <a:gd name="connsiteX4" fmla="*/ 1343888 w 1576430"/>
              <a:gd name="connsiteY4" fmla="*/ 561034 h 1228358"/>
              <a:gd name="connsiteX5" fmla="*/ 1572756 w 1576430"/>
              <a:gd name="connsiteY5" fmla="*/ 822711 h 1228358"/>
              <a:gd name="connsiteX6" fmla="*/ 1445366 w 1576430"/>
              <a:gd name="connsiteY6" fmla="*/ 1038266 h 1228358"/>
              <a:gd name="connsiteX7" fmla="*/ 1163673 w 1576430"/>
              <a:gd name="connsiteY7" fmla="*/ 1112404 h 1228358"/>
              <a:gd name="connsiteX8" fmla="*/ 822263 w 1576430"/>
              <a:gd name="connsiteY8" fmla="*/ 1227405 h 1228358"/>
              <a:gd name="connsiteX9" fmla="*/ 412592 w 1576430"/>
              <a:gd name="connsiteY9" fmla="*/ 1091305 h 1228358"/>
              <a:gd name="connsiteX10" fmla="*/ 4845 w 1576430"/>
              <a:gd name="connsiteY10" fmla="*/ 520825 h 1228358"/>
              <a:gd name="connsiteX0" fmla="*/ 4845 w 1576430"/>
              <a:gd name="connsiteY0" fmla="*/ 522021 h 1229554"/>
              <a:gd name="connsiteX1" fmla="*/ 701171 w 1576430"/>
              <a:gd name="connsiteY1" fmla="*/ 59358 h 1229554"/>
              <a:gd name="connsiteX2" fmla="*/ 1059042 w 1576430"/>
              <a:gd name="connsiteY2" fmla="*/ 33312 h 1229554"/>
              <a:gd name="connsiteX3" fmla="*/ 1083443 w 1576430"/>
              <a:gd name="connsiteY3" fmla="*/ 310130 h 1229554"/>
              <a:gd name="connsiteX4" fmla="*/ 1343888 w 1576430"/>
              <a:gd name="connsiteY4" fmla="*/ 562230 h 1229554"/>
              <a:gd name="connsiteX5" fmla="*/ 1572756 w 1576430"/>
              <a:gd name="connsiteY5" fmla="*/ 823907 h 1229554"/>
              <a:gd name="connsiteX6" fmla="*/ 1445366 w 1576430"/>
              <a:gd name="connsiteY6" fmla="*/ 1039462 h 1229554"/>
              <a:gd name="connsiteX7" fmla="*/ 1163673 w 1576430"/>
              <a:gd name="connsiteY7" fmla="*/ 1113600 h 1229554"/>
              <a:gd name="connsiteX8" fmla="*/ 822263 w 1576430"/>
              <a:gd name="connsiteY8" fmla="*/ 1228601 h 1229554"/>
              <a:gd name="connsiteX9" fmla="*/ 412592 w 1576430"/>
              <a:gd name="connsiteY9" fmla="*/ 1092501 h 1229554"/>
              <a:gd name="connsiteX10" fmla="*/ 4845 w 1576430"/>
              <a:gd name="connsiteY10" fmla="*/ 522021 h 1229554"/>
              <a:gd name="connsiteX0" fmla="*/ 4845 w 1576430"/>
              <a:gd name="connsiteY0" fmla="*/ 523229 h 1230762"/>
              <a:gd name="connsiteX1" fmla="*/ 701171 w 1576430"/>
              <a:gd name="connsiteY1" fmla="*/ 60566 h 1230762"/>
              <a:gd name="connsiteX2" fmla="*/ 1059042 w 1576430"/>
              <a:gd name="connsiteY2" fmla="*/ 34520 h 1230762"/>
              <a:gd name="connsiteX3" fmla="*/ 1055920 w 1576430"/>
              <a:gd name="connsiteY3" fmla="*/ 329687 h 1230762"/>
              <a:gd name="connsiteX4" fmla="*/ 1343888 w 1576430"/>
              <a:gd name="connsiteY4" fmla="*/ 563438 h 1230762"/>
              <a:gd name="connsiteX5" fmla="*/ 1572756 w 1576430"/>
              <a:gd name="connsiteY5" fmla="*/ 825115 h 1230762"/>
              <a:gd name="connsiteX6" fmla="*/ 1445366 w 1576430"/>
              <a:gd name="connsiteY6" fmla="*/ 1040670 h 1230762"/>
              <a:gd name="connsiteX7" fmla="*/ 1163673 w 1576430"/>
              <a:gd name="connsiteY7" fmla="*/ 1114808 h 1230762"/>
              <a:gd name="connsiteX8" fmla="*/ 822263 w 1576430"/>
              <a:gd name="connsiteY8" fmla="*/ 1229809 h 1230762"/>
              <a:gd name="connsiteX9" fmla="*/ 412592 w 1576430"/>
              <a:gd name="connsiteY9" fmla="*/ 1093709 h 1230762"/>
              <a:gd name="connsiteX10" fmla="*/ 4845 w 1576430"/>
              <a:gd name="connsiteY10" fmla="*/ 523229 h 1230762"/>
              <a:gd name="connsiteX0" fmla="*/ 4845 w 1576430"/>
              <a:gd name="connsiteY0" fmla="*/ 515426 h 1222959"/>
              <a:gd name="connsiteX1" fmla="*/ 701171 w 1576430"/>
              <a:gd name="connsiteY1" fmla="*/ 52763 h 1222959"/>
              <a:gd name="connsiteX2" fmla="*/ 1059042 w 1576430"/>
              <a:gd name="connsiteY2" fmla="*/ 26717 h 1222959"/>
              <a:gd name="connsiteX3" fmla="*/ 1126259 w 1576430"/>
              <a:gd name="connsiteY3" fmla="*/ 199555 h 1222959"/>
              <a:gd name="connsiteX4" fmla="*/ 1055920 w 1576430"/>
              <a:gd name="connsiteY4" fmla="*/ 321884 h 1222959"/>
              <a:gd name="connsiteX5" fmla="*/ 1343888 w 1576430"/>
              <a:gd name="connsiteY5" fmla="*/ 555635 h 1222959"/>
              <a:gd name="connsiteX6" fmla="*/ 1572756 w 1576430"/>
              <a:gd name="connsiteY6" fmla="*/ 817312 h 1222959"/>
              <a:gd name="connsiteX7" fmla="*/ 1445366 w 1576430"/>
              <a:gd name="connsiteY7" fmla="*/ 1032867 h 1222959"/>
              <a:gd name="connsiteX8" fmla="*/ 1163673 w 1576430"/>
              <a:gd name="connsiteY8" fmla="*/ 1107005 h 1222959"/>
              <a:gd name="connsiteX9" fmla="*/ 822263 w 1576430"/>
              <a:gd name="connsiteY9" fmla="*/ 1222006 h 1222959"/>
              <a:gd name="connsiteX10" fmla="*/ 412592 w 1576430"/>
              <a:gd name="connsiteY10" fmla="*/ 1085906 h 1222959"/>
              <a:gd name="connsiteX11" fmla="*/ 4845 w 1576430"/>
              <a:gd name="connsiteY11" fmla="*/ 515426 h 1222959"/>
              <a:gd name="connsiteX0" fmla="*/ 1006488 w 2578073"/>
              <a:gd name="connsiteY0" fmla="*/ 515426 h 1222497"/>
              <a:gd name="connsiteX1" fmla="*/ 1702814 w 2578073"/>
              <a:gd name="connsiteY1" fmla="*/ 52763 h 1222497"/>
              <a:gd name="connsiteX2" fmla="*/ 2060685 w 2578073"/>
              <a:gd name="connsiteY2" fmla="*/ 26717 h 1222497"/>
              <a:gd name="connsiteX3" fmla="*/ 2127902 w 2578073"/>
              <a:gd name="connsiteY3" fmla="*/ 199555 h 1222497"/>
              <a:gd name="connsiteX4" fmla="*/ 2057563 w 2578073"/>
              <a:gd name="connsiteY4" fmla="*/ 321884 h 1222497"/>
              <a:gd name="connsiteX5" fmla="*/ 2345531 w 2578073"/>
              <a:gd name="connsiteY5" fmla="*/ 555635 h 1222497"/>
              <a:gd name="connsiteX6" fmla="*/ 2574399 w 2578073"/>
              <a:gd name="connsiteY6" fmla="*/ 817312 h 1222497"/>
              <a:gd name="connsiteX7" fmla="*/ 2447009 w 2578073"/>
              <a:gd name="connsiteY7" fmla="*/ 1032867 h 1222497"/>
              <a:gd name="connsiteX8" fmla="*/ 2165316 w 2578073"/>
              <a:gd name="connsiteY8" fmla="*/ 1107005 h 1222497"/>
              <a:gd name="connsiteX9" fmla="*/ 1823906 w 2578073"/>
              <a:gd name="connsiteY9" fmla="*/ 1222006 h 1222497"/>
              <a:gd name="connsiteX10" fmla="*/ 1414235 w 2578073"/>
              <a:gd name="connsiteY10" fmla="*/ 1085906 h 1222497"/>
              <a:gd name="connsiteX11" fmla="*/ 4139 w 2578073"/>
              <a:gd name="connsiteY11" fmla="*/ 865783 h 1222497"/>
              <a:gd name="connsiteX12" fmla="*/ 1006488 w 2578073"/>
              <a:gd name="connsiteY12" fmla="*/ 515426 h 1222497"/>
              <a:gd name="connsiteX0" fmla="*/ 1025059 w 2596644"/>
              <a:gd name="connsiteY0" fmla="*/ 515426 h 1222497"/>
              <a:gd name="connsiteX1" fmla="*/ 1721385 w 2596644"/>
              <a:gd name="connsiteY1" fmla="*/ 52763 h 1222497"/>
              <a:gd name="connsiteX2" fmla="*/ 2079256 w 2596644"/>
              <a:gd name="connsiteY2" fmla="*/ 26717 h 1222497"/>
              <a:gd name="connsiteX3" fmla="*/ 2146473 w 2596644"/>
              <a:gd name="connsiteY3" fmla="*/ 199555 h 1222497"/>
              <a:gd name="connsiteX4" fmla="*/ 2076134 w 2596644"/>
              <a:gd name="connsiteY4" fmla="*/ 321884 h 1222497"/>
              <a:gd name="connsiteX5" fmla="*/ 2364102 w 2596644"/>
              <a:gd name="connsiteY5" fmla="*/ 555635 h 1222497"/>
              <a:gd name="connsiteX6" fmla="*/ 2592970 w 2596644"/>
              <a:gd name="connsiteY6" fmla="*/ 817312 h 1222497"/>
              <a:gd name="connsiteX7" fmla="*/ 2465580 w 2596644"/>
              <a:gd name="connsiteY7" fmla="*/ 1032867 h 1222497"/>
              <a:gd name="connsiteX8" fmla="*/ 2183887 w 2596644"/>
              <a:gd name="connsiteY8" fmla="*/ 1107005 h 1222497"/>
              <a:gd name="connsiteX9" fmla="*/ 1842477 w 2596644"/>
              <a:gd name="connsiteY9" fmla="*/ 1222006 h 1222497"/>
              <a:gd name="connsiteX10" fmla="*/ 1432806 w 2596644"/>
              <a:gd name="connsiteY10" fmla="*/ 1085906 h 1222497"/>
              <a:gd name="connsiteX11" fmla="*/ 22710 w 2596644"/>
              <a:gd name="connsiteY11" fmla="*/ 865783 h 1222497"/>
              <a:gd name="connsiteX12" fmla="*/ 502771 w 2596644"/>
              <a:gd name="connsiteY12" fmla="*/ 202843 h 1222497"/>
              <a:gd name="connsiteX13" fmla="*/ 1025059 w 2596644"/>
              <a:gd name="connsiteY13" fmla="*/ 515426 h 1222497"/>
              <a:gd name="connsiteX0" fmla="*/ 1124119 w 2596644"/>
              <a:gd name="connsiteY0" fmla="*/ 370646 h 1222497"/>
              <a:gd name="connsiteX1" fmla="*/ 1721385 w 2596644"/>
              <a:gd name="connsiteY1" fmla="*/ 52763 h 1222497"/>
              <a:gd name="connsiteX2" fmla="*/ 2079256 w 2596644"/>
              <a:gd name="connsiteY2" fmla="*/ 26717 h 1222497"/>
              <a:gd name="connsiteX3" fmla="*/ 2146473 w 2596644"/>
              <a:gd name="connsiteY3" fmla="*/ 199555 h 1222497"/>
              <a:gd name="connsiteX4" fmla="*/ 2076134 w 2596644"/>
              <a:gd name="connsiteY4" fmla="*/ 321884 h 1222497"/>
              <a:gd name="connsiteX5" fmla="*/ 2364102 w 2596644"/>
              <a:gd name="connsiteY5" fmla="*/ 555635 h 1222497"/>
              <a:gd name="connsiteX6" fmla="*/ 2592970 w 2596644"/>
              <a:gd name="connsiteY6" fmla="*/ 817312 h 1222497"/>
              <a:gd name="connsiteX7" fmla="*/ 2465580 w 2596644"/>
              <a:gd name="connsiteY7" fmla="*/ 1032867 h 1222497"/>
              <a:gd name="connsiteX8" fmla="*/ 2183887 w 2596644"/>
              <a:gd name="connsiteY8" fmla="*/ 1107005 h 1222497"/>
              <a:gd name="connsiteX9" fmla="*/ 1842477 w 2596644"/>
              <a:gd name="connsiteY9" fmla="*/ 1222006 h 1222497"/>
              <a:gd name="connsiteX10" fmla="*/ 1432806 w 2596644"/>
              <a:gd name="connsiteY10" fmla="*/ 1085906 h 1222497"/>
              <a:gd name="connsiteX11" fmla="*/ 22710 w 2596644"/>
              <a:gd name="connsiteY11" fmla="*/ 865783 h 1222497"/>
              <a:gd name="connsiteX12" fmla="*/ 502771 w 2596644"/>
              <a:gd name="connsiteY12" fmla="*/ 202843 h 1222497"/>
              <a:gd name="connsiteX13" fmla="*/ 1124119 w 2596644"/>
              <a:gd name="connsiteY13" fmla="*/ 370646 h 1222497"/>
              <a:gd name="connsiteX0" fmla="*/ 1121822 w 2594347"/>
              <a:gd name="connsiteY0" fmla="*/ 370646 h 1222497"/>
              <a:gd name="connsiteX1" fmla="*/ 1719088 w 2594347"/>
              <a:gd name="connsiteY1" fmla="*/ 52763 h 1222497"/>
              <a:gd name="connsiteX2" fmla="*/ 2076959 w 2594347"/>
              <a:gd name="connsiteY2" fmla="*/ 26717 h 1222497"/>
              <a:gd name="connsiteX3" fmla="*/ 2144176 w 2594347"/>
              <a:gd name="connsiteY3" fmla="*/ 199555 h 1222497"/>
              <a:gd name="connsiteX4" fmla="*/ 2073837 w 2594347"/>
              <a:gd name="connsiteY4" fmla="*/ 321884 h 1222497"/>
              <a:gd name="connsiteX5" fmla="*/ 2361805 w 2594347"/>
              <a:gd name="connsiteY5" fmla="*/ 555635 h 1222497"/>
              <a:gd name="connsiteX6" fmla="*/ 2590673 w 2594347"/>
              <a:gd name="connsiteY6" fmla="*/ 817312 h 1222497"/>
              <a:gd name="connsiteX7" fmla="*/ 2463283 w 2594347"/>
              <a:gd name="connsiteY7" fmla="*/ 1032867 h 1222497"/>
              <a:gd name="connsiteX8" fmla="*/ 2181590 w 2594347"/>
              <a:gd name="connsiteY8" fmla="*/ 1107005 h 1222497"/>
              <a:gd name="connsiteX9" fmla="*/ 1840180 w 2594347"/>
              <a:gd name="connsiteY9" fmla="*/ 1222006 h 1222497"/>
              <a:gd name="connsiteX10" fmla="*/ 1430509 w 2594347"/>
              <a:gd name="connsiteY10" fmla="*/ 1085906 h 1222497"/>
              <a:gd name="connsiteX11" fmla="*/ 20413 w 2594347"/>
              <a:gd name="connsiteY11" fmla="*/ 865783 h 1222497"/>
              <a:gd name="connsiteX12" fmla="*/ 561434 w 2594347"/>
              <a:gd name="connsiteY12" fmla="*/ 157123 h 1222497"/>
              <a:gd name="connsiteX13" fmla="*/ 1121822 w 2594347"/>
              <a:gd name="connsiteY13" fmla="*/ 370646 h 1222497"/>
              <a:gd name="connsiteX0" fmla="*/ 722805 w 2195330"/>
              <a:gd name="connsiteY0" fmla="*/ 370646 h 1223678"/>
              <a:gd name="connsiteX1" fmla="*/ 1320071 w 2195330"/>
              <a:gd name="connsiteY1" fmla="*/ 52763 h 1223678"/>
              <a:gd name="connsiteX2" fmla="*/ 1677942 w 2195330"/>
              <a:gd name="connsiteY2" fmla="*/ 26717 h 1223678"/>
              <a:gd name="connsiteX3" fmla="*/ 1745159 w 2195330"/>
              <a:gd name="connsiteY3" fmla="*/ 199555 h 1223678"/>
              <a:gd name="connsiteX4" fmla="*/ 1674820 w 2195330"/>
              <a:gd name="connsiteY4" fmla="*/ 321884 h 1223678"/>
              <a:gd name="connsiteX5" fmla="*/ 1962788 w 2195330"/>
              <a:gd name="connsiteY5" fmla="*/ 555635 h 1223678"/>
              <a:gd name="connsiteX6" fmla="*/ 2191656 w 2195330"/>
              <a:gd name="connsiteY6" fmla="*/ 817312 h 1223678"/>
              <a:gd name="connsiteX7" fmla="*/ 2064266 w 2195330"/>
              <a:gd name="connsiteY7" fmla="*/ 1032867 h 1223678"/>
              <a:gd name="connsiteX8" fmla="*/ 1782573 w 2195330"/>
              <a:gd name="connsiteY8" fmla="*/ 1107005 h 1223678"/>
              <a:gd name="connsiteX9" fmla="*/ 1441163 w 2195330"/>
              <a:gd name="connsiteY9" fmla="*/ 1222006 h 1223678"/>
              <a:gd name="connsiteX10" fmla="*/ 1031492 w 2195330"/>
              <a:gd name="connsiteY10" fmla="*/ 1085906 h 1223678"/>
              <a:gd name="connsiteX11" fmla="*/ 70976 w 2195330"/>
              <a:gd name="connsiteY11" fmla="*/ 446683 h 1223678"/>
              <a:gd name="connsiteX12" fmla="*/ 162417 w 2195330"/>
              <a:gd name="connsiteY12" fmla="*/ 157123 h 1223678"/>
              <a:gd name="connsiteX13" fmla="*/ 722805 w 2195330"/>
              <a:gd name="connsiteY13" fmla="*/ 370646 h 1223678"/>
              <a:gd name="connsiteX0" fmla="*/ 693042 w 2165567"/>
              <a:gd name="connsiteY0" fmla="*/ 370646 h 1222733"/>
              <a:gd name="connsiteX1" fmla="*/ 1290308 w 2165567"/>
              <a:gd name="connsiteY1" fmla="*/ 52763 h 1222733"/>
              <a:gd name="connsiteX2" fmla="*/ 1648179 w 2165567"/>
              <a:gd name="connsiteY2" fmla="*/ 26717 h 1222733"/>
              <a:gd name="connsiteX3" fmla="*/ 1715396 w 2165567"/>
              <a:gd name="connsiteY3" fmla="*/ 199555 h 1222733"/>
              <a:gd name="connsiteX4" fmla="*/ 1645057 w 2165567"/>
              <a:gd name="connsiteY4" fmla="*/ 321884 h 1222733"/>
              <a:gd name="connsiteX5" fmla="*/ 1933025 w 2165567"/>
              <a:gd name="connsiteY5" fmla="*/ 555635 h 1222733"/>
              <a:gd name="connsiteX6" fmla="*/ 2161893 w 2165567"/>
              <a:gd name="connsiteY6" fmla="*/ 817312 h 1222733"/>
              <a:gd name="connsiteX7" fmla="*/ 2034503 w 2165567"/>
              <a:gd name="connsiteY7" fmla="*/ 1032867 h 1222733"/>
              <a:gd name="connsiteX8" fmla="*/ 1752810 w 2165567"/>
              <a:gd name="connsiteY8" fmla="*/ 1107005 h 1222733"/>
              <a:gd name="connsiteX9" fmla="*/ 1411400 w 2165567"/>
              <a:gd name="connsiteY9" fmla="*/ 1222006 h 1222733"/>
              <a:gd name="connsiteX10" fmla="*/ 1001729 w 2165567"/>
              <a:gd name="connsiteY10" fmla="*/ 1085906 h 1222733"/>
              <a:gd name="connsiteX11" fmla="*/ 605093 w 2165567"/>
              <a:gd name="connsiteY11" fmla="*/ 682902 h 1222733"/>
              <a:gd name="connsiteX12" fmla="*/ 41213 w 2165567"/>
              <a:gd name="connsiteY12" fmla="*/ 446683 h 1222733"/>
              <a:gd name="connsiteX13" fmla="*/ 132654 w 2165567"/>
              <a:gd name="connsiteY13" fmla="*/ 157123 h 1222733"/>
              <a:gd name="connsiteX14" fmla="*/ 693042 w 2165567"/>
              <a:gd name="connsiteY14" fmla="*/ 370646 h 1222733"/>
              <a:gd name="connsiteX0" fmla="*/ 693042 w 2165567"/>
              <a:gd name="connsiteY0" fmla="*/ 370646 h 1222538"/>
              <a:gd name="connsiteX1" fmla="*/ 1290308 w 2165567"/>
              <a:gd name="connsiteY1" fmla="*/ 52763 h 1222538"/>
              <a:gd name="connsiteX2" fmla="*/ 1648179 w 2165567"/>
              <a:gd name="connsiteY2" fmla="*/ 26717 h 1222538"/>
              <a:gd name="connsiteX3" fmla="*/ 1715396 w 2165567"/>
              <a:gd name="connsiteY3" fmla="*/ 199555 h 1222538"/>
              <a:gd name="connsiteX4" fmla="*/ 1645057 w 2165567"/>
              <a:gd name="connsiteY4" fmla="*/ 321884 h 1222538"/>
              <a:gd name="connsiteX5" fmla="*/ 1933025 w 2165567"/>
              <a:gd name="connsiteY5" fmla="*/ 555635 h 1222538"/>
              <a:gd name="connsiteX6" fmla="*/ 2161893 w 2165567"/>
              <a:gd name="connsiteY6" fmla="*/ 817312 h 1222538"/>
              <a:gd name="connsiteX7" fmla="*/ 2034503 w 2165567"/>
              <a:gd name="connsiteY7" fmla="*/ 1032867 h 1222538"/>
              <a:gd name="connsiteX8" fmla="*/ 1752810 w 2165567"/>
              <a:gd name="connsiteY8" fmla="*/ 1107005 h 1222538"/>
              <a:gd name="connsiteX9" fmla="*/ 1411400 w 2165567"/>
              <a:gd name="connsiteY9" fmla="*/ 1222006 h 1222538"/>
              <a:gd name="connsiteX10" fmla="*/ 1009349 w 2165567"/>
              <a:gd name="connsiteY10" fmla="*/ 1063046 h 1222538"/>
              <a:gd name="connsiteX11" fmla="*/ 605093 w 2165567"/>
              <a:gd name="connsiteY11" fmla="*/ 682902 h 1222538"/>
              <a:gd name="connsiteX12" fmla="*/ 41213 w 2165567"/>
              <a:gd name="connsiteY12" fmla="*/ 446683 h 1222538"/>
              <a:gd name="connsiteX13" fmla="*/ 132654 w 2165567"/>
              <a:gd name="connsiteY13" fmla="*/ 157123 h 1222538"/>
              <a:gd name="connsiteX14" fmla="*/ 693042 w 2165567"/>
              <a:gd name="connsiteY14" fmla="*/ 370646 h 1222538"/>
              <a:gd name="connsiteX0" fmla="*/ 693042 w 2165567"/>
              <a:gd name="connsiteY0" fmla="*/ 370646 h 1222470"/>
              <a:gd name="connsiteX1" fmla="*/ 1290308 w 2165567"/>
              <a:gd name="connsiteY1" fmla="*/ 52763 h 1222470"/>
              <a:gd name="connsiteX2" fmla="*/ 1648179 w 2165567"/>
              <a:gd name="connsiteY2" fmla="*/ 26717 h 1222470"/>
              <a:gd name="connsiteX3" fmla="*/ 1715396 w 2165567"/>
              <a:gd name="connsiteY3" fmla="*/ 199555 h 1222470"/>
              <a:gd name="connsiteX4" fmla="*/ 1645057 w 2165567"/>
              <a:gd name="connsiteY4" fmla="*/ 321884 h 1222470"/>
              <a:gd name="connsiteX5" fmla="*/ 1933025 w 2165567"/>
              <a:gd name="connsiteY5" fmla="*/ 555635 h 1222470"/>
              <a:gd name="connsiteX6" fmla="*/ 2161893 w 2165567"/>
              <a:gd name="connsiteY6" fmla="*/ 817312 h 1222470"/>
              <a:gd name="connsiteX7" fmla="*/ 2034503 w 2165567"/>
              <a:gd name="connsiteY7" fmla="*/ 1032867 h 1222470"/>
              <a:gd name="connsiteX8" fmla="*/ 1752810 w 2165567"/>
              <a:gd name="connsiteY8" fmla="*/ 1107005 h 1222470"/>
              <a:gd name="connsiteX9" fmla="*/ 1411400 w 2165567"/>
              <a:gd name="connsiteY9" fmla="*/ 1222006 h 1222470"/>
              <a:gd name="connsiteX10" fmla="*/ 1009349 w 2165567"/>
              <a:gd name="connsiteY10" fmla="*/ 1063046 h 1222470"/>
              <a:gd name="connsiteX11" fmla="*/ 658433 w 2165567"/>
              <a:gd name="connsiteY11" fmla="*/ 759102 h 1222470"/>
              <a:gd name="connsiteX12" fmla="*/ 41213 w 2165567"/>
              <a:gd name="connsiteY12" fmla="*/ 446683 h 1222470"/>
              <a:gd name="connsiteX13" fmla="*/ 132654 w 2165567"/>
              <a:gd name="connsiteY13" fmla="*/ 157123 h 1222470"/>
              <a:gd name="connsiteX14" fmla="*/ 693042 w 2165567"/>
              <a:gd name="connsiteY14" fmla="*/ 370646 h 1222470"/>
              <a:gd name="connsiteX0" fmla="*/ 672625 w 2145150"/>
              <a:gd name="connsiteY0" fmla="*/ 370646 h 1222470"/>
              <a:gd name="connsiteX1" fmla="*/ 1269891 w 2145150"/>
              <a:gd name="connsiteY1" fmla="*/ 52763 h 1222470"/>
              <a:gd name="connsiteX2" fmla="*/ 1627762 w 2145150"/>
              <a:gd name="connsiteY2" fmla="*/ 26717 h 1222470"/>
              <a:gd name="connsiteX3" fmla="*/ 1694979 w 2145150"/>
              <a:gd name="connsiteY3" fmla="*/ 199555 h 1222470"/>
              <a:gd name="connsiteX4" fmla="*/ 1624640 w 2145150"/>
              <a:gd name="connsiteY4" fmla="*/ 321884 h 1222470"/>
              <a:gd name="connsiteX5" fmla="*/ 1912608 w 2145150"/>
              <a:gd name="connsiteY5" fmla="*/ 555635 h 1222470"/>
              <a:gd name="connsiteX6" fmla="*/ 2141476 w 2145150"/>
              <a:gd name="connsiteY6" fmla="*/ 817312 h 1222470"/>
              <a:gd name="connsiteX7" fmla="*/ 2014086 w 2145150"/>
              <a:gd name="connsiteY7" fmla="*/ 1032867 h 1222470"/>
              <a:gd name="connsiteX8" fmla="*/ 1732393 w 2145150"/>
              <a:gd name="connsiteY8" fmla="*/ 1107005 h 1222470"/>
              <a:gd name="connsiteX9" fmla="*/ 1390983 w 2145150"/>
              <a:gd name="connsiteY9" fmla="*/ 1222006 h 1222470"/>
              <a:gd name="connsiteX10" fmla="*/ 988932 w 2145150"/>
              <a:gd name="connsiteY10" fmla="*/ 1063046 h 1222470"/>
              <a:gd name="connsiteX11" fmla="*/ 638016 w 2145150"/>
              <a:gd name="connsiteY11" fmla="*/ 759102 h 1222470"/>
              <a:gd name="connsiteX12" fmla="*/ 20796 w 2145150"/>
              <a:gd name="connsiteY12" fmla="*/ 446683 h 1222470"/>
              <a:gd name="connsiteX13" fmla="*/ 196057 w 2145150"/>
              <a:gd name="connsiteY13" fmla="*/ 149503 h 1222470"/>
              <a:gd name="connsiteX14" fmla="*/ 672625 w 2145150"/>
              <a:gd name="connsiteY14" fmla="*/ 370646 h 1222470"/>
              <a:gd name="connsiteX0" fmla="*/ 672625 w 2145150"/>
              <a:gd name="connsiteY0" fmla="*/ 370646 h 1376813"/>
              <a:gd name="connsiteX1" fmla="*/ 1269891 w 2145150"/>
              <a:gd name="connsiteY1" fmla="*/ 52763 h 1376813"/>
              <a:gd name="connsiteX2" fmla="*/ 1627762 w 2145150"/>
              <a:gd name="connsiteY2" fmla="*/ 26717 h 1376813"/>
              <a:gd name="connsiteX3" fmla="*/ 1694979 w 2145150"/>
              <a:gd name="connsiteY3" fmla="*/ 199555 h 1376813"/>
              <a:gd name="connsiteX4" fmla="*/ 1624640 w 2145150"/>
              <a:gd name="connsiteY4" fmla="*/ 321884 h 1376813"/>
              <a:gd name="connsiteX5" fmla="*/ 1912608 w 2145150"/>
              <a:gd name="connsiteY5" fmla="*/ 555635 h 1376813"/>
              <a:gd name="connsiteX6" fmla="*/ 2141476 w 2145150"/>
              <a:gd name="connsiteY6" fmla="*/ 817312 h 1376813"/>
              <a:gd name="connsiteX7" fmla="*/ 2014086 w 2145150"/>
              <a:gd name="connsiteY7" fmla="*/ 1032867 h 1376813"/>
              <a:gd name="connsiteX8" fmla="*/ 1732393 w 2145150"/>
              <a:gd name="connsiteY8" fmla="*/ 1107005 h 1376813"/>
              <a:gd name="connsiteX9" fmla="*/ 1397609 w 2145150"/>
              <a:gd name="connsiteY9" fmla="*/ 1376615 h 1376813"/>
              <a:gd name="connsiteX10" fmla="*/ 988932 w 2145150"/>
              <a:gd name="connsiteY10" fmla="*/ 1063046 h 1376813"/>
              <a:gd name="connsiteX11" fmla="*/ 638016 w 2145150"/>
              <a:gd name="connsiteY11" fmla="*/ 759102 h 1376813"/>
              <a:gd name="connsiteX12" fmla="*/ 20796 w 2145150"/>
              <a:gd name="connsiteY12" fmla="*/ 446683 h 1376813"/>
              <a:gd name="connsiteX13" fmla="*/ 196057 w 2145150"/>
              <a:gd name="connsiteY13" fmla="*/ 149503 h 1376813"/>
              <a:gd name="connsiteX14" fmla="*/ 672625 w 2145150"/>
              <a:gd name="connsiteY14" fmla="*/ 370646 h 1376813"/>
              <a:gd name="connsiteX0" fmla="*/ 672625 w 2145150"/>
              <a:gd name="connsiteY0" fmla="*/ 370646 h 1378532"/>
              <a:gd name="connsiteX1" fmla="*/ 1269891 w 2145150"/>
              <a:gd name="connsiteY1" fmla="*/ 52763 h 1378532"/>
              <a:gd name="connsiteX2" fmla="*/ 1627762 w 2145150"/>
              <a:gd name="connsiteY2" fmla="*/ 26717 h 1378532"/>
              <a:gd name="connsiteX3" fmla="*/ 1694979 w 2145150"/>
              <a:gd name="connsiteY3" fmla="*/ 199555 h 1378532"/>
              <a:gd name="connsiteX4" fmla="*/ 1624640 w 2145150"/>
              <a:gd name="connsiteY4" fmla="*/ 321884 h 1378532"/>
              <a:gd name="connsiteX5" fmla="*/ 1912608 w 2145150"/>
              <a:gd name="connsiteY5" fmla="*/ 555635 h 1378532"/>
              <a:gd name="connsiteX6" fmla="*/ 2141476 w 2145150"/>
              <a:gd name="connsiteY6" fmla="*/ 817312 h 1378532"/>
              <a:gd name="connsiteX7" fmla="*/ 2014086 w 2145150"/>
              <a:gd name="connsiteY7" fmla="*/ 1032867 h 1378532"/>
              <a:gd name="connsiteX8" fmla="*/ 1732393 w 2145150"/>
              <a:gd name="connsiteY8" fmla="*/ 1107005 h 1378532"/>
              <a:gd name="connsiteX9" fmla="*/ 1397609 w 2145150"/>
              <a:gd name="connsiteY9" fmla="*/ 1376615 h 1378532"/>
              <a:gd name="connsiteX10" fmla="*/ 1313213 w 2145150"/>
              <a:gd name="connsiteY10" fmla="*/ 1229997 h 1378532"/>
              <a:gd name="connsiteX11" fmla="*/ 988932 w 2145150"/>
              <a:gd name="connsiteY11" fmla="*/ 1063046 h 1378532"/>
              <a:gd name="connsiteX12" fmla="*/ 638016 w 2145150"/>
              <a:gd name="connsiteY12" fmla="*/ 759102 h 1378532"/>
              <a:gd name="connsiteX13" fmla="*/ 20796 w 2145150"/>
              <a:gd name="connsiteY13" fmla="*/ 446683 h 1378532"/>
              <a:gd name="connsiteX14" fmla="*/ 196057 w 2145150"/>
              <a:gd name="connsiteY14" fmla="*/ 149503 h 1378532"/>
              <a:gd name="connsiteX15" fmla="*/ 672625 w 2145150"/>
              <a:gd name="connsiteY15" fmla="*/ 370646 h 1378532"/>
              <a:gd name="connsiteX0" fmla="*/ 672625 w 2145150"/>
              <a:gd name="connsiteY0" fmla="*/ 370646 h 1840850"/>
              <a:gd name="connsiteX1" fmla="*/ 1269891 w 2145150"/>
              <a:gd name="connsiteY1" fmla="*/ 52763 h 1840850"/>
              <a:gd name="connsiteX2" fmla="*/ 1627762 w 2145150"/>
              <a:gd name="connsiteY2" fmla="*/ 26717 h 1840850"/>
              <a:gd name="connsiteX3" fmla="*/ 1694979 w 2145150"/>
              <a:gd name="connsiteY3" fmla="*/ 199555 h 1840850"/>
              <a:gd name="connsiteX4" fmla="*/ 1624640 w 2145150"/>
              <a:gd name="connsiteY4" fmla="*/ 321884 h 1840850"/>
              <a:gd name="connsiteX5" fmla="*/ 1912608 w 2145150"/>
              <a:gd name="connsiteY5" fmla="*/ 555635 h 1840850"/>
              <a:gd name="connsiteX6" fmla="*/ 2141476 w 2145150"/>
              <a:gd name="connsiteY6" fmla="*/ 817312 h 1840850"/>
              <a:gd name="connsiteX7" fmla="*/ 2014086 w 2145150"/>
              <a:gd name="connsiteY7" fmla="*/ 1032867 h 1840850"/>
              <a:gd name="connsiteX8" fmla="*/ 1732393 w 2145150"/>
              <a:gd name="connsiteY8" fmla="*/ 1107005 h 1840850"/>
              <a:gd name="connsiteX9" fmla="*/ 1408653 w 2145150"/>
              <a:gd name="connsiteY9" fmla="*/ 1840441 h 1840850"/>
              <a:gd name="connsiteX10" fmla="*/ 1313213 w 2145150"/>
              <a:gd name="connsiteY10" fmla="*/ 1229997 h 1840850"/>
              <a:gd name="connsiteX11" fmla="*/ 988932 w 2145150"/>
              <a:gd name="connsiteY11" fmla="*/ 1063046 h 1840850"/>
              <a:gd name="connsiteX12" fmla="*/ 638016 w 2145150"/>
              <a:gd name="connsiteY12" fmla="*/ 759102 h 1840850"/>
              <a:gd name="connsiteX13" fmla="*/ 20796 w 2145150"/>
              <a:gd name="connsiteY13" fmla="*/ 446683 h 1840850"/>
              <a:gd name="connsiteX14" fmla="*/ 196057 w 2145150"/>
              <a:gd name="connsiteY14" fmla="*/ 149503 h 1840850"/>
              <a:gd name="connsiteX15" fmla="*/ 672625 w 2145150"/>
              <a:gd name="connsiteY15" fmla="*/ 370646 h 1840850"/>
              <a:gd name="connsiteX0" fmla="*/ 672625 w 2145150"/>
              <a:gd name="connsiteY0" fmla="*/ 370646 h 1840538"/>
              <a:gd name="connsiteX1" fmla="*/ 1269891 w 2145150"/>
              <a:gd name="connsiteY1" fmla="*/ 52763 h 1840538"/>
              <a:gd name="connsiteX2" fmla="*/ 1627762 w 2145150"/>
              <a:gd name="connsiteY2" fmla="*/ 26717 h 1840538"/>
              <a:gd name="connsiteX3" fmla="*/ 1694979 w 2145150"/>
              <a:gd name="connsiteY3" fmla="*/ 199555 h 1840538"/>
              <a:gd name="connsiteX4" fmla="*/ 1624640 w 2145150"/>
              <a:gd name="connsiteY4" fmla="*/ 321884 h 1840538"/>
              <a:gd name="connsiteX5" fmla="*/ 1912608 w 2145150"/>
              <a:gd name="connsiteY5" fmla="*/ 555635 h 1840538"/>
              <a:gd name="connsiteX6" fmla="*/ 2141476 w 2145150"/>
              <a:gd name="connsiteY6" fmla="*/ 817312 h 1840538"/>
              <a:gd name="connsiteX7" fmla="*/ 2014086 w 2145150"/>
              <a:gd name="connsiteY7" fmla="*/ 1032867 h 1840538"/>
              <a:gd name="connsiteX8" fmla="*/ 1732393 w 2145150"/>
              <a:gd name="connsiteY8" fmla="*/ 1107005 h 1840538"/>
              <a:gd name="connsiteX9" fmla="*/ 1551752 w 2145150"/>
              <a:gd name="connsiteY9" fmla="*/ 1269752 h 1840538"/>
              <a:gd name="connsiteX10" fmla="*/ 1408653 w 2145150"/>
              <a:gd name="connsiteY10" fmla="*/ 1840441 h 1840538"/>
              <a:gd name="connsiteX11" fmla="*/ 1313213 w 2145150"/>
              <a:gd name="connsiteY11" fmla="*/ 1229997 h 1840538"/>
              <a:gd name="connsiteX12" fmla="*/ 988932 w 2145150"/>
              <a:gd name="connsiteY12" fmla="*/ 1063046 h 1840538"/>
              <a:gd name="connsiteX13" fmla="*/ 638016 w 2145150"/>
              <a:gd name="connsiteY13" fmla="*/ 759102 h 1840538"/>
              <a:gd name="connsiteX14" fmla="*/ 20796 w 2145150"/>
              <a:gd name="connsiteY14" fmla="*/ 446683 h 1840538"/>
              <a:gd name="connsiteX15" fmla="*/ 196057 w 2145150"/>
              <a:gd name="connsiteY15" fmla="*/ 149503 h 1840538"/>
              <a:gd name="connsiteX16" fmla="*/ 672625 w 2145150"/>
              <a:gd name="connsiteY16" fmla="*/ 370646 h 1840538"/>
              <a:gd name="connsiteX0" fmla="*/ 672625 w 2145150"/>
              <a:gd name="connsiteY0" fmla="*/ 370646 h 1876661"/>
              <a:gd name="connsiteX1" fmla="*/ 1269891 w 2145150"/>
              <a:gd name="connsiteY1" fmla="*/ 52763 h 1876661"/>
              <a:gd name="connsiteX2" fmla="*/ 1627762 w 2145150"/>
              <a:gd name="connsiteY2" fmla="*/ 26717 h 1876661"/>
              <a:gd name="connsiteX3" fmla="*/ 1694979 w 2145150"/>
              <a:gd name="connsiteY3" fmla="*/ 199555 h 1876661"/>
              <a:gd name="connsiteX4" fmla="*/ 1624640 w 2145150"/>
              <a:gd name="connsiteY4" fmla="*/ 321884 h 1876661"/>
              <a:gd name="connsiteX5" fmla="*/ 1912608 w 2145150"/>
              <a:gd name="connsiteY5" fmla="*/ 555635 h 1876661"/>
              <a:gd name="connsiteX6" fmla="*/ 2141476 w 2145150"/>
              <a:gd name="connsiteY6" fmla="*/ 817312 h 1876661"/>
              <a:gd name="connsiteX7" fmla="*/ 2014086 w 2145150"/>
              <a:gd name="connsiteY7" fmla="*/ 1032867 h 1876661"/>
              <a:gd name="connsiteX8" fmla="*/ 1732393 w 2145150"/>
              <a:gd name="connsiteY8" fmla="*/ 1107005 h 1876661"/>
              <a:gd name="connsiteX9" fmla="*/ 1551752 w 2145150"/>
              <a:gd name="connsiteY9" fmla="*/ 1269752 h 1876661"/>
              <a:gd name="connsiteX10" fmla="*/ 1511996 w 2145150"/>
              <a:gd name="connsiteY10" fmla="*/ 1771126 h 1876661"/>
              <a:gd name="connsiteX11" fmla="*/ 1408653 w 2145150"/>
              <a:gd name="connsiteY11" fmla="*/ 1840441 h 1876661"/>
              <a:gd name="connsiteX12" fmla="*/ 1313213 w 2145150"/>
              <a:gd name="connsiteY12" fmla="*/ 1229997 h 1876661"/>
              <a:gd name="connsiteX13" fmla="*/ 988932 w 2145150"/>
              <a:gd name="connsiteY13" fmla="*/ 1063046 h 1876661"/>
              <a:gd name="connsiteX14" fmla="*/ 638016 w 2145150"/>
              <a:gd name="connsiteY14" fmla="*/ 759102 h 1876661"/>
              <a:gd name="connsiteX15" fmla="*/ 20796 w 2145150"/>
              <a:gd name="connsiteY15" fmla="*/ 446683 h 1876661"/>
              <a:gd name="connsiteX16" fmla="*/ 196057 w 2145150"/>
              <a:gd name="connsiteY16" fmla="*/ 149503 h 1876661"/>
              <a:gd name="connsiteX17" fmla="*/ 672625 w 2145150"/>
              <a:gd name="connsiteY17" fmla="*/ 370646 h 1876661"/>
              <a:gd name="connsiteX0" fmla="*/ 672625 w 2145150"/>
              <a:gd name="connsiteY0" fmla="*/ 370646 h 1841757"/>
              <a:gd name="connsiteX1" fmla="*/ 1269891 w 2145150"/>
              <a:gd name="connsiteY1" fmla="*/ 52763 h 1841757"/>
              <a:gd name="connsiteX2" fmla="*/ 1627762 w 2145150"/>
              <a:gd name="connsiteY2" fmla="*/ 26717 h 1841757"/>
              <a:gd name="connsiteX3" fmla="*/ 1694979 w 2145150"/>
              <a:gd name="connsiteY3" fmla="*/ 199555 h 1841757"/>
              <a:gd name="connsiteX4" fmla="*/ 1624640 w 2145150"/>
              <a:gd name="connsiteY4" fmla="*/ 321884 h 1841757"/>
              <a:gd name="connsiteX5" fmla="*/ 1912608 w 2145150"/>
              <a:gd name="connsiteY5" fmla="*/ 555635 h 1841757"/>
              <a:gd name="connsiteX6" fmla="*/ 2141476 w 2145150"/>
              <a:gd name="connsiteY6" fmla="*/ 817312 h 1841757"/>
              <a:gd name="connsiteX7" fmla="*/ 2014086 w 2145150"/>
              <a:gd name="connsiteY7" fmla="*/ 1032867 h 1841757"/>
              <a:gd name="connsiteX8" fmla="*/ 1732393 w 2145150"/>
              <a:gd name="connsiteY8" fmla="*/ 1107005 h 1841757"/>
              <a:gd name="connsiteX9" fmla="*/ 1551752 w 2145150"/>
              <a:gd name="connsiteY9" fmla="*/ 1269752 h 1841757"/>
              <a:gd name="connsiteX10" fmla="*/ 1511996 w 2145150"/>
              <a:gd name="connsiteY10" fmla="*/ 1771126 h 1841757"/>
              <a:gd name="connsiteX11" fmla="*/ 1395401 w 2145150"/>
              <a:gd name="connsiteY11" fmla="*/ 1785223 h 1841757"/>
              <a:gd name="connsiteX12" fmla="*/ 1313213 w 2145150"/>
              <a:gd name="connsiteY12" fmla="*/ 1229997 h 1841757"/>
              <a:gd name="connsiteX13" fmla="*/ 988932 w 2145150"/>
              <a:gd name="connsiteY13" fmla="*/ 1063046 h 1841757"/>
              <a:gd name="connsiteX14" fmla="*/ 638016 w 2145150"/>
              <a:gd name="connsiteY14" fmla="*/ 759102 h 1841757"/>
              <a:gd name="connsiteX15" fmla="*/ 20796 w 2145150"/>
              <a:gd name="connsiteY15" fmla="*/ 446683 h 1841757"/>
              <a:gd name="connsiteX16" fmla="*/ 196057 w 2145150"/>
              <a:gd name="connsiteY16" fmla="*/ 149503 h 1841757"/>
              <a:gd name="connsiteX17" fmla="*/ 672625 w 2145150"/>
              <a:gd name="connsiteY17" fmla="*/ 370646 h 1841757"/>
              <a:gd name="connsiteX0" fmla="*/ 672625 w 2145150"/>
              <a:gd name="connsiteY0" fmla="*/ 370646 h 1834299"/>
              <a:gd name="connsiteX1" fmla="*/ 1269891 w 2145150"/>
              <a:gd name="connsiteY1" fmla="*/ 52763 h 1834299"/>
              <a:gd name="connsiteX2" fmla="*/ 1627762 w 2145150"/>
              <a:gd name="connsiteY2" fmla="*/ 26717 h 1834299"/>
              <a:gd name="connsiteX3" fmla="*/ 1694979 w 2145150"/>
              <a:gd name="connsiteY3" fmla="*/ 199555 h 1834299"/>
              <a:gd name="connsiteX4" fmla="*/ 1624640 w 2145150"/>
              <a:gd name="connsiteY4" fmla="*/ 321884 h 1834299"/>
              <a:gd name="connsiteX5" fmla="*/ 1912608 w 2145150"/>
              <a:gd name="connsiteY5" fmla="*/ 555635 h 1834299"/>
              <a:gd name="connsiteX6" fmla="*/ 2141476 w 2145150"/>
              <a:gd name="connsiteY6" fmla="*/ 817312 h 1834299"/>
              <a:gd name="connsiteX7" fmla="*/ 2014086 w 2145150"/>
              <a:gd name="connsiteY7" fmla="*/ 1032867 h 1834299"/>
              <a:gd name="connsiteX8" fmla="*/ 1732393 w 2145150"/>
              <a:gd name="connsiteY8" fmla="*/ 1107005 h 1834299"/>
              <a:gd name="connsiteX9" fmla="*/ 1551752 w 2145150"/>
              <a:gd name="connsiteY9" fmla="*/ 1269752 h 1834299"/>
              <a:gd name="connsiteX10" fmla="*/ 1511996 w 2145150"/>
              <a:gd name="connsiteY10" fmla="*/ 1771126 h 1834299"/>
              <a:gd name="connsiteX11" fmla="*/ 1373314 w 2145150"/>
              <a:gd name="connsiteY11" fmla="*/ 1769762 h 1834299"/>
              <a:gd name="connsiteX12" fmla="*/ 1313213 w 2145150"/>
              <a:gd name="connsiteY12" fmla="*/ 1229997 h 1834299"/>
              <a:gd name="connsiteX13" fmla="*/ 988932 w 2145150"/>
              <a:gd name="connsiteY13" fmla="*/ 1063046 h 1834299"/>
              <a:gd name="connsiteX14" fmla="*/ 638016 w 2145150"/>
              <a:gd name="connsiteY14" fmla="*/ 759102 h 1834299"/>
              <a:gd name="connsiteX15" fmla="*/ 20796 w 2145150"/>
              <a:gd name="connsiteY15" fmla="*/ 446683 h 1834299"/>
              <a:gd name="connsiteX16" fmla="*/ 196057 w 2145150"/>
              <a:gd name="connsiteY16" fmla="*/ 149503 h 1834299"/>
              <a:gd name="connsiteX17" fmla="*/ 672625 w 2145150"/>
              <a:gd name="connsiteY17" fmla="*/ 370646 h 1834299"/>
              <a:gd name="connsiteX0" fmla="*/ 672625 w 2145150"/>
              <a:gd name="connsiteY0" fmla="*/ 370646 h 1834299"/>
              <a:gd name="connsiteX1" fmla="*/ 1269891 w 2145150"/>
              <a:gd name="connsiteY1" fmla="*/ 52763 h 1834299"/>
              <a:gd name="connsiteX2" fmla="*/ 1627762 w 2145150"/>
              <a:gd name="connsiteY2" fmla="*/ 26717 h 1834299"/>
              <a:gd name="connsiteX3" fmla="*/ 1694979 w 2145150"/>
              <a:gd name="connsiteY3" fmla="*/ 199555 h 1834299"/>
              <a:gd name="connsiteX4" fmla="*/ 1624640 w 2145150"/>
              <a:gd name="connsiteY4" fmla="*/ 321884 h 1834299"/>
              <a:gd name="connsiteX5" fmla="*/ 1912608 w 2145150"/>
              <a:gd name="connsiteY5" fmla="*/ 555635 h 1834299"/>
              <a:gd name="connsiteX6" fmla="*/ 2141476 w 2145150"/>
              <a:gd name="connsiteY6" fmla="*/ 817312 h 1834299"/>
              <a:gd name="connsiteX7" fmla="*/ 2014086 w 2145150"/>
              <a:gd name="connsiteY7" fmla="*/ 1032867 h 1834299"/>
              <a:gd name="connsiteX8" fmla="*/ 1732393 w 2145150"/>
              <a:gd name="connsiteY8" fmla="*/ 1107005 h 1834299"/>
              <a:gd name="connsiteX9" fmla="*/ 1551752 w 2145150"/>
              <a:gd name="connsiteY9" fmla="*/ 1269752 h 1834299"/>
              <a:gd name="connsiteX10" fmla="*/ 1511996 w 2145150"/>
              <a:gd name="connsiteY10" fmla="*/ 1771126 h 1834299"/>
              <a:gd name="connsiteX11" fmla="*/ 1373314 w 2145150"/>
              <a:gd name="connsiteY11" fmla="*/ 1769762 h 1834299"/>
              <a:gd name="connsiteX12" fmla="*/ 1313213 w 2145150"/>
              <a:gd name="connsiteY12" fmla="*/ 1229997 h 1834299"/>
              <a:gd name="connsiteX13" fmla="*/ 988932 w 2145150"/>
              <a:gd name="connsiteY13" fmla="*/ 1063046 h 1834299"/>
              <a:gd name="connsiteX14" fmla="*/ 715321 w 2145150"/>
              <a:gd name="connsiteY14" fmla="*/ 737015 h 1834299"/>
              <a:gd name="connsiteX15" fmla="*/ 20796 w 2145150"/>
              <a:gd name="connsiteY15" fmla="*/ 446683 h 1834299"/>
              <a:gd name="connsiteX16" fmla="*/ 196057 w 2145150"/>
              <a:gd name="connsiteY16" fmla="*/ 149503 h 1834299"/>
              <a:gd name="connsiteX17" fmla="*/ 672625 w 2145150"/>
              <a:gd name="connsiteY17" fmla="*/ 370646 h 1834299"/>
              <a:gd name="connsiteX0" fmla="*/ 674518 w 2147043"/>
              <a:gd name="connsiteY0" fmla="*/ 370646 h 1834299"/>
              <a:gd name="connsiteX1" fmla="*/ 1271784 w 2147043"/>
              <a:gd name="connsiteY1" fmla="*/ 52763 h 1834299"/>
              <a:gd name="connsiteX2" fmla="*/ 1629655 w 2147043"/>
              <a:gd name="connsiteY2" fmla="*/ 26717 h 1834299"/>
              <a:gd name="connsiteX3" fmla="*/ 1696872 w 2147043"/>
              <a:gd name="connsiteY3" fmla="*/ 199555 h 1834299"/>
              <a:gd name="connsiteX4" fmla="*/ 1626533 w 2147043"/>
              <a:gd name="connsiteY4" fmla="*/ 321884 h 1834299"/>
              <a:gd name="connsiteX5" fmla="*/ 1914501 w 2147043"/>
              <a:gd name="connsiteY5" fmla="*/ 555635 h 1834299"/>
              <a:gd name="connsiteX6" fmla="*/ 2143369 w 2147043"/>
              <a:gd name="connsiteY6" fmla="*/ 817312 h 1834299"/>
              <a:gd name="connsiteX7" fmla="*/ 2015979 w 2147043"/>
              <a:gd name="connsiteY7" fmla="*/ 1032867 h 1834299"/>
              <a:gd name="connsiteX8" fmla="*/ 1734286 w 2147043"/>
              <a:gd name="connsiteY8" fmla="*/ 1107005 h 1834299"/>
              <a:gd name="connsiteX9" fmla="*/ 1553645 w 2147043"/>
              <a:gd name="connsiteY9" fmla="*/ 1269752 h 1834299"/>
              <a:gd name="connsiteX10" fmla="*/ 1513889 w 2147043"/>
              <a:gd name="connsiteY10" fmla="*/ 1771126 h 1834299"/>
              <a:gd name="connsiteX11" fmla="*/ 1375207 w 2147043"/>
              <a:gd name="connsiteY11" fmla="*/ 1769762 h 1834299"/>
              <a:gd name="connsiteX12" fmla="*/ 1315106 w 2147043"/>
              <a:gd name="connsiteY12" fmla="*/ 1229997 h 1834299"/>
              <a:gd name="connsiteX13" fmla="*/ 990825 w 2147043"/>
              <a:gd name="connsiteY13" fmla="*/ 1063046 h 1834299"/>
              <a:gd name="connsiteX14" fmla="*/ 717214 w 2147043"/>
              <a:gd name="connsiteY14" fmla="*/ 737015 h 1834299"/>
              <a:gd name="connsiteX15" fmla="*/ 20480 w 2147043"/>
              <a:gd name="connsiteY15" fmla="*/ 391466 h 1834299"/>
              <a:gd name="connsiteX16" fmla="*/ 197950 w 2147043"/>
              <a:gd name="connsiteY16" fmla="*/ 149503 h 1834299"/>
              <a:gd name="connsiteX17" fmla="*/ 674518 w 2147043"/>
              <a:gd name="connsiteY17" fmla="*/ 370646 h 1834299"/>
              <a:gd name="connsiteX0" fmla="*/ 721840 w 2194365"/>
              <a:gd name="connsiteY0" fmla="*/ 370646 h 1834299"/>
              <a:gd name="connsiteX1" fmla="*/ 1319106 w 2194365"/>
              <a:gd name="connsiteY1" fmla="*/ 52763 h 1834299"/>
              <a:gd name="connsiteX2" fmla="*/ 1676977 w 2194365"/>
              <a:gd name="connsiteY2" fmla="*/ 26717 h 1834299"/>
              <a:gd name="connsiteX3" fmla="*/ 1744194 w 2194365"/>
              <a:gd name="connsiteY3" fmla="*/ 199555 h 1834299"/>
              <a:gd name="connsiteX4" fmla="*/ 1673855 w 2194365"/>
              <a:gd name="connsiteY4" fmla="*/ 321884 h 1834299"/>
              <a:gd name="connsiteX5" fmla="*/ 1961823 w 2194365"/>
              <a:gd name="connsiteY5" fmla="*/ 555635 h 1834299"/>
              <a:gd name="connsiteX6" fmla="*/ 2190691 w 2194365"/>
              <a:gd name="connsiteY6" fmla="*/ 817312 h 1834299"/>
              <a:gd name="connsiteX7" fmla="*/ 2063301 w 2194365"/>
              <a:gd name="connsiteY7" fmla="*/ 1032867 h 1834299"/>
              <a:gd name="connsiteX8" fmla="*/ 1781608 w 2194365"/>
              <a:gd name="connsiteY8" fmla="*/ 1107005 h 1834299"/>
              <a:gd name="connsiteX9" fmla="*/ 1600967 w 2194365"/>
              <a:gd name="connsiteY9" fmla="*/ 1269752 h 1834299"/>
              <a:gd name="connsiteX10" fmla="*/ 1561211 w 2194365"/>
              <a:gd name="connsiteY10" fmla="*/ 1771126 h 1834299"/>
              <a:gd name="connsiteX11" fmla="*/ 1422529 w 2194365"/>
              <a:gd name="connsiteY11" fmla="*/ 1769762 h 1834299"/>
              <a:gd name="connsiteX12" fmla="*/ 1362428 w 2194365"/>
              <a:gd name="connsiteY12" fmla="*/ 1229997 h 1834299"/>
              <a:gd name="connsiteX13" fmla="*/ 1038147 w 2194365"/>
              <a:gd name="connsiteY13" fmla="*/ 1063046 h 1834299"/>
              <a:gd name="connsiteX14" fmla="*/ 764536 w 2194365"/>
              <a:gd name="connsiteY14" fmla="*/ 737015 h 1834299"/>
              <a:gd name="connsiteX15" fmla="*/ 67802 w 2194365"/>
              <a:gd name="connsiteY15" fmla="*/ 391466 h 1834299"/>
              <a:gd name="connsiteX16" fmla="*/ 37212 w 2194365"/>
              <a:gd name="connsiteY16" fmla="*/ 222831 h 1834299"/>
              <a:gd name="connsiteX17" fmla="*/ 245272 w 2194365"/>
              <a:gd name="connsiteY17" fmla="*/ 149503 h 1834299"/>
              <a:gd name="connsiteX18" fmla="*/ 721840 w 2194365"/>
              <a:gd name="connsiteY18" fmla="*/ 370646 h 1834299"/>
              <a:gd name="connsiteX0" fmla="*/ 679287 w 2151812"/>
              <a:gd name="connsiteY0" fmla="*/ 370646 h 1834299"/>
              <a:gd name="connsiteX1" fmla="*/ 1276553 w 2151812"/>
              <a:gd name="connsiteY1" fmla="*/ 52763 h 1834299"/>
              <a:gd name="connsiteX2" fmla="*/ 1634424 w 2151812"/>
              <a:gd name="connsiteY2" fmla="*/ 26717 h 1834299"/>
              <a:gd name="connsiteX3" fmla="*/ 1701641 w 2151812"/>
              <a:gd name="connsiteY3" fmla="*/ 199555 h 1834299"/>
              <a:gd name="connsiteX4" fmla="*/ 1631302 w 2151812"/>
              <a:gd name="connsiteY4" fmla="*/ 321884 h 1834299"/>
              <a:gd name="connsiteX5" fmla="*/ 1919270 w 2151812"/>
              <a:gd name="connsiteY5" fmla="*/ 555635 h 1834299"/>
              <a:gd name="connsiteX6" fmla="*/ 2148138 w 2151812"/>
              <a:gd name="connsiteY6" fmla="*/ 817312 h 1834299"/>
              <a:gd name="connsiteX7" fmla="*/ 2020748 w 2151812"/>
              <a:gd name="connsiteY7" fmla="*/ 1032867 h 1834299"/>
              <a:gd name="connsiteX8" fmla="*/ 1739055 w 2151812"/>
              <a:gd name="connsiteY8" fmla="*/ 1107005 h 1834299"/>
              <a:gd name="connsiteX9" fmla="*/ 1558414 w 2151812"/>
              <a:gd name="connsiteY9" fmla="*/ 1269752 h 1834299"/>
              <a:gd name="connsiteX10" fmla="*/ 1518658 w 2151812"/>
              <a:gd name="connsiteY10" fmla="*/ 1771126 h 1834299"/>
              <a:gd name="connsiteX11" fmla="*/ 1379976 w 2151812"/>
              <a:gd name="connsiteY11" fmla="*/ 1769762 h 1834299"/>
              <a:gd name="connsiteX12" fmla="*/ 1319875 w 2151812"/>
              <a:gd name="connsiteY12" fmla="*/ 1229997 h 1834299"/>
              <a:gd name="connsiteX13" fmla="*/ 995594 w 2151812"/>
              <a:gd name="connsiteY13" fmla="*/ 1063046 h 1834299"/>
              <a:gd name="connsiteX14" fmla="*/ 721983 w 2151812"/>
              <a:gd name="connsiteY14" fmla="*/ 737015 h 1834299"/>
              <a:gd name="connsiteX15" fmla="*/ 25249 w 2151812"/>
              <a:gd name="connsiteY15" fmla="*/ 391466 h 1834299"/>
              <a:gd name="connsiteX16" fmla="*/ 202719 w 2151812"/>
              <a:gd name="connsiteY16" fmla="*/ 149503 h 1834299"/>
              <a:gd name="connsiteX17" fmla="*/ 679287 w 2151812"/>
              <a:gd name="connsiteY17" fmla="*/ 370646 h 1834299"/>
              <a:gd name="connsiteX0" fmla="*/ 476691 w 1949216"/>
              <a:gd name="connsiteY0" fmla="*/ 370646 h 1834299"/>
              <a:gd name="connsiteX1" fmla="*/ 1073957 w 1949216"/>
              <a:gd name="connsiteY1" fmla="*/ 52763 h 1834299"/>
              <a:gd name="connsiteX2" fmla="*/ 1431828 w 1949216"/>
              <a:gd name="connsiteY2" fmla="*/ 26717 h 1834299"/>
              <a:gd name="connsiteX3" fmla="*/ 1499045 w 1949216"/>
              <a:gd name="connsiteY3" fmla="*/ 199555 h 1834299"/>
              <a:gd name="connsiteX4" fmla="*/ 1428706 w 1949216"/>
              <a:gd name="connsiteY4" fmla="*/ 321884 h 1834299"/>
              <a:gd name="connsiteX5" fmla="*/ 1716674 w 1949216"/>
              <a:gd name="connsiteY5" fmla="*/ 555635 h 1834299"/>
              <a:gd name="connsiteX6" fmla="*/ 1945542 w 1949216"/>
              <a:gd name="connsiteY6" fmla="*/ 817312 h 1834299"/>
              <a:gd name="connsiteX7" fmla="*/ 1818152 w 1949216"/>
              <a:gd name="connsiteY7" fmla="*/ 1032867 h 1834299"/>
              <a:gd name="connsiteX8" fmla="*/ 1536459 w 1949216"/>
              <a:gd name="connsiteY8" fmla="*/ 1107005 h 1834299"/>
              <a:gd name="connsiteX9" fmla="*/ 1355818 w 1949216"/>
              <a:gd name="connsiteY9" fmla="*/ 1269752 h 1834299"/>
              <a:gd name="connsiteX10" fmla="*/ 1316062 w 1949216"/>
              <a:gd name="connsiteY10" fmla="*/ 1771126 h 1834299"/>
              <a:gd name="connsiteX11" fmla="*/ 1177380 w 1949216"/>
              <a:gd name="connsiteY11" fmla="*/ 1769762 h 1834299"/>
              <a:gd name="connsiteX12" fmla="*/ 1117279 w 1949216"/>
              <a:gd name="connsiteY12" fmla="*/ 1229997 h 1834299"/>
              <a:gd name="connsiteX13" fmla="*/ 792998 w 1949216"/>
              <a:gd name="connsiteY13" fmla="*/ 1063046 h 1834299"/>
              <a:gd name="connsiteX14" fmla="*/ 519387 w 1949216"/>
              <a:gd name="connsiteY14" fmla="*/ 737015 h 1834299"/>
              <a:gd name="connsiteX15" fmla="*/ 123 w 1949216"/>
              <a:gd name="connsiteY15" fmla="*/ 149503 h 1834299"/>
              <a:gd name="connsiteX16" fmla="*/ 476691 w 1949216"/>
              <a:gd name="connsiteY16" fmla="*/ 370646 h 1834299"/>
              <a:gd name="connsiteX0" fmla="*/ 41739 w 1514264"/>
              <a:gd name="connsiteY0" fmla="*/ 370646 h 1834299"/>
              <a:gd name="connsiteX1" fmla="*/ 639005 w 1514264"/>
              <a:gd name="connsiteY1" fmla="*/ 52763 h 1834299"/>
              <a:gd name="connsiteX2" fmla="*/ 996876 w 1514264"/>
              <a:gd name="connsiteY2" fmla="*/ 26717 h 1834299"/>
              <a:gd name="connsiteX3" fmla="*/ 1064093 w 1514264"/>
              <a:gd name="connsiteY3" fmla="*/ 199555 h 1834299"/>
              <a:gd name="connsiteX4" fmla="*/ 993754 w 1514264"/>
              <a:gd name="connsiteY4" fmla="*/ 321884 h 1834299"/>
              <a:gd name="connsiteX5" fmla="*/ 1281722 w 1514264"/>
              <a:gd name="connsiteY5" fmla="*/ 555635 h 1834299"/>
              <a:gd name="connsiteX6" fmla="*/ 1510590 w 1514264"/>
              <a:gd name="connsiteY6" fmla="*/ 817312 h 1834299"/>
              <a:gd name="connsiteX7" fmla="*/ 1383200 w 1514264"/>
              <a:gd name="connsiteY7" fmla="*/ 1032867 h 1834299"/>
              <a:gd name="connsiteX8" fmla="*/ 1101507 w 1514264"/>
              <a:gd name="connsiteY8" fmla="*/ 1107005 h 1834299"/>
              <a:gd name="connsiteX9" fmla="*/ 920866 w 1514264"/>
              <a:gd name="connsiteY9" fmla="*/ 1269752 h 1834299"/>
              <a:gd name="connsiteX10" fmla="*/ 881110 w 1514264"/>
              <a:gd name="connsiteY10" fmla="*/ 1771126 h 1834299"/>
              <a:gd name="connsiteX11" fmla="*/ 742428 w 1514264"/>
              <a:gd name="connsiteY11" fmla="*/ 1769762 h 1834299"/>
              <a:gd name="connsiteX12" fmla="*/ 682327 w 1514264"/>
              <a:gd name="connsiteY12" fmla="*/ 1229997 h 1834299"/>
              <a:gd name="connsiteX13" fmla="*/ 358046 w 1514264"/>
              <a:gd name="connsiteY13" fmla="*/ 1063046 h 1834299"/>
              <a:gd name="connsiteX14" fmla="*/ 84435 w 1514264"/>
              <a:gd name="connsiteY14" fmla="*/ 737015 h 1834299"/>
              <a:gd name="connsiteX15" fmla="*/ 41739 w 1514264"/>
              <a:gd name="connsiteY15" fmla="*/ 370646 h 1834299"/>
              <a:gd name="connsiteX0" fmla="*/ 53397 w 1488374"/>
              <a:gd name="connsiteY0" fmla="*/ 405985 h 1834299"/>
              <a:gd name="connsiteX1" fmla="*/ 613115 w 1488374"/>
              <a:gd name="connsiteY1" fmla="*/ 52763 h 1834299"/>
              <a:gd name="connsiteX2" fmla="*/ 970986 w 1488374"/>
              <a:gd name="connsiteY2" fmla="*/ 26717 h 1834299"/>
              <a:gd name="connsiteX3" fmla="*/ 1038203 w 1488374"/>
              <a:gd name="connsiteY3" fmla="*/ 199555 h 1834299"/>
              <a:gd name="connsiteX4" fmla="*/ 967864 w 1488374"/>
              <a:gd name="connsiteY4" fmla="*/ 321884 h 1834299"/>
              <a:gd name="connsiteX5" fmla="*/ 1255832 w 1488374"/>
              <a:gd name="connsiteY5" fmla="*/ 555635 h 1834299"/>
              <a:gd name="connsiteX6" fmla="*/ 1484700 w 1488374"/>
              <a:gd name="connsiteY6" fmla="*/ 817312 h 1834299"/>
              <a:gd name="connsiteX7" fmla="*/ 1357310 w 1488374"/>
              <a:gd name="connsiteY7" fmla="*/ 1032867 h 1834299"/>
              <a:gd name="connsiteX8" fmla="*/ 1075617 w 1488374"/>
              <a:gd name="connsiteY8" fmla="*/ 1107005 h 1834299"/>
              <a:gd name="connsiteX9" fmla="*/ 894976 w 1488374"/>
              <a:gd name="connsiteY9" fmla="*/ 1269752 h 1834299"/>
              <a:gd name="connsiteX10" fmla="*/ 855220 w 1488374"/>
              <a:gd name="connsiteY10" fmla="*/ 1771126 h 1834299"/>
              <a:gd name="connsiteX11" fmla="*/ 716538 w 1488374"/>
              <a:gd name="connsiteY11" fmla="*/ 1769762 h 1834299"/>
              <a:gd name="connsiteX12" fmla="*/ 656437 w 1488374"/>
              <a:gd name="connsiteY12" fmla="*/ 1229997 h 1834299"/>
              <a:gd name="connsiteX13" fmla="*/ 332156 w 1488374"/>
              <a:gd name="connsiteY13" fmla="*/ 1063046 h 1834299"/>
              <a:gd name="connsiteX14" fmla="*/ 58545 w 1488374"/>
              <a:gd name="connsiteY14" fmla="*/ 737015 h 1834299"/>
              <a:gd name="connsiteX15" fmla="*/ 53397 w 1488374"/>
              <a:gd name="connsiteY15" fmla="*/ 405985 h 1834299"/>
              <a:gd name="connsiteX0" fmla="*/ 38959 w 1473936"/>
              <a:gd name="connsiteY0" fmla="*/ 405985 h 1834299"/>
              <a:gd name="connsiteX1" fmla="*/ 598677 w 1473936"/>
              <a:gd name="connsiteY1" fmla="*/ 52763 h 1834299"/>
              <a:gd name="connsiteX2" fmla="*/ 956548 w 1473936"/>
              <a:gd name="connsiteY2" fmla="*/ 26717 h 1834299"/>
              <a:gd name="connsiteX3" fmla="*/ 1023765 w 1473936"/>
              <a:gd name="connsiteY3" fmla="*/ 199555 h 1834299"/>
              <a:gd name="connsiteX4" fmla="*/ 953426 w 1473936"/>
              <a:gd name="connsiteY4" fmla="*/ 321884 h 1834299"/>
              <a:gd name="connsiteX5" fmla="*/ 1241394 w 1473936"/>
              <a:gd name="connsiteY5" fmla="*/ 555635 h 1834299"/>
              <a:gd name="connsiteX6" fmla="*/ 1470262 w 1473936"/>
              <a:gd name="connsiteY6" fmla="*/ 817312 h 1834299"/>
              <a:gd name="connsiteX7" fmla="*/ 1342872 w 1473936"/>
              <a:gd name="connsiteY7" fmla="*/ 1032867 h 1834299"/>
              <a:gd name="connsiteX8" fmla="*/ 1061179 w 1473936"/>
              <a:gd name="connsiteY8" fmla="*/ 1107005 h 1834299"/>
              <a:gd name="connsiteX9" fmla="*/ 880538 w 1473936"/>
              <a:gd name="connsiteY9" fmla="*/ 1269752 h 1834299"/>
              <a:gd name="connsiteX10" fmla="*/ 840782 w 1473936"/>
              <a:gd name="connsiteY10" fmla="*/ 1771126 h 1834299"/>
              <a:gd name="connsiteX11" fmla="*/ 702100 w 1473936"/>
              <a:gd name="connsiteY11" fmla="*/ 1769762 h 1834299"/>
              <a:gd name="connsiteX12" fmla="*/ 641999 w 1473936"/>
              <a:gd name="connsiteY12" fmla="*/ 1229997 h 1834299"/>
              <a:gd name="connsiteX13" fmla="*/ 317718 w 1473936"/>
              <a:gd name="connsiteY13" fmla="*/ 1063046 h 1834299"/>
              <a:gd name="connsiteX14" fmla="*/ 81654 w 1473936"/>
              <a:gd name="connsiteY14" fmla="*/ 774563 h 1834299"/>
              <a:gd name="connsiteX15" fmla="*/ 38959 w 1473936"/>
              <a:gd name="connsiteY15" fmla="*/ 405985 h 1834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73936" h="1834299">
                <a:moveTo>
                  <a:pt x="38959" y="405985"/>
                </a:moveTo>
                <a:cubicBezTo>
                  <a:pt x="125129" y="285685"/>
                  <a:pt x="422978" y="134214"/>
                  <a:pt x="598677" y="52763"/>
                </a:cubicBezTo>
                <a:cubicBezTo>
                  <a:pt x="774376" y="-28688"/>
                  <a:pt x="885700" y="2252"/>
                  <a:pt x="956548" y="26717"/>
                </a:cubicBezTo>
                <a:cubicBezTo>
                  <a:pt x="1027396" y="51182"/>
                  <a:pt x="1024285" y="150361"/>
                  <a:pt x="1023765" y="199555"/>
                </a:cubicBezTo>
                <a:cubicBezTo>
                  <a:pt x="1023245" y="248749"/>
                  <a:pt x="910019" y="258460"/>
                  <a:pt x="953426" y="321884"/>
                </a:cubicBezTo>
                <a:cubicBezTo>
                  <a:pt x="1039128" y="406469"/>
                  <a:pt x="1155255" y="473064"/>
                  <a:pt x="1241394" y="555635"/>
                </a:cubicBezTo>
                <a:cubicBezTo>
                  <a:pt x="1327533" y="638206"/>
                  <a:pt x="1448252" y="763258"/>
                  <a:pt x="1470262" y="817312"/>
                </a:cubicBezTo>
                <a:cubicBezTo>
                  <a:pt x="1492272" y="871366"/>
                  <a:pt x="1411052" y="984585"/>
                  <a:pt x="1342872" y="1032867"/>
                </a:cubicBezTo>
                <a:cubicBezTo>
                  <a:pt x="1274692" y="1081149"/>
                  <a:pt x="1138235" y="1067524"/>
                  <a:pt x="1061179" y="1107005"/>
                </a:cubicBezTo>
                <a:cubicBezTo>
                  <a:pt x="984123" y="1146486"/>
                  <a:pt x="924633" y="1174894"/>
                  <a:pt x="880538" y="1269752"/>
                </a:cubicBezTo>
                <a:cubicBezTo>
                  <a:pt x="836443" y="1364610"/>
                  <a:pt x="864632" y="1676011"/>
                  <a:pt x="840782" y="1771126"/>
                </a:cubicBezTo>
                <a:cubicBezTo>
                  <a:pt x="816932" y="1866241"/>
                  <a:pt x="727868" y="1844121"/>
                  <a:pt x="702100" y="1769762"/>
                </a:cubicBezTo>
                <a:cubicBezTo>
                  <a:pt x="676332" y="1695403"/>
                  <a:pt x="710112" y="1282259"/>
                  <a:pt x="641999" y="1229997"/>
                </a:cubicBezTo>
                <a:cubicBezTo>
                  <a:pt x="573886" y="1177736"/>
                  <a:pt x="411109" y="1138952"/>
                  <a:pt x="317718" y="1063046"/>
                </a:cubicBezTo>
                <a:cubicBezTo>
                  <a:pt x="224327" y="987140"/>
                  <a:pt x="213800" y="926820"/>
                  <a:pt x="81654" y="774563"/>
                </a:cubicBezTo>
                <a:cubicBezTo>
                  <a:pt x="28936" y="659163"/>
                  <a:pt x="-47211" y="526285"/>
                  <a:pt x="38959" y="405985"/>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7" name="Oval 6">
            <a:extLst>
              <a:ext uri="{FF2B5EF4-FFF2-40B4-BE49-F238E27FC236}">
                <a16:creationId xmlns:a16="http://schemas.microsoft.com/office/drawing/2014/main" id="{176CC441-A788-41B8-4A76-8FE811155B2D}"/>
              </a:ext>
            </a:extLst>
          </p:cNvPr>
          <p:cNvSpPr/>
          <p:nvPr/>
        </p:nvSpPr>
        <p:spPr>
          <a:xfrm>
            <a:off x="3768534" y="2091067"/>
            <a:ext cx="1831844" cy="94048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034473"/>
              <a:gd name="connsiteY0" fmla="*/ 339524 h 918039"/>
              <a:gd name="connsiteX1" fmla="*/ 577273 w 1034473"/>
              <a:gd name="connsiteY1" fmla="*/ 2397 h 918039"/>
              <a:gd name="connsiteX2" fmla="*/ 1034473 w 1034473"/>
              <a:gd name="connsiteY2" fmla="*/ 459597 h 918039"/>
              <a:gd name="connsiteX3" fmla="*/ 577273 w 1034473"/>
              <a:gd name="connsiteY3" fmla="*/ 916797 h 918039"/>
              <a:gd name="connsiteX4" fmla="*/ 0 w 1034473"/>
              <a:gd name="connsiteY4" fmla="*/ 339524 h 918039"/>
              <a:gd name="connsiteX0" fmla="*/ 3299 w 1037772"/>
              <a:gd name="connsiteY0" fmla="*/ 310937 h 889452"/>
              <a:gd name="connsiteX1" fmla="*/ 857663 w 1037772"/>
              <a:gd name="connsiteY1" fmla="*/ 1520 h 889452"/>
              <a:gd name="connsiteX2" fmla="*/ 1037772 w 1037772"/>
              <a:gd name="connsiteY2" fmla="*/ 431010 h 889452"/>
              <a:gd name="connsiteX3" fmla="*/ 580572 w 1037772"/>
              <a:gd name="connsiteY3" fmla="*/ 888210 h 889452"/>
              <a:gd name="connsiteX4" fmla="*/ 3299 w 1037772"/>
              <a:gd name="connsiteY4" fmla="*/ 310937 h 889452"/>
              <a:gd name="connsiteX0" fmla="*/ 5466 w 1039939"/>
              <a:gd name="connsiteY0" fmla="*/ 462331 h 1040846"/>
              <a:gd name="connsiteX1" fmla="*/ 324937 w 1039939"/>
              <a:gd name="connsiteY1" fmla="*/ 14504 h 1040846"/>
              <a:gd name="connsiteX2" fmla="*/ 859830 w 1039939"/>
              <a:gd name="connsiteY2" fmla="*/ 152914 h 1040846"/>
              <a:gd name="connsiteX3" fmla="*/ 1039939 w 1039939"/>
              <a:gd name="connsiteY3" fmla="*/ 582404 h 1040846"/>
              <a:gd name="connsiteX4" fmla="*/ 582739 w 1039939"/>
              <a:gd name="connsiteY4" fmla="*/ 1039604 h 1040846"/>
              <a:gd name="connsiteX5" fmla="*/ 5466 w 1039939"/>
              <a:gd name="connsiteY5" fmla="*/ 462331 h 1040846"/>
              <a:gd name="connsiteX0" fmla="*/ 6651 w 994942"/>
              <a:gd name="connsiteY0" fmla="*/ 536222 h 1039806"/>
              <a:gd name="connsiteX1" fmla="*/ 279940 w 994942"/>
              <a:gd name="connsiteY1" fmla="*/ 14504 h 1039806"/>
              <a:gd name="connsiteX2" fmla="*/ 814833 w 994942"/>
              <a:gd name="connsiteY2" fmla="*/ 152914 h 1039806"/>
              <a:gd name="connsiteX3" fmla="*/ 994942 w 994942"/>
              <a:gd name="connsiteY3" fmla="*/ 582404 h 1039806"/>
              <a:gd name="connsiteX4" fmla="*/ 537742 w 994942"/>
              <a:gd name="connsiteY4" fmla="*/ 1039604 h 1039806"/>
              <a:gd name="connsiteX5" fmla="*/ 6651 w 994942"/>
              <a:gd name="connsiteY5" fmla="*/ 536222 h 1039806"/>
              <a:gd name="connsiteX0" fmla="*/ 16549 w 1004840"/>
              <a:gd name="connsiteY0" fmla="*/ 536222 h 763234"/>
              <a:gd name="connsiteX1" fmla="*/ 289838 w 1004840"/>
              <a:gd name="connsiteY1" fmla="*/ 14504 h 763234"/>
              <a:gd name="connsiteX2" fmla="*/ 824731 w 1004840"/>
              <a:gd name="connsiteY2" fmla="*/ 152914 h 763234"/>
              <a:gd name="connsiteX3" fmla="*/ 1004840 w 1004840"/>
              <a:gd name="connsiteY3" fmla="*/ 582404 h 763234"/>
              <a:gd name="connsiteX4" fmla="*/ 750840 w 1004840"/>
              <a:gd name="connsiteY4" fmla="*/ 744040 h 763234"/>
              <a:gd name="connsiteX5" fmla="*/ 16549 w 1004840"/>
              <a:gd name="connsiteY5" fmla="*/ 536222 h 763234"/>
              <a:gd name="connsiteX0" fmla="*/ 16549 w 1541466"/>
              <a:gd name="connsiteY0" fmla="*/ 526823 h 753835"/>
              <a:gd name="connsiteX1" fmla="*/ 289838 w 1541466"/>
              <a:gd name="connsiteY1" fmla="*/ 5105 h 753835"/>
              <a:gd name="connsiteX2" fmla="*/ 1526695 w 1541466"/>
              <a:gd name="connsiteY2" fmla="*/ 402133 h 753835"/>
              <a:gd name="connsiteX3" fmla="*/ 1004840 w 1541466"/>
              <a:gd name="connsiteY3" fmla="*/ 573005 h 753835"/>
              <a:gd name="connsiteX4" fmla="*/ 750840 w 1541466"/>
              <a:gd name="connsiteY4" fmla="*/ 734641 h 753835"/>
              <a:gd name="connsiteX5" fmla="*/ 16549 w 1541466"/>
              <a:gd name="connsiteY5" fmla="*/ 526823 h 753835"/>
              <a:gd name="connsiteX0" fmla="*/ 16549 w 1863822"/>
              <a:gd name="connsiteY0" fmla="*/ 528485 h 1237820"/>
              <a:gd name="connsiteX1" fmla="*/ 289838 w 1863822"/>
              <a:gd name="connsiteY1" fmla="*/ 6767 h 1237820"/>
              <a:gd name="connsiteX2" fmla="*/ 1526695 w 1863822"/>
              <a:gd name="connsiteY2" fmla="*/ 403795 h 1237820"/>
              <a:gd name="connsiteX3" fmla="*/ 1863822 w 1863822"/>
              <a:gd name="connsiteY3" fmla="*/ 1175031 h 1237820"/>
              <a:gd name="connsiteX4" fmla="*/ 750840 w 1863822"/>
              <a:gd name="connsiteY4" fmla="*/ 736303 h 1237820"/>
              <a:gd name="connsiteX5" fmla="*/ 16549 w 1863822"/>
              <a:gd name="connsiteY5" fmla="*/ 528485 h 1237820"/>
              <a:gd name="connsiteX0" fmla="*/ 16549 w 2026690"/>
              <a:gd name="connsiteY0" fmla="*/ 526773 h 1236108"/>
              <a:gd name="connsiteX1" fmla="*/ 289838 w 2026690"/>
              <a:gd name="connsiteY1" fmla="*/ 5055 h 1236108"/>
              <a:gd name="connsiteX2" fmla="*/ 1923859 w 2026690"/>
              <a:gd name="connsiteY2" fmla="*/ 503683 h 1236108"/>
              <a:gd name="connsiteX3" fmla="*/ 1863822 w 2026690"/>
              <a:gd name="connsiteY3" fmla="*/ 1173319 h 1236108"/>
              <a:gd name="connsiteX4" fmla="*/ 750840 w 2026690"/>
              <a:gd name="connsiteY4" fmla="*/ 734591 h 1236108"/>
              <a:gd name="connsiteX5" fmla="*/ 16549 w 2026690"/>
              <a:gd name="connsiteY5" fmla="*/ 526773 h 1236108"/>
              <a:gd name="connsiteX0" fmla="*/ 25766 w 1934307"/>
              <a:gd name="connsiteY0" fmla="*/ 526773 h 1236108"/>
              <a:gd name="connsiteX1" fmla="*/ 197455 w 1934307"/>
              <a:gd name="connsiteY1" fmla="*/ 5055 h 1236108"/>
              <a:gd name="connsiteX2" fmla="*/ 1831476 w 1934307"/>
              <a:gd name="connsiteY2" fmla="*/ 503683 h 1236108"/>
              <a:gd name="connsiteX3" fmla="*/ 1771439 w 1934307"/>
              <a:gd name="connsiteY3" fmla="*/ 1173319 h 1236108"/>
              <a:gd name="connsiteX4" fmla="*/ 658457 w 1934307"/>
              <a:gd name="connsiteY4" fmla="*/ 734591 h 1236108"/>
              <a:gd name="connsiteX5" fmla="*/ 25766 w 1934307"/>
              <a:gd name="connsiteY5" fmla="*/ 526773 h 1236108"/>
              <a:gd name="connsiteX0" fmla="*/ 27029 w 1935570"/>
              <a:gd name="connsiteY0" fmla="*/ 526773 h 1240949"/>
              <a:gd name="connsiteX1" fmla="*/ 198718 w 1935570"/>
              <a:gd name="connsiteY1" fmla="*/ 5055 h 1240949"/>
              <a:gd name="connsiteX2" fmla="*/ 1832739 w 1935570"/>
              <a:gd name="connsiteY2" fmla="*/ 503683 h 1240949"/>
              <a:gd name="connsiteX3" fmla="*/ 1772702 w 1935570"/>
              <a:gd name="connsiteY3" fmla="*/ 1173319 h 1240949"/>
              <a:gd name="connsiteX4" fmla="*/ 678193 w 1935570"/>
              <a:gd name="connsiteY4" fmla="*/ 790009 h 1240949"/>
              <a:gd name="connsiteX5" fmla="*/ 27029 w 1935570"/>
              <a:gd name="connsiteY5" fmla="*/ 526773 h 1240949"/>
              <a:gd name="connsiteX0" fmla="*/ 22665 w 1968152"/>
              <a:gd name="connsiteY0" fmla="*/ 443646 h 1242176"/>
              <a:gd name="connsiteX1" fmla="*/ 231300 w 1968152"/>
              <a:gd name="connsiteY1" fmla="*/ 5055 h 1242176"/>
              <a:gd name="connsiteX2" fmla="*/ 1865321 w 1968152"/>
              <a:gd name="connsiteY2" fmla="*/ 503683 h 1242176"/>
              <a:gd name="connsiteX3" fmla="*/ 1805284 w 1968152"/>
              <a:gd name="connsiteY3" fmla="*/ 1173319 h 1242176"/>
              <a:gd name="connsiteX4" fmla="*/ 710775 w 1968152"/>
              <a:gd name="connsiteY4" fmla="*/ 790009 h 1242176"/>
              <a:gd name="connsiteX5" fmla="*/ 22665 w 1968152"/>
              <a:gd name="connsiteY5" fmla="*/ 443646 h 1242176"/>
              <a:gd name="connsiteX0" fmla="*/ 22665 w 2346027"/>
              <a:gd name="connsiteY0" fmla="*/ 442157 h 1240687"/>
              <a:gd name="connsiteX1" fmla="*/ 231300 w 2346027"/>
              <a:gd name="connsiteY1" fmla="*/ 3566 h 1240687"/>
              <a:gd name="connsiteX2" fmla="*/ 2290194 w 2346027"/>
              <a:gd name="connsiteY2" fmla="*/ 668449 h 1240687"/>
              <a:gd name="connsiteX3" fmla="*/ 1805284 w 2346027"/>
              <a:gd name="connsiteY3" fmla="*/ 1171830 h 1240687"/>
              <a:gd name="connsiteX4" fmla="*/ 710775 w 2346027"/>
              <a:gd name="connsiteY4" fmla="*/ 788520 h 1240687"/>
              <a:gd name="connsiteX5" fmla="*/ 22665 w 2346027"/>
              <a:gd name="connsiteY5" fmla="*/ 442157 h 1240687"/>
              <a:gd name="connsiteX0" fmla="*/ 22665 w 2348175"/>
              <a:gd name="connsiteY0" fmla="*/ 442175 h 1257693"/>
              <a:gd name="connsiteX1" fmla="*/ 231300 w 2348175"/>
              <a:gd name="connsiteY1" fmla="*/ 3584 h 1257693"/>
              <a:gd name="connsiteX2" fmla="*/ 2290194 w 2348175"/>
              <a:gd name="connsiteY2" fmla="*/ 668467 h 1257693"/>
              <a:gd name="connsiteX3" fmla="*/ 1823756 w 2348175"/>
              <a:gd name="connsiteY3" fmla="*/ 1190321 h 1257693"/>
              <a:gd name="connsiteX4" fmla="*/ 710775 w 2348175"/>
              <a:gd name="connsiteY4" fmla="*/ 788538 h 1257693"/>
              <a:gd name="connsiteX5" fmla="*/ 22665 w 2348175"/>
              <a:gd name="connsiteY5" fmla="*/ 442175 h 1257693"/>
              <a:gd name="connsiteX0" fmla="*/ 22665 w 2487883"/>
              <a:gd name="connsiteY0" fmla="*/ 441954 h 1257472"/>
              <a:gd name="connsiteX1" fmla="*/ 231300 w 2487883"/>
              <a:gd name="connsiteY1" fmla="*/ 3363 h 1257472"/>
              <a:gd name="connsiteX2" fmla="*/ 2437976 w 2487883"/>
              <a:gd name="connsiteY2" fmla="*/ 705191 h 1257472"/>
              <a:gd name="connsiteX3" fmla="*/ 1823756 w 2487883"/>
              <a:gd name="connsiteY3" fmla="*/ 1190100 h 1257472"/>
              <a:gd name="connsiteX4" fmla="*/ 710775 w 2487883"/>
              <a:gd name="connsiteY4" fmla="*/ 788317 h 1257472"/>
              <a:gd name="connsiteX5" fmla="*/ 22665 w 2487883"/>
              <a:gd name="connsiteY5" fmla="*/ 441954 h 1257472"/>
              <a:gd name="connsiteX0" fmla="*/ 22665 w 2444270"/>
              <a:gd name="connsiteY0" fmla="*/ 441051 h 1256569"/>
              <a:gd name="connsiteX1" fmla="*/ 231300 w 2444270"/>
              <a:gd name="connsiteY1" fmla="*/ 2460 h 1256569"/>
              <a:gd name="connsiteX2" fmla="*/ 1348900 w 2444270"/>
              <a:gd name="connsiteY2" fmla="*/ 316493 h 1256569"/>
              <a:gd name="connsiteX3" fmla="*/ 2437976 w 2444270"/>
              <a:gd name="connsiteY3" fmla="*/ 704288 h 1256569"/>
              <a:gd name="connsiteX4" fmla="*/ 1823756 w 2444270"/>
              <a:gd name="connsiteY4" fmla="*/ 1189197 h 1256569"/>
              <a:gd name="connsiteX5" fmla="*/ 710775 w 2444270"/>
              <a:gd name="connsiteY5" fmla="*/ 787414 h 1256569"/>
              <a:gd name="connsiteX6" fmla="*/ 22665 w 2444270"/>
              <a:gd name="connsiteY6" fmla="*/ 441051 h 1256569"/>
              <a:gd name="connsiteX0" fmla="*/ 22665 w 2443403"/>
              <a:gd name="connsiteY0" fmla="*/ 441144 h 1256662"/>
              <a:gd name="connsiteX1" fmla="*/ 231300 w 2443403"/>
              <a:gd name="connsiteY1" fmla="*/ 2553 h 1256662"/>
              <a:gd name="connsiteX2" fmla="*/ 1385846 w 2443403"/>
              <a:gd name="connsiteY2" fmla="*/ 307350 h 1256662"/>
              <a:gd name="connsiteX3" fmla="*/ 2437976 w 2443403"/>
              <a:gd name="connsiteY3" fmla="*/ 704381 h 1256662"/>
              <a:gd name="connsiteX4" fmla="*/ 1823756 w 2443403"/>
              <a:gd name="connsiteY4" fmla="*/ 1189290 h 1256662"/>
              <a:gd name="connsiteX5" fmla="*/ 710775 w 2443403"/>
              <a:gd name="connsiteY5" fmla="*/ 787507 h 1256662"/>
              <a:gd name="connsiteX6" fmla="*/ 22665 w 2443403"/>
              <a:gd name="connsiteY6" fmla="*/ 441144 h 1256662"/>
              <a:gd name="connsiteX0" fmla="*/ 26251 w 2446989"/>
              <a:gd name="connsiteY0" fmla="*/ 441144 h 1255974"/>
              <a:gd name="connsiteX1" fmla="*/ 234886 w 2446989"/>
              <a:gd name="connsiteY1" fmla="*/ 2553 h 1255974"/>
              <a:gd name="connsiteX2" fmla="*/ 1389432 w 2446989"/>
              <a:gd name="connsiteY2" fmla="*/ 307350 h 1255974"/>
              <a:gd name="connsiteX3" fmla="*/ 2441562 w 2446989"/>
              <a:gd name="connsiteY3" fmla="*/ 704381 h 1255974"/>
              <a:gd name="connsiteX4" fmla="*/ 1827342 w 2446989"/>
              <a:gd name="connsiteY4" fmla="*/ 1189290 h 1255974"/>
              <a:gd name="connsiteX5" fmla="*/ 770345 w 2446989"/>
              <a:gd name="connsiteY5" fmla="*/ 780042 h 1255974"/>
              <a:gd name="connsiteX6" fmla="*/ 26251 w 2446989"/>
              <a:gd name="connsiteY6" fmla="*/ 441144 h 1255974"/>
              <a:gd name="connsiteX0" fmla="*/ 107 w 2420845"/>
              <a:gd name="connsiteY0" fmla="*/ 441144 h 1254369"/>
              <a:gd name="connsiteX1" fmla="*/ 208742 w 2420845"/>
              <a:gd name="connsiteY1" fmla="*/ 2553 h 1254369"/>
              <a:gd name="connsiteX2" fmla="*/ 1363288 w 2420845"/>
              <a:gd name="connsiteY2" fmla="*/ 307350 h 1254369"/>
              <a:gd name="connsiteX3" fmla="*/ 2415418 w 2420845"/>
              <a:gd name="connsiteY3" fmla="*/ 704381 h 1254369"/>
              <a:gd name="connsiteX4" fmla="*/ 1801198 w 2420845"/>
              <a:gd name="connsiteY4" fmla="*/ 1189290 h 1254369"/>
              <a:gd name="connsiteX5" fmla="*/ 744201 w 2420845"/>
              <a:gd name="connsiteY5" fmla="*/ 780042 h 1254369"/>
              <a:gd name="connsiteX6" fmla="*/ 189592 w 2420845"/>
              <a:gd name="connsiteY6" fmla="*/ 557259 h 1254369"/>
              <a:gd name="connsiteX7" fmla="*/ 107 w 2420845"/>
              <a:gd name="connsiteY7" fmla="*/ 441144 h 1254369"/>
              <a:gd name="connsiteX0" fmla="*/ 81 w 2443213"/>
              <a:gd name="connsiteY0" fmla="*/ 336641 h 1254369"/>
              <a:gd name="connsiteX1" fmla="*/ 231110 w 2443213"/>
              <a:gd name="connsiteY1" fmla="*/ 2553 h 1254369"/>
              <a:gd name="connsiteX2" fmla="*/ 1385656 w 2443213"/>
              <a:gd name="connsiteY2" fmla="*/ 307350 h 1254369"/>
              <a:gd name="connsiteX3" fmla="*/ 2437786 w 2443213"/>
              <a:gd name="connsiteY3" fmla="*/ 704381 h 1254369"/>
              <a:gd name="connsiteX4" fmla="*/ 1823566 w 2443213"/>
              <a:gd name="connsiteY4" fmla="*/ 1189290 h 1254369"/>
              <a:gd name="connsiteX5" fmla="*/ 766569 w 2443213"/>
              <a:gd name="connsiteY5" fmla="*/ 780042 h 1254369"/>
              <a:gd name="connsiteX6" fmla="*/ 211960 w 2443213"/>
              <a:gd name="connsiteY6" fmla="*/ 557259 h 1254369"/>
              <a:gd name="connsiteX7" fmla="*/ 81 w 2443213"/>
              <a:gd name="connsiteY7" fmla="*/ 336641 h 125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3213" h="1254369">
                <a:moveTo>
                  <a:pt x="81" y="336641"/>
                </a:moveTo>
                <a:cubicBezTo>
                  <a:pt x="3273" y="244190"/>
                  <a:pt x="88716" y="54122"/>
                  <a:pt x="231110" y="2553"/>
                </a:cubicBezTo>
                <a:cubicBezTo>
                  <a:pt x="452149" y="-25904"/>
                  <a:pt x="1017877" y="190379"/>
                  <a:pt x="1385656" y="307350"/>
                </a:cubicBezTo>
                <a:cubicBezTo>
                  <a:pt x="1753435" y="424321"/>
                  <a:pt x="2364801" y="557391"/>
                  <a:pt x="2437786" y="704381"/>
                </a:cubicBezTo>
                <a:cubicBezTo>
                  <a:pt x="2510771" y="851371"/>
                  <a:pt x="1823566" y="936785"/>
                  <a:pt x="1823566" y="1189290"/>
                </a:cubicBezTo>
                <a:cubicBezTo>
                  <a:pt x="1823566" y="1441795"/>
                  <a:pt x="1035170" y="885380"/>
                  <a:pt x="766569" y="780042"/>
                </a:cubicBezTo>
                <a:cubicBezTo>
                  <a:pt x="497968" y="674704"/>
                  <a:pt x="335976" y="613742"/>
                  <a:pt x="211960" y="557259"/>
                </a:cubicBezTo>
                <a:cubicBezTo>
                  <a:pt x="87944" y="500776"/>
                  <a:pt x="-3111" y="429092"/>
                  <a:pt x="81" y="336641"/>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8" name="Oval 7">
            <a:extLst>
              <a:ext uri="{FF2B5EF4-FFF2-40B4-BE49-F238E27FC236}">
                <a16:creationId xmlns:a16="http://schemas.microsoft.com/office/drawing/2014/main" id="{9A9BB6E3-F4E9-AA3F-A865-14EDD778C1F9}"/>
              </a:ext>
            </a:extLst>
          </p:cNvPr>
          <p:cNvSpPr/>
          <p:nvPr/>
        </p:nvSpPr>
        <p:spPr>
          <a:xfrm>
            <a:off x="1830193" y="2316546"/>
            <a:ext cx="2122021" cy="804938"/>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237673"/>
              <a:gd name="connsiteY0" fmla="*/ 222483 h 943214"/>
              <a:gd name="connsiteX1" fmla="*/ 780473 w 1237673"/>
              <a:gd name="connsiteY1" fmla="*/ 23901 h 943214"/>
              <a:gd name="connsiteX2" fmla="*/ 1237673 w 1237673"/>
              <a:gd name="connsiteY2" fmla="*/ 481101 h 943214"/>
              <a:gd name="connsiteX3" fmla="*/ 780473 w 1237673"/>
              <a:gd name="connsiteY3" fmla="*/ 938301 h 943214"/>
              <a:gd name="connsiteX4" fmla="*/ 0 w 1237673"/>
              <a:gd name="connsiteY4" fmla="*/ 222483 h 943214"/>
              <a:gd name="connsiteX0" fmla="*/ 0 w 2503055"/>
              <a:gd name="connsiteY0" fmla="*/ 218390 h 936885"/>
              <a:gd name="connsiteX1" fmla="*/ 780473 w 2503055"/>
              <a:gd name="connsiteY1" fmla="*/ 19808 h 936885"/>
              <a:gd name="connsiteX2" fmla="*/ 2503055 w 2503055"/>
              <a:gd name="connsiteY2" fmla="*/ 421590 h 936885"/>
              <a:gd name="connsiteX3" fmla="*/ 780473 w 2503055"/>
              <a:gd name="connsiteY3" fmla="*/ 934208 h 936885"/>
              <a:gd name="connsiteX4" fmla="*/ 0 w 2503055"/>
              <a:gd name="connsiteY4" fmla="*/ 218390 h 936885"/>
              <a:gd name="connsiteX0" fmla="*/ 0 w 2507378"/>
              <a:gd name="connsiteY0" fmla="*/ 277682 h 995515"/>
              <a:gd name="connsiteX1" fmla="*/ 780473 w 2507378"/>
              <a:gd name="connsiteY1" fmla="*/ 79100 h 995515"/>
              <a:gd name="connsiteX2" fmla="*/ 1316998 w 2507378"/>
              <a:gd name="connsiteY2" fmla="*/ 26126 h 995515"/>
              <a:gd name="connsiteX3" fmla="*/ 2503055 w 2507378"/>
              <a:gd name="connsiteY3" fmla="*/ 480882 h 995515"/>
              <a:gd name="connsiteX4" fmla="*/ 780473 w 2507378"/>
              <a:gd name="connsiteY4" fmla="*/ 993500 h 995515"/>
              <a:gd name="connsiteX5" fmla="*/ 0 w 2507378"/>
              <a:gd name="connsiteY5" fmla="*/ 277682 h 995515"/>
              <a:gd name="connsiteX0" fmla="*/ 530 w 2507908"/>
              <a:gd name="connsiteY0" fmla="*/ 303093 h 1020926"/>
              <a:gd name="connsiteX1" fmla="*/ 670167 w 2507908"/>
              <a:gd name="connsiteY1" fmla="*/ 30620 h 1020926"/>
              <a:gd name="connsiteX2" fmla="*/ 1317528 w 2507908"/>
              <a:gd name="connsiteY2" fmla="*/ 51537 h 1020926"/>
              <a:gd name="connsiteX3" fmla="*/ 2503585 w 2507908"/>
              <a:gd name="connsiteY3" fmla="*/ 506293 h 1020926"/>
              <a:gd name="connsiteX4" fmla="*/ 781003 w 2507908"/>
              <a:gd name="connsiteY4" fmla="*/ 1018911 h 1020926"/>
              <a:gd name="connsiteX5" fmla="*/ 530 w 2507908"/>
              <a:gd name="connsiteY5" fmla="*/ 303093 h 1020926"/>
              <a:gd name="connsiteX0" fmla="*/ 530 w 2503906"/>
              <a:gd name="connsiteY0" fmla="*/ 303093 h 1080479"/>
              <a:gd name="connsiteX1" fmla="*/ 670167 w 2503906"/>
              <a:gd name="connsiteY1" fmla="*/ 30620 h 1080479"/>
              <a:gd name="connsiteX2" fmla="*/ 1317528 w 2503906"/>
              <a:gd name="connsiteY2" fmla="*/ 51537 h 1080479"/>
              <a:gd name="connsiteX3" fmla="*/ 2503585 w 2503906"/>
              <a:gd name="connsiteY3" fmla="*/ 506293 h 1080479"/>
              <a:gd name="connsiteX4" fmla="*/ 1391418 w 2503906"/>
              <a:gd name="connsiteY4" fmla="*/ 984410 h 1080479"/>
              <a:gd name="connsiteX5" fmla="*/ 781003 w 2503906"/>
              <a:gd name="connsiteY5" fmla="*/ 1018911 h 1080479"/>
              <a:gd name="connsiteX6" fmla="*/ 530 w 2503906"/>
              <a:gd name="connsiteY6" fmla="*/ 303093 h 1080479"/>
              <a:gd name="connsiteX0" fmla="*/ 530 w 2531606"/>
              <a:gd name="connsiteY0" fmla="*/ 303093 h 1080479"/>
              <a:gd name="connsiteX1" fmla="*/ 670167 w 2531606"/>
              <a:gd name="connsiteY1" fmla="*/ 30620 h 1080479"/>
              <a:gd name="connsiteX2" fmla="*/ 1317528 w 2531606"/>
              <a:gd name="connsiteY2" fmla="*/ 51537 h 1080479"/>
              <a:gd name="connsiteX3" fmla="*/ 2531294 w 2531606"/>
              <a:gd name="connsiteY3" fmla="*/ 478584 h 1080479"/>
              <a:gd name="connsiteX4" fmla="*/ 1391418 w 2531606"/>
              <a:gd name="connsiteY4" fmla="*/ 984410 h 1080479"/>
              <a:gd name="connsiteX5" fmla="*/ 781003 w 2531606"/>
              <a:gd name="connsiteY5" fmla="*/ 1018911 h 1080479"/>
              <a:gd name="connsiteX6" fmla="*/ 530 w 2531606"/>
              <a:gd name="connsiteY6" fmla="*/ 303093 h 1080479"/>
              <a:gd name="connsiteX0" fmla="*/ 530 w 2643682"/>
              <a:gd name="connsiteY0" fmla="*/ 297997 h 1075383"/>
              <a:gd name="connsiteX1" fmla="*/ 670167 w 2643682"/>
              <a:gd name="connsiteY1" fmla="*/ 25524 h 1075383"/>
              <a:gd name="connsiteX2" fmla="*/ 1317528 w 2643682"/>
              <a:gd name="connsiteY2" fmla="*/ 46441 h 1075383"/>
              <a:gd name="connsiteX3" fmla="*/ 2481309 w 2643682"/>
              <a:gd name="connsiteY3" fmla="*/ 221932 h 1075383"/>
              <a:gd name="connsiteX4" fmla="*/ 2531294 w 2643682"/>
              <a:gd name="connsiteY4" fmla="*/ 473488 h 1075383"/>
              <a:gd name="connsiteX5" fmla="*/ 1391418 w 2643682"/>
              <a:gd name="connsiteY5" fmla="*/ 979314 h 1075383"/>
              <a:gd name="connsiteX6" fmla="*/ 781003 w 2643682"/>
              <a:gd name="connsiteY6" fmla="*/ 1013815 h 1075383"/>
              <a:gd name="connsiteX7" fmla="*/ 530 w 2643682"/>
              <a:gd name="connsiteY7" fmla="*/ 297997 h 1075383"/>
              <a:gd name="connsiteX0" fmla="*/ 530 w 2611168"/>
              <a:gd name="connsiteY0" fmla="*/ 290015 h 1067401"/>
              <a:gd name="connsiteX1" fmla="*/ 670167 w 2611168"/>
              <a:gd name="connsiteY1" fmla="*/ 17542 h 1067401"/>
              <a:gd name="connsiteX2" fmla="*/ 1317528 w 2611168"/>
              <a:gd name="connsiteY2" fmla="*/ 38459 h 1067401"/>
              <a:gd name="connsiteX3" fmla="*/ 1973309 w 2611168"/>
              <a:gd name="connsiteY3" fmla="*/ 213950 h 1067401"/>
              <a:gd name="connsiteX4" fmla="*/ 2481309 w 2611168"/>
              <a:gd name="connsiteY4" fmla="*/ 213950 h 1067401"/>
              <a:gd name="connsiteX5" fmla="*/ 2531294 w 2611168"/>
              <a:gd name="connsiteY5" fmla="*/ 465506 h 1067401"/>
              <a:gd name="connsiteX6" fmla="*/ 1391418 w 2611168"/>
              <a:gd name="connsiteY6" fmla="*/ 971332 h 1067401"/>
              <a:gd name="connsiteX7" fmla="*/ 781003 w 2611168"/>
              <a:gd name="connsiteY7" fmla="*/ 1005833 h 1067401"/>
              <a:gd name="connsiteX8" fmla="*/ 530 w 2611168"/>
              <a:gd name="connsiteY8" fmla="*/ 290015 h 1067401"/>
              <a:gd name="connsiteX0" fmla="*/ 530 w 2611168"/>
              <a:gd name="connsiteY0" fmla="*/ 290015 h 1079757"/>
              <a:gd name="connsiteX1" fmla="*/ 670167 w 2611168"/>
              <a:gd name="connsiteY1" fmla="*/ 17542 h 1079757"/>
              <a:gd name="connsiteX2" fmla="*/ 1317528 w 2611168"/>
              <a:gd name="connsiteY2" fmla="*/ 38459 h 1079757"/>
              <a:gd name="connsiteX3" fmla="*/ 1973309 w 2611168"/>
              <a:gd name="connsiteY3" fmla="*/ 213950 h 1079757"/>
              <a:gd name="connsiteX4" fmla="*/ 2481309 w 2611168"/>
              <a:gd name="connsiteY4" fmla="*/ 213950 h 1079757"/>
              <a:gd name="connsiteX5" fmla="*/ 2531294 w 2611168"/>
              <a:gd name="connsiteY5" fmla="*/ 465506 h 1079757"/>
              <a:gd name="connsiteX6" fmla="*/ 1456073 w 2611168"/>
              <a:gd name="connsiteY6" fmla="*/ 999041 h 1079757"/>
              <a:gd name="connsiteX7" fmla="*/ 781003 w 2611168"/>
              <a:gd name="connsiteY7" fmla="*/ 1005833 h 1079757"/>
              <a:gd name="connsiteX8" fmla="*/ 530 w 2611168"/>
              <a:gd name="connsiteY8" fmla="*/ 290015 h 1079757"/>
              <a:gd name="connsiteX0" fmla="*/ 530 w 2818352"/>
              <a:gd name="connsiteY0" fmla="*/ 290015 h 1073062"/>
              <a:gd name="connsiteX1" fmla="*/ 670167 w 2818352"/>
              <a:gd name="connsiteY1" fmla="*/ 17542 h 1073062"/>
              <a:gd name="connsiteX2" fmla="*/ 1317528 w 2818352"/>
              <a:gd name="connsiteY2" fmla="*/ 38459 h 1073062"/>
              <a:gd name="connsiteX3" fmla="*/ 1973309 w 2818352"/>
              <a:gd name="connsiteY3" fmla="*/ 213950 h 1073062"/>
              <a:gd name="connsiteX4" fmla="*/ 2481309 w 2818352"/>
              <a:gd name="connsiteY4" fmla="*/ 213950 h 1073062"/>
              <a:gd name="connsiteX5" fmla="*/ 2531294 w 2818352"/>
              <a:gd name="connsiteY5" fmla="*/ 465506 h 1073062"/>
              <a:gd name="connsiteX6" fmla="*/ 2776873 w 2818352"/>
              <a:gd name="connsiteY6" fmla="*/ 1008277 h 1073062"/>
              <a:gd name="connsiteX7" fmla="*/ 1456073 w 2818352"/>
              <a:gd name="connsiteY7" fmla="*/ 999041 h 1073062"/>
              <a:gd name="connsiteX8" fmla="*/ 781003 w 2818352"/>
              <a:gd name="connsiteY8" fmla="*/ 1005833 h 1073062"/>
              <a:gd name="connsiteX9" fmla="*/ 530 w 2818352"/>
              <a:gd name="connsiteY9" fmla="*/ 290015 h 1073062"/>
              <a:gd name="connsiteX0" fmla="*/ 530 w 2842384"/>
              <a:gd name="connsiteY0" fmla="*/ 290015 h 1073062"/>
              <a:gd name="connsiteX1" fmla="*/ 670167 w 2842384"/>
              <a:gd name="connsiteY1" fmla="*/ 17542 h 1073062"/>
              <a:gd name="connsiteX2" fmla="*/ 1317528 w 2842384"/>
              <a:gd name="connsiteY2" fmla="*/ 38459 h 1073062"/>
              <a:gd name="connsiteX3" fmla="*/ 1973309 w 2842384"/>
              <a:gd name="connsiteY3" fmla="*/ 213950 h 1073062"/>
              <a:gd name="connsiteX4" fmla="*/ 2481309 w 2842384"/>
              <a:gd name="connsiteY4" fmla="*/ 213950 h 1073062"/>
              <a:gd name="connsiteX5" fmla="*/ 2743731 w 2842384"/>
              <a:gd name="connsiteY5" fmla="*/ 493215 h 1073062"/>
              <a:gd name="connsiteX6" fmla="*/ 2776873 w 2842384"/>
              <a:gd name="connsiteY6" fmla="*/ 1008277 h 1073062"/>
              <a:gd name="connsiteX7" fmla="*/ 1456073 w 2842384"/>
              <a:gd name="connsiteY7" fmla="*/ 999041 h 1073062"/>
              <a:gd name="connsiteX8" fmla="*/ 781003 w 2842384"/>
              <a:gd name="connsiteY8" fmla="*/ 1005833 h 1073062"/>
              <a:gd name="connsiteX9" fmla="*/ 530 w 2842384"/>
              <a:gd name="connsiteY9" fmla="*/ 290015 h 1073062"/>
              <a:gd name="connsiteX0" fmla="*/ 530 w 2851868"/>
              <a:gd name="connsiteY0" fmla="*/ 290015 h 1073062"/>
              <a:gd name="connsiteX1" fmla="*/ 670167 w 2851868"/>
              <a:gd name="connsiteY1" fmla="*/ 17542 h 1073062"/>
              <a:gd name="connsiteX2" fmla="*/ 1317528 w 2851868"/>
              <a:gd name="connsiteY2" fmla="*/ 38459 h 1073062"/>
              <a:gd name="connsiteX3" fmla="*/ 1973309 w 2851868"/>
              <a:gd name="connsiteY3" fmla="*/ 213950 h 1073062"/>
              <a:gd name="connsiteX4" fmla="*/ 2481309 w 2851868"/>
              <a:gd name="connsiteY4" fmla="*/ 213950 h 1073062"/>
              <a:gd name="connsiteX5" fmla="*/ 2789913 w 2851868"/>
              <a:gd name="connsiteY5" fmla="*/ 520924 h 1073062"/>
              <a:gd name="connsiteX6" fmla="*/ 2776873 w 2851868"/>
              <a:gd name="connsiteY6" fmla="*/ 1008277 h 1073062"/>
              <a:gd name="connsiteX7" fmla="*/ 1456073 w 2851868"/>
              <a:gd name="connsiteY7" fmla="*/ 999041 h 1073062"/>
              <a:gd name="connsiteX8" fmla="*/ 781003 w 2851868"/>
              <a:gd name="connsiteY8" fmla="*/ 1005833 h 1073062"/>
              <a:gd name="connsiteX9" fmla="*/ 530 w 2851868"/>
              <a:gd name="connsiteY9" fmla="*/ 290015 h 1073062"/>
              <a:gd name="connsiteX0" fmla="*/ 530 w 2818454"/>
              <a:gd name="connsiteY0" fmla="*/ 290015 h 1073062"/>
              <a:gd name="connsiteX1" fmla="*/ 670167 w 2818454"/>
              <a:gd name="connsiteY1" fmla="*/ 17542 h 1073062"/>
              <a:gd name="connsiteX2" fmla="*/ 1317528 w 2818454"/>
              <a:gd name="connsiteY2" fmla="*/ 38459 h 1073062"/>
              <a:gd name="connsiteX3" fmla="*/ 1973309 w 2818454"/>
              <a:gd name="connsiteY3" fmla="*/ 213950 h 1073062"/>
              <a:gd name="connsiteX4" fmla="*/ 2481309 w 2818454"/>
              <a:gd name="connsiteY4" fmla="*/ 213950 h 1073062"/>
              <a:gd name="connsiteX5" fmla="*/ 2789913 w 2818454"/>
              <a:gd name="connsiteY5" fmla="*/ 520924 h 1073062"/>
              <a:gd name="connsiteX6" fmla="*/ 2730691 w 2818454"/>
              <a:gd name="connsiteY6" fmla="*/ 1045223 h 1073062"/>
              <a:gd name="connsiteX7" fmla="*/ 1456073 w 2818454"/>
              <a:gd name="connsiteY7" fmla="*/ 999041 h 1073062"/>
              <a:gd name="connsiteX8" fmla="*/ 781003 w 2818454"/>
              <a:gd name="connsiteY8" fmla="*/ 1005833 h 1073062"/>
              <a:gd name="connsiteX9" fmla="*/ 530 w 2818454"/>
              <a:gd name="connsiteY9" fmla="*/ 290015 h 1073062"/>
              <a:gd name="connsiteX0" fmla="*/ 530 w 2818454"/>
              <a:gd name="connsiteY0" fmla="*/ 290015 h 1073062"/>
              <a:gd name="connsiteX1" fmla="*/ 670167 w 2818454"/>
              <a:gd name="connsiteY1" fmla="*/ 17542 h 1073062"/>
              <a:gd name="connsiteX2" fmla="*/ 1317528 w 2818454"/>
              <a:gd name="connsiteY2" fmla="*/ 38459 h 1073062"/>
              <a:gd name="connsiteX3" fmla="*/ 1973309 w 2818454"/>
              <a:gd name="connsiteY3" fmla="*/ 213950 h 1073062"/>
              <a:gd name="connsiteX4" fmla="*/ 2472073 w 2818454"/>
              <a:gd name="connsiteY4" fmla="*/ 177005 h 1073062"/>
              <a:gd name="connsiteX5" fmla="*/ 2789913 w 2818454"/>
              <a:gd name="connsiteY5" fmla="*/ 520924 h 1073062"/>
              <a:gd name="connsiteX6" fmla="*/ 2730691 w 2818454"/>
              <a:gd name="connsiteY6" fmla="*/ 1045223 h 1073062"/>
              <a:gd name="connsiteX7" fmla="*/ 1456073 w 2818454"/>
              <a:gd name="connsiteY7" fmla="*/ 999041 h 1073062"/>
              <a:gd name="connsiteX8" fmla="*/ 781003 w 2818454"/>
              <a:gd name="connsiteY8" fmla="*/ 1005833 h 1073062"/>
              <a:gd name="connsiteX9" fmla="*/ 530 w 2818454"/>
              <a:gd name="connsiteY9" fmla="*/ 290015 h 1073062"/>
              <a:gd name="connsiteX0" fmla="*/ 530 w 2818454"/>
              <a:gd name="connsiteY0" fmla="*/ 290015 h 1073062"/>
              <a:gd name="connsiteX1" fmla="*/ 670167 w 2818454"/>
              <a:gd name="connsiteY1" fmla="*/ 17542 h 1073062"/>
              <a:gd name="connsiteX2" fmla="*/ 1317528 w 2818454"/>
              <a:gd name="connsiteY2" fmla="*/ 38459 h 1073062"/>
              <a:gd name="connsiteX3" fmla="*/ 1973309 w 2818454"/>
              <a:gd name="connsiteY3" fmla="*/ 213950 h 1073062"/>
              <a:gd name="connsiteX4" fmla="*/ 2472073 w 2818454"/>
              <a:gd name="connsiteY4" fmla="*/ 177005 h 1073062"/>
              <a:gd name="connsiteX5" fmla="*/ 2789913 w 2818454"/>
              <a:gd name="connsiteY5" fmla="*/ 550782 h 1073062"/>
              <a:gd name="connsiteX6" fmla="*/ 2730691 w 2818454"/>
              <a:gd name="connsiteY6" fmla="*/ 1045223 h 1073062"/>
              <a:gd name="connsiteX7" fmla="*/ 1456073 w 2818454"/>
              <a:gd name="connsiteY7" fmla="*/ 999041 h 1073062"/>
              <a:gd name="connsiteX8" fmla="*/ 781003 w 2818454"/>
              <a:gd name="connsiteY8" fmla="*/ 1005833 h 1073062"/>
              <a:gd name="connsiteX9" fmla="*/ 530 w 2818454"/>
              <a:gd name="connsiteY9" fmla="*/ 290015 h 1073062"/>
              <a:gd name="connsiteX0" fmla="*/ 530 w 2818454"/>
              <a:gd name="connsiteY0" fmla="*/ 290015 h 1073062"/>
              <a:gd name="connsiteX1" fmla="*/ 670167 w 2818454"/>
              <a:gd name="connsiteY1" fmla="*/ 17542 h 1073062"/>
              <a:gd name="connsiteX2" fmla="*/ 1317528 w 2818454"/>
              <a:gd name="connsiteY2" fmla="*/ 38459 h 1073062"/>
              <a:gd name="connsiteX3" fmla="*/ 1973309 w 2818454"/>
              <a:gd name="connsiteY3" fmla="*/ 213950 h 1073062"/>
              <a:gd name="connsiteX4" fmla="*/ 2419822 w 2818454"/>
              <a:gd name="connsiteY4" fmla="*/ 162076 h 1073062"/>
              <a:gd name="connsiteX5" fmla="*/ 2789913 w 2818454"/>
              <a:gd name="connsiteY5" fmla="*/ 550782 h 1073062"/>
              <a:gd name="connsiteX6" fmla="*/ 2730691 w 2818454"/>
              <a:gd name="connsiteY6" fmla="*/ 1045223 h 1073062"/>
              <a:gd name="connsiteX7" fmla="*/ 1456073 w 2818454"/>
              <a:gd name="connsiteY7" fmla="*/ 999041 h 1073062"/>
              <a:gd name="connsiteX8" fmla="*/ 781003 w 2818454"/>
              <a:gd name="connsiteY8" fmla="*/ 1005833 h 1073062"/>
              <a:gd name="connsiteX9" fmla="*/ 530 w 2818454"/>
              <a:gd name="connsiteY9" fmla="*/ 290015 h 1073062"/>
              <a:gd name="connsiteX0" fmla="*/ 2169 w 2820093"/>
              <a:gd name="connsiteY0" fmla="*/ 290015 h 1068476"/>
              <a:gd name="connsiteX1" fmla="*/ 671806 w 2820093"/>
              <a:gd name="connsiteY1" fmla="*/ 17542 h 1068476"/>
              <a:gd name="connsiteX2" fmla="*/ 1319167 w 2820093"/>
              <a:gd name="connsiteY2" fmla="*/ 38459 h 1068476"/>
              <a:gd name="connsiteX3" fmla="*/ 1974948 w 2820093"/>
              <a:gd name="connsiteY3" fmla="*/ 213950 h 1068476"/>
              <a:gd name="connsiteX4" fmla="*/ 2421461 w 2820093"/>
              <a:gd name="connsiteY4" fmla="*/ 162076 h 1068476"/>
              <a:gd name="connsiteX5" fmla="*/ 2791552 w 2820093"/>
              <a:gd name="connsiteY5" fmla="*/ 550782 h 1068476"/>
              <a:gd name="connsiteX6" fmla="*/ 2732330 w 2820093"/>
              <a:gd name="connsiteY6" fmla="*/ 1045223 h 1068476"/>
              <a:gd name="connsiteX7" fmla="*/ 1457712 w 2820093"/>
              <a:gd name="connsiteY7" fmla="*/ 999041 h 1068476"/>
              <a:gd name="connsiteX8" fmla="*/ 782642 w 2820093"/>
              <a:gd name="connsiteY8" fmla="*/ 1005833 h 1068476"/>
              <a:gd name="connsiteX9" fmla="*/ 468979 w 2820093"/>
              <a:gd name="connsiteY9" fmla="*/ 716948 h 1068476"/>
              <a:gd name="connsiteX10" fmla="*/ 2169 w 2820093"/>
              <a:gd name="connsiteY10" fmla="*/ 290015 h 1068476"/>
              <a:gd name="connsiteX0" fmla="*/ 19031 w 2836955"/>
              <a:gd name="connsiteY0" fmla="*/ 277799 h 1056260"/>
              <a:gd name="connsiteX1" fmla="*/ 149564 w 2836955"/>
              <a:gd name="connsiteY1" fmla="*/ 110487 h 1056260"/>
              <a:gd name="connsiteX2" fmla="*/ 688668 w 2836955"/>
              <a:gd name="connsiteY2" fmla="*/ 5326 h 1056260"/>
              <a:gd name="connsiteX3" fmla="*/ 1336029 w 2836955"/>
              <a:gd name="connsiteY3" fmla="*/ 26243 h 1056260"/>
              <a:gd name="connsiteX4" fmla="*/ 1991810 w 2836955"/>
              <a:gd name="connsiteY4" fmla="*/ 201734 h 1056260"/>
              <a:gd name="connsiteX5" fmla="*/ 2438323 w 2836955"/>
              <a:gd name="connsiteY5" fmla="*/ 149860 h 1056260"/>
              <a:gd name="connsiteX6" fmla="*/ 2808414 w 2836955"/>
              <a:gd name="connsiteY6" fmla="*/ 538566 h 1056260"/>
              <a:gd name="connsiteX7" fmla="*/ 2749192 w 2836955"/>
              <a:gd name="connsiteY7" fmla="*/ 1033007 h 1056260"/>
              <a:gd name="connsiteX8" fmla="*/ 1474574 w 2836955"/>
              <a:gd name="connsiteY8" fmla="*/ 986825 h 1056260"/>
              <a:gd name="connsiteX9" fmla="*/ 799504 w 2836955"/>
              <a:gd name="connsiteY9" fmla="*/ 993617 h 1056260"/>
              <a:gd name="connsiteX10" fmla="*/ 485841 w 2836955"/>
              <a:gd name="connsiteY10" fmla="*/ 704732 h 1056260"/>
              <a:gd name="connsiteX11" fmla="*/ 19031 w 2836955"/>
              <a:gd name="connsiteY11" fmla="*/ 277799 h 1056260"/>
              <a:gd name="connsiteX0" fmla="*/ 19031 w 2836955"/>
              <a:gd name="connsiteY0" fmla="*/ 295121 h 1073582"/>
              <a:gd name="connsiteX1" fmla="*/ 149564 w 2836955"/>
              <a:gd name="connsiteY1" fmla="*/ 127809 h 1073582"/>
              <a:gd name="connsiteX2" fmla="*/ 688668 w 2836955"/>
              <a:gd name="connsiteY2" fmla="*/ 22648 h 1073582"/>
              <a:gd name="connsiteX3" fmla="*/ 1250529 w 2836955"/>
              <a:gd name="connsiteY3" fmla="*/ 1129 h 1073582"/>
              <a:gd name="connsiteX4" fmla="*/ 1336029 w 2836955"/>
              <a:gd name="connsiteY4" fmla="*/ 43565 h 1073582"/>
              <a:gd name="connsiteX5" fmla="*/ 1991810 w 2836955"/>
              <a:gd name="connsiteY5" fmla="*/ 219056 h 1073582"/>
              <a:gd name="connsiteX6" fmla="*/ 2438323 w 2836955"/>
              <a:gd name="connsiteY6" fmla="*/ 167182 h 1073582"/>
              <a:gd name="connsiteX7" fmla="*/ 2808414 w 2836955"/>
              <a:gd name="connsiteY7" fmla="*/ 555888 h 1073582"/>
              <a:gd name="connsiteX8" fmla="*/ 2749192 w 2836955"/>
              <a:gd name="connsiteY8" fmla="*/ 1050329 h 1073582"/>
              <a:gd name="connsiteX9" fmla="*/ 1474574 w 2836955"/>
              <a:gd name="connsiteY9" fmla="*/ 1004147 h 1073582"/>
              <a:gd name="connsiteX10" fmla="*/ 799504 w 2836955"/>
              <a:gd name="connsiteY10" fmla="*/ 1010939 h 1073582"/>
              <a:gd name="connsiteX11" fmla="*/ 485841 w 2836955"/>
              <a:gd name="connsiteY11" fmla="*/ 722054 h 1073582"/>
              <a:gd name="connsiteX12" fmla="*/ 19031 w 2836955"/>
              <a:gd name="connsiteY12" fmla="*/ 295121 h 1073582"/>
              <a:gd name="connsiteX0" fmla="*/ 19031 w 2836955"/>
              <a:gd name="connsiteY0" fmla="*/ 295121 h 1073582"/>
              <a:gd name="connsiteX1" fmla="*/ 149564 w 2836955"/>
              <a:gd name="connsiteY1" fmla="*/ 127809 h 1073582"/>
              <a:gd name="connsiteX2" fmla="*/ 688668 w 2836955"/>
              <a:gd name="connsiteY2" fmla="*/ 22648 h 1073582"/>
              <a:gd name="connsiteX3" fmla="*/ 1250529 w 2836955"/>
              <a:gd name="connsiteY3" fmla="*/ 1129 h 1073582"/>
              <a:gd name="connsiteX4" fmla="*/ 1336029 w 2836955"/>
              <a:gd name="connsiteY4" fmla="*/ 43565 h 1073582"/>
              <a:gd name="connsiteX5" fmla="*/ 1600627 w 2836955"/>
              <a:gd name="connsiteY5" fmla="*/ 97867 h 1073582"/>
              <a:gd name="connsiteX6" fmla="*/ 1991810 w 2836955"/>
              <a:gd name="connsiteY6" fmla="*/ 219056 h 1073582"/>
              <a:gd name="connsiteX7" fmla="*/ 2438323 w 2836955"/>
              <a:gd name="connsiteY7" fmla="*/ 167182 h 1073582"/>
              <a:gd name="connsiteX8" fmla="*/ 2808414 w 2836955"/>
              <a:gd name="connsiteY8" fmla="*/ 555888 h 1073582"/>
              <a:gd name="connsiteX9" fmla="*/ 2749192 w 2836955"/>
              <a:gd name="connsiteY9" fmla="*/ 1050329 h 1073582"/>
              <a:gd name="connsiteX10" fmla="*/ 1474574 w 2836955"/>
              <a:gd name="connsiteY10" fmla="*/ 1004147 h 1073582"/>
              <a:gd name="connsiteX11" fmla="*/ 799504 w 2836955"/>
              <a:gd name="connsiteY11" fmla="*/ 1010939 h 1073582"/>
              <a:gd name="connsiteX12" fmla="*/ 485841 w 2836955"/>
              <a:gd name="connsiteY12" fmla="*/ 722054 h 1073582"/>
              <a:gd name="connsiteX13" fmla="*/ 19031 w 2836955"/>
              <a:gd name="connsiteY13" fmla="*/ 295121 h 1073582"/>
              <a:gd name="connsiteX0" fmla="*/ 30905 w 2848829"/>
              <a:gd name="connsiteY0" fmla="*/ 295121 h 1073582"/>
              <a:gd name="connsiteX1" fmla="*/ 161438 w 2848829"/>
              <a:gd name="connsiteY1" fmla="*/ 127809 h 1073582"/>
              <a:gd name="connsiteX2" fmla="*/ 700542 w 2848829"/>
              <a:gd name="connsiteY2" fmla="*/ 22648 h 1073582"/>
              <a:gd name="connsiteX3" fmla="*/ 1262403 w 2848829"/>
              <a:gd name="connsiteY3" fmla="*/ 1129 h 1073582"/>
              <a:gd name="connsiteX4" fmla="*/ 1347903 w 2848829"/>
              <a:gd name="connsiteY4" fmla="*/ 43565 h 1073582"/>
              <a:gd name="connsiteX5" fmla="*/ 1612501 w 2848829"/>
              <a:gd name="connsiteY5" fmla="*/ 97867 h 1073582"/>
              <a:gd name="connsiteX6" fmla="*/ 2003684 w 2848829"/>
              <a:gd name="connsiteY6" fmla="*/ 219056 h 1073582"/>
              <a:gd name="connsiteX7" fmla="*/ 2450197 w 2848829"/>
              <a:gd name="connsiteY7" fmla="*/ 167182 h 1073582"/>
              <a:gd name="connsiteX8" fmla="*/ 2820288 w 2848829"/>
              <a:gd name="connsiteY8" fmla="*/ 555888 h 1073582"/>
              <a:gd name="connsiteX9" fmla="*/ 2761066 w 2848829"/>
              <a:gd name="connsiteY9" fmla="*/ 1050329 h 1073582"/>
              <a:gd name="connsiteX10" fmla="*/ 1486448 w 2848829"/>
              <a:gd name="connsiteY10" fmla="*/ 1004147 h 1073582"/>
              <a:gd name="connsiteX11" fmla="*/ 811378 w 2848829"/>
              <a:gd name="connsiteY11" fmla="*/ 1010939 h 1073582"/>
              <a:gd name="connsiteX12" fmla="*/ 497715 w 2848829"/>
              <a:gd name="connsiteY12" fmla="*/ 722054 h 1073582"/>
              <a:gd name="connsiteX13" fmla="*/ 43971 w 2848829"/>
              <a:gd name="connsiteY13" fmla="*/ 761210 h 1073582"/>
              <a:gd name="connsiteX14" fmla="*/ 30905 w 2848829"/>
              <a:gd name="connsiteY14" fmla="*/ 295121 h 1073582"/>
              <a:gd name="connsiteX0" fmla="*/ 23730 w 2841654"/>
              <a:gd name="connsiteY0" fmla="*/ 295121 h 1073582"/>
              <a:gd name="connsiteX1" fmla="*/ 154263 w 2841654"/>
              <a:gd name="connsiteY1" fmla="*/ 127809 h 1073582"/>
              <a:gd name="connsiteX2" fmla="*/ 693367 w 2841654"/>
              <a:gd name="connsiteY2" fmla="*/ 22648 h 1073582"/>
              <a:gd name="connsiteX3" fmla="*/ 1255228 w 2841654"/>
              <a:gd name="connsiteY3" fmla="*/ 1129 h 1073582"/>
              <a:gd name="connsiteX4" fmla="*/ 1340728 w 2841654"/>
              <a:gd name="connsiteY4" fmla="*/ 43565 h 1073582"/>
              <a:gd name="connsiteX5" fmla="*/ 1605326 w 2841654"/>
              <a:gd name="connsiteY5" fmla="*/ 97867 h 1073582"/>
              <a:gd name="connsiteX6" fmla="*/ 1996509 w 2841654"/>
              <a:gd name="connsiteY6" fmla="*/ 219056 h 1073582"/>
              <a:gd name="connsiteX7" fmla="*/ 2443022 w 2841654"/>
              <a:gd name="connsiteY7" fmla="*/ 167182 h 1073582"/>
              <a:gd name="connsiteX8" fmla="*/ 2813113 w 2841654"/>
              <a:gd name="connsiteY8" fmla="*/ 555888 h 1073582"/>
              <a:gd name="connsiteX9" fmla="*/ 2753891 w 2841654"/>
              <a:gd name="connsiteY9" fmla="*/ 1050329 h 1073582"/>
              <a:gd name="connsiteX10" fmla="*/ 1479273 w 2841654"/>
              <a:gd name="connsiteY10" fmla="*/ 1004147 h 1073582"/>
              <a:gd name="connsiteX11" fmla="*/ 804203 w 2841654"/>
              <a:gd name="connsiteY11" fmla="*/ 1010939 h 1073582"/>
              <a:gd name="connsiteX12" fmla="*/ 490540 w 2841654"/>
              <a:gd name="connsiteY12" fmla="*/ 722054 h 1073582"/>
              <a:gd name="connsiteX13" fmla="*/ 36796 w 2841654"/>
              <a:gd name="connsiteY13" fmla="*/ 761210 h 1073582"/>
              <a:gd name="connsiteX14" fmla="*/ 34493 w 2841654"/>
              <a:gd name="connsiteY14" fmla="*/ 533186 h 1073582"/>
              <a:gd name="connsiteX15" fmla="*/ 23730 w 2841654"/>
              <a:gd name="connsiteY15" fmla="*/ 295121 h 1073582"/>
              <a:gd name="connsiteX0" fmla="*/ 7050 w 2824974"/>
              <a:gd name="connsiteY0" fmla="*/ 295121 h 1073582"/>
              <a:gd name="connsiteX1" fmla="*/ 137583 w 2824974"/>
              <a:gd name="connsiteY1" fmla="*/ 127809 h 1073582"/>
              <a:gd name="connsiteX2" fmla="*/ 676687 w 2824974"/>
              <a:gd name="connsiteY2" fmla="*/ 22648 h 1073582"/>
              <a:gd name="connsiteX3" fmla="*/ 1238548 w 2824974"/>
              <a:gd name="connsiteY3" fmla="*/ 1129 h 1073582"/>
              <a:gd name="connsiteX4" fmla="*/ 1324048 w 2824974"/>
              <a:gd name="connsiteY4" fmla="*/ 43565 h 1073582"/>
              <a:gd name="connsiteX5" fmla="*/ 1588646 w 2824974"/>
              <a:gd name="connsiteY5" fmla="*/ 97867 h 1073582"/>
              <a:gd name="connsiteX6" fmla="*/ 1979829 w 2824974"/>
              <a:gd name="connsiteY6" fmla="*/ 219056 h 1073582"/>
              <a:gd name="connsiteX7" fmla="*/ 2426342 w 2824974"/>
              <a:gd name="connsiteY7" fmla="*/ 167182 h 1073582"/>
              <a:gd name="connsiteX8" fmla="*/ 2796433 w 2824974"/>
              <a:gd name="connsiteY8" fmla="*/ 555888 h 1073582"/>
              <a:gd name="connsiteX9" fmla="*/ 2737211 w 2824974"/>
              <a:gd name="connsiteY9" fmla="*/ 1050329 h 1073582"/>
              <a:gd name="connsiteX10" fmla="*/ 1462593 w 2824974"/>
              <a:gd name="connsiteY10" fmla="*/ 1004147 h 1073582"/>
              <a:gd name="connsiteX11" fmla="*/ 787523 w 2824974"/>
              <a:gd name="connsiteY11" fmla="*/ 1010939 h 1073582"/>
              <a:gd name="connsiteX12" fmla="*/ 473860 w 2824974"/>
              <a:gd name="connsiteY12" fmla="*/ 722054 h 1073582"/>
              <a:gd name="connsiteX13" fmla="*/ 232016 w 2824974"/>
              <a:gd name="connsiteY13" fmla="*/ 576948 h 1073582"/>
              <a:gd name="connsiteX14" fmla="*/ 20116 w 2824974"/>
              <a:gd name="connsiteY14" fmla="*/ 761210 h 1073582"/>
              <a:gd name="connsiteX15" fmla="*/ 17813 w 2824974"/>
              <a:gd name="connsiteY15" fmla="*/ 533186 h 1073582"/>
              <a:gd name="connsiteX16" fmla="*/ 7050 w 2824974"/>
              <a:gd name="connsiteY16" fmla="*/ 295121 h 1073582"/>
              <a:gd name="connsiteX0" fmla="*/ 12311 w 2830235"/>
              <a:gd name="connsiteY0" fmla="*/ 295121 h 1073582"/>
              <a:gd name="connsiteX1" fmla="*/ 142844 w 2830235"/>
              <a:gd name="connsiteY1" fmla="*/ 127809 h 1073582"/>
              <a:gd name="connsiteX2" fmla="*/ 681948 w 2830235"/>
              <a:gd name="connsiteY2" fmla="*/ 22648 h 1073582"/>
              <a:gd name="connsiteX3" fmla="*/ 1243809 w 2830235"/>
              <a:gd name="connsiteY3" fmla="*/ 1129 h 1073582"/>
              <a:gd name="connsiteX4" fmla="*/ 1329309 w 2830235"/>
              <a:gd name="connsiteY4" fmla="*/ 43565 h 1073582"/>
              <a:gd name="connsiteX5" fmla="*/ 1593907 w 2830235"/>
              <a:gd name="connsiteY5" fmla="*/ 97867 h 1073582"/>
              <a:gd name="connsiteX6" fmla="*/ 1985090 w 2830235"/>
              <a:gd name="connsiteY6" fmla="*/ 219056 h 1073582"/>
              <a:gd name="connsiteX7" fmla="*/ 2431603 w 2830235"/>
              <a:gd name="connsiteY7" fmla="*/ 167182 h 1073582"/>
              <a:gd name="connsiteX8" fmla="*/ 2801694 w 2830235"/>
              <a:gd name="connsiteY8" fmla="*/ 555888 h 1073582"/>
              <a:gd name="connsiteX9" fmla="*/ 2742472 w 2830235"/>
              <a:gd name="connsiteY9" fmla="*/ 1050329 h 1073582"/>
              <a:gd name="connsiteX10" fmla="*/ 1467854 w 2830235"/>
              <a:gd name="connsiteY10" fmla="*/ 1004147 h 1073582"/>
              <a:gd name="connsiteX11" fmla="*/ 792784 w 2830235"/>
              <a:gd name="connsiteY11" fmla="*/ 1010939 h 1073582"/>
              <a:gd name="connsiteX12" fmla="*/ 479121 w 2830235"/>
              <a:gd name="connsiteY12" fmla="*/ 722054 h 1073582"/>
              <a:gd name="connsiteX13" fmla="*/ 237277 w 2830235"/>
              <a:gd name="connsiteY13" fmla="*/ 576948 h 1073582"/>
              <a:gd name="connsiteX14" fmla="*/ 25377 w 2830235"/>
              <a:gd name="connsiteY14" fmla="*/ 761210 h 1073582"/>
              <a:gd name="connsiteX15" fmla="*/ 6951 w 2830235"/>
              <a:gd name="connsiteY15" fmla="*/ 540096 h 1073582"/>
              <a:gd name="connsiteX16" fmla="*/ 12311 w 2830235"/>
              <a:gd name="connsiteY16" fmla="*/ 295121 h 1073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30235" h="1073582">
                <a:moveTo>
                  <a:pt x="12311" y="295121"/>
                </a:moveTo>
                <a:cubicBezTo>
                  <a:pt x="34960" y="226407"/>
                  <a:pt x="31238" y="173221"/>
                  <a:pt x="142844" y="127809"/>
                </a:cubicBezTo>
                <a:cubicBezTo>
                  <a:pt x="254450" y="82397"/>
                  <a:pt x="498454" y="43761"/>
                  <a:pt x="681948" y="22648"/>
                </a:cubicBezTo>
                <a:cubicBezTo>
                  <a:pt x="865442" y="1535"/>
                  <a:pt x="1135916" y="-2357"/>
                  <a:pt x="1243809" y="1129"/>
                </a:cubicBezTo>
                <a:cubicBezTo>
                  <a:pt x="1351702" y="4615"/>
                  <a:pt x="1270959" y="27442"/>
                  <a:pt x="1329309" y="43565"/>
                </a:cubicBezTo>
                <a:cubicBezTo>
                  <a:pt x="1387659" y="59688"/>
                  <a:pt x="1484610" y="68619"/>
                  <a:pt x="1593907" y="97867"/>
                </a:cubicBezTo>
                <a:cubicBezTo>
                  <a:pt x="1703204" y="127115"/>
                  <a:pt x="1845474" y="207504"/>
                  <a:pt x="1985090" y="219056"/>
                </a:cubicBezTo>
                <a:cubicBezTo>
                  <a:pt x="2124706" y="230608"/>
                  <a:pt x="2338605" y="111401"/>
                  <a:pt x="2431603" y="167182"/>
                </a:cubicBezTo>
                <a:cubicBezTo>
                  <a:pt x="2524601" y="222963"/>
                  <a:pt x="2838639" y="488155"/>
                  <a:pt x="2801694" y="555888"/>
                </a:cubicBezTo>
                <a:cubicBezTo>
                  <a:pt x="2764749" y="623621"/>
                  <a:pt x="2921676" y="961406"/>
                  <a:pt x="2742472" y="1050329"/>
                </a:cubicBezTo>
                <a:cubicBezTo>
                  <a:pt x="2563268" y="1139252"/>
                  <a:pt x="1714293" y="939900"/>
                  <a:pt x="1467854" y="1004147"/>
                </a:cubicBezTo>
                <a:cubicBezTo>
                  <a:pt x="1221415" y="1068394"/>
                  <a:pt x="957573" y="1057955"/>
                  <a:pt x="792784" y="1010939"/>
                </a:cubicBezTo>
                <a:cubicBezTo>
                  <a:pt x="627995" y="963924"/>
                  <a:pt x="569402" y="770969"/>
                  <a:pt x="479121" y="722054"/>
                </a:cubicBezTo>
                <a:cubicBezTo>
                  <a:pt x="388840" y="673139"/>
                  <a:pt x="312901" y="570422"/>
                  <a:pt x="237277" y="576948"/>
                </a:cubicBezTo>
                <a:cubicBezTo>
                  <a:pt x="161653" y="583474"/>
                  <a:pt x="63381" y="791920"/>
                  <a:pt x="25377" y="761210"/>
                </a:cubicBezTo>
                <a:cubicBezTo>
                  <a:pt x="-12627" y="730500"/>
                  <a:pt x="9129" y="617777"/>
                  <a:pt x="6951" y="540096"/>
                </a:cubicBezTo>
                <a:cubicBezTo>
                  <a:pt x="4773" y="462415"/>
                  <a:pt x="-10338" y="363836"/>
                  <a:pt x="12311" y="295121"/>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10" name="Oval 3">
            <a:extLst>
              <a:ext uri="{FF2B5EF4-FFF2-40B4-BE49-F238E27FC236}">
                <a16:creationId xmlns:a16="http://schemas.microsoft.com/office/drawing/2014/main" id="{5A064913-6164-D573-6DA5-7579821996E4}"/>
              </a:ext>
            </a:extLst>
          </p:cNvPr>
          <p:cNvSpPr/>
          <p:nvPr/>
        </p:nvSpPr>
        <p:spPr>
          <a:xfrm>
            <a:off x="6808615" y="1974375"/>
            <a:ext cx="1537429" cy="129999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20288 w 1747500"/>
              <a:gd name="connsiteY0" fmla="*/ 329855 h 787106"/>
              <a:gd name="connsiteX1" fmla="*/ 188808 w 1747500"/>
              <a:gd name="connsiteY1" fmla="*/ 27132 h 787106"/>
              <a:gd name="connsiteX2" fmla="*/ 625269 w 1747500"/>
              <a:gd name="connsiteY2" fmla="*/ 29672 h 787106"/>
              <a:gd name="connsiteX3" fmla="*/ 1084734 w 1747500"/>
              <a:gd name="connsiteY3" fmla="*/ 211859 h 787106"/>
              <a:gd name="connsiteX4" fmla="*/ 1555789 w 1747500"/>
              <a:gd name="connsiteY4" fmla="*/ 193386 h 787106"/>
              <a:gd name="connsiteX5" fmla="*/ 1747488 w 1747500"/>
              <a:gd name="connsiteY5" fmla="*/ 514581 h 787106"/>
              <a:gd name="connsiteX6" fmla="*/ 1558143 w 1747500"/>
              <a:gd name="connsiteY6" fmla="*/ 787054 h 787106"/>
              <a:gd name="connsiteX7" fmla="*/ 585971 w 1747500"/>
              <a:gd name="connsiteY7" fmla="*/ 535132 h 787106"/>
              <a:gd name="connsiteX8" fmla="*/ 20288 w 1747500"/>
              <a:gd name="connsiteY8" fmla="*/ 329855 h 787106"/>
              <a:gd name="connsiteX0" fmla="*/ 20288 w 1747500"/>
              <a:gd name="connsiteY0" fmla="*/ 326109 h 783360"/>
              <a:gd name="connsiteX1" fmla="*/ 188808 w 1747500"/>
              <a:gd name="connsiteY1" fmla="*/ 23386 h 783360"/>
              <a:gd name="connsiteX2" fmla="*/ 625269 w 1747500"/>
              <a:gd name="connsiteY2" fmla="*/ 25926 h 783360"/>
              <a:gd name="connsiteX3" fmla="*/ 1260225 w 1747500"/>
              <a:gd name="connsiteY3" fmla="*/ 134223 h 783360"/>
              <a:gd name="connsiteX4" fmla="*/ 1555789 w 1747500"/>
              <a:gd name="connsiteY4" fmla="*/ 189640 h 783360"/>
              <a:gd name="connsiteX5" fmla="*/ 1747488 w 1747500"/>
              <a:gd name="connsiteY5" fmla="*/ 510835 h 783360"/>
              <a:gd name="connsiteX6" fmla="*/ 1558143 w 1747500"/>
              <a:gd name="connsiteY6" fmla="*/ 783308 h 783360"/>
              <a:gd name="connsiteX7" fmla="*/ 585971 w 1747500"/>
              <a:gd name="connsiteY7" fmla="*/ 531386 h 783360"/>
              <a:gd name="connsiteX8" fmla="*/ 20288 w 1747500"/>
              <a:gd name="connsiteY8" fmla="*/ 326109 h 783360"/>
              <a:gd name="connsiteX0" fmla="*/ 20288 w 1828860"/>
              <a:gd name="connsiteY0" fmla="*/ 336490 h 793741"/>
              <a:gd name="connsiteX1" fmla="*/ 188808 w 1828860"/>
              <a:gd name="connsiteY1" fmla="*/ 33767 h 793741"/>
              <a:gd name="connsiteX2" fmla="*/ 625269 w 1828860"/>
              <a:gd name="connsiteY2" fmla="*/ 36307 h 793741"/>
              <a:gd name="connsiteX3" fmla="*/ 1260225 w 1828860"/>
              <a:gd name="connsiteY3" fmla="*/ 144604 h 793741"/>
              <a:gd name="connsiteX4" fmla="*/ 1786698 w 1828860"/>
              <a:gd name="connsiteY4" fmla="*/ 15294 h 793741"/>
              <a:gd name="connsiteX5" fmla="*/ 1747488 w 1828860"/>
              <a:gd name="connsiteY5" fmla="*/ 521216 h 793741"/>
              <a:gd name="connsiteX6" fmla="*/ 1558143 w 1828860"/>
              <a:gd name="connsiteY6" fmla="*/ 793689 h 793741"/>
              <a:gd name="connsiteX7" fmla="*/ 585971 w 1828860"/>
              <a:gd name="connsiteY7" fmla="*/ 541767 h 793741"/>
              <a:gd name="connsiteX8" fmla="*/ 20288 w 1828860"/>
              <a:gd name="connsiteY8" fmla="*/ 336490 h 793741"/>
              <a:gd name="connsiteX0" fmla="*/ 20288 w 1828860"/>
              <a:gd name="connsiteY0" fmla="*/ 343789 h 801040"/>
              <a:gd name="connsiteX1" fmla="*/ 188808 w 1828860"/>
              <a:gd name="connsiteY1" fmla="*/ 41066 h 801040"/>
              <a:gd name="connsiteX2" fmla="*/ 625269 w 1828860"/>
              <a:gd name="connsiteY2" fmla="*/ 43606 h 801040"/>
              <a:gd name="connsiteX3" fmla="*/ 1306407 w 1828860"/>
              <a:gd name="connsiteY3" fmla="*/ 59539 h 801040"/>
              <a:gd name="connsiteX4" fmla="*/ 1786698 w 1828860"/>
              <a:gd name="connsiteY4" fmla="*/ 22593 h 801040"/>
              <a:gd name="connsiteX5" fmla="*/ 1747488 w 1828860"/>
              <a:gd name="connsiteY5" fmla="*/ 528515 h 801040"/>
              <a:gd name="connsiteX6" fmla="*/ 1558143 w 1828860"/>
              <a:gd name="connsiteY6" fmla="*/ 800988 h 801040"/>
              <a:gd name="connsiteX7" fmla="*/ 585971 w 1828860"/>
              <a:gd name="connsiteY7" fmla="*/ 549066 h 801040"/>
              <a:gd name="connsiteX8" fmla="*/ 20288 w 1828860"/>
              <a:gd name="connsiteY8" fmla="*/ 343789 h 801040"/>
              <a:gd name="connsiteX0" fmla="*/ 20288 w 1828860"/>
              <a:gd name="connsiteY0" fmla="*/ 344928 h 802179"/>
              <a:gd name="connsiteX1" fmla="*/ 188808 w 1828860"/>
              <a:gd name="connsiteY1" fmla="*/ 42205 h 802179"/>
              <a:gd name="connsiteX2" fmla="*/ 625269 w 1828860"/>
              <a:gd name="connsiteY2" fmla="*/ 44745 h 802179"/>
              <a:gd name="connsiteX3" fmla="*/ 1278698 w 1828860"/>
              <a:gd name="connsiteY3" fmla="*/ 51442 h 802179"/>
              <a:gd name="connsiteX4" fmla="*/ 1786698 w 1828860"/>
              <a:gd name="connsiteY4" fmla="*/ 23732 h 802179"/>
              <a:gd name="connsiteX5" fmla="*/ 1747488 w 1828860"/>
              <a:gd name="connsiteY5" fmla="*/ 529654 h 802179"/>
              <a:gd name="connsiteX6" fmla="*/ 1558143 w 1828860"/>
              <a:gd name="connsiteY6" fmla="*/ 802127 h 802179"/>
              <a:gd name="connsiteX7" fmla="*/ 585971 w 1828860"/>
              <a:gd name="connsiteY7" fmla="*/ 550205 h 802179"/>
              <a:gd name="connsiteX8" fmla="*/ 20288 w 1828860"/>
              <a:gd name="connsiteY8" fmla="*/ 344928 h 802179"/>
              <a:gd name="connsiteX0" fmla="*/ 20288 w 1828860"/>
              <a:gd name="connsiteY0" fmla="*/ 344928 h 802179"/>
              <a:gd name="connsiteX1" fmla="*/ 188808 w 1828860"/>
              <a:gd name="connsiteY1" fmla="*/ 42205 h 802179"/>
              <a:gd name="connsiteX2" fmla="*/ 625269 w 1828860"/>
              <a:gd name="connsiteY2" fmla="*/ 44745 h 802179"/>
              <a:gd name="connsiteX3" fmla="*/ 1278698 w 1828860"/>
              <a:gd name="connsiteY3" fmla="*/ 51442 h 802179"/>
              <a:gd name="connsiteX4" fmla="*/ 1786698 w 1828860"/>
              <a:gd name="connsiteY4" fmla="*/ 23732 h 802179"/>
              <a:gd name="connsiteX5" fmla="*/ 1747488 w 1828860"/>
              <a:gd name="connsiteY5" fmla="*/ 529654 h 802179"/>
              <a:gd name="connsiteX6" fmla="*/ 1558143 w 1828860"/>
              <a:gd name="connsiteY6" fmla="*/ 802127 h 802179"/>
              <a:gd name="connsiteX7" fmla="*/ 585971 w 1828860"/>
              <a:gd name="connsiteY7" fmla="*/ 550205 h 802179"/>
              <a:gd name="connsiteX8" fmla="*/ 20288 w 1828860"/>
              <a:gd name="connsiteY8" fmla="*/ 344928 h 802179"/>
              <a:gd name="connsiteX0" fmla="*/ 20288 w 1828860"/>
              <a:gd name="connsiteY0" fmla="*/ 344928 h 802179"/>
              <a:gd name="connsiteX1" fmla="*/ 188808 w 1828860"/>
              <a:gd name="connsiteY1" fmla="*/ 42205 h 802179"/>
              <a:gd name="connsiteX2" fmla="*/ 625269 w 1828860"/>
              <a:gd name="connsiteY2" fmla="*/ 44745 h 802179"/>
              <a:gd name="connsiteX3" fmla="*/ 1278698 w 1828860"/>
              <a:gd name="connsiteY3" fmla="*/ 51442 h 802179"/>
              <a:gd name="connsiteX4" fmla="*/ 1786698 w 1828860"/>
              <a:gd name="connsiteY4" fmla="*/ 23732 h 802179"/>
              <a:gd name="connsiteX5" fmla="*/ 1747488 w 1828860"/>
              <a:gd name="connsiteY5" fmla="*/ 529654 h 802179"/>
              <a:gd name="connsiteX6" fmla="*/ 1558143 w 1828860"/>
              <a:gd name="connsiteY6" fmla="*/ 802127 h 802179"/>
              <a:gd name="connsiteX7" fmla="*/ 585971 w 1828860"/>
              <a:gd name="connsiteY7" fmla="*/ 550205 h 802179"/>
              <a:gd name="connsiteX8" fmla="*/ 20288 w 1828860"/>
              <a:gd name="connsiteY8" fmla="*/ 344928 h 802179"/>
              <a:gd name="connsiteX0" fmla="*/ 20288 w 2301672"/>
              <a:gd name="connsiteY0" fmla="*/ 344928 h 813230"/>
              <a:gd name="connsiteX1" fmla="*/ 188808 w 2301672"/>
              <a:gd name="connsiteY1" fmla="*/ 42205 h 813230"/>
              <a:gd name="connsiteX2" fmla="*/ 625269 w 2301672"/>
              <a:gd name="connsiteY2" fmla="*/ 44745 h 813230"/>
              <a:gd name="connsiteX3" fmla="*/ 1278698 w 2301672"/>
              <a:gd name="connsiteY3" fmla="*/ 51442 h 813230"/>
              <a:gd name="connsiteX4" fmla="*/ 1786698 w 2301672"/>
              <a:gd name="connsiteY4" fmla="*/ 23732 h 813230"/>
              <a:gd name="connsiteX5" fmla="*/ 2301670 w 2301672"/>
              <a:gd name="connsiteY5" fmla="*/ 169435 h 813230"/>
              <a:gd name="connsiteX6" fmla="*/ 1558143 w 2301672"/>
              <a:gd name="connsiteY6" fmla="*/ 802127 h 813230"/>
              <a:gd name="connsiteX7" fmla="*/ 585971 w 2301672"/>
              <a:gd name="connsiteY7" fmla="*/ 550205 h 813230"/>
              <a:gd name="connsiteX8" fmla="*/ 20288 w 2301672"/>
              <a:gd name="connsiteY8" fmla="*/ 344928 h 813230"/>
              <a:gd name="connsiteX0" fmla="*/ 20288 w 2669332"/>
              <a:gd name="connsiteY0" fmla="*/ 344928 h 1150769"/>
              <a:gd name="connsiteX1" fmla="*/ 188808 w 2669332"/>
              <a:gd name="connsiteY1" fmla="*/ 42205 h 1150769"/>
              <a:gd name="connsiteX2" fmla="*/ 625269 w 2669332"/>
              <a:gd name="connsiteY2" fmla="*/ 44745 h 1150769"/>
              <a:gd name="connsiteX3" fmla="*/ 1278698 w 2669332"/>
              <a:gd name="connsiteY3" fmla="*/ 51442 h 1150769"/>
              <a:gd name="connsiteX4" fmla="*/ 1786698 w 2669332"/>
              <a:gd name="connsiteY4" fmla="*/ 23732 h 1150769"/>
              <a:gd name="connsiteX5" fmla="*/ 2301670 w 2669332"/>
              <a:gd name="connsiteY5" fmla="*/ 169435 h 1150769"/>
              <a:gd name="connsiteX6" fmla="*/ 2646739 w 2669332"/>
              <a:gd name="connsiteY6" fmla="*/ 1130577 h 1150769"/>
              <a:gd name="connsiteX7" fmla="*/ 1558143 w 2669332"/>
              <a:gd name="connsiteY7" fmla="*/ 802127 h 1150769"/>
              <a:gd name="connsiteX8" fmla="*/ 585971 w 2669332"/>
              <a:gd name="connsiteY8" fmla="*/ 550205 h 1150769"/>
              <a:gd name="connsiteX9" fmla="*/ 20288 w 2669332"/>
              <a:gd name="connsiteY9" fmla="*/ 344928 h 1150769"/>
              <a:gd name="connsiteX0" fmla="*/ 20288 w 2700927"/>
              <a:gd name="connsiteY0" fmla="*/ 344928 h 1137099"/>
              <a:gd name="connsiteX1" fmla="*/ 188808 w 2700927"/>
              <a:gd name="connsiteY1" fmla="*/ 42205 h 1137099"/>
              <a:gd name="connsiteX2" fmla="*/ 625269 w 2700927"/>
              <a:gd name="connsiteY2" fmla="*/ 44745 h 1137099"/>
              <a:gd name="connsiteX3" fmla="*/ 1278698 w 2700927"/>
              <a:gd name="connsiteY3" fmla="*/ 51442 h 1137099"/>
              <a:gd name="connsiteX4" fmla="*/ 1786698 w 2700927"/>
              <a:gd name="connsiteY4" fmla="*/ 23732 h 1137099"/>
              <a:gd name="connsiteX5" fmla="*/ 2301670 w 2700927"/>
              <a:gd name="connsiteY5" fmla="*/ 169435 h 1137099"/>
              <a:gd name="connsiteX6" fmla="*/ 2526667 w 2700927"/>
              <a:gd name="connsiteY6" fmla="*/ 474795 h 1137099"/>
              <a:gd name="connsiteX7" fmla="*/ 2646739 w 2700927"/>
              <a:gd name="connsiteY7" fmla="*/ 1130577 h 1137099"/>
              <a:gd name="connsiteX8" fmla="*/ 1558143 w 2700927"/>
              <a:gd name="connsiteY8" fmla="*/ 802127 h 1137099"/>
              <a:gd name="connsiteX9" fmla="*/ 585971 w 2700927"/>
              <a:gd name="connsiteY9" fmla="*/ 550205 h 1137099"/>
              <a:gd name="connsiteX10" fmla="*/ 20288 w 2700927"/>
              <a:gd name="connsiteY10" fmla="*/ 344928 h 1137099"/>
              <a:gd name="connsiteX0" fmla="*/ 20288 w 2661176"/>
              <a:gd name="connsiteY0" fmla="*/ 344928 h 1198727"/>
              <a:gd name="connsiteX1" fmla="*/ 188808 w 2661176"/>
              <a:gd name="connsiteY1" fmla="*/ 42205 h 1198727"/>
              <a:gd name="connsiteX2" fmla="*/ 625269 w 2661176"/>
              <a:gd name="connsiteY2" fmla="*/ 44745 h 1198727"/>
              <a:gd name="connsiteX3" fmla="*/ 1278698 w 2661176"/>
              <a:gd name="connsiteY3" fmla="*/ 51442 h 1198727"/>
              <a:gd name="connsiteX4" fmla="*/ 1786698 w 2661176"/>
              <a:gd name="connsiteY4" fmla="*/ 23732 h 1198727"/>
              <a:gd name="connsiteX5" fmla="*/ 2301670 w 2661176"/>
              <a:gd name="connsiteY5" fmla="*/ 169435 h 1198727"/>
              <a:gd name="connsiteX6" fmla="*/ 2526667 w 2661176"/>
              <a:gd name="connsiteY6" fmla="*/ 474795 h 1198727"/>
              <a:gd name="connsiteX7" fmla="*/ 2646739 w 2661176"/>
              <a:gd name="connsiteY7" fmla="*/ 1130577 h 1198727"/>
              <a:gd name="connsiteX8" fmla="*/ 2009430 w 2661176"/>
              <a:gd name="connsiteY8" fmla="*/ 1158286 h 1198727"/>
              <a:gd name="connsiteX9" fmla="*/ 1558143 w 2661176"/>
              <a:gd name="connsiteY9" fmla="*/ 802127 h 1198727"/>
              <a:gd name="connsiteX10" fmla="*/ 585971 w 2661176"/>
              <a:gd name="connsiteY10" fmla="*/ 550205 h 1198727"/>
              <a:gd name="connsiteX11" fmla="*/ 20288 w 2661176"/>
              <a:gd name="connsiteY11" fmla="*/ 344928 h 1198727"/>
              <a:gd name="connsiteX0" fmla="*/ 20288 w 2585154"/>
              <a:gd name="connsiteY0" fmla="*/ 344928 h 1173489"/>
              <a:gd name="connsiteX1" fmla="*/ 188808 w 2585154"/>
              <a:gd name="connsiteY1" fmla="*/ 42205 h 1173489"/>
              <a:gd name="connsiteX2" fmla="*/ 625269 w 2585154"/>
              <a:gd name="connsiteY2" fmla="*/ 44745 h 1173489"/>
              <a:gd name="connsiteX3" fmla="*/ 1278698 w 2585154"/>
              <a:gd name="connsiteY3" fmla="*/ 51442 h 1173489"/>
              <a:gd name="connsiteX4" fmla="*/ 1786698 w 2585154"/>
              <a:gd name="connsiteY4" fmla="*/ 23732 h 1173489"/>
              <a:gd name="connsiteX5" fmla="*/ 2301670 w 2585154"/>
              <a:gd name="connsiteY5" fmla="*/ 169435 h 1173489"/>
              <a:gd name="connsiteX6" fmla="*/ 2526667 w 2585154"/>
              <a:gd name="connsiteY6" fmla="*/ 474795 h 1173489"/>
              <a:gd name="connsiteX7" fmla="*/ 2554375 w 2585154"/>
              <a:gd name="connsiteY7" fmla="*/ 1019741 h 1173489"/>
              <a:gd name="connsiteX8" fmla="*/ 2009430 w 2585154"/>
              <a:gd name="connsiteY8" fmla="*/ 1158286 h 1173489"/>
              <a:gd name="connsiteX9" fmla="*/ 1558143 w 2585154"/>
              <a:gd name="connsiteY9" fmla="*/ 802127 h 1173489"/>
              <a:gd name="connsiteX10" fmla="*/ 585971 w 2585154"/>
              <a:gd name="connsiteY10" fmla="*/ 550205 h 1173489"/>
              <a:gd name="connsiteX11" fmla="*/ 20288 w 2585154"/>
              <a:gd name="connsiteY11" fmla="*/ 344928 h 1173489"/>
              <a:gd name="connsiteX0" fmla="*/ 20288 w 2585154"/>
              <a:gd name="connsiteY0" fmla="*/ 344928 h 1173489"/>
              <a:gd name="connsiteX1" fmla="*/ 188808 w 2585154"/>
              <a:gd name="connsiteY1" fmla="*/ 42205 h 1173489"/>
              <a:gd name="connsiteX2" fmla="*/ 625269 w 2585154"/>
              <a:gd name="connsiteY2" fmla="*/ 44745 h 1173489"/>
              <a:gd name="connsiteX3" fmla="*/ 1278698 w 2585154"/>
              <a:gd name="connsiteY3" fmla="*/ 51442 h 1173489"/>
              <a:gd name="connsiteX4" fmla="*/ 1786698 w 2585154"/>
              <a:gd name="connsiteY4" fmla="*/ 23732 h 1173489"/>
              <a:gd name="connsiteX5" fmla="*/ 2301670 w 2585154"/>
              <a:gd name="connsiteY5" fmla="*/ 169435 h 1173489"/>
              <a:gd name="connsiteX6" fmla="*/ 2526667 w 2585154"/>
              <a:gd name="connsiteY6" fmla="*/ 474795 h 1173489"/>
              <a:gd name="connsiteX7" fmla="*/ 2554375 w 2585154"/>
              <a:gd name="connsiteY7" fmla="*/ 1019741 h 1173489"/>
              <a:gd name="connsiteX8" fmla="*/ 2009430 w 2585154"/>
              <a:gd name="connsiteY8" fmla="*/ 1158286 h 1173489"/>
              <a:gd name="connsiteX9" fmla="*/ 1585852 w 2585154"/>
              <a:gd name="connsiteY9" fmla="*/ 1060745 h 1173489"/>
              <a:gd name="connsiteX10" fmla="*/ 585971 w 2585154"/>
              <a:gd name="connsiteY10" fmla="*/ 550205 h 1173489"/>
              <a:gd name="connsiteX11" fmla="*/ 20288 w 2585154"/>
              <a:gd name="connsiteY11" fmla="*/ 344928 h 1173489"/>
              <a:gd name="connsiteX0" fmla="*/ 17281 w 2582147"/>
              <a:gd name="connsiteY0" fmla="*/ 344928 h 1279550"/>
              <a:gd name="connsiteX1" fmla="*/ 185801 w 2582147"/>
              <a:gd name="connsiteY1" fmla="*/ 42205 h 1279550"/>
              <a:gd name="connsiteX2" fmla="*/ 622262 w 2582147"/>
              <a:gd name="connsiteY2" fmla="*/ 44745 h 1279550"/>
              <a:gd name="connsiteX3" fmla="*/ 1275691 w 2582147"/>
              <a:gd name="connsiteY3" fmla="*/ 51442 h 1279550"/>
              <a:gd name="connsiteX4" fmla="*/ 1783691 w 2582147"/>
              <a:gd name="connsiteY4" fmla="*/ 23732 h 1279550"/>
              <a:gd name="connsiteX5" fmla="*/ 2298663 w 2582147"/>
              <a:gd name="connsiteY5" fmla="*/ 169435 h 1279550"/>
              <a:gd name="connsiteX6" fmla="*/ 2523660 w 2582147"/>
              <a:gd name="connsiteY6" fmla="*/ 474795 h 1279550"/>
              <a:gd name="connsiteX7" fmla="*/ 2551368 w 2582147"/>
              <a:gd name="connsiteY7" fmla="*/ 1019741 h 1279550"/>
              <a:gd name="connsiteX8" fmla="*/ 2006423 w 2582147"/>
              <a:gd name="connsiteY8" fmla="*/ 1158286 h 1279550"/>
              <a:gd name="connsiteX9" fmla="*/ 1582845 w 2582147"/>
              <a:gd name="connsiteY9" fmla="*/ 1060745 h 1279550"/>
              <a:gd name="connsiteX10" fmla="*/ 536783 w 2582147"/>
              <a:gd name="connsiteY10" fmla="*/ 1261405 h 1279550"/>
              <a:gd name="connsiteX11" fmla="*/ 17281 w 2582147"/>
              <a:gd name="connsiteY11" fmla="*/ 344928 h 1279550"/>
              <a:gd name="connsiteX0" fmla="*/ 17281 w 2582147"/>
              <a:gd name="connsiteY0" fmla="*/ 344928 h 1604963"/>
              <a:gd name="connsiteX1" fmla="*/ 185801 w 2582147"/>
              <a:gd name="connsiteY1" fmla="*/ 42205 h 1604963"/>
              <a:gd name="connsiteX2" fmla="*/ 622262 w 2582147"/>
              <a:gd name="connsiteY2" fmla="*/ 44745 h 1604963"/>
              <a:gd name="connsiteX3" fmla="*/ 1275691 w 2582147"/>
              <a:gd name="connsiteY3" fmla="*/ 51442 h 1604963"/>
              <a:gd name="connsiteX4" fmla="*/ 1783691 w 2582147"/>
              <a:gd name="connsiteY4" fmla="*/ 23732 h 1604963"/>
              <a:gd name="connsiteX5" fmla="*/ 2298663 w 2582147"/>
              <a:gd name="connsiteY5" fmla="*/ 169435 h 1604963"/>
              <a:gd name="connsiteX6" fmla="*/ 2523660 w 2582147"/>
              <a:gd name="connsiteY6" fmla="*/ 474795 h 1604963"/>
              <a:gd name="connsiteX7" fmla="*/ 2551368 w 2582147"/>
              <a:gd name="connsiteY7" fmla="*/ 1019741 h 1604963"/>
              <a:gd name="connsiteX8" fmla="*/ 2006423 w 2582147"/>
              <a:gd name="connsiteY8" fmla="*/ 1158286 h 1604963"/>
              <a:gd name="connsiteX9" fmla="*/ 1582845 w 2582147"/>
              <a:gd name="connsiteY9" fmla="*/ 1060745 h 1604963"/>
              <a:gd name="connsiteX10" fmla="*/ 1184387 w 2582147"/>
              <a:gd name="connsiteY10" fmla="*/ 1601631 h 1604963"/>
              <a:gd name="connsiteX11" fmla="*/ 536783 w 2582147"/>
              <a:gd name="connsiteY11" fmla="*/ 1261405 h 1604963"/>
              <a:gd name="connsiteX12" fmla="*/ 17281 w 2582147"/>
              <a:gd name="connsiteY12" fmla="*/ 344928 h 1604963"/>
              <a:gd name="connsiteX0" fmla="*/ 17281 w 2582147"/>
              <a:gd name="connsiteY0" fmla="*/ 344928 h 1604963"/>
              <a:gd name="connsiteX1" fmla="*/ 185801 w 2582147"/>
              <a:gd name="connsiteY1" fmla="*/ 42205 h 1604963"/>
              <a:gd name="connsiteX2" fmla="*/ 622262 w 2582147"/>
              <a:gd name="connsiteY2" fmla="*/ 44745 h 1604963"/>
              <a:gd name="connsiteX3" fmla="*/ 1275691 w 2582147"/>
              <a:gd name="connsiteY3" fmla="*/ 51442 h 1604963"/>
              <a:gd name="connsiteX4" fmla="*/ 1783691 w 2582147"/>
              <a:gd name="connsiteY4" fmla="*/ 23732 h 1604963"/>
              <a:gd name="connsiteX5" fmla="*/ 2298663 w 2582147"/>
              <a:gd name="connsiteY5" fmla="*/ 169435 h 1604963"/>
              <a:gd name="connsiteX6" fmla="*/ 2523660 w 2582147"/>
              <a:gd name="connsiteY6" fmla="*/ 474795 h 1604963"/>
              <a:gd name="connsiteX7" fmla="*/ 2551368 w 2582147"/>
              <a:gd name="connsiteY7" fmla="*/ 1019741 h 1604963"/>
              <a:gd name="connsiteX8" fmla="*/ 2006423 w 2582147"/>
              <a:gd name="connsiteY8" fmla="*/ 1158286 h 1604963"/>
              <a:gd name="connsiteX9" fmla="*/ 1675209 w 2582147"/>
              <a:gd name="connsiteY9" fmla="*/ 1190054 h 1604963"/>
              <a:gd name="connsiteX10" fmla="*/ 1184387 w 2582147"/>
              <a:gd name="connsiteY10" fmla="*/ 1601631 h 1604963"/>
              <a:gd name="connsiteX11" fmla="*/ 536783 w 2582147"/>
              <a:gd name="connsiteY11" fmla="*/ 1261405 h 1604963"/>
              <a:gd name="connsiteX12" fmla="*/ 17281 w 2582147"/>
              <a:gd name="connsiteY12" fmla="*/ 344928 h 1604963"/>
              <a:gd name="connsiteX0" fmla="*/ 17281 w 2582147"/>
              <a:gd name="connsiteY0" fmla="*/ 344928 h 1604298"/>
              <a:gd name="connsiteX1" fmla="*/ 185801 w 2582147"/>
              <a:gd name="connsiteY1" fmla="*/ 42205 h 1604298"/>
              <a:gd name="connsiteX2" fmla="*/ 622262 w 2582147"/>
              <a:gd name="connsiteY2" fmla="*/ 44745 h 1604298"/>
              <a:gd name="connsiteX3" fmla="*/ 1275691 w 2582147"/>
              <a:gd name="connsiteY3" fmla="*/ 51442 h 1604298"/>
              <a:gd name="connsiteX4" fmla="*/ 1783691 w 2582147"/>
              <a:gd name="connsiteY4" fmla="*/ 23732 h 1604298"/>
              <a:gd name="connsiteX5" fmla="*/ 2298663 w 2582147"/>
              <a:gd name="connsiteY5" fmla="*/ 169435 h 1604298"/>
              <a:gd name="connsiteX6" fmla="*/ 2523660 w 2582147"/>
              <a:gd name="connsiteY6" fmla="*/ 474795 h 1604298"/>
              <a:gd name="connsiteX7" fmla="*/ 2551368 w 2582147"/>
              <a:gd name="connsiteY7" fmla="*/ 1019741 h 1604298"/>
              <a:gd name="connsiteX8" fmla="*/ 2006423 w 2582147"/>
              <a:gd name="connsiteY8" fmla="*/ 1158286 h 1604298"/>
              <a:gd name="connsiteX9" fmla="*/ 1675209 w 2582147"/>
              <a:gd name="connsiteY9" fmla="*/ 1190054 h 1604298"/>
              <a:gd name="connsiteX10" fmla="*/ 1184387 w 2582147"/>
              <a:gd name="connsiteY10" fmla="*/ 1601631 h 1604298"/>
              <a:gd name="connsiteX11" fmla="*/ 536783 w 2582147"/>
              <a:gd name="connsiteY11" fmla="*/ 1261405 h 1604298"/>
              <a:gd name="connsiteX12" fmla="*/ 17281 w 2582147"/>
              <a:gd name="connsiteY12" fmla="*/ 344928 h 1604298"/>
              <a:gd name="connsiteX0" fmla="*/ 17281 w 2582147"/>
              <a:gd name="connsiteY0" fmla="*/ 344928 h 1637196"/>
              <a:gd name="connsiteX1" fmla="*/ 185801 w 2582147"/>
              <a:gd name="connsiteY1" fmla="*/ 42205 h 1637196"/>
              <a:gd name="connsiteX2" fmla="*/ 622262 w 2582147"/>
              <a:gd name="connsiteY2" fmla="*/ 44745 h 1637196"/>
              <a:gd name="connsiteX3" fmla="*/ 1275691 w 2582147"/>
              <a:gd name="connsiteY3" fmla="*/ 51442 h 1637196"/>
              <a:gd name="connsiteX4" fmla="*/ 1783691 w 2582147"/>
              <a:gd name="connsiteY4" fmla="*/ 23732 h 1637196"/>
              <a:gd name="connsiteX5" fmla="*/ 2298663 w 2582147"/>
              <a:gd name="connsiteY5" fmla="*/ 169435 h 1637196"/>
              <a:gd name="connsiteX6" fmla="*/ 2523660 w 2582147"/>
              <a:gd name="connsiteY6" fmla="*/ 474795 h 1637196"/>
              <a:gd name="connsiteX7" fmla="*/ 2551368 w 2582147"/>
              <a:gd name="connsiteY7" fmla="*/ 1019741 h 1637196"/>
              <a:gd name="connsiteX8" fmla="*/ 2006423 w 2582147"/>
              <a:gd name="connsiteY8" fmla="*/ 1158286 h 1637196"/>
              <a:gd name="connsiteX9" fmla="*/ 1675209 w 2582147"/>
              <a:gd name="connsiteY9" fmla="*/ 1190054 h 1637196"/>
              <a:gd name="connsiteX10" fmla="*/ 1184387 w 2582147"/>
              <a:gd name="connsiteY10" fmla="*/ 1601631 h 1637196"/>
              <a:gd name="connsiteX11" fmla="*/ 759514 w 2582147"/>
              <a:gd name="connsiteY11" fmla="*/ 1592394 h 1637196"/>
              <a:gd name="connsiteX12" fmla="*/ 536783 w 2582147"/>
              <a:gd name="connsiteY12" fmla="*/ 1261405 h 1637196"/>
              <a:gd name="connsiteX13" fmla="*/ 17281 w 2582147"/>
              <a:gd name="connsiteY13" fmla="*/ 344928 h 1637196"/>
              <a:gd name="connsiteX0" fmla="*/ 17281 w 2582147"/>
              <a:gd name="connsiteY0" fmla="*/ 344928 h 1630701"/>
              <a:gd name="connsiteX1" fmla="*/ 185801 w 2582147"/>
              <a:gd name="connsiteY1" fmla="*/ 42205 h 1630701"/>
              <a:gd name="connsiteX2" fmla="*/ 622262 w 2582147"/>
              <a:gd name="connsiteY2" fmla="*/ 44745 h 1630701"/>
              <a:gd name="connsiteX3" fmla="*/ 1275691 w 2582147"/>
              <a:gd name="connsiteY3" fmla="*/ 51442 h 1630701"/>
              <a:gd name="connsiteX4" fmla="*/ 1783691 w 2582147"/>
              <a:gd name="connsiteY4" fmla="*/ 23732 h 1630701"/>
              <a:gd name="connsiteX5" fmla="*/ 2298663 w 2582147"/>
              <a:gd name="connsiteY5" fmla="*/ 169435 h 1630701"/>
              <a:gd name="connsiteX6" fmla="*/ 2523660 w 2582147"/>
              <a:gd name="connsiteY6" fmla="*/ 474795 h 1630701"/>
              <a:gd name="connsiteX7" fmla="*/ 2551368 w 2582147"/>
              <a:gd name="connsiteY7" fmla="*/ 1019741 h 1630701"/>
              <a:gd name="connsiteX8" fmla="*/ 2006423 w 2582147"/>
              <a:gd name="connsiteY8" fmla="*/ 1158286 h 1630701"/>
              <a:gd name="connsiteX9" fmla="*/ 1675209 w 2582147"/>
              <a:gd name="connsiteY9" fmla="*/ 1190054 h 1630701"/>
              <a:gd name="connsiteX10" fmla="*/ 1184387 w 2582147"/>
              <a:gd name="connsiteY10" fmla="*/ 1601631 h 1630701"/>
              <a:gd name="connsiteX11" fmla="*/ 759514 w 2582147"/>
              <a:gd name="connsiteY11" fmla="*/ 1592394 h 1630701"/>
              <a:gd name="connsiteX12" fmla="*/ 676387 w 2582147"/>
              <a:gd name="connsiteY12" fmla="*/ 1324540 h 1630701"/>
              <a:gd name="connsiteX13" fmla="*/ 536783 w 2582147"/>
              <a:gd name="connsiteY13" fmla="*/ 1261405 h 1630701"/>
              <a:gd name="connsiteX14" fmla="*/ 17281 w 2582147"/>
              <a:gd name="connsiteY14" fmla="*/ 344928 h 1630701"/>
              <a:gd name="connsiteX0" fmla="*/ 561 w 2565427"/>
              <a:gd name="connsiteY0" fmla="*/ 344928 h 1630701"/>
              <a:gd name="connsiteX1" fmla="*/ 169081 w 2565427"/>
              <a:gd name="connsiteY1" fmla="*/ 42205 h 1630701"/>
              <a:gd name="connsiteX2" fmla="*/ 605542 w 2565427"/>
              <a:gd name="connsiteY2" fmla="*/ 44745 h 1630701"/>
              <a:gd name="connsiteX3" fmla="*/ 1258971 w 2565427"/>
              <a:gd name="connsiteY3" fmla="*/ 51442 h 1630701"/>
              <a:gd name="connsiteX4" fmla="*/ 1766971 w 2565427"/>
              <a:gd name="connsiteY4" fmla="*/ 23732 h 1630701"/>
              <a:gd name="connsiteX5" fmla="*/ 2281943 w 2565427"/>
              <a:gd name="connsiteY5" fmla="*/ 169435 h 1630701"/>
              <a:gd name="connsiteX6" fmla="*/ 2506940 w 2565427"/>
              <a:gd name="connsiteY6" fmla="*/ 474795 h 1630701"/>
              <a:gd name="connsiteX7" fmla="*/ 2534648 w 2565427"/>
              <a:gd name="connsiteY7" fmla="*/ 1019741 h 1630701"/>
              <a:gd name="connsiteX8" fmla="*/ 1989703 w 2565427"/>
              <a:gd name="connsiteY8" fmla="*/ 1158286 h 1630701"/>
              <a:gd name="connsiteX9" fmla="*/ 1658489 w 2565427"/>
              <a:gd name="connsiteY9" fmla="*/ 1190054 h 1630701"/>
              <a:gd name="connsiteX10" fmla="*/ 1167667 w 2565427"/>
              <a:gd name="connsiteY10" fmla="*/ 1601631 h 1630701"/>
              <a:gd name="connsiteX11" fmla="*/ 742794 w 2565427"/>
              <a:gd name="connsiteY11" fmla="*/ 1592394 h 1630701"/>
              <a:gd name="connsiteX12" fmla="*/ 659667 w 2565427"/>
              <a:gd name="connsiteY12" fmla="*/ 1324540 h 1630701"/>
              <a:gd name="connsiteX13" fmla="*/ 520063 w 2565427"/>
              <a:gd name="connsiteY13" fmla="*/ 1261405 h 1630701"/>
              <a:gd name="connsiteX14" fmla="*/ 206906 w 2565427"/>
              <a:gd name="connsiteY14" fmla="*/ 979477 h 1630701"/>
              <a:gd name="connsiteX15" fmla="*/ 561 w 2565427"/>
              <a:gd name="connsiteY15" fmla="*/ 344928 h 1630701"/>
              <a:gd name="connsiteX0" fmla="*/ 15419 w 2580285"/>
              <a:gd name="connsiteY0" fmla="*/ 344928 h 1630701"/>
              <a:gd name="connsiteX1" fmla="*/ 183939 w 2580285"/>
              <a:gd name="connsiteY1" fmla="*/ 42205 h 1630701"/>
              <a:gd name="connsiteX2" fmla="*/ 620400 w 2580285"/>
              <a:gd name="connsiteY2" fmla="*/ 44745 h 1630701"/>
              <a:gd name="connsiteX3" fmla="*/ 1273829 w 2580285"/>
              <a:gd name="connsiteY3" fmla="*/ 51442 h 1630701"/>
              <a:gd name="connsiteX4" fmla="*/ 1781829 w 2580285"/>
              <a:gd name="connsiteY4" fmla="*/ 23732 h 1630701"/>
              <a:gd name="connsiteX5" fmla="*/ 2296801 w 2580285"/>
              <a:gd name="connsiteY5" fmla="*/ 169435 h 1630701"/>
              <a:gd name="connsiteX6" fmla="*/ 2521798 w 2580285"/>
              <a:gd name="connsiteY6" fmla="*/ 474795 h 1630701"/>
              <a:gd name="connsiteX7" fmla="*/ 2549506 w 2580285"/>
              <a:gd name="connsiteY7" fmla="*/ 1019741 h 1630701"/>
              <a:gd name="connsiteX8" fmla="*/ 2004561 w 2580285"/>
              <a:gd name="connsiteY8" fmla="*/ 1158286 h 1630701"/>
              <a:gd name="connsiteX9" fmla="*/ 1673347 w 2580285"/>
              <a:gd name="connsiteY9" fmla="*/ 1190054 h 1630701"/>
              <a:gd name="connsiteX10" fmla="*/ 1182525 w 2580285"/>
              <a:gd name="connsiteY10" fmla="*/ 1601631 h 1630701"/>
              <a:gd name="connsiteX11" fmla="*/ 757652 w 2580285"/>
              <a:gd name="connsiteY11" fmla="*/ 1592394 h 1630701"/>
              <a:gd name="connsiteX12" fmla="*/ 674525 w 2580285"/>
              <a:gd name="connsiteY12" fmla="*/ 1324540 h 1630701"/>
              <a:gd name="connsiteX13" fmla="*/ 534921 w 2580285"/>
              <a:gd name="connsiteY13" fmla="*/ 1261405 h 1630701"/>
              <a:gd name="connsiteX14" fmla="*/ 221764 w 2580285"/>
              <a:gd name="connsiteY14" fmla="*/ 979477 h 1630701"/>
              <a:gd name="connsiteX15" fmla="*/ 15419 w 2580285"/>
              <a:gd name="connsiteY15" fmla="*/ 344928 h 1630701"/>
              <a:gd name="connsiteX0" fmla="*/ 15419 w 2580285"/>
              <a:gd name="connsiteY0" fmla="*/ 344928 h 1630701"/>
              <a:gd name="connsiteX1" fmla="*/ 183939 w 2580285"/>
              <a:gd name="connsiteY1" fmla="*/ 42205 h 1630701"/>
              <a:gd name="connsiteX2" fmla="*/ 620400 w 2580285"/>
              <a:gd name="connsiteY2" fmla="*/ 44745 h 1630701"/>
              <a:gd name="connsiteX3" fmla="*/ 1273829 w 2580285"/>
              <a:gd name="connsiteY3" fmla="*/ 51442 h 1630701"/>
              <a:gd name="connsiteX4" fmla="*/ 1781829 w 2580285"/>
              <a:gd name="connsiteY4" fmla="*/ 23732 h 1630701"/>
              <a:gd name="connsiteX5" fmla="*/ 2296801 w 2580285"/>
              <a:gd name="connsiteY5" fmla="*/ 169435 h 1630701"/>
              <a:gd name="connsiteX6" fmla="*/ 2521798 w 2580285"/>
              <a:gd name="connsiteY6" fmla="*/ 474795 h 1630701"/>
              <a:gd name="connsiteX7" fmla="*/ 2549506 w 2580285"/>
              <a:gd name="connsiteY7" fmla="*/ 1019741 h 1630701"/>
              <a:gd name="connsiteX8" fmla="*/ 2004561 w 2580285"/>
              <a:gd name="connsiteY8" fmla="*/ 1158286 h 1630701"/>
              <a:gd name="connsiteX9" fmla="*/ 1673347 w 2580285"/>
              <a:gd name="connsiteY9" fmla="*/ 1190054 h 1630701"/>
              <a:gd name="connsiteX10" fmla="*/ 1182525 w 2580285"/>
              <a:gd name="connsiteY10" fmla="*/ 1601631 h 1630701"/>
              <a:gd name="connsiteX11" fmla="*/ 757652 w 2580285"/>
              <a:gd name="connsiteY11" fmla="*/ 1592394 h 1630701"/>
              <a:gd name="connsiteX12" fmla="*/ 674525 w 2580285"/>
              <a:gd name="connsiteY12" fmla="*/ 1324540 h 1630701"/>
              <a:gd name="connsiteX13" fmla="*/ 534921 w 2580285"/>
              <a:gd name="connsiteY13" fmla="*/ 1261405 h 1630701"/>
              <a:gd name="connsiteX14" fmla="*/ 369725 w 2580285"/>
              <a:gd name="connsiteY14" fmla="*/ 1195501 h 1630701"/>
              <a:gd name="connsiteX15" fmla="*/ 221764 w 2580285"/>
              <a:gd name="connsiteY15" fmla="*/ 979477 h 1630701"/>
              <a:gd name="connsiteX16" fmla="*/ 15419 w 2580285"/>
              <a:gd name="connsiteY16" fmla="*/ 344928 h 1630701"/>
              <a:gd name="connsiteX0" fmla="*/ 15419 w 2580285"/>
              <a:gd name="connsiteY0" fmla="*/ 344928 h 1630701"/>
              <a:gd name="connsiteX1" fmla="*/ 183939 w 2580285"/>
              <a:gd name="connsiteY1" fmla="*/ 42205 h 1630701"/>
              <a:gd name="connsiteX2" fmla="*/ 620400 w 2580285"/>
              <a:gd name="connsiteY2" fmla="*/ 44745 h 1630701"/>
              <a:gd name="connsiteX3" fmla="*/ 1273829 w 2580285"/>
              <a:gd name="connsiteY3" fmla="*/ 51442 h 1630701"/>
              <a:gd name="connsiteX4" fmla="*/ 1781829 w 2580285"/>
              <a:gd name="connsiteY4" fmla="*/ 23732 h 1630701"/>
              <a:gd name="connsiteX5" fmla="*/ 2296801 w 2580285"/>
              <a:gd name="connsiteY5" fmla="*/ 169435 h 1630701"/>
              <a:gd name="connsiteX6" fmla="*/ 2521798 w 2580285"/>
              <a:gd name="connsiteY6" fmla="*/ 474795 h 1630701"/>
              <a:gd name="connsiteX7" fmla="*/ 2549506 w 2580285"/>
              <a:gd name="connsiteY7" fmla="*/ 1019741 h 1630701"/>
              <a:gd name="connsiteX8" fmla="*/ 2004561 w 2580285"/>
              <a:gd name="connsiteY8" fmla="*/ 1158286 h 1630701"/>
              <a:gd name="connsiteX9" fmla="*/ 1673347 w 2580285"/>
              <a:gd name="connsiteY9" fmla="*/ 1190054 h 1630701"/>
              <a:gd name="connsiteX10" fmla="*/ 1182525 w 2580285"/>
              <a:gd name="connsiteY10" fmla="*/ 1601631 h 1630701"/>
              <a:gd name="connsiteX11" fmla="*/ 757652 w 2580285"/>
              <a:gd name="connsiteY11" fmla="*/ 1592394 h 1630701"/>
              <a:gd name="connsiteX12" fmla="*/ 674525 w 2580285"/>
              <a:gd name="connsiteY12" fmla="*/ 1324540 h 1630701"/>
              <a:gd name="connsiteX13" fmla="*/ 534921 w 2580285"/>
              <a:gd name="connsiteY13" fmla="*/ 1261405 h 1630701"/>
              <a:gd name="connsiteX14" fmla="*/ 369725 w 2580285"/>
              <a:gd name="connsiteY14" fmla="*/ 1204379 h 1630701"/>
              <a:gd name="connsiteX15" fmla="*/ 221764 w 2580285"/>
              <a:gd name="connsiteY15" fmla="*/ 979477 h 1630701"/>
              <a:gd name="connsiteX16" fmla="*/ 15419 w 2580285"/>
              <a:gd name="connsiteY16" fmla="*/ 344928 h 1630701"/>
              <a:gd name="connsiteX0" fmla="*/ 15419 w 2580285"/>
              <a:gd name="connsiteY0" fmla="*/ 344928 h 1630701"/>
              <a:gd name="connsiteX1" fmla="*/ 183939 w 2580285"/>
              <a:gd name="connsiteY1" fmla="*/ 42205 h 1630701"/>
              <a:gd name="connsiteX2" fmla="*/ 620400 w 2580285"/>
              <a:gd name="connsiteY2" fmla="*/ 44745 h 1630701"/>
              <a:gd name="connsiteX3" fmla="*/ 1273829 w 2580285"/>
              <a:gd name="connsiteY3" fmla="*/ 51442 h 1630701"/>
              <a:gd name="connsiteX4" fmla="*/ 1781829 w 2580285"/>
              <a:gd name="connsiteY4" fmla="*/ 23732 h 1630701"/>
              <a:gd name="connsiteX5" fmla="*/ 2296801 w 2580285"/>
              <a:gd name="connsiteY5" fmla="*/ 169435 h 1630701"/>
              <a:gd name="connsiteX6" fmla="*/ 2521798 w 2580285"/>
              <a:gd name="connsiteY6" fmla="*/ 474795 h 1630701"/>
              <a:gd name="connsiteX7" fmla="*/ 2549506 w 2580285"/>
              <a:gd name="connsiteY7" fmla="*/ 1019741 h 1630701"/>
              <a:gd name="connsiteX8" fmla="*/ 2004561 w 2580285"/>
              <a:gd name="connsiteY8" fmla="*/ 1158286 h 1630701"/>
              <a:gd name="connsiteX9" fmla="*/ 1673347 w 2580285"/>
              <a:gd name="connsiteY9" fmla="*/ 1190054 h 1630701"/>
              <a:gd name="connsiteX10" fmla="*/ 1182525 w 2580285"/>
              <a:gd name="connsiteY10" fmla="*/ 1601631 h 1630701"/>
              <a:gd name="connsiteX11" fmla="*/ 757652 w 2580285"/>
              <a:gd name="connsiteY11" fmla="*/ 1592394 h 1630701"/>
              <a:gd name="connsiteX12" fmla="*/ 674525 w 2580285"/>
              <a:gd name="connsiteY12" fmla="*/ 1354132 h 1630701"/>
              <a:gd name="connsiteX13" fmla="*/ 534921 w 2580285"/>
              <a:gd name="connsiteY13" fmla="*/ 1261405 h 1630701"/>
              <a:gd name="connsiteX14" fmla="*/ 369725 w 2580285"/>
              <a:gd name="connsiteY14" fmla="*/ 1204379 h 1630701"/>
              <a:gd name="connsiteX15" fmla="*/ 221764 w 2580285"/>
              <a:gd name="connsiteY15" fmla="*/ 979477 h 1630701"/>
              <a:gd name="connsiteX16" fmla="*/ 15419 w 2580285"/>
              <a:gd name="connsiteY16" fmla="*/ 344928 h 1630701"/>
              <a:gd name="connsiteX0" fmla="*/ 15419 w 2580285"/>
              <a:gd name="connsiteY0" fmla="*/ 344928 h 1641766"/>
              <a:gd name="connsiteX1" fmla="*/ 183939 w 2580285"/>
              <a:gd name="connsiteY1" fmla="*/ 42205 h 1641766"/>
              <a:gd name="connsiteX2" fmla="*/ 620400 w 2580285"/>
              <a:gd name="connsiteY2" fmla="*/ 44745 h 1641766"/>
              <a:gd name="connsiteX3" fmla="*/ 1273829 w 2580285"/>
              <a:gd name="connsiteY3" fmla="*/ 51442 h 1641766"/>
              <a:gd name="connsiteX4" fmla="*/ 1781829 w 2580285"/>
              <a:gd name="connsiteY4" fmla="*/ 23732 h 1641766"/>
              <a:gd name="connsiteX5" fmla="*/ 2296801 w 2580285"/>
              <a:gd name="connsiteY5" fmla="*/ 169435 h 1641766"/>
              <a:gd name="connsiteX6" fmla="*/ 2521798 w 2580285"/>
              <a:gd name="connsiteY6" fmla="*/ 474795 h 1641766"/>
              <a:gd name="connsiteX7" fmla="*/ 2549506 w 2580285"/>
              <a:gd name="connsiteY7" fmla="*/ 1019741 h 1641766"/>
              <a:gd name="connsiteX8" fmla="*/ 2004561 w 2580285"/>
              <a:gd name="connsiteY8" fmla="*/ 1158286 h 1641766"/>
              <a:gd name="connsiteX9" fmla="*/ 1673347 w 2580285"/>
              <a:gd name="connsiteY9" fmla="*/ 1190054 h 1641766"/>
              <a:gd name="connsiteX10" fmla="*/ 1182525 w 2580285"/>
              <a:gd name="connsiteY10" fmla="*/ 1601631 h 1641766"/>
              <a:gd name="connsiteX11" fmla="*/ 621528 w 2580285"/>
              <a:gd name="connsiteY11" fmla="*/ 1616068 h 1641766"/>
              <a:gd name="connsiteX12" fmla="*/ 674525 w 2580285"/>
              <a:gd name="connsiteY12" fmla="*/ 1354132 h 1641766"/>
              <a:gd name="connsiteX13" fmla="*/ 534921 w 2580285"/>
              <a:gd name="connsiteY13" fmla="*/ 1261405 h 1641766"/>
              <a:gd name="connsiteX14" fmla="*/ 369725 w 2580285"/>
              <a:gd name="connsiteY14" fmla="*/ 1204379 h 1641766"/>
              <a:gd name="connsiteX15" fmla="*/ 221764 w 2580285"/>
              <a:gd name="connsiteY15" fmla="*/ 979477 h 1641766"/>
              <a:gd name="connsiteX16" fmla="*/ 15419 w 2580285"/>
              <a:gd name="connsiteY16" fmla="*/ 344928 h 1641766"/>
              <a:gd name="connsiteX0" fmla="*/ 15419 w 2580285"/>
              <a:gd name="connsiteY0" fmla="*/ 344928 h 1681012"/>
              <a:gd name="connsiteX1" fmla="*/ 183939 w 2580285"/>
              <a:gd name="connsiteY1" fmla="*/ 42205 h 1681012"/>
              <a:gd name="connsiteX2" fmla="*/ 620400 w 2580285"/>
              <a:gd name="connsiteY2" fmla="*/ 44745 h 1681012"/>
              <a:gd name="connsiteX3" fmla="*/ 1273829 w 2580285"/>
              <a:gd name="connsiteY3" fmla="*/ 51442 h 1681012"/>
              <a:gd name="connsiteX4" fmla="*/ 1781829 w 2580285"/>
              <a:gd name="connsiteY4" fmla="*/ 23732 h 1681012"/>
              <a:gd name="connsiteX5" fmla="*/ 2296801 w 2580285"/>
              <a:gd name="connsiteY5" fmla="*/ 169435 h 1681012"/>
              <a:gd name="connsiteX6" fmla="*/ 2521798 w 2580285"/>
              <a:gd name="connsiteY6" fmla="*/ 474795 h 1681012"/>
              <a:gd name="connsiteX7" fmla="*/ 2549506 w 2580285"/>
              <a:gd name="connsiteY7" fmla="*/ 1019741 h 1681012"/>
              <a:gd name="connsiteX8" fmla="*/ 2004561 w 2580285"/>
              <a:gd name="connsiteY8" fmla="*/ 1158286 h 1681012"/>
              <a:gd name="connsiteX9" fmla="*/ 1673347 w 2580285"/>
              <a:gd name="connsiteY9" fmla="*/ 1190054 h 1681012"/>
              <a:gd name="connsiteX10" fmla="*/ 1182525 w 2580285"/>
              <a:gd name="connsiteY10" fmla="*/ 1601631 h 1681012"/>
              <a:gd name="connsiteX11" fmla="*/ 863915 w 2580285"/>
              <a:gd name="connsiteY11" fmla="*/ 1680812 h 1681012"/>
              <a:gd name="connsiteX12" fmla="*/ 621528 w 2580285"/>
              <a:gd name="connsiteY12" fmla="*/ 1616068 h 1681012"/>
              <a:gd name="connsiteX13" fmla="*/ 674525 w 2580285"/>
              <a:gd name="connsiteY13" fmla="*/ 1354132 h 1681012"/>
              <a:gd name="connsiteX14" fmla="*/ 534921 w 2580285"/>
              <a:gd name="connsiteY14" fmla="*/ 1261405 h 1681012"/>
              <a:gd name="connsiteX15" fmla="*/ 369725 w 2580285"/>
              <a:gd name="connsiteY15" fmla="*/ 1204379 h 1681012"/>
              <a:gd name="connsiteX16" fmla="*/ 221764 w 2580285"/>
              <a:gd name="connsiteY16" fmla="*/ 979477 h 1681012"/>
              <a:gd name="connsiteX17" fmla="*/ 15419 w 2580285"/>
              <a:gd name="connsiteY17" fmla="*/ 344928 h 1681012"/>
              <a:gd name="connsiteX0" fmla="*/ 15419 w 2580285"/>
              <a:gd name="connsiteY0" fmla="*/ 344928 h 1681012"/>
              <a:gd name="connsiteX1" fmla="*/ 183939 w 2580285"/>
              <a:gd name="connsiteY1" fmla="*/ 42205 h 1681012"/>
              <a:gd name="connsiteX2" fmla="*/ 620400 w 2580285"/>
              <a:gd name="connsiteY2" fmla="*/ 44745 h 1681012"/>
              <a:gd name="connsiteX3" fmla="*/ 1273829 w 2580285"/>
              <a:gd name="connsiteY3" fmla="*/ 51442 h 1681012"/>
              <a:gd name="connsiteX4" fmla="*/ 1781829 w 2580285"/>
              <a:gd name="connsiteY4" fmla="*/ 23732 h 1681012"/>
              <a:gd name="connsiteX5" fmla="*/ 2296801 w 2580285"/>
              <a:gd name="connsiteY5" fmla="*/ 169435 h 1681012"/>
              <a:gd name="connsiteX6" fmla="*/ 2521798 w 2580285"/>
              <a:gd name="connsiteY6" fmla="*/ 474795 h 1681012"/>
              <a:gd name="connsiteX7" fmla="*/ 2549506 w 2580285"/>
              <a:gd name="connsiteY7" fmla="*/ 1019741 h 1681012"/>
              <a:gd name="connsiteX8" fmla="*/ 2004561 w 2580285"/>
              <a:gd name="connsiteY8" fmla="*/ 1158286 h 1681012"/>
              <a:gd name="connsiteX9" fmla="*/ 1673347 w 2580285"/>
              <a:gd name="connsiteY9" fmla="*/ 1190054 h 1681012"/>
              <a:gd name="connsiteX10" fmla="*/ 1198236 w 2580285"/>
              <a:gd name="connsiteY10" fmla="*/ 1604773 h 1681012"/>
              <a:gd name="connsiteX11" fmla="*/ 863915 w 2580285"/>
              <a:gd name="connsiteY11" fmla="*/ 1680812 h 1681012"/>
              <a:gd name="connsiteX12" fmla="*/ 621528 w 2580285"/>
              <a:gd name="connsiteY12" fmla="*/ 1616068 h 1681012"/>
              <a:gd name="connsiteX13" fmla="*/ 674525 w 2580285"/>
              <a:gd name="connsiteY13" fmla="*/ 1354132 h 1681012"/>
              <a:gd name="connsiteX14" fmla="*/ 534921 w 2580285"/>
              <a:gd name="connsiteY14" fmla="*/ 1261405 h 1681012"/>
              <a:gd name="connsiteX15" fmla="*/ 369725 w 2580285"/>
              <a:gd name="connsiteY15" fmla="*/ 1204379 h 1681012"/>
              <a:gd name="connsiteX16" fmla="*/ 221764 w 2580285"/>
              <a:gd name="connsiteY16" fmla="*/ 979477 h 1681012"/>
              <a:gd name="connsiteX17" fmla="*/ 15419 w 2580285"/>
              <a:gd name="connsiteY17" fmla="*/ 344928 h 1681012"/>
              <a:gd name="connsiteX0" fmla="*/ 15419 w 2580285"/>
              <a:gd name="connsiteY0" fmla="*/ 344928 h 1681012"/>
              <a:gd name="connsiteX1" fmla="*/ 183939 w 2580285"/>
              <a:gd name="connsiteY1" fmla="*/ 42205 h 1681012"/>
              <a:gd name="connsiteX2" fmla="*/ 620400 w 2580285"/>
              <a:gd name="connsiteY2" fmla="*/ 44745 h 1681012"/>
              <a:gd name="connsiteX3" fmla="*/ 1273829 w 2580285"/>
              <a:gd name="connsiteY3" fmla="*/ 51442 h 1681012"/>
              <a:gd name="connsiteX4" fmla="*/ 1781829 w 2580285"/>
              <a:gd name="connsiteY4" fmla="*/ 23732 h 1681012"/>
              <a:gd name="connsiteX5" fmla="*/ 2296801 w 2580285"/>
              <a:gd name="connsiteY5" fmla="*/ 169435 h 1681012"/>
              <a:gd name="connsiteX6" fmla="*/ 2521798 w 2580285"/>
              <a:gd name="connsiteY6" fmla="*/ 474795 h 1681012"/>
              <a:gd name="connsiteX7" fmla="*/ 2549506 w 2580285"/>
              <a:gd name="connsiteY7" fmla="*/ 1019741 h 1681012"/>
              <a:gd name="connsiteX8" fmla="*/ 2004561 w 2580285"/>
              <a:gd name="connsiteY8" fmla="*/ 1158286 h 1681012"/>
              <a:gd name="connsiteX9" fmla="*/ 1723623 w 2580285"/>
              <a:gd name="connsiteY9" fmla="*/ 1227761 h 1681012"/>
              <a:gd name="connsiteX10" fmla="*/ 1198236 w 2580285"/>
              <a:gd name="connsiteY10" fmla="*/ 1604773 h 1681012"/>
              <a:gd name="connsiteX11" fmla="*/ 863915 w 2580285"/>
              <a:gd name="connsiteY11" fmla="*/ 1680812 h 1681012"/>
              <a:gd name="connsiteX12" fmla="*/ 621528 w 2580285"/>
              <a:gd name="connsiteY12" fmla="*/ 1616068 h 1681012"/>
              <a:gd name="connsiteX13" fmla="*/ 674525 w 2580285"/>
              <a:gd name="connsiteY13" fmla="*/ 1354132 h 1681012"/>
              <a:gd name="connsiteX14" fmla="*/ 534921 w 2580285"/>
              <a:gd name="connsiteY14" fmla="*/ 1261405 h 1681012"/>
              <a:gd name="connsiteX15" fmla="*/ 369725 w 2580285"/>
              <a:gd name="connsiteY15" fmla="*/ 1204379 h 1681012"/>
              <a:gd name="connsiteX16" fmla="*/ 221764 w 2580285"/>
              <a:gd name="connsiteY16" fmla="*/ 979477 h 1681012"/>
              <a:gd name="connsiteX17" fmla="*/ 15419 w 2580285"/>
              <a:gd name="connsiteY17" fmla="*/ 344928 h 1681012"/>
              <a:gd name="connsiteX0" fmla="*/ 15419 w 2580285"/>
              <a:gd name="connsiteY0" fmla="*/ 344928 h 1681012"/>
              <a:gd name="connsiteX1" fmla="*/ 183939 w 2580285"/>
              <a:gd name="connsiteY1" fmla="*/ 42205 h 1681012"/>
              <a:gd name="connsiteX2" fmla="*/ 620400 w 2580285"/>
              <a:gd name="connsiteY2" fmla="*/ 44745 h 1681012"/>
              <a:gd name="connsiteX3" fmla="*/ 1273829 w 2580285"/>
              <a:gd name="connsiteY3" fmla="*/ 51442 h 1681012"/>
              <a:gd name="connsiteX4" fmla="*/ 1781829 w 2580285"/>
              <a:gd name="connsiteY4" fmla="*/ 23732 h 1681012"/>
              <a:gd name="connsiteX5" fmla="*/ 2296801 w 2580285"/>
              <a:gd name="connsiteY5" fmla="*/ 169435 h 1681012"/>
              <a:gd name="connsiteX6" fmla="*/ 2521798 w 2580285"/>
              <a:gd name="connsiteY6" fmla="*/ 474795 h 1681012"/>
              <a:gd name="connsiteX7" fmla="*/ 2549506 w 2580285"/>
              <a:gd name="connsiteY7" fmla="*/ 1019741 h 1681012"/>
              <a:gd name="connsiteX8" fmla="*/ 2004561 w 2580285"/>
              <a:gd name="connsiteY8" fmla="*/ 1158286 h 1681012"/>
              <a:gd name="connsiteX9" fmla="*/ 1720481 w 2580285"/>
              <a:gd name="connsiteY9" fmla="*/ 1218334 h 1681012"/>
              <a:gd name="connsiteX10" fmla="*/ 1198236 w 2580285"/>
              <a:gd name="connsiteY10" fmla="*/ 1604773 h 1681012"/>
              <a:gd name="connsiteX11" fmla="*/ 863915 w 2580285"/>
              <a:gd name="connsiteY11" fmla="*/ 1680812 h 1681012"/>
              <a:gd name="connsiteX12" fmla="*/ 621528 w 2580285"/>
              <a:gd name="connsiteY12" fmla="*/ 1616068 h 1681012"/>
              <a:gd name="connsiteX13" fmla="*/ 674525 w 2580285"/>
              <a:gd name="connsiteY13" fmla="*/ 1354132 h 1681012"/>
              <a:gd name="connsiteX14" fmla="*/ 534921 w 2580285"/>
              <a:gd name="connsiteY14" fmla="*/ 1261405 h 1681012"/>
              <a:gd name="connsiteX15" fmla="*/ 369725 w 2580285"/>
              <a:gd name="connsiteY15" fmla="*/ 1204379 h 1681012"/>
              <a:gd name="connsiteX16" fmla="*/ 221764 w 2580285"/>
              <a:gd name="connsiteY16" fmla="*/ 979477 h 1681012"/>
              <a:gd name="connsiteX17" fmla="*/ 15419 w 2580285"/>
              <a:gd name="connsiteY17" fmla="*/ 344928 h 1681012"/>
              <a:gd name="connsiteX0" fmla="*/ 15419 w 2580285"/>
              <a:gd name="connsiteY0" fmla="*/ 344928 h 1681012"/>
              <a:gd name="connsiteX1" fmla="*/ 183939 w 2580285"/>
              <a:gd name="connsiteY1" fmla="*/ 42205 h 1681012"/>
              <a:gd name="connsiteX2" fmla="*/ 620400 w 2580285"/>
              <a:gd name="connsiteY2" fmla="*/ 44745 h 1681012"/>
              <a:gd name="connsiteX3" fmla="*/ 1273829 w 2580285"/>
              <a:gd name="connsiteY3" fmla="*/ 51442 h 1681012"/>
              <a:gd name="connsiteX4" fmla="*/ 1781829 w 2580285"/>
              <a:gd name="connsiteY4" fmla="*/ 23732 h 1681012"/>
              <a:gd name="connsiteX5" fmla="*/ 2296801 w 2580285"/>
              <a:gd name="connsiteY5" fmla="*/ 169435 h 1681012"/>
              <a:gd name="connsiteX6" fmla="*/ 2521798 w 2580285"/>
              <a:gd name="connsiteY6" fmla="*/ 474795 h 1681012"/>
              <a:gd name="connsiteX7" fmla="*/ 2549506 w 2580285"/>
              <a:gd name="connsiteY7" fmla="*/ 1019741 h 1681012"/>
              <a:gd name="connsiteX8" fmla="*/ 2004561 w 2580285"/>
              <a:gd name="connsiteY8" fmla="*/ 1158286 h 1681012"/>
              <a:gd name="connsiteX9" fmla="*/ 1680051 w 2580285"/>
              <a:gd name="connsiteY9" fmla="*/ 1011265 h 1681012"/>
              <a:gd name="connsiteX10" fmla="*/ 1720481 w 2580285"/>
              <a:gd name="connsiteY10" fmla="*/ 1218334 h 1681012"/>
              <a:gd name="connsiteX11" fmla="*/ 1198236 w 2580285"/>
              <a:gd name="connsiteY11" fmla="*/ 1604773 h 1681012"/>
              <a:gd name="connsiteX12" fmla="*/ 863915 w 2580285"/>
              <a:gd name="connsiteY12" fmla="*/ 1680812 h 1681012"/>
              <a:gd name="connsiteX13" fmla="*/ 621528 w 2580285"/>
              <a:gd name="connsiteY13" fmla="*/ 1616068 h 1681012"/>
              <a:gd name="connsiteX14" fmla="*/ 674525 w 2580285"/>
              <a:gd name="connsiteY14" fmla="*/ 1354132 h 1681012"/>
              <a:gd name="connsiteX15" fmla="*/ 534921 w 2580285"/>
              <a:gd name="connsiteY15" fmla="*/ 1261405 h 1681012"/>
              <a:gd name="connsiteX16" fmla="*/ 369725 w 2580285"/>
              <a:gd name="connsiteY16" fmla="*/ 1204379 h 1681012"/>
              <a:gd name="connsiteX17" fmla="*/ 221764 w 2580285"/>
              <a:gd name="connsiteY17" fmla="*/ 979477 h 1681012"/>
              <a:gd name="connsiteX18" fmla="*/ 15419 w 2580285"/>
              <a:gd name="connsiteY18" fmla="*/ 344928 h 1681012"/>
              <a:gd name="connsiteX0" fmla="*/ 15419 w 2580285"/>
              <a:gd name="connsiteY0" fmla="*/ 344928 h 1681012"/>
              <a:gd name="connsiteX1" fmla="*/ 183939 w 2580285"/>
              <a:gd name="connsiteY1" fmla="*/ 42205 h 1681012"/>
              <a:gd name="connsiteX2" fmla="*/ 620400 w 2580285"/>
              <a:gd name="connsiteY2" fmla="*/ 44745 h 1681012"/>
              <a:gd name="connsiteX3" fmla="*/ 1273829 w 2580285"/>
              <a:gd name="connsiteY3" fmla="*/ 51442 h 1681012"/>
              <a:gd name="connsiteX4" fmla="*/ 1781829 w 2580285"/>
              <a:gd name="connsiteY4" fmla="*/ 23732 h 1681012"/>
              <a:gd name="connsiteX5" fmla="*/ 2296801 w 2580285"/>
              <a:gd name="connsiteY5" fmla="*/ 169435 h 1681012"/>
              <a:gd name="connsiteX6" fmla="*/ 2521798 w 2580285"/>
              <a:gd name="connsiteY6" fmla="*/ 474795 h 1681012"/>
              <a:gd name="connsiteX7" fmla="*/ 2549506 w 2580285"/>
              <a:gd name="connsiteY7" fmla="*/ 1019741 h 1681012"/>
              <a:gd name="connsiteX8" fmla="*/ 2004561 w 2580285"/>
              <a:gd name="connsiteY8" fmla="*/ 1158286 h 1681012"/>
              <a:gd name="connsiteX9" fmla="*/ 1680051 w 2580285"/>
              <a:gd name="connsiteY9" fmla="*/ 1011265 h 1681012"/>
              <a:gd name="connsiteX10" fmla="*/ 1588505 w 2580285"/>
              <a:gd name="connsiteY10" fmla="*/ 1274895 h 1681012"/>
              <a:gd name="connsiteX11" fmla="*/ 1198236 w 2580285"/>
              <a:gd name="connsiteY11" fmla="*/ 1604773 h 1681012"/>
              <a:gd name="connsiteX12" fmla="*/ 863915 w 2580285"/>
              <a:gd name="connsiteY12" fmla="*/ 1680812 h 1681012"/>
              <a:gd name="connsiteX13" fmla="*/ 621528 w 2580285"/>
              <a:gd name="connsiteY13" fmla="*/ 1616068 h 1681012"/>
              <a:gd name="connsiteX14" fmla="*/ 674525 w 2580285"/>
              <a:gd name="connsiteY14" fmla="*/ 1354132 h 1681012"/>
              <a:gd name="connsiteX15" fmla="*/ 534921 w 2580285"/>
              <a:gd name="connsiteY15" fmla="*/ 1261405 h 1681012"/>
              <a:gd name="connsiteX16" fmla="*/ 369725 w 2580285"/>
              <a:gd name="connsiteY16" fmla="*/ 1204379 h 1681012"/>
              <a:gd name="connsiteX17" fmla="*/ 221764 w 2580285"/>
              <a:gd name="connsiteY17" fmla="*/ 979477 h 1681012"/>
              <a:gd name="connsiteX18" fmla="*/ 15419 w 2580285"/>
              <a:gd name="connsiteY18" fmla="*/ 344928 h 1681012"/>
              <a:gd name="connsiteX0" fmla="*/ 15419 w 2580285"/>
              <a:gd name="connsiteY0" fmla="*/ 344928 h 1681012"/>
              <a:gd name="connsiteX1" fmla="*/ 183939 w 2580285"/>
              <a:gd name="connsiteY1" fmla="*/ 42205 h 1681012"/>
              <a:gd name="connsiteX2" fmla="*/ 620400 w 2580285"/>
              <a:gd name="connsiteY2" fmla="*/ 44745 h 1681012"/>
              <a:gd name="connsiteX3" fmla="*/ 1273829 w 2580285"/>
              <a:gd name="connsiteY3" fmla="*/ 51442 h 1681012"/>
              <a:gd name="connsiteX4" fmla="*/ 1781829 w 2580285"/>
              <a:gd name="connsiteY4" fmla="*/ 23732 h 1681012"/>
              <a:gd name="connsiteX5" fmla="*/ 2296801 w 2580285"/>
              <a:gd name="connsiteY5" fmla="*/ 169435 h 1681012"/>
              <a:gd name="connsiteX6" fmla="*/ 2521798 w 2580285"/>
              <a:gd name="connsiteY6" fmla="*/ 474795 h 1681012"/>
              <a:gd name="connsiteX7" fmla="*/ 2549506 w 2580285"/>
              <a:gd name="connsiteY7" fmla="*/ 1019741 h 1681012"/>
              <a:gd name="connsiteX8" fmla="*/ 2004561 w 2580285"/>
              <a:gd name="connsiteY8" fmla="*/ 1148859 h 1681012"/>
              <a:gd name="connsiteX9" fmla="*/ 1680051 w 2580285"/>
              <a:gd name="connsiteY9" fmla="*/ 1011265 h 1681012"/>
              <a:gd name="connsiteX10" fmla="*/ 1588505 w 2580285"/>
              <a:gd name="connsiteY10" fmla="*/ 1274895 h 1681012"/>
              <a:gd name="connsiteX11" fmla="*/ 1198236 w 2580285"/>
              <a:gd name="connsiteY11" fmla="*/ 1604773 h 1681012"/>
              <a:gd name="connsiteX12" fmla="*/ 863915 w 2580285"/>
              <a:gd name="connsiteY12" fmla="*/ 1680812 h 1681012"/>
              <a:gd name="connsiteX13" fmla="*/ 621528 w 2580285"/>
              <a:gd name="connsiteY13" fmla="*/ 1616068 h 1681012"/>
              <a:gd name="connsiteX14" fmla="*/ 674525 w 2580285"/>
              <a:gd name="connsiteY14" fmla="*/ 1354132 h 1681012"/>
              <a:gd name="connsiteX15" fmla="*/ 534921 w 2580285"/>
              <a:gd name="connsiteY15" fmla="*/ 1261405 h 1681012"/>
              <a:gd name="connsiteX16" fmla="*/ 369725 w 2580285"/>
              <a:gd name="connsiteY16" fmla="*/ 1204379 h 1681012"/>
              <a:gd name="connsiteX17" fmla="*/ 221764 w 2580285"/>
              <a:gd name="connsiteY17" fmla="*/ 979477 h 1681012"/>
              <a:gd name="connsiteX18" fmla="*/ 15419 w 2580285"/>
              <a:gd name="connsiteY18" fmla="*/ 344928 h 1681012"/>
              <a:gd name="connsiteX0" fmla="*/ 15419 w 2580285"/>
              <a:gd name="connsiteY0" fmla="*/ 344928 h 1681012"/>
              <a:gd name="connsiteX1" fmla="*/ 183939 w 2580285"/>
              <a:gd name="connsiteY1" fmla="*/ 42205 h 1681012"/>
              <a:gd name="connsiteX2" fmla="*/ 620400 w 2580285"/>
              <a:gd name="connsiteY2" fmla="*/ 44745 h 1681012"/>
              <a:gd name="connsiteX3" fmla="*/ 1273829 w 2580285"/>
              <a:gd name="connsiteY3" fmla="*/ 51442 h 1681012"/>
              <a:gd name="connsiteX4" fmla="*/ 1781829 w 2580285"/>
              <a:gd name="connsiteY4" fmla="*/ 23732 h 1681012"/>
              <a:gd name="connsiteX5" fmla="*/ 2296801 w 2580285"/>
              <a:gd name="connsiteY5" fmla="*/ 169435 h 1681012"/>
              <a:gd name="connsiteX6" fmla="*/ 2521798 w 2580285"/>
              <a:gd name="connsiteY6" fmla="*/ 474795 h 1681012"/>
              <a:gd name="connsiteX7" fmla="*/ 2549506 w 2580285"/>
              <a:gd name="connsiteY7" fmla="*/ 1019741 h 1681012"/>
              <a:gd name="connsiteX8" fmla="*/ 2004561 w 2580285"/>
              <a:gd name="connsiteY8" fmla="*/ 1148859 h 1681012"/>
              <a:gd name="connsiteX9" fmla="*/ 1680051 w 2580285"/>
              <a:gd name="connsiteY9" fmla="*/ 1011265 h 1681012"/>
              <a:gd name="connsiteX10" fmla="*/ 1588505 w 2580285"/>
              <a:gd name="connsiteY10" fmla="*/ 1274895 h 1681012"/>
              <a:gd name="connsiteX11" fmla="*/ 1198236 w 2580285"/>
              <a:gd name="connsiteY11" fmla="*/ 1604773 h 1681012"/>
              <a:gd name="connsiteX12" fmla="*/ 863915 w 2580285"/>
              <a:gd name="connsiteY12" fmla="*/ 1680812 h 1681012"/>
              <a:gd name="connsiteX13" fmla="*/ 621528 w 2580285"/>
              <a:gd name="connsiteY13" fmla="*/ 1616068 h 1681012"/>
              <a:gd name="connsiteX14" fmla="*/ 674525 w 2580285"/>
              <a:gd name="connsiteY14" fmla="*/ 1354132 h 1681012"/>
              <a:gd name="connsiteX15" fmla="*/ 534921 w 2580285"/>
              <a:gd name="connsiteY15" fmla="*/ 1261405 h 1681012"/>
              <a:gd name="connsiteX16" fmla="*/ 369725 w 2580285"/>
              <a:gd name="connsiteY16" fmla="*/ 1204379 h 1681012"/>
              <a:gd name="connsiteX17" fmla="*/ 221764 w 2580285"/>
              <a:gd name="connsiteY17" fmla="*/ 979477 h 1681012"/>
              <a:gd name="connsiteX18" fmla="*/ 15419 w 2580285"/>
              <a:gd name="connsiteY18" fmla="*/ 344928 h 1681012"/>
              <a:gd name="connsiteX0" fmla="*/ 15419 w 2581442"/>
              <a:gd name="connsiteY0" fmla="*/ 344928 h 1681012"/>
              <a:gd name="connsiteX1" fmla="*/ 183939 w 2581442"/>
              <a:gd name="connsiteY1" fmla="*/ 42205 h 1681012"/>
              <a:gd name="connsiteX2" fmla="*/ 620400 w 2581442"/>
              <a:gd name="connsiteY2" fmla="*/ 44745 h 1681012"/>
              <a:gd name="connsiteX3" fmla="*/ 1273829 w 2581442"/>
              <a:gd name="connsiteY3" fmla="*/ 51442 h 1681012"/>
              <a:gd name="connsiteX4" fmla="*/ 1781829 w 2581442"/>
              <a:gd name="connsiteY4" fmla="*/ 23732 h 1681012"/>
              <a:gd name="connsiteX5" fmla="*/ 2296801 w 2581442"/>
              <a:gd name="connsiteY5" fmla="*/ 169435 h 1681012"/>
              <a:gd name="connsiteX6" fmla="*/ 2521798 w 2581442"/>
              <a:gd name="connsiteY6" fmla="*/ 474795 h 1681012"/>
              <a:gd name="connsiteX7" fmla="*/ 2549506 w 2581442"/>
              <a:gd name="connsiteY7" fmla="*/ 1019741 h 1681012"/>
              <a:gd name="connsiteX8" fmla="*/ 2195383 w 2581442"/>
              <a:gd name="connsiteY8" fmla="*/ 1158952 h 1681012"/>
              <a:gd name="connsiteX9" fmla="*/ 2004561 w 2581442"/>
              <a:gd name="connsiteY9" fmla="*/ 1148859 h 1681012"/>
              <a:gd name="connsiteX10" fmla="*/ 1680051 w 2581442"/>
              <a:gd name="connsiteY10" fmla="*/ 1011265 h 1681012"/>
              <a:gd name="connsiteX11" fmla="*/ 1588505 w 2581442"/>
              <a:gd name="connsiteY11" fmla="*/ 1274895 h 1681012"/>
              <a:gd name="connsiteX12" fmla="*/ 1198236 w 2581442"/>
              <a:gd name="connsiteY12" fmla="*/ 1604773 h 1681012"/>
              <a:gd name="connsiteX13" fmla="*/ 863915 w 2581442"/>
              <a:gd name="connsiteY13" fmla="*/ 1680812 h 1681012"/>
              <a:gd name="connsiteX14" fmla="*/ 621528 w 2581442"/>
              <a:gd name="connsiteY14" fmla="*/ 1616068 h 1681012"/>
              <a:gd name="connsiteX15" fmla="*/ 674525 w 2581442"/>
              <a:gd name="connsiteY15" fmla="*/ 1354132 h 1681012"/>
              <a:gd name="connsiteX16" fmla="*/ 534921 w 2581442"/>
              <a:gd name="connsiteY16" fmla="*/ 1261405 h 1681012"/>
              <a:gd name="connsiteX17" fmla="*/ 369725 w 2581442"/>
              <a:gd name="connsiteY17" fmla="*/ 1204379 h 1681012"/>
              <a:gd name="connsiteX18" fmla="*/ 221764 w 2581442"/>
              <a:gd name="connsiteY18" fmla="*/ 979477 h 1681012"/>
              <a:gd name="connsiteX19" fmla="*/ 15419 w 2581442"/>
              <a:gd name="connsiteY19" fmla="*/ 344928 h 1681012"/>
              <a:gd name="connsiteX0" fmla="*/ 15419 w 2581442"/>
              <a:gd name="connsiteY0" fmla="*/ 344928 h 1681012"/>
              <a:gd name="connsiteX1" fmla="*/ 183939 w 2581442"/>
              <a:gd name="connsiteY1" fmla="*/ 42205 h 1681012"/>
              <a:gd name="connsiteX2" fmla="*/ 620400 w 2581442"/>
              <a:gd name="connsiteY2" fmla="*/ 44745 h 1681012"/>
              <a:gd name="connsiteX3" fmla="*/ 1273829 w 2581442"/>
              <a:gd name="connsiteY3" fmla="*/ 51442 h 1681012"/>
              <a:gd name="connsiteX4" fmla="*/ 1781829 w 2581442"/>
              <a:gd name="connsiteY4" fmla="*/ 23732 h 1681012"/>
              <a:gd name="connsiteX5" fmla="*/ 2296801 w 2581442"/>
              <a:gd name="connsiteY5" fmla="*/ 169435 h 1681012"/>
              <a:gd name="connsiteX6" fmla="*/ 2521798 w 2581442"/>
              <a:gd name="connsiteY6" fmla="*/ 474795 h 1681012"/>
              <a:gd name="connsiteX7" fmla="*/ 2549506 w 2581442"/>
              <a:gd name="connsiteY7" fmla="*/ 1019741 h 1681012"/>
              <a:gd name="connsiteX8" fmla="*/ 2195383 w 2581442"/>
              <a:gd name="connsiteY8" fmla="*/ 1158952 h 1681012"/>
              <a:gd name="connsiteX9" fmla="*/ 2023415 w 2581442"/>
              <a:gd name="connsiteY9" fmla="*/ 1108009 h 1681012"/>
              <a:gd name="connsiteX10" fmla="*/ 1680051 w 2581442"/>
              <a:gd name="connsiteY10" fmla="*/ 1011265 h 1681012"/>
              <a:gd name="connsiteX11" fmla="*/ 1588505 w 2581442"/>
              <a:gd name="connsiteY11" fmla="*/ 1274895 h 1681012"/>
              <a:gd name="connsiteX12" fmla="*/ 1198236 w 2581442"/>
              <a:gd name="connsiteY12" fmla="*/ 1604773 h 1681012"/>
              <a:gd name="connsiteX13" fmla="*/ 863915 w 2581442"/>
              <a:gd name="connsiteY13" fmla="*/ 1680812 h 1681012"/>
              <a:gd name="connsiteX14" fmla="*/ 621528 w 2581442"/>
              <a:gd name="connsiteY14" fmla="*/ 1616068 h 1681012"/>
              <a:gd name="connsiteX15" fmla="*/ 674525 w 2581442"/>
              <a:gd name="connsiteY15" fmla="*/ 1354132 h 1681012"/>
              <a:gd name="connsiteX16" fmla="*/ 534921 w 2581442"/>
              <a:gd name="connsiteY16" fmla="*/ 1261405 h 1681012"/>
              <a:gd name="connsiteX17" fmla="*/ 369725 w 2581442"/>
              <a:gd name="connsiteY17" fmla="*/ 1204379 h 1681012"/>
              <a:gd name="connsiteX18" fmla="*/ 221764 w 2581442"/>
              <a:gd name="connsiteY18" fmla="*/ 979477 h 1681012"/>
              <a:gd name="connsiteX19" fmla="*/ 15419 w 2581442"/>
              <a:gd name="connsiteY19" fmla="*/ 344928 h 1681012"/>
              <a:gd name="connsiteX0" fmla="*/ 15419 w 2577108"/>
              <a:gd name="connsiteY0" fmla="*/ 344928 h 1681012"/>
              <a:gd name="connsiteX1" fmla="*/ 183939 w 2577108"/>
              <a:gd name="connsiteY1" fmla="*/ 42205 h 1681012"/>
              <a:gd name="connsiteX2" fmla="*/ 620400 w 2577108"/>
              <a:gd name="connsiteY2" fmla="*/ 44745 h 1681012"/>
              <a:gd name="connsiteX3" fmla="*/ 1273829 w 2577108"/>
              <a:gd name="connsiteY3" fmla="*/ 51442 h 1681012"/>
              <a:gd name="connsiteX4" fmla="*/ 1781829 w 2577108"/>
              <a:gd name="connsiteY4" fmla="*/ 23732 h 1681012"/>
              <a:gd name="connsiteX5" fmla="*/ 2296801 w 2577108"/>
              <a:gd name="connsiteY5" fmla="*/ 169435 h 1681012"/>
              <a:gd name="connsiteX6" fmla="*/ 2521798 w 2577108"/>
              <a:gd name="connsiteY6" fmla="*/ 474795 h 1681012"/>
              <a:gd name="connsiteX7" fmla="*/ 2549506 w 2577108"/>
              <a:gd name="connsiteY7" fmla="*/ 1019741 h 1681012"/>
              <a:gd name="connsiteX8" fmla="*/ 2255085 w 2577108"/>
              <a:gd name="connsiteY8" fmla="*/ 1158952 h 1681012"/>
              <a:gd name="connsiteX9" fmla="*/ 2195383 w 2577108"/>
              <a:gd name="connsiteY9" fmla="*/ 1158952 h 1681012"/>
              <a:gd name="connsiteX10" fmla="*/ 2023415 w 2577108"/>
              <a:gd name="connsiteY10" fmla="*/ 1108009 h 1681012"/>
              <a:gd name="connsiteX11" fmla="*/ 1680051 w 2577108"/>
              <a:gd name="connsiteY11" fmla="*/ 1011265 h 1681012"/>
              <a:gd name="connsiteX12" fmla="*/ 1588505 w 2577108"/>
              <a:gd name="connsiteY12" fmla="*/ 1274895 h 1681012"/>
              <a:gd name="connsiteX13" fmla="*/ 1198236 w 2577108"/>
              <a:gd name="connsiteY13" fmla="*/ 1604773 h 1681012"/>
              <a:gd name="connsiteX14" fmla="*/ 863915 w 2577108"/>
              <a:gd name="connsiteY14" fmla="*/ 1680812 h 1681012"/>
              <a:gd name="connsiteX15" fmla="*/ 621528 w 2577108"/>
              <a:gd name="connsiteY15" fmla="*/ 1616068 h 1681012"/>
              <a:gd name="connsiteX16" fmla="*/ 674525 w 2577108"/>
              <a:gd name="connsiteY16" fmla="*/ 1354132 h 1681012"/>
              <a:gd name="connsiteX17" fmla="*/ 534921 w 2577108"/>
              <a:gd name="connsiteY17" fmla="*/ 1261405 h 1681012"/>
              <a:gd name="connsiteX18" fmla="*/ 369725 w 2577108"/>
              <a:gd name="connsiteY18" fmla="*/ 1204379 h 1681012"/>
              <a:gd name="connsiteX19" fmla="*/ 221764 w 2577108"/>
              <a:gd name="connsiteY19" fmla="*/ 979477 h 1681012"/>
              <a:gd name="connsiteX20" fmla="*/ 15419 w 2577108"/>
              <a:gd name="connsiteY20" fmla="*/ 344928 h 1681012"/>
              <a:gd name="connsiteX0" fmla="*/ 15419 w 2577108"/>
              <a:gd name="connsiteY0" fmla="*/ 344928 h 1681012"/>
              <a:gd name="connsiteX1" fmla="*/ 183939 w 2577108"/>
              <a:gd name="connsiteY1" fmla="*/ 42205 h 1681012"/>
              <a:gd name="connsiteX2" fmla="*/ 620400 w 2577108"/>
              <a:gd name="connsiteY2" fmla="*/ 44745 h 1681012"/>
              <a:gd name="connsiteX3" fmla="*/ 1273829 w 2577108"/>
              <a:gd name="connsiteY3" fmla="*/ 51442 h 1681012"/>
              <a:gd name="connsiteX4" fmla="*/ 1781829 w 2577108"/>
              <a:gd name="connsiteY4" fmla="*/ 23732 h 1681012"/>
              <a:gd name="connsiteX5" fmla="*/ 2296801 w 2577108"/>
              <a:gd name="connsiteY5" fmla="*/ 169435 h 1681012"/>
              <a:gd name="connsiteX6" fmla="*/ 2521798 w 2577108"/>
              <a:gd name="connsiteY6" fmla="*/ 474795 h 1681012"/>
              <a:gd name="connsiteX7" fmla="*/ 2549506 w 2577108"/>
              <a:gd name="connsiteY7" fmla="*/ 1019741 h 1681012"/>
              <a:gd name="connsiteX8" fmla="*/ 2255085 w 2577108"/>
              <a:gd name="connsiteY8" fmla="*/ 1158952 h 1681012"/>
              <a:gd name="connsiteX9" fmla="*/ 2195383 w 2577108"/>
              <a:gd name="connsiteY9" fmla="*/ 1158952 h 1681012"/>
              <a:gd name="connsiteX10" fmla="*/ 2023415 w 2577108"/>
              <a:gd name="connsiteY10" fmla="*/ 1108009 h 1681012"/>
              <a:gd name="connsiteX11" fmla="*/ 1680051 w 2577108"/>
              <a:gd name="connsiteY11" fmla="*/ 1011265 h 1681012"/>
              <a:gd name="connsiteX12" fmla="*/ 1588505 w 2577108"/>
              <a:gd name="connsiteY12" fmla="*/ 1274895 h 1681012"/>
              <a:gd name="connsiteX13" fmla="*/ 1191951 w 2577108"/>
              <a:gd name="connsiteY13" fmla="*/ 1563923 h 1681012"/>
              <a:gd name="connsiteX14" fmla="*/ 863915 w 2577108"/>
              <a:gd name="connsiteY14" fmla="*/ 1680812 h 1681012"/>
              <a:gd name="connsiteX15" fmla="*/ 621528 w 2577108"/>
              <a:gd name="connsiteY15" fmla="*/ 1616068 h 1681012"/>
              <a:gd name="connsiteX16" fmla="*/ 674525 w 2577108"/>
              <a:gd name="connsiteY16" fmla="*/ 1354132 h 1681012"/>
              <a:gd name="connsiteX17" fmla="*/ 534921 w 2577108"/>
              <a:gd name="connsiteY17" fmla="*/ 1261405 h 1681012"/>
              <a:gd name="connsiteX18" fmla="*/ 369725 w 2577108"/>
              <a:gd name="connsiteY18" fmla="*/ 1204379 h 1681012"/>
              <a:gd name="connsiteX19" fmla="*/ 221764 w 2577108"/>
              <a:gd name="connsiteY19" fmla="*/ 979477 h 1681012"/>
              <a:gd name="connsiteX20" fmla="*/ 15419 w 2577108"/>
              <a:gd name="connsiteY20" fmla="*/ 344928 h 1681012"/>
              <a:gd name="connsiteX0" fmla="*/ 15419 w 2577108"/>
              <a:gd name="connsiteY0" fmla="*/ 344928 h 1681012"/>
              <a:gd name="connsiteX1" fmla="*/ 183939 w 2577108"/>
              <a:gd name="connsiteY1" fmla="*/ 42205 h 1681012"/>
              <a:gd name="connsiteX2" fmla="*/ 620400 w 2577108"/>
              <a:gd name="connsiteY2" fmla="*/ 44745 h 1681012"/>
              <a:gd name="connsiteX3" fmla="*/ 1273829 w 2577108"/>
              <a:gd name="connsiteY3" fmla="*/ 51442 h 1681012"/>
              <a:gd name="connsiteX4" fmla="*/ 1781829 w 2577108"/>
              <a:gd name="connsiteY4" fmla="*/ 23732 h 1681012"/>
              <a:gd name="connsiteX5" fmla="*/ 2296801 w 2577108"/>
              <a:gd name="connsiteY5" fmla="*/ 169435 h 1681012"/>
              <a:gd name="connsiteX6" fmla="*/ 2521798 w 2577108"/>
              <a:gd name="connsiteY6" fmla="*/ 474795 h 1681012"/>
              <a:gd name="connsiteX7" fmla="*/ 2549506 w 2577108"/>
              <a:gd name="connsiteY7" fmla="*/ 1019741 h 1681012"/>
              <a:gd name="connsiteX8" fmla="*/ 2255085 w 2577108"/>
              <a:gd name="connsiteY8" fmla="*/ 1158952 h 1681012"/>
              <a:gd name="connsiteX9" fmla="*/ 2195383 w 2577108"/>
              <a:gd name="connsiteY9" fmla="*/ 1158952 h 1681012"/>
              <a:gd name="connsiteX10" fmla="*/ 2023415 w 2577108"/>
              <a:gd name="connsiteY10" fmla="*/ 1108009 h 1681012"/>
              <a:gd name="connsiteX11" fmla="*/ 1680051 w 2577108"/>
              <a:gd name="connsiteY11" fmla="*/ 1011265 h 1681012"/>
              <a:gd name="connsiteX12" fmla="*/ 1588505 w 2577108"/>
              <a:gd name="connsiteY12" fmla="*/ 1274895 h 1681012"/>
              <a:gd name="connsiteX13" fmla="*/ 1301930 w 2577108"/>
              <a:gd name="connsiteY13" fmla="*/ 1592204 h 1681012"/>
              <a:gd name="connsiteX14" fmla="*/ 863915 w 2577108"/>
              <a:gd name="connsiteY14" fmla="*/ 1680812 h 1681012"/>
              <a:gd name="connsiteX15" fmla="*/ 621528 w 2577108"/>
              <a:gd name="connsiteY15" fmla="*/ 1616068 h 1681012"/>
              <a:gd name="connsiteX16" fmla="*/ 674525 w 2577108"/>
              <a:gd name="connsiteY16" fmla="*/ 1354132 h 1681012"/>
              <a:gd name="connsiteX17" fmla="*/ 534921 w 2577108"/>
              <a:gd name="connsiteY17" fmla="*/ 1261405 h 1681012"/>
              <a:gd name="connsiteX18" fmla="*/ 369725 w 2577108"/>
              <a:gd name="connsiteY18" fmla="*/ 1204379 h 1681012"/>
              <a:gd name="connsiteX19" fmla="*/ 221764 w 2577108"/>
              <a:gd name="connsiteY19" fmla="*/ 979477 h 1681012"/>
              <a:gd name="connsiteX20" fmla="*/ 15419 w 2577108"/>
              <a:gd name="connsiteY20" fmla="*/ 344928 h 1681012"/>
              <a:gd name="connsiteX0" fmla="*/ 15419 w 2577108"/>
              <a:gd name="connsiteY0" fmla="*/ 344928 h 1681012"/>
              <a:gd name="connsiteX1" fmla="*/ 183939 w 2577108"/>
              <a:gd name="connsiteY1" fmla="*/ 42205 h 1681012"/>
              <a:gd name="connsiteX2" fmla="*/ 620400 w 2577108"/>
              <a:gd name="connsiteY2" fmla="*/ 44745 h 1681012"/>
              <a:gd name="connsiteX3" fmla="*/ 1273829 w 2577108"/>
              <a:gd name="connsiteY3" fmla="*/ 51442 h 1681012"/>
              <a:gd name="connsiteX4" fmla="*/ 1781829 w 2577108"/>
              <a:gd name="connsiteY4" fmla="*/ 23732 h 1681012"/>
              <a:gd name="connsiteX5" fmla="*/ 2296801 w 2577108"/>
              <a:gd name="connsiteY5" fmla="*/ 169435 h 1681012"/>
              <a:gd name="connsiteX6" fmla="*/ 2521798 w 2577108"/>
              <a:gd name="connsiteY6" fmla="*/ 474795 h 1681012"/>
              <a:gd name="connsiteX7" fmla="*/ 2549506 w 2577108"/>
              <a:gd name="connsiteY7" fmla="*/ 1019741 h 1681012"/>
              <a:gd name="connsiteX8" fmla="*/ 2255085 w 2577108"/>
              <a:gd name="connsiteY8" fmla="*/ 1158952 h 1681012"/>
              <a:gd name="connsiteX9" fmla="*/ 2195383 w 2577108"/>
              <a:gd name="connsiteY9" fmla="*/ 1158952 h 1681012"/>
              <a:gd name="connsiteX10" fmla="*/ 2023415 w 2577108"/>
              <a:gd name="connsiteY10" fmla="*/ 1108009 h 1681012"/>
              <a:gd name="connsiteX11" fmla="*/ 1680051 w 2577108"/>
              <a:gd name="connsiteY11" fmla="*/ 1011265 h 1681012"/>
              <a:gd name="connsiteX12" fmla="*/ 1588505 w 2577108"/>
              <a:gd name="connsiteY12" fmla="*/ 1274895 h 1681012"/>
              <a:gd name="connsiteX13" fmla="*/ 1301930 w 2577108"/>
              <a:gd name="connsiteY13" fmla="*/ 1592204 h 1681012"/>
              <a:gd name="connsiteX14" fmla="*/ 863915 w 2577108"/>
              <a:gd name="connsiteY14" fmla="*/ 1680812 h 1681012"/>
              <a:gd name="connsiteX15" fmla="*/ 621528 w 2577108"/>
              <a:gd name="connsiteY15" fmla="*/ 1616068 h 1681012"/>
              <a:gd name="connsiteX16" fmla="*/ 674525 w 2577108"/>
              <a:gd name="connsiteY16" fmla="*/ 1354132 h 1681012"/>
              <a:gd name="connsiteX17" fmla="*/ 494071 w 2577108"/>
              <a:gd name="connsiteY17" fmla="*/ 1267690 h 1681012"/>
              <a:gd name="connsiteX18" fmla="*/ 369725 w 2577108"/>
              <a:gd name="connsiteY18" fmla="*/ 1204379 h 1681012"/>
              <a:gd name="connsiteX19" fmla="*/ 221764 w 2577108"/>
              <a:gd name="connsiteY19" fmla="*/ 979477 h 1681012"/>
              <a:gd name="connsiteX20" fmla="*/ 15419 w 2577108"/>
              <a:gd name="connsiteY20" fmla="*/ 344928 h 1681012"/>
              <a:gd name="connsiteX0" fmla="*/ 15419 w 2577108"/>
              <a:gd name="connsiteY0" fmla="*/ 344928 h 1681012"/>
              <a:gd name="connsiteX1" fmla="*/ 183939 w 2577108"/>
              <a:gd name="connsiteY1" fmla="*/ 42205 h 1681012"/>
              <a:gd name="connsiteX2" fmla="*/ 620400 w 2577108"/>
              <a:gd name="connsiteY2" fmla="*/ 44745 h 1681012"/>
              <a:gd name="connsiteX3" fmla="*/ 1273829 w 2577108"/>
              <a:gd name="connsiteY3" fmla="*/ 51442 h 1681012"/>
              <a:gd name="connsiteX4" fmla="*/ 1781829 w 2577108"/>
              <a:gd name="connsiteY4" fmla="*/ 23732 h 1681012"/>
              <a:gd name="connsiteX5" fmla="*/ 2237098 w 2577108"/>
              <a:gd name="connsiteY5" fmla="*/ 122301 h 1681012"/>
              <a:gd name="connsiteX6" fmla="*/ 2521798 w 2577108"/>
              <a:gd name="connsiteY6" fmla="*/ 474795 h 1681012"/>
              <a:gd name="connsiteX7" fmla="*/ 2549506 w 2577108"/>
              <a:gd name="connsiteY7" fmla="*/ 1019741 h 1681012"/>
              <a:gd name="connsiteX8" fmla="*/ 2255085 w 2577108"/>
              <a:gd name="connsiteY8" fmla="*/ 1158952 h 1681012"/>
              <a:gd name="connsiteX9" fmla="*/ 2195383 w 2577108"/>
              <a:gd name="connsiteY9" fmla="*/ 1158952 h 1681012"/>
              <a:gd name="connsiteX10" fmla="*/ 2023415 w 2577108"/>
              <a:gd name="connsiteY10" fmla="*/ 1108009 h 1681012"/>
              <a:gd name="connsiteX11" fmla="*/ 1680051 w 2577108"/>
              <a:gd name="connsiteY11" fmla="*/ 1011265 h 1681012"/>
              <a:gd name="connsiteX12" fmla="*/ 1588505 w 2577108"/>
              <a:gd name="connsiteY12" fmla="*/ 1274895 h 1681012"/>
              <a:gd name="connsiteX13" fmla="*/ 1301930 w 2577108"/>
              <a:gd name="connsiteY13" fmla="*/ 1592204 h 1681012"/>
              <a:gd name="connsiteX14" fmla="*/ 863915 w 2577108"/>
              <a:gd name="connsiteY14" fmla="*/ 1680812 h 1681012"/>
              <a:gd name="connsiteX15" fmla="*/ 621528 w 2577108"/>
              <a:gd name="connsiteY15" fmla="*/ 1616068 h 1681012"/>
              <a:gd name="connsiteX16" fmla="*/ 674525 w 2577108"/>
              <a:gd name="connsiteY16" fmla="*/ 1354132 h 1681012"/>
              <a:gd name="connsiteX17" fmla="*/ 494071 w 2577108"/>
              <a:gd name="connsiteY17" fmla="*/ 1267690 h 1681012"/>
              <a:gd name="connsiteX18" fmla="*/ 369725 w 2577108"/>
              <a:gd name="connsiteY18" fmla="*/ 1204379 h 1681012"/>
              <a:gd name="connsiteX19" fmla="*/ 221764 w 2577108"/>
              <a:gd name="connsiteY19" fmla="*/ 979477 h 1681012"/>
              <a:gd name="connsiteX20" fmla="*/ 15419 w 2577108"/>
              <a:gd name="connsiteY20" fmla="*/ 344928 h 1681012"/>
              <a:gd name="connsiteX0" fmla="*/ 15419 w 2577108"/>
              <a:gd name="connsiteY0" fmla="*/ 344928 h 1681012"/>
              <a:gd name="connsiteX1" fmla="*/ 183939 w 2577108"/>
              <a:gd name="connsiteY1" fmla="*/ 42205 h 1681012"/>
              <a:gd name="connsiteX2" fmla="*/ 620400 w 2577108"/>
              <a:gd name="connsiteY2" fmla="*/ 44745 h 1681012"/>
              <a:gd name="connsiteX3" fmla="*/ 1273829 w 2577108"/>
              <a:gd name="connsiteY3" fmla="*/ 51442 h 1681012"/>
              <a:gd name="connsiteX4" fmla="*/ 1781829 w 2577108"/>
              <a:gd name="connsiteY4" fmla="*/ 23732 h 1681012"/>
              <a:gd name="connsiteX5" fmla="*/ 1874870 w 2577108"/>
              <a:gd name="connsiteY5" fmla="*/ 131430 h 1681012"/>
              <a:gd name="connsiteX6" fmla="*/ 2237098 w 2577108"/>
              <a:gd name="connsiteY6" fmla="*/ 122301 h 1681012"/>
              <a:gd name="connsiteX7" fmla="*/ 2521798 w 2577108"/>
              <a:gd name="connsiteY7" fmla="*/ 474795 h 1681012"/>
              <a:gd name="connsiteX8" fmla="*/ 2549506 w 2577108"/>
              <a:gd name="connsiteY8" fmla="*/ 1019741 h 1681012"/>
              <a:gd name="connsiteX9" fmla="*/ 2255085 w 2577108"/>
              <a:gd name="connsiteY9" fmla="*/ 1158952 h 1681012"/>
              <a:gd name="connsiteX10" fmla="*/ 2195383 w 2577108"/>
              <a:gd name="connsiteY10" fmla="*/ 1158952 h 1681012"/>
              <a:gd name="connsiteX11" fmla="*/ 2023415 w 2577108"/>
              <a:gd name="connsiteY11" fmla="*/ 1108009 h 1681012"/>
              <a:gd name="connsiteX12" fmla="*/ 1680051 w 2577108"/>
              <a:gd name="connsiteY12" fmla="*/ 1011265 h 1681012"/>
              <a:gd name="connsiteX13" fmla="*/ 1588505 w 2577108"/>
              <a:gd name="connsiteY13" fmla="*/ 1274895 h 1681012"/>
              <a:gd name="connsiteX14" fmla="*/ 1301930 w 2577108"/>
              <a:gd name="connsiteY14" fmla="*/ 1592204 h 1681012"/>
              <a:gd name="connsiteX15" fmla="*/ 863915 w 2577108"/>
              <a:gd name="connsiteY15" fmla="*/ 1680812 h 1681012"/>
              <a:gd name="connsiteX16" fmla="*/ 621528 w 2577108"/>
              <a:gd name="connsiteY16" fmla="*/ 1616068 h 1681012"/>
              <a:gd name="connsiteX17" fmla="*/ 674525 w 2577108"/>
              <a:gd name="connsiteY17" fmla="*/ 1354132 h 1681012"/>
              <a:gd name="connsiteX18" fmla="*/ 494071 w 2577108"/>
              <a:gd name="connsiteY18" fmla="*/ 1267690 h 1681012"/>
              <a:gd name="connsiteX19" fmla="*/ 369725 w 2577108"/>
              <a:gd name="connsiteY19" fmla="*/ 1204379 h 1681012"/>
              <a:gd name="connsiteX20" fmla="*/ 221764 w 2577108"/>
              <a:gd name="connsiteY20" fmla="*/ 979477 h 1681012"/>
              <a:gd name="connsiteX21" fmla="*/ 15419 w 2577108"/>
              <a:gd name="connsiteY21" fmla="*/ 344928 h 1681012"/>
              <a:gd name="connsiteX0" fmla="*/ 15419 w 2577108"/>
              <a:gd name="connsiteY0" fmla="*/ 393003 h 1729087"/>
              <a:gd name="connsiteX1" fmla="*/ 183939 w 2577108"/>
              <a:gd name="connsiteY1" fmla="*/ 90280 h 1729087"/>
              <a:gd name="connsiteX2" fmla="*/ 620400 w 2577108"/>
              <a:gd name="connsiteY2" fmla="*/ 92820 h 1729087"/>
              <a:gd name="connsiteX3" fmla="*/ 1273829 w 2577108"/>
              <a:gd name="connsiteY3" fmla="*/ 99517 h 1729087"/>
              <a:gd name="connsiteX4" fmla="*/ 1759833 w 2577108"/>
              <a:gd name="connsiteY4" fmla="*/ 18388 h 1729087"/>
              <a:gd name="connsiteX5" fmla="*/ 1874870 w 2577108"/>
              <a:gd name="connsiteY5" fmla="*/ 179505 h 1729087"/>
              <a:gd name="connsiteX6" fmla="*/ 2237098 w 2577108"/>
              <a:gd name="connsiteY6" fmla="*/ 170376 h 1729087"/>
              <a:gd name="connsiteX7" fmla="*/ 2521798 w 2577108"/>
              <a:gd name="connsiteY7" fmla="*/ 522870 h 1729087"/>
              <a:gd name="connsiteX8" fmla="*/ 2549506 w 2577108"/>
              <a:gd name="connsiteY8" fmla="*/ 1067816 h 1729087"/>
              <a:gd name="connsiteX9" fmla="*/ 2255085 w 2577108"/>
              <a:gd name="connsiteY9" fmla="*/ 1207027 h 1729087"/>
              <a:gd name="connsiteX10" fmla="*/ 2195383 w 2577108"/>
              <a:gd name="connsiteY10" fmla="*/ 1207027 h 1729087"/>
              <a:gd name="connsiteX11" fmla="*/ 2023415 w 2577108"/>
              <a:gd name="connsiteY11" fmla="*/ 1156084 h 1729087"/>
              <a:gd name="connsiteX12" fmla="*/ 1680051 w 2577108"/>
              <a:gd name="connsiteY12" fmla="*/ 1059340 h 1729087"/>
              <a:gd name="connsiteX13" fmla="*/ 1588505 w 2577108"/>
              <a:gd name="connsiteY13" fmla="*/ 1322970 h 1729087"/>
              <a:gd name="connsiteX14" fmla="*/ 1301930 w 2577108"/>
              <a:gd name="connsiteY14" fmla="*/ 1640279 h 1729087"/>
              <a:gd name="connsiteX15" fmla="*/ 863915 w 2577108"/>
              <a:gd name="connsiteY15" fmla="*/ 1728887 h 1729087"/>
              <a:gd name="connsiteX16" fmla="*/ 621528 w 2577108"/>
              <a:gd name="connsiteY16" fmla="*/ 1664143 h 1729087"/>
              <a:gd name="connsiteX17" fmla="*/ 674525 w 2577108"/>
              <a:gd name="connsiteY17" fmla="*/ 1402207 h 1729087"/>
              <a:gd name="connsiteX18" fmla="*/ 494071 w 2577108"/>
              <a:gd name="connsiteY18" fmla="*/ 1315765 h 1729087"/>
              <a:gd name="connsiteX19" fmla="*/ 369725 w 2577108"/>
              <a:gd name="connsiteY19" fmla="*/ 1252454 h 1729087"/>
              <a:gd name="connsiteX20" fmla="*/ 221764 w 2577108"/>
              <a:gd name="connsiteY20" fmla="*/ 1027552 h 1729087"/>
              <a:gd name="connsiteX21" fmla="*/ 15419 w 2577108"/>
              <a:gd name="connsiteY21" fmla="*/ 393003 h 1729087"/>
              <a:gd name="connsiteX0" fmla="*/ 15419 w 2577108"/>
              <a:gd name="connsiteY0" fmla="*/ 397774 h 1733858"/>
              <a:gd name="connsiteX1" fmla="*/ 183939 w 2577108"/>
              <a:gd name="connsiteY1" fmla="*/ 95051 h 1733858"/>
              <a:gd name="connsiteX2" fmla="*/ 620400 w 2577108"/>
              <a:gd name="connsiteY2" fmla="*/ 97591 h 1733858"/>
              <a:gd name="connsiteX3" fmla="*/ 1273829 w 2577108"/>
              <a:gd name="connsiteY3" fmla="*/ 104288 h 1733858"/>
              <a:gd name="connsiteX4" fmla="*/ 1759833 w 2577108"/>
              <a:gd name="connsiteY4" fmla="*/ 23159 h 1733858"/>
              <a:gd name="connsiteX5" fmla="*/ 1874870 w 2577108"/>
              <a:gd name="connsiteY5" fmla="*/ 184276 h 1733858"/>
              <a:gd name="connsiteX6" fmla="*/ 2237098 w 2577108"/>
              <a:gd name="connsiteY6" fmla="*/ 175147 h 1733858"/>
              <a:gd name="connsiteX7" fmla="*/ 2521798 w 2577108"/>
              <a:gd name="connsiteY7" fmla="*/ 527641 h 1733858"/>
              <a:gd name="connsiteX8" fmla="*/ 2549506 w 2577108"/>
              <a:gd name="connsiteY8" fmla="*/ 1072587 h 1733858"/>
              <a:gd name="connsiteX9" fmla="*/ 2255085 w 2577108"/>
              <a:gd name="connsiteY9" fmla="*/ 1211798 h 1733858"/>
              <a:gd name="connsiteX10" fmla="*/ 2195383 w 2577108"/>
              <a:gd name="connsiteY10" fmla="*/ 1211798 h 1733858"/>
              <a:gd name="connsiteX11" fmla="*/ 2023415 w 2577108"/>
              <a:gd name="connsiteY11" fmla="*/ 1160855 h 1733858"/>
              <a:gd name="connsiteX12" fmla="*/ 1680051 w 2577108"/>
              <a:gd name="connsiteY12" fmla="*/ 1064111 h 1733858"/>
              <a:gd name="connsiteX13" fmla="*/ 1588505 w 2577108"/>
              <a:gd name="connsiteY13" fmla="*/ 1327741 h 1733858"/>
              <a:gd name="connsiteX14" fmla="*/ 1301930 w 2577108"/>
              <a:gd name="connsiteY14" fmla="*/ 1645050 h 1733858"/>
              <a:gd name="connsiteX15" fmla="*/ 863915 w 2577108"/>
              <a:gd name="connsiteY15" fmla="*/ 1733658 h 1733858"/>
              <a:gd name="connsiteX16" fmla="*/ 621528 w 2577108"/>
              <a:gd name="connsiteY16" fmla="*/ 1668914 h 1733858"/>
              <a:gd name="connsiteX17" fmla="*/ 674525 w 2577108"/>
              <a:gd name="connsiteY17" fmla="*/ 1406978 h 1733858"/>
              <a:gd name="connsiteX18" fmla="*/ 494071 w 2577108"/>
              <a:gd name="connsiteY18" fmla="*/ 1320536 h 1733858"/>
              <a:gd name="connsiteX19" fmla="*/ 369725 w 2577108"/>
              <a:gd name="connsiteY19" fmla="*/ 1257225 h 1733858"/>
              <a:gd name="connsiteX20" fmla="*/ 221764 w 2577108"/>
              <a:gd name="connsiteY20" fmla="*/ 1032323 h 1733858"/>
              <a:gd name="connsiteX21" fmla="*/ 15419 w 2577108"/>
              <a:gd name="connsiteY21" fmla="*/ 397774 h 1733858"/>
              <a:gd name="connsiteX0" fmla="*/ 15419 w 2570382"/>
              <a:gd name="connsiteY0" fmla="*/ 397774 h 1733858"/>
              <a:gd name="connsiteX1" fmla="*/ 183939 w 2570382"/>
              <a:gd name="connsiteY1" fmla="*/ 95051 h 1733858"/>
              <a:gd name="connsiteX2" fmla="*/ 620400 w 2570382"/>
              <a:gd name="connsiteY2" fmla="*/ 97591 h 1733858"/>
              <a:gd name="connsiteX3" fmla="*/ 1273829 w 2570382"/>
              <a:gd name="connsiteY3" fmla="*/ 104288 h 1733858"/>
              <a:gd name="connsiteX4" fmla="*/ 1759833 w 2570382"/>
              <a:gd name="connsiteY4" fmla="*/ 23159 h 1733858"/>
              <a:gd name="connsiteX5" fmla="*/ 1874870 w 2570382"/>
              <a:gd name="connsiteY5" fmla="*/ 184276 h 1733858"/>
              <a:gd name="connsiteX6" fmla="*/ 2237098 w 2570382"/>
              <a:gd name="connsiteY6" fmla="*/ 175147 h 1733858"/>
              <a:gd name="connsiteX7" fmla="*/ 2283365 w 2570382"/>
              <a:gd name="connsiteY7" fmla="*/ 492219 h 1733858"/>
              <a:gd name="connsiteX8" fmla="*/ 2521798 w 2570382"/>
              <a:gd name="connsiteY8" fmla="*/ 527641 h 1733858"/>
              <a:gd name="connsiteX9" fmla="*/ 2549506 w 2570382"/>
              <a:gd name="connsiteY9" fmla="*/ 1072587 h 1733858"/>
              <a:gd name="connsiteX10" fmla="*/ 2255085 w 2570382"/>
              <a:gd name="connsiteY10" fmla="*/ 1211798 h 1733858"/>
              <a:gd name="connsiteX11" fmla="*/ 2195383 w 2570382"/>
              <a:gd name="connsiteY11" fmla="*/ 1211798 h 1733858"/>
              <a:gd name="connsiteX12" fmla="*/ 2023415 w 2570382"/>
              <a:gd name="connsiteY12" fmla="*/ 1160855 h 1733858"/>
              <a:gd name="connsiteX13" fmla="*/ 1680051 w 2570382"/>
              <a:gd name="connsiteY13" fmla="*/ 1064111 h 1733858"/>
              <a:gd name="connsiteX14" fmla="*/ 1588505 w 2570382"/>
              <a:gd name="connsiteY14" fmla="*/ 1327741 h 1733858"/>
              <a:gd name="connsiteX15" fmla="*/ 1301930 w 2570382"/>
              <a:gd name="connsiteY15" fmla="*/ 1645050 h 1733858"/>
              <a:gd name="connsiteX16" fmla="*/ 863915 w 2570382"/>
              <a:gd name="connsiteY16" fmla="*/ 1733658 h 1733858"/>
              <a:gd name="connsiteX17" fmla="*/ 621528 w 2570382"/>
              <a:gd name="connsiteY17" fmla="*/ 1668914 h 1733858"/>
              <a:gd name="connsiteX18" fmla="*/ 674525 w 2570382"/>
              <a:gd name="connsiteY18" fmla="*/ 1406978 h 1733858"/>
              <a:gd name="connsiteX19" fmla="*/ 494071 w 2570382"/>
              <a:gd name="connsiteY19" fmla="*/ 1320536 h 1733858"/>
              <a:gd name="connsiteX20" fmla="*/ 369725 w 2570382"/>
              <a:gd name="connsiteY20" fmla="*/ 1257225 h 1733858"/>
              <a:gd name="connsiteX21" fmla="*/ 221764 w 2570382"/>
              <a:gd name="connsiteY21" fmla="*/ 1032323 h 1733858"/>
              <a:gd name="connsiteX22" fmla="*/ 15419 w 2570382"/>
              <a:gd name="connsiteY22" fmla="*/ 397774 h 1733858"/>
              <a:gd name="connsiteX0" fmla="*/ 15419 w 2575732"/>
              <a:gd name="connsiteY0" fmla="*/ 397774 h 1733858"/>
              <a:gd name="connsiteX1" fmla="*/ 183939 w 2575732"/>
              <a:gd name="connsiteY1" fmla="*/ 95051 h 1733858"/>
              <a:gd name="connsiteX2" fmla="*/ 620400 w 2575732"/>
              <a:gd name="connsiteY2" fmla="*/ 97591 h 1733858"/>
              <a:gd name="connsiteX3" fmla="*/ 1273829 w 2575732"/>
              <a:gd name="connsiteY3" fmla="*/ 104288 h 1733858"/>
              <a:gd name="connsiteX4" fmla="*/ 1759833 w 2575732"/>
              <a:gd name="connsiteY4" fmla="*/ 23159 h 1733858"/>
              <a:gd name="connsiteX5" fmla="*/ 1874870 w 2575732"/>
              <a:gd name="connsiteY5" fmla="*/ 184276 h 1733858"/>
              <a:gd name="connsiteX6" fmla="*/ 2237098 w 2575732"/>
              <a:gd name="connsiteY6" fmla="*/ 175147 h 1733858"/>
              <a:gd name="connsiteX7" fmla="*/ 2283365 w 2575732"/>
              <a:gd name="connsiteY7" fmla="*/ 492219 h 1733858"/>
              <a:gd name="connsiteX8" fmla="*/ 2540652 w 2575732"/>
              <a:gd name="connsiteY8" fmla="*/ 678470 h 1733858"/>
              <a:gd name="connsiteX9" fmla="*/ 2549506 w 2575732"/>
              <a:gd name="connsiteY9" fmla="*/ 1072587 h 1733858"/>
              <a:gd name="connsiteX10" fmla="*/ 2255085 w 2575732"/>
              <a:gd name="connsiteY10" fmla="*/ 1211798 h 1733858"/>
              <a:gd name="connsiteX11" fmla="*/ 2195383 w 2575732"/>
              <a:gd name="connsiteY11" fmla="*/ 1211798 h 1733858"/>
              <a:gd name="connsiteX12" fmla="*/ 2023415 w 2575732"/>
              <a:gd name="connsiteY12" fmla="*/ 1160855 h 1733858"/>
              <a:gd name="connsiteX13" fmla="*/ 1680051 w 2575732"/>
              <a:gd name="connsiteY13" fmla="*/ 1064111 h 1733858"/>
              <a:gd name="connsiteX14" fmla="*/ 1588505 w 2575732"/>
              <a:gd name="connsiteY14" fmla="*/ 1327741 h 1733858"/>
              <a:gd name="connsiteX15" fmla="*/ 1301930 w 2575732"/>
              <a:gd name="connsiteY15" fmla="*/ 1645050 h 1733858"/>
              <a:gd name="connsiteX16" fmla="*/ 863915 w 2575732"/>
              <a:gd name="connsiteY16" fmla="*/ 1733658 h 1733858"/>
              <a:gd name="connsiteX17" fmla="*/ 621528 w 2575732"/>
              <a:gd name="connsiteY17" fmla="*/ 1668914 h 1733858"/>
              <a:gd name="connsiteX18" fmla="*/ 674525 w 2575732"/>
              <a:gd name="connsiteY18" fmla="*/ 1406978 h 1733858"/>
              <a:gd name="connsiteX19" fmla="*/ 494071 w 2575732"/>
              <a:gd name="connsiteY19" fmla="*/ 1320536 h 1733858"/>
              <a:gd name="connsiteX20" fmla="*/ 369725 w 2575732"/>
              <a:gd name="connsiteY20" fmla="*/ 1257225 h 1733858"/>
              <a:gd name="connsiteX21" fmla="*/ 221764 w 2575732"/>
              <a:gd name="connsiteY21" fmla="*/ 1032323 h 1733858"/>
              <a:gd name="connsiteX22" fmla="*/ 15419 w 2575732"/>
              <a:gd name="connsiteY22" fmla="*/ 397774 h 1733858"/>
              <a:gd name="connsiteX0" fmla="*/ 15419 w 2575732"/>
              <a:gd name="connsiteY0" fmla="*/ 397774 h 1733858"/>
              <a:gd name="connsiteX1" fmla="*/ 183939 w 2575732"/>
              <a:gd name="connsiteY1" fmla="*/ 95051 h 1733858"/>
              <a:gd name="connsiteX2" fmla="*/ 620400 w 2575732"/>
              <a:gd name="connsiteY2" fmla="*/ 97591 h 1733858"/>
              <a:gd name="connsiteX3" fmla="*/ 1273829 w 2575732"/>
              <a:gd name="connsiteY3" fmla="*/ 104288 h 1733858"/>
              <a:gd name="connsiteX4" fmla="*/ 1759833 w 2575732"/>
              <a:gd name="connsiteY4" fmla="*/ 23159 h 1733858"/>
              <a:gd name="connsiteX5" fmla="*/ 1874870 w 2575732"/>
              <a:gd name="connsiteY5" fmla="*/ 184276 h 1733858"/>
              <a:gd name="connsiteX6" fmla="*/ 1946812 w 2575732"/>
              <a:gd name="connsiteY6" fmla="*/ 487204 h 1733858"/>
              <a:gd name="connsiteX7" fmla="*/ 2283365 w 2575732"/>
              <a:gd name="connsiteY7" fmla="*/ 492219 h 1733858"/>
              <a:gd name="connsiteX8" fmla="*/ 2540652 w 2575732"/>
              <a:gd name="connsiteY8" fmla="*/ 678470 h 1733858"/>
              <a:gd name="connsiteX9" fmla="*/ 2549506 w 2575732"/>
              <a:gd name="connsiteY9" fmla="*/ 1072587 h 1733858"/>
              <a:gd name="connsiteX10" fmla="*/ 2255085 w 2575732"/>
              <a:gd name="connsiteY10" fmla="*/ 1211798 h 1733858"/>
              <a:gd name="connsiteX11" fmla="*/ 2195383 w 2575732"/>
              <a:gd name="connsiteY11" fmla="*/ 1211798 h 1733858"/>
              <a:gd name="connsiteX12" fmla="*/ 2023415 w 2575732"/>
              <a:gd name="connsiteY12" fmla="*/ 1160855 h 1733858"/>
              <a:gd name="connsiteX13" fmla="*/ 1680051 w 2575732"/>
              <a:gd name="connsiteY13" fmla="*/ 1064111 h 1733858"/>
              <a:gd name="connsiteX14" fmla="*/ 1588505 w 2575732"/>
              <a:gd name="connsiteY14" fmla="*/ 1327741 h 1733858"/>
              <a:gd name="connsiteX15" fmla="*/ 1301930 w 2575732"/>
              <a:gd name="connsiteY15" fmla="*/ 1645050 h 1733858"/>
              <a:gd name="connsiteX16" fmla="*/ 863915 w 2575732"/>
              <a:gd name="connsiteY16" fmla="*/ 1733658 h 1733858"/>
              <a:gd name="connsiteX17" fmla="*/ 621528 w 2575732"/>
              <a:gd name="connsiteY17" fmla="*/ 1668914 h 1733858"/>
              <a:gd name="connsiteX18" fmla="*/ 674525 w 2575732"/>
              <a:gd name="connsiteY18" fmla="*/ 1406978 h 1733858"/>
              <a:gd name="connsiteX19" fmla="*/ 494071 w 2575732"/>
              <a:gd name="connsiteY19" fmla="*/ 1320536 h 1733858"/>
              <a:gd name="connsiteX20" fmla="*/ 369725 w 2575732"/>
              <a:gd name="connsiteY20" fmla="*/ 1257225 h 1733858"/>
              <a:gd name="connsiteX21" fmla="*/ 221764 w 2575732"/>
              <a:gd name="connsiteY21" fmla="*/ 1032323 h 1733858"/>
              <a:gd name="connsiteX22" fmla="*/ 15419 w 2575732"/>
              <a:gd name="connsiteY22" fmla="*/ 397774 h 1733858"/>
              <a:gd name="connsiteX0" fmla="*/ 15419 w 2549601"/>
              <a:gd name="connsiteY0" fmla="*/ 397774 h 1733858"/>
              <a:gd name="connsiteX1" fmla="*/ 183939 w 2549601"/>
              <a:gd name="connsiteY1" fmla="*/ 95051 h 1733858"/>
              <a:gd name="connsiteX2" fmla="*/ 620400 w 2549601"/>
              <a:gd name="connsiteY2" fmla="*/ 97591 h 1733858"/>
              <a:gd name="connsiteX3" fmla="*/ 1273829 w 2549601"/>
              <a:gd name="connsiteY3" fmla="*/ 104288 h 1733858"/>
              <a:gd name="connsiteX4" fmla="*/ 1759833 w 2549601"/>
              <a:gd name="connsiteY4" fmla="*/ 23159 h 1733858"/>
              <a:gd name="connsiteX5" fmla="*/ 1874870 w 2549601"/>
              <a:gd name="connsiteY5" fmla="*/ 184276 h 1733858"/>
              <a:gd name="connsiteX6" fmla="*/ 1946812 w 2549601"/>
              <a:gd name="connsiteY6" fmla="*/ 487204 h 1733858"/>
              <a:gd name="connsiteX7" fmla="*/ 2283365 w 2549601"/>
              <a:gd name="connsiteY7" fmla="*/ 492219 h 1733858"/>
              <a:gd name="connsiteX8" fmla="*/ 2549506 w 2549601"/>
              <a:gd name="connsiteY8" fmla="*/ 1072587 h 1733858"/>
              <a:gd name="connsiteX9" fmla="*/ 2255085 w 2549601"/>
              <a:gd name="connsiteY9" fmla="*/ 1211798 h 1733858"/>
              <a:gd name="connsiteX10" fmla="*/ 2195383 w 2549601"/>
              <a:gd name="connsiteY10" fmla="*/ 1211798 h 1733858"/>
              <a:gd name="connsiteX11" fmla="*/ 2023415 w 2549601"/>
              <a:gd name="connsiteY11" fmla="*/ 1160855 h 1733858"/>
              <a:gd name="connsiteX12" fmla="*/ 1680051 w 2549601"/>
              <a:gd name="connsiteY12" fmla="*/ 1064111 h 1733858"/>
              <a:gd name="connsiteX13" fmla="*/ 1588505 w 2549601"/>
              <a:gd name="connsiteY13" fmla="*/ 1327741 h 1733858"/>
              <a:gd name="connsiteX14" fmla="*/ 1301930 w 2549601"/>
              <a:gd name="connsiteY14" fmla="*/ 1645050 h 1733858"/>
              <a:gd name="connsiteX15" fmla="*/ 863915 w 2549601"/>
              <a:gd name="connsiteY15" fmla="*/ 1733658 h 1733858"/>
              <a:gd name="connsiteX16" fmla="*/ 621528 w 2549601"/>
              <a:gd name="connsiteY16" fmla="*/ 1668914 h 1733858"/>
              <a:gd name="connsiteX17" fmla="*/ 674525 w 2549601"/>
              <a:gd name="connsiteY17" fmla="*/ 1406978 h 1733858"/>
              <a:gd name="connsiteX18" fmla="*/ 494071 w 2549601"/>
              <a:gd name="connsiteY18" fmla="*/ 1320536 h 1733858"/>
              <a:gd name="connsiteX19" fmla="*/ 369725 w 2549601"/>
              <a:gd name="connsiteY19" fmla="*/ 1257225 h 1733858"/>
              <a:gd name="connsiteX20" fmla="*/ 221764 w 2549601"/>
              <a:gd name="connsiteY20" fmla="*/ 1032323 h 1733858"/>
              <a:gd name="connsiteX21" fmla="*/ 15419 w 2549601"/>
              <a:gd name="connsiteY21" fmla="*/ 397774 h 1733858"/>
              <a:gd name="connsiteX0" fmla="*/ 15419 w 2563060"/>
              <a:gd name="connsiteY0" fmla="*/ 397774 h 1733858"/>
              <a:gd name="connsiteX1" fmla="*/ 183939 w 2563060"/>
              <a:gd name="connsiteY1" fmla="*/ 95051 h 1733858"/>
              <a:gd name="connsiteX2" fmla="*/ 620400 w 2563060"/>
              <a:gd name="connsiteY2" fmla="*/ 97591 h 1733858"/>
              <a:gd name="connsiteX3" fmla="*/ 1273829 w 2563060"/>
              <a:gd name="connsiteY3" fmla="*/ 104288 h 1733858"/>
              <a:gd name="connsiteX4" fmla="*/ 1759833 w 2563060"/>
              <a:gd name="connsiteY4" fmla="*/ 23159 h 1733858"/>
              <a:gd name="connsiteX5" fmla="*/ 1874870 w 2563060"/>
              <a:gd name="connsiteY5" fmla="*/ 184276 h 1733858"/>
              <a:gd name="connsiteX6" fmla="*/ 1946812 w 2563060"/>
              <a:gd name="connsiteY6" fmla="*/ 487204 h 1733858"/>
              <a:gd name="connsiteX7" fmla="*/ 2283365 w 2563060"/>
              <a:gd name="connsiteY7" fmla="*/ 492219 h 1733858"/>
              <a:gd name="connsiteX8" fmla="*/ 2549506 w 2563060"/>
              <a:gd name="connsiteY8" fmla="*/ 1072587 h 1733858"/>
              <a:gd name="connsiteX9" fmla="*/ 2496068 w 2563060"/>
              <a:gd name="connsiteY9" fmla="*/ 1120748 h 1733858"/>
              <a:gd name="connsiteX10" fmla="*/ 2255085 w 2563060"/>
              <a:gd name="connsiteY10" fmla="*/ 1211798 h 1733858"/>
              <a:gd name="connsiteX11" fmla="*/ 2195383 w 2563060"/>
              <a:gd name="connsiteY11" fmla="*/ 1211798 h 1733858"/>
              <a:gd name="connsiteX12" fmla="*/ 2023415 w 2563060"/>
              <a:gd name="connsiteY12" fmla="*/ 1160855 h 1733858"/>
              <a:gd name="connsiteX13" fmla="*/ 1680051 w 2563060"/>
              <a:gd name="connsiteY13" fmla="*/ 1064111 h 1733858"/>
              <a:gd name="connsiteX14" fmla="*/ 1588505 w 2563060"/>
              <a:gd name="connsiteY14" fmla="*/ 1327741 h 1733858"/>
              <a:gd name="connsiteX15" fmla="*/ 1301930 w 2563060"/>
              <a:gd name="connsiteY15" fmla="*/ 1645050 h 1733858"/>
              <a:gd name="connsiteX16" fmla="*/ 863915 w 2563060"/>
              <a:gd name="connsiteY16" fmla="*/ 1733658 h 1733858"/>
              <a:gd name="connsiteX17" fmla="*/ 621528 w 2563060"/>
              <a:gd name="connsiteY17" fmla="*/ 1668914 h 1733858"/>
              <a:gd name="connsiteX18" fmla="*/ 674525 w 2563060"/>
              <a:gd name="connsiteY18" fmla="*/ 1406978 h 1733858"/>
              <a:gd name="connsiteX19" fmla="*/ 494071 w 2563060"/>
              <a:gd name="connsiteY19" fmla="*/ 1320536 h 1733858"/>
              <a:gd name="connsiteX20" fmla="*/ 369725 w 2563060"/>
              <a:gd name="connsiteY20" fmla="*/ 1257225 h 1733858"/>
              <a:gd name="connsiteX21" fmla="*/ 221764 w 2563060"/>
              <a:gd name="connsiteY21" fmla="*/ 1032323 h 1733858"/>
              <a:gd name="connsiteX22" fmla="*/ 15419 w 2563060"/>
              <a:gd name="connsiteY22" fmla="*/ 397774 h 1733858"/>
              <a:gd name="connsiteX0" fmla="*/ 15419 w 2549601"/>
              <a:gd name="connsiteY0" fmla="*/ 397774 h 1733858"/>
              <a:gd name="connsiteX1" fmla="*/ 183939 w 2549601"/>
              <a:gd name="connsiteY1" fmla="*/ 95051 h 1733858"/>
              <a:gd name="connsiteX2" fmla="*/ 620400 w 2549601"/>
              <a:gd name="connsiteY2" fmla="*/ 97591 h 1733858"/>
              <a:gd name="connsiteX3" fmla="*/ 1273829 w 2549601"/>
              <a:gd name="connsiteY3" fmla="*/ 104288 h 1733858"/>
              <a:gd name="connsiteX4" fmla="*/ 1759833 w 2549601"/>
              <a:gd name="connsiteY4" fmla="*/ 23159 h 1733858"/>
              <a:gd name="connsiteX5" fmla="*/ 1874870 w 2549601"/>
              <a:gd name="connsiteY5" fmla="*/ 184276 h 1733858"/>
              <a:gd name="connsiteX6" fmla="*/ 1946812 w 2549601"/>
              <a:gd name="connsiteY6" fmla="*/ 487204 h 1733858"/>
              <a:gd name="connsiteX7" fmla="*/ 2283365 w 2549601"/>
              <a:gd name="connsiteY7" fmla="*/ 492219 h 1733858"/>
              <a:gd name="connsiteX8" fmla="*/ 2549506 w 2549601"/>
              <a:gd name="connsiteY8" fmla="*/ 1072587 h 1733858"/>
              <a:gd name="connsiteX9" fmla="*/ 2255085 w 2549601"/>
              <a:gd name="connsiteY9" fmla="*/ 1211798 h 1733858"/>
              <a:gd name="connsiteX10" fmla="*/ 2195383 w 2549601"/>
              <a:gd name="connsiteY10" fmla="*/ 1211798 h 1733858"/>
              <a:gd name="connsiteX11" fmla="*/ 2023415 w 2549601"/>
              <a:gd name="connsiteY11" fmla="*/ 1160855 h 1733858"/>
              <a:gd name="connsiteX12" fmla="*/ 1680051 w 2549601"/>
              <a:gd name="connsiteY12" fmla="*/ 1064111 h 1733858"/>
              <a:gd name="connsiteX13" fmla="*/ 1588505 w 2549601"/>
              <a:gd name="connsiteY13" fmla="*/ 1327741 h 1733858"/>
              <a:gd name="connsiteX14" fmla="*/ 1301930 w 2549601"/>
              <a:gd name="connsiteY14" fmla="*/ 1645050 h 1733858"/>
              <a:gd name="connsiteX15" fmla="*/ 863915 w 2549601"/>
              <a:gd name="connsiteY15" fmla="*/ 1733658 h 1733858"/>
              <a:gd name="connsiteX16" fmla="*/ 621528 w 2549601"/>
              <a:gd name="connsiteY16" fmla="*/ 1668914 h 1733858"/>
              <a:gd name="connsiteX17" fmla="*/ 674525 w 2549601"/>
              <a:gd name="connsiteY17" fmla="*/ 1406978 h 1733858"/>
              <a:gd name="connsiteX18" fmla="*/ 494071 w 2549601"/>
              <a:gd name="connsiteY18" fmla="*/ 1320536 h 1733858"/>
              <a:gd name="connsiteX19" fmla="*/ 369725 w 2549601"/>
              <a:gd name="connsiteY19" fmla="*/ 1257225 h 1733858"/>
              <a:gd name="connsiteX20" fmla="*/ 221764 w 2549601"/>
              <a:gd name="connsiteY20" fmla="*/ 1032323 h 1733858"/>
              <a:gd name="connsiteX21" fmla="*/ 15419 w 2549601"/>
              <a:gd name="connsiteY21" fmla="*/ 397774 h 1733858"/>
              <a:gd name="connsiteX0" fmla="*/ 15419 w 2302817"/>
              <a:gd name="connsiteY0" fmla="*/ 397774 h 1733858"/>
              <a:gd name="connsiteX1" fmla="*/ 183939 w 2302817"/>
              <a:gd name="connsiteY1" fmla="*/ 95051 h 1733858"/>
              <a:gd name="connsiteX2" fmla="*/ 620400 w 2302817"/>
              <a:gd name="connsiteY2" fmla="*/ 97591 h 1733858"/>
              <a:gd name="connsiteX3" fmla="*/ 1273829 w 2302817"/>
              <a:gd name="connsiteY3" fmla="*/ 104288 h 1733858"/>
              <a:gd name="connsiteX4" fmla="*/ 1759833 w 2302817"/>
              <a:gd name="connsiteY4" fmla="*/ 23159 h 1733858"/>
              <a:gd name="connsiteX5" fmla="*/ 1874870 w 2302817"/>
              <a:gd name="connsiteY5" fmla="*/ 184276 h 1733858"/>
              <a:gd name="connsiteX6" fmla="*/ 1946812 w 2302817"/>
              <a:gd name="connsiteY6" fmla="*/ 487204 h 1733858"/>
              <a:gd name="connsiteX7" fmla="*/ 2283365 w 2302817"/>
              <a:gd name="connsiteY7" fmla="*/ 492219 h 1733858"/>
              <a:gd name="connsiteX8" fmla="*/ 2255085 w 2302817"/>
              <a:gd name="connsiteY8" fmla="*/ 1211798 h 1733858"/>
              <a:gd name="connsiteX9" fmla="*/ 2195383 w 2302817"/>
              <a:gd name="connsiteY9" fmla="*/ 1211798 h 1733858"/>
              <a:gd name="connsiteX10" fmla="*/ 2023415 w 2302817"/>
              <a:gd name="connsiteY10" fmla="*/ 1160855 h 1733858"/>
              <a:gd name="connsiteX11" fmla="*/ 1680051 w 2302817"/>
              <a:gd name="connsiteY11" fmla="*/ 1064111 h 1733858"/>
              <a:gd name="connsiteX12" fmla="*/ 1588505 w 2302817"/>
              <a:gd name="connsiteY12" fmla="*/ 1327741 h 1733858"/>
              <a:gd name="connsiteX13" fmla="*/ 1301930 w 2302817"/>
              <a:gd name="connsiteY13" fmla="*/ 1645050 h 1733858"/>
              <a:gd name="connsiteX14" fmla="*/ 863915 w 2302817"/>
              <a:gd name="connsiteY14" fmla="*/ 1733658 h 1733858"/>
              <a:gd name="connsiteX15" fmla="*/ 621528 w 2302817"/>
              <a:gd name="connsiteY15" fmla="*/ 1668914 h 1733858"/>
              <a:gd name="connsiteX16" fmla="*/ 674525 w 2302817"/>
              <a:gd name="connsiteY16" fmla="*/ 1406978 h 1733858"/>
              <a:gd name="connsiteX17" fmla="*/ 494071 w 2302817"/>
              <a:gd name="connsiteY17" fmla="*/ 1320536 h 1733858"/>
              <a:gd name="connsiteX18" fmla="*/ 369725 w 2302817"/>
              <a:gd name="connsiteY18" fmla="*/ 1257225 h 1733858"/>
              <a:gd name="connsiteX19" fmla="*/ 221764 w 2302817"/>
              <a:gd name="connsiteY19" fmla="*/ 1032323 h 1733858"/>
              <a:gd name="connsiteX20" fmla="*/ 15419 w 2302817"/>
              <a:gd name="connsiteY20" fmla="*/ 397774 h 1733858"/>
              <a:gd name="connsiteX0" fmla="*/ 15419 w 2268286"/>
              <a:gd name="connsiteY0" fmla="*/ 397774 h 1733858"/>
              <a:gd name="connsiteX1" fmla="*/ 183939 w 2268286"/>
              <a:gd name="connsiteY1" fmla="*/ 95051 h 1733858"/>
              <a:gd name="connsiteX2" fmla="*/ 620400 w 2268286"/>
              <a:gd name="connsiteY2" fmla="*/ 97591 h 1733858"/>
              <a:gd name="connsiteX3" fmla="*/ 1273829 w 2268286"/>
              <a:gd name="connsiteY3" fmla="*/ 104288 h 1733858"/>
              <a:gd name="connsiteX4" fmla="*/ 1759833 w 2268286"/>
              <a:gd name="connsiteY4" fmla="*/ 23159 h 1733858"/>
              <a:gd name="connsiteX5" fmla="*/ 1874870 w 2268286"/>
              <a:gd name="connsiteY5" fmla="*/ 184276 h 1733858"/>
              <a:gd name="connsiteX6" fmla="*/ 1946812 w 2268286"/>
              <a:gd name="connsiteY6" fmla="*/ 487204 h 1733858"/>
              <a:gd name="connsiteX7" fmla="*/ 2255085 w 2268286"/>
              <a:gd name="connsiteY7" fmla="*/ 1211798 h 1733858"/>
              <a:gd name="connsiteX8" fmla="*/ 2195383 w 2268286"/>
              <a:gd name="connsiteY8" fmla="*/ 1211798 h 1733858"/>
              <a:gd name="connsiteX9" fmla="*/ 2023415 w 2268286"/>
              <a:gd name="connsiteY9" fmla="*/ 1160855 h 1733858"/>
              <a:gd name="connsiteX10" fmla="*/ 1680051 w 2268286"/>
              <a:gd name="connsiteY10" fmla="*/ 1064111 h 1733858"/>
              <a:gd name="connsiteX11" fmla="*/ 1588505 w 2268286"/>
              <a:gd name="connsiteY11" fmla="*/ 1327741 h 1733858"/>
              <a:gd name="connsiteX12" fmla="*/ 1301930 w 2268286"/>
              <a:gd name="connsiteY12" fmla="*/ 1645050 h 1733858"/>
              <a:gd name="connsiteX13" fmla="*/ 863915 w 2268286"/>
              <a:gd name="connsiteY13" fmla="*/ 1733658 h 1733858"/>
              <a:gd name="connsiteX14" fmla="*/ 621528 w 2268286"/>
              <a:gd name="connsiteY14" fmla="*/ 1668914 h 1733858"/>
              <a:gd name="connsiteX15" fmla="*/ 674525 w 2268286"/>
              <a:gd name="connsiteY15" fmla="*/ 1406978 h 1733858"/>
              <a:gd name="connsiteX16" fmla="*/ 494071 w 2268286"/>
              <a:gd name="connsiteY16" fmla="*/ 1320536 h 1733858"/>
              <a:gd name="connsiteX17" fmla="*/ 369725 w 2268286"/>
              <a:gd name="connsiteY17" fmla="*/ 1257225 h 1733858"/>
              <a:gd name="connsiteX18" fmla="*/ 221764 w 2268286"/>
              <a:gd name="connsiteY18" fmla="*/ 1032323 h 1733858"/>
              <a:gd name="connsiteX19" fmla="*/ 15419 w 2268286"/>
              <a:gd name="connsiteY19" fmla="*/ 397774 h 1733858"/>
              <a:gd name="connsiteX0" fmla="*/ 15419 w 2195383"/>
              <a:gd name="connsiteY0" fmla="*/ 397774 h 1733858"/>
              <a:gd name="connsiteX1" fmla="*/ 183939 w 2195383"/>
              <a:gd name="connsiteY1" fmla="*/ 95051 h 1733858"/>
              <a:gd name="connsiteX2" fmla="*/ 620400 w 2195383"/>
              <a:gd name="connsiteY2" fmla="*/ 97591 h 1733858"/>
              <a:gd name="connsiteX3" fmla="*/ 1273829 w 2195383"/>
              <a:gd name="connsiteY3" fmla="*/ 104288 h 1733858"/>
              <a:gd name="connsiteX4" fmla="*/ 1759833 w 2195383"/>
              <a:gd name="connsiteY4" fmla="*/ 23159 h 1733858"/>
              <a:gd name="connsiteX5" fmla="*/ 1874870 w 2195383"/>
              <a:gd name="connsiteY5" fmla="*/ 184276 h 1733858"/>
              <a:gd name="connsiteX6" fmla="*/ 1946812 w 2195383"/>
              <a:gd name="connsiteY6" fmla="*/ 487204 h 1733858"/>
              <a:gd name="connsiteX7" fmla="*/ 2195383 w 2195383"/>
              <a:gd name="connsiteY7" fmla="*/ 1211798 h 1733858"/>
              <a:gd name="connsiteX8" fmla="*/ 2023415 w 2195383"/>
              <a:gd name="connsiteY8" fmla="*/ 1160855 h 1733858"/>
              <a:gd name="connsiteX9" fmla="*/ 1680051 w 2195383"/>
              <a:gd name="connsiteY9" fmla="*/ 1064111 h 1733858"/>
              <a:gd name="connsiteX10" fmla="*/ 1588505 w 2195383"/>
              <a:gd name="connsiteY10" fmla="*/ 1327741 h 1733858"/>
              <a:gd name="connsiteX11" fmla="*/ 1301930 w 2195383"/>
              <a:gd name="connsiteY11" fmla="*/ 1645050 h 1733858"/>
              <a:gd name="connsiteX12" fmla="*/ 863915 w 2195383"/>
              <a:gd name="connsiteY12" fmla="*/ 1733658 h 1733858"/>
              <a:gd name="connsiteX13" fmla="*/ 621528 w 2195383"/>
              <a:gd name="connsiteY13" fmla="*/ 1668914 h 1733858"/>
              <a:gd name="connsiteX14" fmla="*/ 674525 w 2195383"/>
              <a:gd name="connsiteY14" fmla="*/ 1406978 h 1733858"/>
              <a:gd name="connsiteX15" fmla="*/ 494071 w 2195383"/>
              <a:gd name="connsiteY15" fmla="*/ 1320536 h 1733858"/>
              <a:gd name="connsiteX16" fmla="*/ 369725 w 2195383"/>
              <a:gd name="connsiteY16" fmla="*/ 1257225 h 1733858"/>
              <a:gd name="connsiteX17" fmla="*/ 221764 w 2195383"/>
              <a:gd name="connsiteY17" fmla="*/ 1032323 h 1733858"/>
              <a:gd name="connsiteX18" fmla="*/ 15419 w 2195383"/>
              <a:gd name="connsiteY18" fmla="*/ 397774 h 1733858"/>
              <a:gd name="connsiteX0" fmla="*/ 15419 w 2034982"/>
              <a:gd name="connsiteY0" fmla="*/ 397774 h 1733858"/>
              <a:gd name="connsiteX1" fmla="*/ 183939 w 2034982"/>
              <a:gd name="connsiteY1" fmla="*/ 95051 h 1733858"/>
              <a:gd name="connsiteX2" fmla="*/ 620400 w 2034982"/>
              <a:gd name="connsiteY2" fmla="*/ 97591 h 1733858"/>
              <a:gd name="connsiteX3" fmla="*/ 1273829 w 2034982"/>
              <a:gd name="connsiteY3" fmla="*/ 104288 h 1733858"/>
              <a:gd name="connsiteX4" fmla="*/ 1759833 w 2034982"/>
              <a:gd name="connsiteY4" fmla="*/ 23159 h 1733858"/>
              <a:gd name="connsiteX5" fmla="*/ 1874870 w 2034982"/>
              <a:gd name="connsiteY5" fmla="*/ 184276 h 1733858"/>
              <a:gd name="connsiteX6" fmla="*/ 1946812 w 2034982"/>
              <a:gd name="connsiteY6" fmla="*/ 487204 h 1733858"/>
              <a:gd name="connsiteX7" fmla="*/ 2023415 w 2034982"/>
              <a:gd name="connsiteY7" fmla="*/ 1160855 h 1733858"/>
              <a:gd name="connsiteX8" fmla="*/ 1680051 w 2034982"/>
              <a:gd name="connsiteY8" fmla="*/ 1064111 h 1733858"/>
              <a:gd name="connsiteX9" fmla="*/ 1588505 w 2034982"/>
              <a:gd name="connsiteY9" fmla="*/ 1327741 h 1733858"/>
              <a:gd name="connsiteX10" fmla="*/ 1301930 w 2034982"/>
              <a:gd name="connsiteY10" fmla="*/ 1645050 h 1733858"/>
              <a:gd name="connsiteX11" fmla="*/ 863915 w 2034982"/>
              <a:gd name="connsiteY11" fmla="*/ 1733658 h 1733858"/>
              <a:gd name="connsiteX12" fmla="*/ 621528 w 2034982"/>
              <a:gd name="connsiteY12" fmla="*/ 1668914 h 1733858"/>
              <a:gd name="connsiteX13" fmla="*/ 674525 w 2034982"/>
              <a:gd name="connsiteY13" fmla="*/ 1406978 h 1733858"/>
              <a:gd name="connsiteX14" fmla="*/ 494071 w 2034982"/>
              <a:gd name="connsiteY14" fmla="*/ 1320536 h 1733858"/>
              <a:gd name="connsiteX15" fmla="*/ 369725 w 2034982"/>
              <a:gd name="connsiteY15" fmla="*/ 1257225 h 1733858"/>
              <a:gd name="connsiteX16" fmla="*/ 221764 w 2034982"/>
              <a:gd name="connsiteY16" fmla="*/ 1032323 h 1733858"/>
              <a:gd name="connsiteX17" fmla="*/ 15419 w 2034982"/>
              <a:gd name="connsiteY17" fmla="*/ 397774 h 1733858"/>
              <a:gd name="connsiteX0" fmla="*/ 15419 w 2048504"/>
              <a:gd name="connsiteY0" fmla="*/ 397774 h 1733858"/>
              <a:gd name="connsiteX1" fmla="*/ 183939 w 2048504"/>
              <a:gd name="connsiteY1" fmla="*/ 95051 h 1733858"/>
              <a:gd name="connsiteX2" fmla="*/ 620400 w 2048504"/>
              <a:gd name="connsiteY2" fmla="*/ 97591 h 1733858"/>
              <a:gd name="connsiteX3" fmla="*/ 1273829 w 2048504"/>
              <a:gd name="connsiteY3" fmla="*/ 104288 h 1733858"/>
              <a:gd name="connsiteX4" fmla="*/ 1759833 w 2048504"/>
              <a:gd name="connsiteY4" fmla="*/ 23159 h 1733858"/>
              <a:gd name="connsiteX5" fmla="*/ 1874870 w 2048504"/>
              <a:gd name="connsiteY5" fmla="*/ 184276 h 1733858"/>
              <a:gd name="connsiteX6" fmla="*/ 1946812 w 2048504"/>
              <a:gd name="connsiteY6" fmla="*/ 487204 h 1733858"/>
              <a:gd name="connsiteX7" fmla="*/ 2037929 w 2048504"/>
              <a:gd name="connsiteY7" fmla="*/ 1051998 h 1733858"/>
              <a:gd name="connsiteX8" fmla="*/ 1680051 w 2048504"/>
              <a:gd name="connsiteY8" fmla="*/ 1064111 h 1733858"/>
              <a:gd name="connsiteX9" fmla="*/ 1588505 w 2048504"/>
              <a:gd name="connsiteY9" fmla="*/ 1327741 h 1733858"/>
              <a:gd name="connsiteX10" fmla="*/ 1301930 w 2048504"/>
              <a:gd name="connsiteY10" fmla="*/ 1645050 h 1733858"/>
              <a:gd name="connsiteX11" fmla="*/ 863915 w 2048504"/>
              <a:gd name="connsiteY11" fmla="*/ 1733658 h 1733858"/>
              <a:gd name="connsiteX12" fmla="*/ 621528 w 2048504"/>
              <a:gd name="connsiteY12" fmla="*/ 1668914 h 1733858"/>
              <a:gd name="connsiteX13" fmla="*/ 674525 w 2048504"/>
              <a:gd name="connsiteY13" fmla="*/ 1406978 h 1733858"/>
              <a:gd name="connsiteX14" fmla="*/ 494071 w 2048504"/>
              <a:gd name="connsiteY14" fmla="*/ 1320536 h 1733858"/>
              <a:gd name="connsiteX15" fmla="*/ 369725 w 2048504"/>
              <a:gd name="connsiteY15" fmla="*/ 1257225 h 1733858"/>
              <a:gd name="connsiteX16" fmla="*/ 221764 w 2048504"/>
              <a:gd name="connsiteY16" fmla="*/ 1032323 h 1733858"/>
              <a:gd name="connsiteX17" fmla="*/ 15419 w 2048504"/>
              <a:gd name="connsiteY17" fmla="*/ 397774 h 1733858"/>
              <a:gd name="connsiteX0" fmla="*/ 15419 w 2048504"/>
              <a:gd name="connsiteY0" fmla="*/ 397774 h 1733858"/>
              <a:gd name="connsiteX1" fmla="*/ 183939 w 2048504"/>
              <a:gd name="connsiteY1" fmla="*/ 95051 h 1733858"/>
              <a:gd name="connsiteX2" fmla="*/ 620400 w 2048504"/>
              <a:gd name="connsiteY2" fmla="*/ 97591 h 1733858"/>
              <a:gd name="connsiteX3" fmla="*/ 1273829 w 2048504"/>
              <a:gd name="connsiteY3" fmla="*/ 104288 h 1733858"/>
              <a:gd name="connsiteX4" fmla="*/ 1759833 w 2048504"/>
              <a:gd name="connsiteY4" fmla="*/ 23159 h 1733858"/>
              <a:gd name="connsiteX5" fmla="*/ 1874870 w 2048504"/>
              <a:gd name="connsiteY5" fmla="*/ 184276 h 1733858"/>
              <a:gd name="connsiteX6" fmla="*/ 1946812 w 2048504"/>
              <a:gd name="connsiteY6" fmla="*/ 487204 h 1733858"/>
              <a:gd name="connsiteX7" fmla="*/ 2037929 w 2048504"/>
              <a:gd name="connsiteY7" fmla="*/ 1051998 h 1733858"/>
              <a:gd name="connsiteX8" fmla="*/ 1680051 w 2048504"/>
              <a:gd name="connsiteY8" fmla="*/ 1064111 h 1733858"/>
              <a:gd name="connsiteX9" fmla="*/ 1622372 w 2048504"/>
              <a:gd name="connsiteY9" fmla="*/ 1337901 h 1733858"/>
              <a:gd name="connsiteX10" fmla="*/ 1301930 w 2048504"/>
              <a:gd name="connsiteY10" fmla="*/ 1645050 h 1733858"/>
              <a:gd name="connsiteX11" fmla="*/ 863915 w 2048504"/>
              <a:gd name="connsiteY11" fmla="*/ 1733658 h 1733858"/>
              <a:gd name="connsiteX12" fmla="*/ 621528 w 2048504"/>
              <a:gd name="connsiteY12" fmla="*/ 1668914 h 1733858"/>
              <a:gd name="connsiteX13" fmla="*/ 674525 w 2048504"/>
              <a:gd name="connsiteY13" fmla="*/ 1406978 h 1733858"/>
              <a:gd name="connsiteX14" fmla="*/ 494071 w 2048504"/>
              <a:gd name="connsiteY14" fmla="*/ 1320536 h 1733858"/>
              <a:gd name="connsiteX15" fmla="*/ 369725 w 2048504"/>
              <a:gd name="connsiteY15" fmla="*/ 1257225 h 1733858"/>
              <a:gd name="connsiteX16" fmla="*/ 221764 w 2048504"/>
              <a:gd name="connsiteY16" fmla="*/ 1032323 h 1733858"/>
              <a:gd name="connsiteX17" fmla="*/ 15419 w 2048504"/>
              <a:gd name="connsiteY17" fmla="*/ 397774 h 1733858"/>
              <a:gd name="connsiteX0" fmla="*/ 15419 w 2053702"/>
              <a:gd name="connsiteY0" fmla="*/ 397774 h 1733858"/>
              <a:gd name="connsiteX1" fmla="*/ 183939 w 2053702"/>
              <a:gd name="connsiteY1" fmla="*/ 95051 h 1733858"/>
              <a:gd name="connsiteX2" fmla="*/ 620400 w 2053702"/>
              <a:gd name="connsiteY2" fmla="*/ 97591 h 1733858"/>
              <a:gd name="connsiteX3" fmla="*/ 1273829 w 2053702"/>
              <a:gd name="connsiteY3" fmla="*/ 104288 h 1733858"/>
              <a:gd name="connsiteX4" fmla="*/ 1759833 w 2053702"/>
              <a:gd name="connsiteY4" fmla="*/ 23159 h 1733858"/>
              <a:gd name="connsiteX5" fmla="*/ 1874870 w 2053702"/>
              <a:gd name="connsiteY5" fmla="*/ 184276 h 1733858"/>
              <a:gd name="connsiteX6" fmla="*/ 1946812 w 2053702"/>
              <a:gd name="connsiteY6" fmla="*/ 487204 h 1733858"/>
              <a:gd name="connsiteX7" fmla="*/ 1964846 w 2053702"/>
              <a:gd name="connsiteY7" fmla="*/ 904485 h 1733858"/>
              <a:gd name="connsiteX8" fmla="*/ 2037929 w 2053702"/>
              <a:gd name="connsiteY8" fmla="*/ 1051998 h 1733858"/>
              <a:gd name="connsiteX9" fmla="*/ 1680051 w 2053702"/>
              <a:gd name="connsiteY9" fmla="*/ 1064111 h 1733858"/>
              <a:gd name="connsiteX10" fmla="*/ 1622372 w 2053702"/>
              <a:gd name="connsiteY10" fmla="*/ 1337901 h 1733858"/>
              <a:gd name="connsiteX11" fmla="*/ 1301930 w 2053702"/>
              <a:gd name="connsiteY11" fmla="*/ 1645050 h 1733858"/>
              <a:gd name="connsiteX12" fmla="*/ 863915 w 2053702"/>
              <a:gd name="connsiteY12" fmla="*/ 1733658 h 1733858"/>
              <a:gd name="connsiteX13" fmla="*/ 621528 w 2053702"/>
              <a:gd name="connsiteY13" fmla="*/ 1668914 h 1733858"/>
              <a:gd name="connsiteX14" fmla="*/ 674525 w 2053702"/>
              <a:gd name="connsiteY14" fmla="*/ 1406978 h 1733858"/>
              <a:gd name="connsiteX15" fmla="*/ 494071 w 2053702"/>
              <a:gd name="connsiteY15" fmla="*/ 1320536 h 1733858"/>
              <a:gd name="connsiteX16" fmla="*/ 369725 w 2053702"/>
              <a:gd name="connsiteY16" fmla="*/ 1257225 h 1733858"/>
              <a:gd name="connsiteX17" fmla="*/ 221764 w 2053702"/>
              <a:gd name="connsiteY17" fmla="*/ 1032323 h 1733858"/>
              <a:gd name="connsiteX18" fmla="*/ 15419 w 2053702"/>
              <a:gd name="connsiteY18" fmla="*/ 397774 h 1733858"/>
              <a:gd name="connsiteX0" fmla="*/ 15419 w 2050663"/>
              <a:gd name="connsiteY0" fmla="*/ 397774 h 1733858"/>
              <a:gd name="connsiteX1" fmla="*/ 183939 w 2050663"/>
              <a:gd name="connsiteY1" fmla="*/ 95051 h 1733858"/>
              <a:gd name="connsiteX2" fmla="*/ 620400 w 2050663"/>
              <a:gd name="connsiteY2" fmla="*/ 97591 h 1733858"/>
              <a:gd name="connsiteX3" fmla="*/ 1273829 w 2050663"/>
              <a:gd name="connsiteY3" fmla="*/ 104288 h 1733858"/>
              <a:gd name="connsiteX4" fmla="*/ 1759833 w 2050663"/>
              <a:gd name="connsiteY4" fmla="*/ 23159 h 1733858"/>
              <a:gd name="connsiteX5" fmla="*/ 1874870 w 2050663"/>
              <a:gd name="connsiteY5" fmla="*/ 184276 h 1733858"/>
              <a:gd name="connsiteX6" fmla="*/ 1946812 w 2050663"/>
              <a:gd name="connsiteY6" fmla="*/ 487204 h 1733858"/>
              <a:gd name="connsiteX7" fmla="*/ 1964846 w 2050663"/>
              <a:gd name="connsiteY7" fmla="*/ 904485 h 1733858"/>
              <a:gd name="connsiteX8" fmla="*/ 2034542 w 2050663"/>
              <a:gd name="connsiteY8" fmla="*/ 1079091 h 1733858"/>
              <a:gd name="connsiteX9" fmla="*/ 1680051 w 2050663"/>
              <a:gd name="connsiteY9" fmla="*/ 1064111 h 1733858"/>
              <a:gd name="connsiteX10" fmla="*/ 1622372 w 2050663"/>
              <a:gd name="connsiteY10" fmla="*/ 1337901 h 1733858"/>
              <a:gd name="connsiteX11" fmla="*/ 1301930 w 2050663"/>
              <a:gd name="connsiteY11" fmla="*/ 1645050 h 1733858"/>
              <a:gd name="connsiteX12" fmla="*/ 863915 w 2050663"/>
              <a:gd name="connsiteY12" fmla="*/ 1733658 h 1733858"/>
              <a:gd name="connsiteX13" fmla="*/ 621528 w 2050663"/>
              <a:gd name="connsiteY13" fmla="*/ 1668914 h 1733858"/>
              <a:gd name="connsiteX14" fmla="*/ 674525 w 2050663"/>
              <a:gd name="connsiteY14" fmla="*/ 1406978 h 1733858"/>
              <a:gd name="connsiteX15" fmla="*/ 494071 w 2050663"/>
              <a:gd name="connsiteY15" fmla="*/ 1320536 h 1733858"/>
              <a:gd name="connsiteX16" fmla="*/ 369725 w 2050663"/>
              <a:gd name="connsiteY16" fmla="*/ 1257225 h 1733858"/>
              <a:gd name="connsiteX17" fmla="*/ 221764 w 2050663"/>
              <a:gd name="connsiteY17" fmla="*/ 1032323 h 1733858"/>
              <a:gd name="connsiteX18" fmla="*/ 15419 w 2050663"/>
              <a:gd name="connsiteY18" fmla="*/ 397774 h 1733858"/>
              <a:gd name="connsiteX0" fmla="*/ 15419 w 2050537"/>
              <a:gd name="connsiteY0" fmla="*/ 397774 h 1733858"/>
              <a:gd name="connsiteX1" fmla="*/ 183939 w 2050537"/>
              <a:gd name="connsiteY1" fmla="*/ 95051 h 1733858"/>
              <a:gd name="connsiteX2" fmla="*/ 620400 w 2050537"/>
              <a:gd name="connsiteY2" fmla="*/ 97591 h 1733858"/>
              <a:gd name="connsiteX3" fmla="*/ 1273829 w 2050537"/>
              <a:gd name="connsiteY3" fmla="*/ 104288 h 1733858"/>
              <a:gd name="connsiteX4" fmla="*/ 1759833 w 2050537"/>
              <a:gd name="connsiteY4" fmla="*/ 23159 h 1733858"/>
              <a:gd name="connsiteX5" fmla="*/ 1874870 w 2050537"/>
              <a:gd name="connsiteY5" fmla="*/ 184276 h 1733858"/>
              <a:gd name="connsiteX6" fmla="*/ 1946812 w 2050537"/>
              <a:gd name="connsiteY6" fmla="*/ 487204 h 1733858"/>
              <a:gd name="connsiteX7" fmla="*/ 2008874 w 2050537"/>
              <a:gd name="connsiteY7" fmla="*/ 565818 h 1733858"/>
              <a:gd name="connsiteX8" fmla="*/ 1964846 w 2050537"/>
              <a:gd name="connsiteY8" fmla="*/ 904485 h 1733858"/>
              <a:gd name="connsiteX9" fmla="*/ 2034542 w 2050537"/>
              <a:gd name="connsiteY9" fmla="*/ 1079091 h 1733858"/>
              <a:gd name="connsiteX10" fmla="*/ 1680051 w 2050537"/>
              <a:gd name="connsiteY10" fmla="*/ 1064111 h 1733858"/>
              <a:gd name="connsiteX11" fmla="*/ 1622372 w 2050537"/>
              <a:gd name="connsiteY11" fmla="*/ 1337901 h 1733858"/>
              <a:gd name="connsiteX12" fmla="*/ 1301930 w 2050537"/>
              <a:gd name="connsiteY12" fmla="*/ 1645050 h 1733858"/>
              <a:gd name="connsiteX13" fmla="*/ 863915 w 2050537"/>
              <a:gd name="connsiteY13" fmla="*/ 1733658 h 1733858"/>
              <a:gd name="connsiteX14" fmla="*/ 621528 w 2050537"/>
              <a:gd name="connsiteY14" fmla="*/ 1668914 h 1733858"/>
              <a:gd name="connsiteX15" fmla="*/ 674525 w 2050537"/>
              <a:gd name="connsiteY15" fmla="*/ 1406978 h 1733858"/>
              <a:gd name="connsiteX16" fmla="*/ 494071 w 2050537"/>
              <a:gd name="connsiteY16" fmla="*/ 1320536 h 1733858"/>
              <a:gd name="connsiteX17" fmla="*/ 369725 w 2050537"/>
              <a:gd name="connsiteY17" fmla="*/ 1257225 h 1733858"/>
              <a:gd name="connsiteX18" fmla="*/ 221764 w 2050537"/>
              <a:gd name="connsiteY18" fmla="*/ 1032323 h 1733858"/>
              <a:gd name="connsiteX19" fmla="*/ 15419 w 2050537"/>
              <a:gd name="connsiteY19" fmla="*/ 397774 h 1733858"/>
              <a:gd name="connsiteX0" fmla="*/ 15419 w 2050537"/>
              <a:gd name="connsiteY0" fmla="*/ 397774 h 1733858"/>
              <a:gd name="connsiteX1" fmla="*/ 183939 w 2050537"/>
              <a:gd name="connsiteY1" fmla="*/ 95051 h 1733858"/>
              <a:gd name="connsiteX2" fmla="*/ 620400 w 2050537"/>
              <a:gd name="connsiteY2" fmla="*/ 97591 h 1733858"/>
              <a:gd name="connsiteX3" fmla="*/ 1273829 w 2050537"/>
              <a:gd name="connsiteY3" fmla="*/ 104288 h 1733858"/>
              <a:gd name="connsiteX4" fmla="*/ 1759833 w 2050537"/>
              <a:gd name="connsiteY4" fmla="*/ 23159 h 1733858"/>
              <a:gd name="connsiteX5" fmla="*/ 1874870 w 2050537"/>
              <a:gd name="connsiteY5" fmla="*/ 184276 h 1733858"/>
              <a:gd name="connsiteX6" fmla="*/ 1946812 w 2050537"/>
              <a:gd name="connsiteY6" fmla="*/ 487204 h 1733858"/>
              <a:gd name="connsiteX7" fmla="*/ 2015647 w 2050537"/>
              <a:gd name="connsiteY7" fmla="*/ 498085 h 1733858"/>
              <a:gd name="connsiteX8" fmla="*/ 1964846 w 2050537"/>
              <a:gd name="connsiteY8" fmla="*/ 904485 h 1733858"/>
              <a:gd name="connsiteX9" fmla="*/ 2034542 w 2050537"/>
              <a:gd name="connsiteY9" fmla="*/ 1079091 h 1733858"/>
              <a:gd name="connsiteX10" fmla="*/ 1680051 w 2050537"/>
              <a:gd name="connsiteY10" fmla="*/ 1064111 h 1733858"/>
              <a:gd name="connsiteX11" fmla="*/ 1622372 w 2050537"/>
              <a:gd name="connsiteY11" fmla="*/ 1337901 h 1733858"/>
              <a:gd name="connsiteX12" fmla="*/ 1301930 w 2050537"/>
              <a:gd name="connsiteY12" fmla="*/ 1645050 h 1733858"/>
              <a:gd name="connsiteX13" fmla="*/ 863915 w 2050537"/>
              <a:gd name="connsiteY13" fmla="*/ 1733658 h 1733858"/>
              <a:gd name="connsiteX14" fmla="*/ 621528 w 2050537"/>
              <a:gd name="connsiteY14" fmla="*/ 1668914 h 1733858"/>
              <a:gd name="connsiteX15" fmla="*/ 674525 w 2050537"/>
              <a:gd name="connsiteY15" fmla="*/ 1406978 h 1733858"/>
              <a:gd name="connsiteX16" fmla="*/ 494071 w 2050537"/>
              <a:gd name="connsiteY16" fmla="*/ 1320536 h 1733858"/>
              <a:gd name="connsiteX17" fmla="*/ 369725 w 2050537"/>
              <a:gd name="connsiteY17" fmla="*/ 1257225 h 1733858"/>
              <a:gd name="connsiteX18" fmla="*/ 221764 w 2050537"/>
              <a:gd name="connsiteY18" fmla="*/ 1032323 h 1733858"/>
              <a:gd name="connsiteX19" fmla="*/ 15419 w 2050537"/>
              <a:gd name="connsiteY19" fmla="*/ 397774 h 1733858"/>
              <a:gd name="connsiteX0" fmla="*/ 15419 w 2050537"/>
              <a:gd name="connsiteY0" fmla="*/ 397774 h 1733858"/>
              <a:gd name="connsiteX1" fmla="*/ 183939 w 2050537"/>
              <a:gd name="connsiteY1" fmla="*/ 95051 h 1733858"/>
              <a:gd name="connsiteX2" fmla="*/ 620400 w 2050537"/>
              <a:gd name="connsiteY2" fmla="*/ 97591 h 1733858"/>
              <a:gd name="connsiteX3" fmla="*/ 1273829 w 2050537"/>
              <a:gd name="connsiteY3" fmla="*/ 104288 h 1733858"/>
              <a:gd name="connsiteX4" fmla="*/ 1759833 w 2050537"/>
              <a:gd name="connsiteY4" fmla="*/ 23159 h 1733858"/>
              <a:gd name="connsiteX5" fmla="*/ 1874870 w 2050537"/>
              <a:gd name="connsiteY5" fmla="*/ 184276 h 1733858"/>
              <a:gd name="connsiteX6" fmla="*/ 1679266 w 2050537"/>
              <a:gd name="connsiteY6" fmla="*/ 368671 h 1733858"/>
              <a:gd name="connsiteX7" fmla="*/ 2015647 w 2050537"/>
              <a:gd name="connsiteY7" fmla="*/ 498085 h 1733858"/>
              <a:gd name="connsiteX8" fmla="*/ 1964846 w 2050537"/>
              <a:gd name="connsiteY8" fmla="*/ 904485 h 1733858"/>
              <a:gd name="connsiteX9" fmla="*/ 2034542 w 2050537"/>
              <a:gd name="connsiteY9" fmla="*/ 1079091 h 1733858"/>
              <a:gd name="connsiteX10" fmla="*/ 1680051 w 2050537"/>
              <a:gd name="connsiteY10" fmla="*/ 1064111 h 1733858"/>
              <a:gd name="connsiteX11" fmla="*/ 1622372 w 2050537"/>
              <a:gd name="connsiteY11" fmla="*/ 1337901 h 1733858"/>
              <a:gd name="connsiteX12" fmla="*/ 1301930 w 2050537"/>
              <a:gd name="connsiteY12" fmla="*/ 1645050 h 1733858"/>
              <a:gd name="connsiteX13" fmla="*/ 863915 w 2050537"/>
              <a:gd name="connsiteY13" fmla="*/ 1733658 h 1733858"/>
              <a:gd name="connsiteX14" fmla="*/ 621528 w 2050537"/>
              <a:gd name="connsiteY14" fmla="*/ 1668914 h 1733858"/>
              <a:gd name="connsiteX15" fmla="*/ 674525 w 2050537"/>
              <a:gd name="connsiteY15" fmla="*/ 1406978 h 1733858"/>
              <a:gd name="connsiteX16" fmla="*/ 494071 w 2050537"/>
              <a:gd name="connsiteY16" fmla="*/ 1320536 h 1733858"/>
              <a:gd name="connsiteX17" fmla="*/ 369725 w 2050537"/>
              <a:gd name="connsiteY17" fmla="*/ 1257225 h 1733858"/>
              <a:gd name="connsiteX18" fmla="*/ 221764 w 2050537"/>
              <a:gd name="connsiteY18" fmla="*/ 1032323 h 1733858"/>
              <a:gd name="connsiteX19" fmla="*/ 15419 w 2050537"/>
              <a:gd name="connsiteY19" fmla="*/ 397774 h 1733858"/>
              <a:gd name="connsiteX0" fmla="*/ 15419 w 2050537"/>
              <a:gd name="connsiteY0" fmla="*/ 397774 h 1733858"/>
              <a:gd name="connsiteX1" fmla="*/ 183939 w 2050537"/>
              <a:gd name="connsiteY1" fmla="*/ 95051 h 1733858"/>
              <a:gd name="connsiteX2" fmla="*/ 620400 w 2050537"/>
              <a:gd name="connsiteY2" fmla="*/ 97591 h 1733858"/>
              <a:gd name="connsiteX3" fmla="*/ 1273829 w 2050537"/>
              <a:gd name="connsiteY3" fmla="*/ 104288 h 1733858"/>
              <a:gd name="connsiteX4" fmla="*/ 1759833 w 2050537"/>
              <a:gd name="connsiteY4" fmla="*/ 23159 h 1733858"/>
              <a:gd name="connsiteX5" fmla="*/ 1874870 w 2050537"/>
              <a:gd name="connsiteY5" fmla="*/ 184276 h 1733858"/>
              <a:gd name="connsiteX6" fmla="*/ 1679266 w 2050537"/>
              <a:gd name="connsiteY6" fmla="*/ 416085 h 1733858"/>
              <a:gd name="connsiteX7" fmla="*/ 2015647 w 2050537"/>
              <a:gd name="connsiteY7" fmla="*/ 498085 h 1733858"/>
              <a:gd name="connsiteX8" fmla="*/ 1964846 w 2050537"/>
              <a:gd name="connsiteY8" fmla="*/ 904485 h 1733858"/>
              <a:gd name="connsiteX9" fmla="*/ 2034542 w 2050537"/>
              <a:gd name="connsiteY9" fmla="*/ 1079091 h 1733858"/>
              <a:gd name="connsiteX10" fmla="*/ 1680051 w 2050537"/>
              <a:gd name="connsiteY10" fmla="*/ 1064111 h 1733858"/>
              <a:gd name="connsiteX11" fmla="*/ 1622372 w 2050537"/>
              <a:gd name="connsiteY11" fmla="*/ 1337901 h 1733858"/>
              <a:gd name="connsiteX12" fmla="*/ 1301930 w 2050537"/>
              <a:gd name="connsiteY12" fmla="*/ 1645050 h 1733858"/>
              <a:gd name="connsiteX13" fmla="*/ 863915 w 2050537"/>
              <a:gd name="connsiteY13" fmla="*/ 1733658 h 1733858"/>
              <a:gd name="connsiteX14" fmla="*/ 621528 w 2050537"/>
              <a:gd name="connsiteY14" fmla="*/ 1668914 h 1733858"/>
              <a:gd name="connsiteX15" fmla="*/ 674525 w 2050537"/>
              <a:gd name="connsiteY15" fmla="*/ 1406978 h 1733858"/>
              <a:gd name="connsiteX16" fmla="*/ 494071 w 2050537"/>
              <a:gd name="connsiteY16" fmla="*/ 1320536 h 1733858"/>
              <a:gd name="connsiteX17" fmla="*/ 369725 w 2050537"/>
              <a:gd name="connsiteY17" fmla="*/ 1257225 h 1733858"/>
              <a:gd name="connsiteX18" fmla="*/ 221764 w 2050537"/>
              <a:gd name="connsiteY18" fmla="*/ 1032323 h 1733858"/>
              <a:gd name="connsiteX19" fmla="*/ 15419 w 2050537"/>
              <a:gd name="connsiteY19" fmla="*/ 397774 h 1733858"/>
              <a:gd name="connsiteX0" fmla="*/ 15419 w 2050537"/>
              <a:gd name="connsiteY0" fmla="*/ 397774 h 1733858"/>
              <a:gd name="connsiteX1" fmla="*/ 183939 w 2050537"/>
              <a:gd name="connsiteY1" fmla="*/ 95051 h 1733858"/>
              <a:gd name="connsiteX2" fmla="*/ 620400 w 2050537"/>
              <a:gd name="connsiteY2" fmla="*/ 97591 h 1733858"/>
              <a:gd name="connsiteX3" fmla="*/ 1273829 w 2050537"/>
              <a:gd name="connsiteY3" fmla="*/ 104288 h 1733858"/>
              <a:gd name="connsiteX4" fmla="*/ 1759833 w 2050537"/>
              <a:gd name="connsiteY4" fmla="*/ 23159 h 1733858"/>
              <a:gd name="connsiteX5" fmla="*/ 1874870 w 2050537"/>
              <a:gd name="connsiteY5" fmla="*/ 184276 h 1733858"/>
              <a:gd name="connsiteX6" fmla="*/ 1693914 w 2050537"/>
              <a:gd name="connsiteY6" fmla="*/ 277952 h 1733858"/>
              <a:gd name="connsiteX7" fmla="*/ 1679266 w 2050537"/>
              <a:gd name="connsiteY7" fmla="*/ 416085 h 1733858"/>
              <a:gd name="connsiteX8" fmla="*/ 2015647 w 2050537"/>
              <a:gd name="connsiteY8" fmla="*/ 498085 h 1733858"/>
              <a:gd name="connsiteX9" fmla="*/ 1964846 w 2050537"/>
              <a:gd name="connsiteY9" fmla="*/ 904485 h 1733858"/>
              <a:gd name="connsiteX10" fmla="*/ 2034542 w 2050537"/>
              <a:gd name="connsiteY10" fmla="*/ 1079091 h 1733858"/>
              <a:gd name="connsiteX11" fmla="*/ 1680051 w 2050537"/>
              <a:gd name="connsiteY11" fmla="*/ 1064111 h 1733858"/>
              <a:gd name="connsiteX12" fmla="*/ 1622372 w 2050537"/>
              <a:gd name="connsiteY12" fmla="*/ 1337901 h 1733858"/>
              <a:gd name="connsiteX13" fmla="*/ 1301930 w 2050537"/>
              <a:gd name="connsiteY13" fmla="*/ 1645050 h 1733858"/>
              <a:gd name="connsiteX14" fmla="*/ 863915 w 2050537"/>
              <a:gd name="connsiteY14" fmla="*/ 1733658 h 1733858"/>
              <a:gd name="connsiteX15" fmla="*/ 621528 w 2050537"/>
              <a:gd name="connsiteY15" fmla="*/ 1668914 h 1733858"/>
              <a:gd name="connsiteX16" fmla="*/ 674525 w 2050537"/>
              <a:gd name="connsiteY16" fmla="*/ 1406978 h 1733858"/>
              <a:gd name="connsiteX17" fmla="*/ 494071 w 2050537"/>
              <a:gd name="connsiteY17" fmla="*/ 1320536 h 1733858"/>
              <a:gd name="connsiteX18" fmla="*/ 369725 w 2050537"/>
              <a:gd name="connsiteY18" fmla="*/ 1257225 h 1733858"/>
              <a:gd name="connsiteX19" fmla="*/ 221764 w 2050537"/>
              <a:gd name="connsiteY19" fmla="*/ 1032323 h 1733858"/>
              <a:gd name="connsiteX20" fmla="*/ 15419 w 2050537"/>
              <a:gd name="connsiteY20" fmla="*/ 397774 h 1733858"/>
              <a:gd name="connsiteX0" fmla="*/ 15419 w 2050537"/>
              <a:gd name="connsiteY0" fmla="*/ 397774 h 1733858"/>
              <a:gd name="connsiteX1" fmla="*/ 183939 w 2050537"/>
              <a:gd name="connsiteY1" fmla="*/ 95051 h 1733858"/>
              <a:gd name="connsiteX2" fmla="*/ 620400 w 2050537"/>
              <a:gd name="connsiteY2" fmla="*/ 97591 h 1733858"/>
              <a:gd name="connsiteX3" fmla="*/ 1273829 w 2050537"/>
              <a:gd name="connsiteY3" fmla="*/ 104288 h 1733858"/>
              <a:gd name="connsiteX4" fmla="*/ 1759833 w 2050537"/>
              <a:gd name="connsiteY4" fmla="*/ 23159 h 1733858"/>
              <a:gd name="connsiteX5" fmla="*/ 1874870 w 2050537"/>
              <a:gd name="connsiteY5" fmla="*/ 184276 h 1733858"/>
              <a:gd name="connsiteX6" fmla="*/ 1693914 w 2050537"/>
              <a:gd name="connsiteY6" fmla="*/ 277952 h 1733858"/>
              <a:gd name="connsiteX7" fmla="*/ 1679266 w 2050537"/>
              <a:gd name="connsiteY7" fmla="*/ 416085 h 1733858"/>
              <a:gd name="connsiteX8" fmla="*/ 2039353 w 2050537"/>
              <a:gd name="connsiteY8" fmla="*/ 565818 h 1733858"/>
              <a:gd name="connsiteX9" fmla="*/ 1964846 w 2050537"/>
              <a:gd name="connsiteY9" fmla="*/ 904485 h 1733858"/>
              <a:gd name="connsiteX10" fmla="*/ 2034542 w 2050537"/>
              <a:gd name="connsiteY10" fmla="*/ 1079091 h 1733858"/>
              <a:gd name="connsiteX11" fmla="*/ 1680051 w 2050537"/>
              <a:gd name="connsiteY11" fmla="*/ 1064111 h 1733858"/>
              <a:gd name="connsiteX12" fmla="*/ 1622372 w 2050537"/>
              <a:gd name="connsiteY12" fmla="*/ 1337901 h 1733858"/>
              <a:gd name="connsiteX13" fmla="*/ 1301930 w 2050537"/>
              <a:gd name="connsiteY13" fmla="*/ 1645050 h 1733858"/>
              <a:gd name="connsiteX14" fmla="*/ 863915 w 2050537"/>
              <a:gd name="connsiteY14" fmla="*/ 1733658 h 1733858"/>
              <a:gd name="connsiteX15" fmla="*/ 621528 w 2050537"/>
              <a:gd name="connsiteY15" fmla="*/ 1668914 h 1733858"/>
              <a:gd name="connsiteX16" fmla="*/ 674525 w 2050537"/>
              <a:gd name="connsiteY16" fmla="*/ 1406978 h 1733858"/>
              <a:gd name="connsiteX17" fmla="*/ 494071 w 2050537"/>
              <a:gd name="connsiteY17" fmla="*/ 1320536 h 1733858"/>
              <a:gd name="connsiteX18" fmla="*/ 369725 w 2050537"/>
              <a:gd name="connsiteY18" fmla="*/ 1257225 h 1733858"/>
              <a:gd name="connsiteX19" fmla="*/ 221764 w 2050537"/>
              <a:gd name="connsiteY19" fmla="*/ 1032323 h 1733858"/>
              <a:gd name="connsiteX20" fmla="*/ 15419 w 2050537"/>
              <a:gd name="connsiteY20" fmla="*/ 397774 h 1733858"/>
              <a:gd name="connsiteX0" fmla="*/ 15419 w 2050537"/>
              <a:gd name="connsiteY0" fmla="*/ 397774 h 1733858"/>
              <a:gd name="connsiteX1" fmla="*/ 183939 w 2050537"/>
              <a:gd name="connsiteY1" fmla="*/ 95051 h 1733858"/>
              <a:gd name="connsiteX2" fmla="*/ 620400 w 2050537"/>
              <a:gd name="connsiteY2" fmla="*/ 97591 h 1733858"/>
              <a:gd name="connsiteX3" fmla="*/ 1273829 w 2050537"/>
              <a:gd name="connsiteY3" fmla="*/ 104288 h 1733858"/>
              <a:gd name="connsiteX4" fmla="*/ 1759833 w 2050537"/>
              <a:gd name="connsiteY4" fmla="*/ 23159 h 1733858"/>
              <a:gd name="connsiteX5" fmla="*/ 1874870 w 2050537"/>
              <a:gd name="connsiteY5" fmla="*/ 184276 h 1733858"/>
              <a:gd name="connsiteX6" fmla="*/ 1693914 w 2050537"/>
              <a:gd name="connsiteY6" fmla="*/ 277952 h 1733858"/>
              <a:gd name="connsiteX7" fmla="*/ 1662333 w 2050537"/>
              <a:gd name="connsiteY7" fmla="*/ 436405 h 1733858"/>
              <a:gd name="connsiteX8" fmla="*/ 2039353 w 2050537"/>
              <a:gd name="connsiteY8" fmla="*/ 565818 h 1733858"/>
              <a:gd name="connsiteX9" fmla="*/ 1964846 w 2050537"/>
              <a:gd name="connsiteY9" fmla="*/ 904485 h 1733858"/>
              <a:gd name="connsiteX10" fmla="*/ 2034542 w 2050537"/>
              <a:gd name="connsiteY10" fmla="*/ 1079091 h 1733858"/>
              <a:gd name="connsiteX11" fmla="*/ 1680051 w 2050537"/>
              <a:gd name="connsiteY11" fmla="*/ 1064111 h 1733858"/>
              <a:gd name="connsiteX12" fmla="*/ 1622372 w 2050537"/>
              <a:gd name="connsiteY12" fmla="*/ 1337901 h 1733858"/>
              <a:gd name="connsiteX13" fmla="*/ 1301930 w 2050537"/>
              <a:gd name="connsiteY13" fmla="*/ 1645050 h 1733858"/>
              <a:gd name="connsiteX14" fmla="*/ 863915 w 2050537"/>
              <a:gd name="connsiteY14" fmla="*/ 1733658 h 1733858"/>
              <a:gd name="connsiteX15" fmla="*/ 621528 w 2050537"/>
              <a:gd name="connsiteY15" fmla="*/ 1668914 h 1733858"/>
              <a:gd name="connsiteX16" fmla="*/ 674525 w 2050537"/>
              <a:gd name="connsiteY16" fmla="*/ 1406978 h 1733858"/>
              <a:gd name="connsiteX17" fmla="*/ 494071 w 2050537"/>
              <a:gd name="connsiteY17" fmla="*/ 1320536 h 1733858"/>
              <a:gd name="connsiteX18" fmla="*/ 369725 w 2050537"/>
              <a:gd name="connsiteY18" fmla="*/ 1257225 h 1733858"/>
              <a:gd name="connsiteX19" fmla="*/ 221764 w 2050537"/>
              <a:gd name="connsiteY19" fmla="*/ 1032323 h 1733858"/>
              <a:gd name="connsiteX20" fmla="*/ 15419 w 2050537"/>
              <a:gd name="connsiteY20" fmla="*/ 397774 h 1733858"/>
              <a:gd name="connsiteX0" fmla="*/ 15419 w 2050537"/>
              <a:gd name="connsiteY0" fmla="*/ 397774 h 1733858"/>
              <a:gd name="connsiteX1" fmla="*/ 183939 w 2050537"/>
              <a:gd name="connsiteY1" fmla="*/ 95051 h 1733858"/>
              <a:gd name="connsiteX2" fmla="*/ 620400 w 2050537"/>
              <a:gd name="connsiteY2" fmla="*/ 97591 h 1733858"/>
              <a:gd name="connsiteX3" fmla="*/ 1273829 w 2050537"/>
              <a:gd name="connsiteY3" fmla="*/ 104288 h 1733858"/>
              <a:gd name="connsiteX4" fmla="*/ 1759833 w 2050537"/>
              <a:gd name="connsiteY4" fmla="*/ 23159 h 1733858"/>
              <a:gd name="connsiteX5" fmla="*/ 1874870 w 2050537"/>
              <a:gd name="connsiteY5" fmla="*/ 184276 h 1733858"/>
              <a:gd name="connsiteX6" fmla="*/ 1693914 w 2050537"/>
              <a:gd name="connsiteY6" fmla="*/ 277952 h 1733858"/>
              <a:gd name="connsiteX7" fmla="*/ 1791027 w 2050537"/>
              <a:gd name="connsiteY7" fmla="*/ 443178 h 1733858"/>
              <a:gd name="connsiteX8" fmla="*/ 2039353 w 2050537"/>
              <a:gd name="connsiteY8" fmla="*/ 565818 h 1733858"/>
              <a:gd name="connsiteX9" fmla="*/ 1964846 w 2050537"/>
              <a:gd name="connsiteY9" fmla="*/ 904485 h 1733858"/>
              <a:gd name="connsiteX10" fmla="*/ 2034542 w 2050537"/>
              <a:gd name="connsiteY10" fmla="*/ 1079091 h 1733858"/>
              <a:gd name="connsiteX11" fmla="*/ 1680051 w 2050537"/>
              <a:gd name="connsiteY11" fmla="*/ 1064111 h 1733858"/>
              <a:gd name="connsiteX12" fmla="*/ 1622372 w 2050537"/>
              <a:gd name="connsiteY12" fmla="*/ 1337901 h 1733858"/>
              <a:gd name="connsiteX13" fmla="*/ 1301930 w 2050537"/>
              <a:gd name="connsiteY13" fmla="*/ 1645050 h 1733858"/>
              <a:gd name="connsiteX14" fmla="*/ 863915 w 2050537"/>
              <a:gd name="connsiteY14" fmla="*/ 1733658 h 1733858"/>
              <a:gd name="connsiteX15" fmla="*/ 621528 w 2050537"/>
              <a:gd name="connsiteY15" fmla="*/ 1668914 h 1733858"/>
              <a:gd name="connsiteX16" fmla="*/ 674525 w 2050537"/>
              <a:gd name="connsiteY16" fmla="*/ 1406978 h 1733858"/>
              <a:gd name="connsiteX17" fmla="*/ 494071 w 2050537"/>
              <a:gd name="connsiteY17" fmla="*/ 1320536 h 1733858"/>
              <a:gd name="connsiteX18" fmla="*/ 369725 w 2050537"/>
              <a:gd name="connsiteY18" fmla="*/ 1257225 h 1733858"/>
              <a:gd name="connsiteX19" fmla="*/ 221764 w 2050537"/>
              <a:gd name="connsiteY19" fmla="*/ 1032323 h 1733858"/>
              <a:gd name="connsiteX20" fmla="*/ 15419 w 2050537"/>
              <a:gd name="connsiteY20" fmla="*/ 397774 h 1733858"/>
              <a:gd name="connsiteX0" fmla="*/ 15419 w 2050537"/>
              <a:gd name="connsiteY0" fmla="*/ 397774 h 1733858"/>
              <a:gd name="connsiteX1" fmla="*/ 183939 w 2050537"/>
              <a:gd name="connsiteY1" fmla="*/ 95051 h 1733858"/>
              <a:gd name="connsiteX2" fmla="*/ 620400 w 2050537"/>
              <a:gd name="connsiteY2" fmla="*/ 97591 h 1733858"/>
              <a:gd name="connsiteX3" fmla="*/ 1273829 w 2050537"/>
              <a:gd name="connsiteY3" fmla="*/ 104288 h 1733858"/>
              <a:gd name="connsiteX4" fmla="*/ 1759833 w 2050537"/>
              <a:gd name="connsiteY4" fmla="*/ 23159 h 1733858"/>
              <a:gd name="connsiteX5" fmla="*/ 1874870 w 2050537"/>
              <a:gd name="connsiteY5" fmla="*/ 184276 h 1733858"/>
              <a:gd name="connsiteX6" fmla="*/ 1781967 w 2050537"/>
              <a:gd name="connsiteY6" fmla="*/ 233926 h 1733858"/>
              <a:gd name="connsiteX7" fmla="*/ 1791027 w 2050537"/>
              <a:gd name="connsiteY7" fmla="*/ 443178 h 1733858"/>
              <a:gd name="connsiteX8" fmla="*/ 2039353 w 2050537"/>
              <a:gd name="connsiteY8" fmla="*/ 565818 h 1733858"/>
              <a:gd name="connsiteX9" fmla="*/ 1964846 w 2050537"/>
              <a:gd name="connsiteY9" fmla="*/ 904485 h 1733858"/>
              <a:gd name="connsiteX10" fmla="*/ 2034542 w 2050537"/>
              <a:gd name="connsiteY10" fmla="*/ 1079091 h 1733858"/>
              <a:gd name="connsiteX11" fmla="*/ 1680051 w 2050537"/>
              <a:gd name="connsiteY11" fmla="*/ 1064111 h 1733858"/>
              <a:gd name="connsiteX12" fmla="*/ 1622372 w 2050537"/>
              <a:gd name="connsiteY12" fmla="*/ 1337901 h 1733858"/>
              <a:gd name="connsiteX13" fmla="*/ 1301930 w 2050537"/>
              <a:gd name="connsiteY13" fmla="*/ 1645050 h 1733858"/>
              <a:gd name="connsiteX14" fmla="*/ 863915 w 2050537"/>
              <a:gd name="connsiteY14" fmla="*/ 1733658 h 1733858"/>
              <a:gd name="connsiteX15" fmla="*/ 621528 w 2050537"/>
              <a:gd name="connsiteY15" fmla="*/ 1668914 h 1733858"/>
              <a:gd name="connsiteX16" fmla="*/ 674525 w 2050537"/>
              <a:gd name="connsiteY16" fmla="*/ 1406978 h 1733858"/>
              <a:gd name="connsiteX17" fmla="*/ 494071 w 2050537"/>
              <a:gd name="connsiteY17" fmla="*/ 1320536 h 1733858"/>
              <a:gd name="connsiteX18" fmla="*/ 369725 w 2050537"/>
              <a:gd name="connsiteY18" fmla="*/ 1257225 h 1733858"/>
              <a:gd name="connsiteX19" fmla="*/ 221764 w 2050537"/>
              <a:gd name="connsiteY19" fmla="*/ 1032323 h 1733858"/>
              <a:gd name="connsiteX20" fmla="*/ 15419 w 2050537"/>
              <a:gd name="connsiteY20" fmla="*/ 397774 h 17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50537" h="1733858">
                <a:moveTo>
                  <a:pt x="15419" y="397774"/>
                </a:moveTo>
                <a:cubicBezTo>
                  <a:pt x="-38233" y="226766"/>
                  <a:pt x="55400" y="138924"/>
                  <a:pt x="183939" y="95051"/>
                </a:cubicBezTo>
                <a:cubicBezTo>
                  <a:pt x="312478" y="51178"/>
                  <a:pt x="438752" y="96052"/>
                  <a:pt x="620400" y="97591"/>
                </a:cubicBezTo>
                <a:cubicBezTo>
                  <a:pt x="838210" y="99823"/>
                  <a:pt x="806637" y="185183"/>
                  <a:pt x="1273829" y="104288"/>
                </a:cubicBezTo>
                <a:cubicBezTo>
                  <a:pt x="1476114" y="82773"/>
                  <a:pt x="1646295" y="-53464"/>
                  <a:pt x="1759833" y="23159"/>
                </a:cubicBezTo>
                <a:cubicBezTo>
                  <a:pt x="1874670" y="26016"/>
                  <a:pt x="1871181" y="149148"/>
                  <a:pt x="1874870" y="184276"/>
                </a:cubicBezTo>
                <a:cubicBezTo>
                  <a:pt x="1878559" y="219404"/>
                  <a:pt x="1814568" y="195291"/>
                  <a:pt x="1781967" y="233926"/>
                </a:cubicBezTo>
                <a:cubicBezTo>
                  <a:pt x="1749366" y="272561"/>
                  <a:pt x="1748129" y="387863"/>
                  <a:pt x="1791027" y="443178"/>
                </a:cubicBezTo>
                <a:cubicBezTo>
                  <a:pt x="1833925" y="498493"/>
                  <a:pt x="2036347" y="496271"/>
                  <a:pt x="2039353" y="565818"/>
                </a:cubicBezTo>
                <a:cubicBezTo>
                  <a:pt x="2042359" y="635365"/>
                  <a:pt x="1950972" y="822891"/>
                  <a:pt x="1964846" y="904485"/>
                </a:cubicBezTo>
                <a:cubicBezTo>
                  <a:pt x="1978720" y="986079"/>
                  <a:pt x="2091603" y="1038376"/>
                  <a:pt x="2034542" y="1079091"/>
                </a:cubicBezTo>
                <a:cubicBezTo>
                  <a:pt x="1977481" y="1119806"/>
                  <a:pt x="1748746" y="1020976"/>
                  <a:pt x="1680051" y="1064111"/>
                </a:cubicBezTo>
                <a:cubicBezTo>
                  <a:pt x="1611356" y="1107246"/>
                  <a:pt x="1685392" y="1241078"/>
                  <a:pt x="1622372" y="1337901"/>
                </a:cubicBezTo>
                <a:cubicBezTo>
                  <a:pt x="1559352" y="1434724"/>
                  <a:pt x="1428340" y="1579091"/>
                  <a:pt x="1301930" y="1645050"/>
                </a:cubicBezTo>
                <a:cubicBezTo>
                  <a:pt x="1175521" y="1711010"/>
                  <a:pt x="957415" y="1731252"/>
                  <a:pt x="863915" y="1733658"/>
                </a:cubicBezTo>
                <a:cubicBezTo>
                  <a:pt x="770416" y="1736064"/>
                  <a:pt x="653093" y="1716949"/>
                  <a:pt x="621528" y="1668914"/>
                </a:cubicBezTo>
                <a:cubicBezTo>
                  <a:pt x="589963" y="1620879"/>
                  <a:pt x="711647" y="1462143"/>
                  <a:pt x="674525" y="1406978"/>
                </a:cubicBezTo>
                <a:cubicBezTo>
                  <a:pt x="637403" y="1351813"/>
                  <a:pt x="541912" y="1348454"/>
                  <a:pt x="494071" y="1320536"/>
                </a:cubicBezTo>
                <a:cubicBezTo>
                  <a:pt x="446230" y="1292618"/>
                  <a:pt x="421918" y="1304213"/>
                  <a:pt x="369725" y="1257225"/>
                </a:cubicBezTo>
                <a:cubicBezTo>
                  <a:pt x="317532" y="1210237"/>
                  <a:pt x="283774" y="1167674"/>
                  <a:pt x="221764" y="1032323"/>
                </a:cubicBezTo>
                <a:cubicBezTo>
                  <a:pt x="135180" y="879577"/>
                  <a:pt x="69071" y="568782"/>
                  <a:pt x="15419" y="397774"/>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11" name="Oval 3">
            <a:extLst>
              <a:ext uri="{FF2B5EF4-FFF2-40B4-BE49-F238E27FC236}">
                <a16:creationId xmlns:a16="http://schemas.microsoft.com/office/drawing/2014/main" id="{22899C8B-C8EF-C236-9044-CA8D068A268C}"/>
              </a:ext>
            </a:extLst>
          </p:cNvPr>
          <p:cNvSpPr/>
          <p:nvPr/>
        </p:nvSpPr>
        <p:spPr>
          <a:xfrm>
            <a:off x="5262764" y="2696752"/>
            <a:ext cx="1953951" cy="103764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819 w 1885813"/>
              <a:gd name="connsiteY0" fmla="*/ 680456 h 1202362"/>
              <a:gd name="connsiteX1" fmla="*/ 327121 w 1885813"/>
              <a:gd name="connsiteY1" fmla="*/ 442388 h 1202362"/>
              <a:gd name="connsiteX2" fmla="*/ 892891 w 1885813"/>
              <a:gd name="connsiteY2" fmla="*/ 1583 h 1202362"/>
              <a:gd name="connsiteX3" fmla="*/ 1223047 w 1885813"/>
              <a:gd name="connsiteY3" fmla="*/ 627115 h 1202362"/>
              <a:gd name="connsiteX4" fmla="*/ 1694102 w 1885813"/>
              <a:gd name="connsiteY4" fmla="*/ 608642 h 1202362"/>
              <a:gd name="connsiteX5" fmla="*/ 1885801 w 1885813"/>
              <a:gd name="connsiteY5" fmla="*/ 929837 h 1202362"/>
              <a:gd name="connsiteX6" fmla="*/ 1696456 w 1885813"/>
              <a:gd name="connsiteY6" fmla="*/ 1202310 h 1202362"/>
              <a:gd name="connsiteX7" fmla="*/ 724284 w 1885813"/>
              <a:gd name="connsiteY7" fmla="*/ 950388 h 1202362"/>
              <a:gd name="connsiteX8" fmla="*/ 10819 w 1885813"/>
              <a:gd name="connsiteY8" fmla="*/ 680456 h 1202362"/>
              <a:gd name="connsiteX0" fmla="*/ 303000 w 2177994"/>
              <a:gd name="connsiteY0" fmla="*/ 694356 h 1216262"/>
              <a:gd name="connsiteX1" fmla="*/ 37411 w 2177994"/>
              <a:gd name="connsiteY1" fmla="*/ 197670 h 1216262"/>
              <a:gd name="connsiteX2" fmla="*/ 1185072 w 2177994"/>
              <a:gd name="connsiteY2" fmla="*/ 15483 h 1216262"/>
              <a:gd name="connsiteX3" fmla="*/ 1515228 w 2177994"/>
              <a:gd name="connsiteY3" fmla="*/ 641015 h 1216262"/>
              <a:gd name="connsiteX4" fmla="*/ 1986283 w 2177994"/>
              <a:gd name="connsiteY4" fmla="*/ 622542 h 1216262"/>
              <a:gd name="connsiteX5" fmla="*/ 2177982 w 2177994"/>
              <a:gd name="connsiteY5" fmla="*/ 943737 h 1216262"/>
              <a:gd name="connsiteX6" fmla="*/ 1988637 w 2177994"/>
              <a:gd name="connsiteY6" fmla="*/ 1216210 h 1216262"/>
              <a:gd name="connsiteX7" fmla="*/ 1016465 w 2177994"/>
              <a:gd name="connsiteY7" fmla="*/ 964288 h 1216262"/>
              <a:gd name="connsiteX8" fmla="*/ 303000 w 2177994"/>
              <a:gd name="connsiteY8" fmla="*/ 694356 h 1216262"/>
              <a:gd name="connsiteX0" fmla="*/ 303000 w 2177994"/>
              <a:gd name="connsiteY0" fmla="*/ 738274 h 1260180"/>
              <a:gd name="connsiteX1" fmla="*/ 37411 w 2177994"/>
              <a:gd name="connsiteY1" fmla="*/ 241588 h 1260180"/>
              <a:gd name="connsiteX2" fmla="*/ 527266 w 2177994"/>
              <a:gd name="connsiteY2" fmla="*/ 46358 h 1260180"/>
              <a:gd name="connsiteX3" fmla="*/ 1185072 w 2177994"/>
              <a:gd name="connsiteY3" fmla="*/ 59401 h 1260180"/>
              <a:gd name="connsiteX4" fmla="*/ 1515228 w 2177994"/>
              <a:gd name="connsiteY4" fmla="*/ 684933 h 1260180"/>
              <a:gd name="connsiteX5" fmla="*/ 1986283 w 2177994"/>
              <a:gd name="connsiteY5" fmla="*/ 666460 h 1260180"/>
              <a:gd name="connsiteX6" fmla="*/ 2177982 w 2177994"/>
              <a:gd name="connsiteY6" fmla="*/ 987655 h 1260180"/>
              <a:gd name="connsiteX7" fmla="*/ 1988637 w 2177994"/>
              <a:gd name="connsiteY7" fmla="*/ 1260128 h 1260180"/>
              <a:gd name="connsiteX8" fmla="*/ 1016465 w 2177994"/>
              <a:gd name="connsiteY8" fmla="*/ 1008206 h 1260180"/>
              <a:gd name="connsiteX9" fmla="*/ 303000 w 2177994"/>
              <a:gd name="connsiteY9" fmla="*/ 738274 h 1260180"/>
              <a:gd name="connsiteX0" fmla="*/ 303000 w 2177994"/>
              <a:gd name="connsiteY0" fmla="*/ 706651 h 1228557"/>
              <a:gd name="connsiteX1" fmla="*/ 37411 w 2177994"/>
              <a:gd name="connsiteY1" fmla="*/ 209965 h 1228557"/>
              <a:gd name="connsiteX2" fmla="*/ 527266 w 2177994"/>
              <a:gd name="connsiteY2" fmla="*/ 14735 h 1228557"/>
              <a:gd name="connsiteX3" fmla="*/ 1212781 w 2177994"/>
              <a:gd name="connsiteY3" fmla="*/ 101669 h 1228557"/>
              <a:gd name="connsiteX4" fmla="*/ 1515228 w 2177994"/>
              <a:gd name="connsiteY4" fmla="*/ 653310 h 1228557"/>
              <a:gd name="connsiteX5" fmla="*/ 1986283 w 2177994"/>
              <a:gd name="connsiteY5" fmla="*/ 634837 h 1228557"/>
              <a:gd name="connsiteX6" fmla="*/ 2177982 w 2177994"/>
              <a:gd name="connsiteY6" fmla="*/ 956032 h 1228557"/>
              <a:gd name="connsiteX7" fmla="*/ 1988637 w 2177994"/>
              <a:gd name="connsiteY7" fmla="*/ 1228505 h 1228557"/>
              <a:gd name="connsiteX8" fmla="*/ 1016465 w 2177994"/>
              <a:gd name="connsiteY8" fmla="*/ 976583 h 1228557"/>
              <a:gd name="connsiteX9" fmla="*/ 303000 w 2177994"/>
              <a:gd name="connsiteY9" fmla="*/ 706651 h 1228557"/>
              <a:gd name="connsiteX0" fmla="*/ 303000 w 2177994"/>
              <a:gd name="connsiteY0" fmla="*/ 699437 h 1221343"/>
              <a:gd name="connsiteX1" fmla="*/ 37411 w 2177994"/>
              <a:gd name="connsiteY1" fmla="*/ 202751 h 1221343"/>
              <a:gd name="connsiteX2" fmla="*/ 527266 w 2177994"/>
              <a:gd name="connsiteY2" fmla="*/ 7521 h 1221343"/>
              <a:gd name="connsiteX3" fmla="*/ 905957 w 2177994"/>
              <a:gd name="connsiteY3" fmla="*/ 72175 h 1221343"/>
              <a:gd name="connsiteX4" fmla="*/ 1212781 w 2177994"/>
              <a:gd name="connsiteY4" fmla="*/ 94455 h 1221343"/>
              <a:gd name="connsiteX5" fmla="*/ 1515228 w 2177994"/>
              <a:gd name="connsiteY5" fmla="*/ 646096 h 1221343"/>
              <a:gd name="connsiteX6" fmla="*/ 1986283 w 2177994"/>
              <a:gd name="connsiteY6" fmla="*/ 627623 h 1221343"/>
              <a:gd name="connsiteX7" fmla="*/ 2177982 w 2177994"/>
              <a:gd name="connsiteY7" fmla="*/ 948818 h 1221343"/>
              <a:gd name="connsiteX8" fmla="*/ 1988637 w 2177994"/>
              <a:gd name="connsiteY8" fmla="*/ 1221291 h 1221343"/>
              <a:gd name="connsiteX9" fmla="*/ 1016465 w 2177994"/>
              <a:gd name="connsiteY9" fmla="*/ 969369 h 1221343"/>
              <a:gd name="connsiteX10" fmla="*/ 303000 w 2177994"/>
              <a:gd name="connsiteY10" fmla="*/ 699437 h 1221343"/>
              <a:gd name="connsiteX0" fmla="*/ 303000 w 2177994"/>
              <a:gd name="connsiteY0" fmla="*/ 699437 h 1221343"/>
              <a:gd name="connsiteX1" fmla="*/ 37411 w 2177994"/>
              <a:gd name="connsiteY1" fmla="*/ 202751 h 1221343"/>
              <a:gd name="connsiteX2" fmla="*/ 527266 w 2177994"/>
              <a:gd name="connsiteY2" fmla="*/ 7521 h 1221343"/>
              <a:gd name="connsiteX3" fmla="*/ 905957 w 2177994"/>
              <a:gd name="connsiteY3" fmla="*/ 72175 h 1221343"/>
              <a:gd name="connsiteX4" fmla="*/ 1212781 w 2177994"/>
              <a:gd name="connsiteY4" fmla="*/ 94455 h 1221343"/>
              <a:gd name="connsiteX5" fmla="*/ 1736901 w 2177994"/>
              <a:gd name="connsiteY5" fmla="*/ 276641 h 1221343"/>
              <a:gd name="connsiteX6" fmla="*/ 1986283 w 2177994"/>
              <a:gd name="connsiteY6" fmla="*/ 627623 h 1221343"/>
              <a:gd name="connsiteX7" fmla="*/ 2177982 w 2177994"/>
              <a:gd name="connsiteY7" fmla="*/ 948818 h 1221343"/>
              <a:gd name="connsiteX8" fmla="*/ 1988637 w 2177994"/>
              <a:gd name="connsiteY8" fmla="*/ 1221291 h 1221343"/>
              <a:gd name="connsiteX9" fmla="*/ 1016465 w 2177994"/>
              <a:gd name="connsiteY9" fmla="*/ 969369 h 1221343"/>
              <a:gd name="connsiteX10" fmla="*/ 303000 w 2177994"/>
              <a:gd name="connsiteY10" fmla="*/ 699437 h 1221343"/>
              <a:gd name="connsiteX0" fmla="*/ 303000 w 2084135"/>
              <a:gd name="connsiteY0" fmla="*/ 699437 h 1226288"/>
              <a:gd name="connsiteX1" fmla="*/ 37411 w 2084135"/>
              <a:gd name="connsiteY1" fmla="*/ 202751 h 1226288"/>
              <a:gd name="connsiteX2" fmla="*/ 527266 w 2084135"/>
              <a:gd name="connsiteY2" fmla="*/ 7521 h 1226288"/>
              <a:gd name="connsiteX3" fmla="*/ 905957 w 2084135"/>
              <a:gd name="connsiteY3" fmla="*/ 72175 h 1226288"/>
              <a:gd name="connsiteX4" fmla="*/ 1212781 w 2084135"/>
              <a:gd name="connsiteY4" fmla="*/ 94455 h 1226288"/>
              <a:gd name="connsiteX5" fmla="*/ 1736901 w 2084135"/>
              <a:gd name="connsiteY5" fmla="*/ 276641 h 1226288"/>
              <a:gd name="connsiteX6" fmla="*/ 1986283 w 2084135"/>
              <a:gd name="connsiteY6" fmla="*/ 627623 h 1226288"/>
              <a:gd name="connsiteX7" fmla="*/ 2048673 w 2084135"/>
              <a:gd name="connsiteY7" fmla="*/ 1105836 h 1226288"/>
              <a:gd name="connsiteX8" fmla="*/ 1988637 w 2084135"/>
              <a:gd name="connsiteY8" fmla="*/ 1221291 h 1226288"/>
              <a:gd name="connsiteX9" fmla="*/ 1016465 w 2084135"/>
              <a:gd name="connsiteY9" fmla="*/ 969369 h 1226288"/>
              <a:gd name="connsiteX10" fmla="*/ 303000 w 2084135"/>
              <a:gd name="connsiteY10" fmla="*/ 699437 h 1226288"/>
              <a:gd name="connsiteX0" fmla="*/ 303000 w 2084135"/>
              <a:gd name="connsiteY0" fmla="*/ 699437 h 1226288"/>
              <a:gd name="connsiteX1" fmla="*/ 37411 w 2084135"/>
              <a:gd name="connsiteY1" fmla="*/ 202751 h 1226288"/>
              <a:gd name="connsiteX2" fmla="*/ 527266 w 2084135"/>
              <a:gd name="connsiteY2" fmla="*/ 7521 h 1226288"/>
              <a:gd name="connsiteX3" fmla="*/ 905957 w 2084135"/>
              <a:gd name="connsiteY3" fmla="*/ 72175 h 1226288"/>
              <a:gd name="connsiteX4" fmla="*/ 1212781 w 2084135"/>
              <a:gd name="connsiteY4" fmla="*/ 94455 h 1226288"/>
              <a:gd name="connsiteX5" fmla="*/ 1736901 w 2084135"/>
              <a:gd name="connsiteY5" fmla="*/ 276641 h 1226288"/>
              <a:gd name="connsiteX6" fmla="*/ 1820029 w 2084135"/>
              <a:gd name="connsiteY6" fmla="*/ 766168 h 1226288"/>
              <a:gd name="connsiteX7" fmla="*/ 2048673 w 2084135"/>
              <a:gd name="connsiteY7" fmla="*/ 1105836 h 1226288"/>
              <a:gd name="connsiteX8" fmla="*/ 1988637 w 2084135"/>
              <a:gd name="connsiteY8" fmla="*/ 1221291 h 1226288"/>
              <a:gd name="connsiteX9" fmla="*/ 1016465 w 2084135"/>
              <a:gd name="connsiteY9" fmla="*/ 969369 h 1226288"/>
              <a:gd name="connsiteX10" fmla="*/ 303000 w 2084135"/>
              <a:gd name="connsiteY10" fmla="*/ 699437 h 1226288"/>
              <a:gd name="connsiteX0" fmla="*/ 303000 w 2115362"/>
              <a:gd name="connsiteY0" fmla="*/ 699437 h 1226288"/>
              <a:gd name="connsiteX1" fmla="*/ 37411 w 2115362"/>
              <a:gd name="connsiteY1" fmla="*/ 202751 h 1226288"/>
              <a:gd name="connsiteX2" fmla="*/ 527266 w 2115362"/>
              <a:gd name="connsiteY2" fmla="*/ 7521 h 1226288"/>
              <a:gd name="connsiteX3" fmla="*/ 905957 w 2115362"/>
              <a:gd name="connsiteY3" fmla="*/ 72175 h 1226288"/>
              <a:gd name="connsiteX4" fmla="*/ 1212781 w 2115362"/>
              <a:gd name="connsiteY4" fmla="*/ 94455 h 1226288"/>
              <a:gd name="connsiteX5" fmla="*/ 2087883 w 2115362"/>
              <a:gd name="connsiteY5" fmla="*/ 378241 h 1226288"/>
              <a:gd name="connsiteX6" fmla="*/ 1820029 w 2115362"/>
              <a:gd name="connsiteY6" fmla="*/ 766168 h 1226288"/>
              <a:gd name="connsiteX7" fmla="*/ 2048673 w 2115362"/>
              <a:gd name="connsiteY7" fmla="*/ 1105836 h 1226288"/>
              <a:gd name="connsiteX8" fmla="*/ 1988637 w 2115362"/>
              <a:gd name="connsiteY8" fmla="*/ 1221291 h 1226288"/>
              <a:gd name="connsiteX9" fmla="*/ 1016465 w 2115362"/>
              <a:gd name="connsiteY9" fmla="*/ 969369 h 1226288"/>
              <a:gd name="connsiteX10" fmla="*/ 303000 w 2115362"/>
              <a:gd name="connsiteY10" fmla="*/ 699437 h 1226288"/>
              <a:gd name="connsiteX0" fmla="*/ 303000 w 2436601"/>
              <a:gd name="connsiteY0" fmla="*/ 699437 h 1224090"/>
              <a:gd name="connsiteX1" fmla="*/ 37411 w 2436601"/>
              <a:gd name="connsiteY1" fmla="*/ 202751 h 1224090"/>
              <a:gd name="connsiteX2" fmla="*/ 527266 w 2436601"/>
              <a:gd name="connsiteY2" fmla="*/ 7521 h 1224090"/>
              <a:gd name="connsiteX3" fmla="*/ 905957 w 2436601"/>
              <a:gd name="connsiteY3" fmla="*/ 72175 h 1224090"/>
              <a:gd name="connsiteX4" fmla="*/ 1212781 w 2436601"/>
              <a:gd name="connsiteY4" fmla="*/ 94455 h 1224090"/>
              <a:gd name="connsiteX5" fmla="*/ 2087883 w 2436601"/>
              <a:gd name="connsiteY5" fmla="*/ 378241 h 1224090"/>
              <a:gd name="connsiteX6" fmla="*/ 1820029 w 2436601"/>
              <a:gd name="connsiteY6" fmla="*/ 766168 h 1224090"/>
              <a:gd name="connsiteX7" fmla="*/ 2436600 w 2436601"/>
              <a:gd name="connsiteY7" fmla="*/ 801036 h 1224090"/>
              <a:gd name="connsiteX8" fmla="*/ 1988637 w 2436601"/>
              <a:gd name="connsiteY8" fmla="*/ 1221291 h 1224090"/>
              <a:gd name="connsiteX9" fmla="*/ 1016465 w 2436601"/>
              <a:gd name="connsiteY9" fmla="*/ 969369 h 1224090"/>
              <a:gd name="connsiteX10" fmla="*/ 303000 w 2436601"/>
              <a:gd name="connsiteY10" fmla="*/ 699437 h 1224090"/>
              <a:gd name="connsiteX0" fmla="*/ 303000 w 2581648"/>
              <a:gd name="connsiteY0" fmla="*/ 699437 h 1224090"/>
              <a:gd name="connsiteX1" fmla="*/ 37411 w 2581648"/>
              <a:gd name="connsiteY1" fmla="*/ 202751 h 1224090"/>
              <a:gd name="connsiteX2" fmla="*/ 527266 w 2581648"/>
              <a:gd name="connsiteY2" fmla="*/ 7521 h 1224090"/>
              <a:gd name="connsiteX3" fmla="*/ 905957 w 2581648"/>
              <a:gd name="connsiteY3" fmla="*/ 72175 h 1224090"/>
              <a:gd name="connsiteX4" fmla="*/ 1212781 w 2581648"/>
              <a:gd name="connsiteY4" fmla="*/ 94455 h 1224090"/>
              <a:gd name="connsiteX5" fmla="*/ 2087883 w 2581648"/>
              <a:gd name="connsiteY5" fmla="*/ 378241 h 1224090"/>
              <a:gd name="connsiteX6" fmla="*/ 2549702 w 2581648"/>
              <a:gd name="connsiteY6" fmla="*/ 498314 h 1224090"/>
              <a:gd name="connsiteX7" fmla="*/ 2436600 w 2581648"/>
              <a:gd name="connsiteY7" fmla="*/ 801036 h 1224090"/>
              <a:gd name="connsiteX8" fmla="*/ 1988637 w 2581648"/>
              <a:gd name="connsiteY8" fmla="*/ 1221291 h 1224090"/>
              <a:gd name="connsiteX9" fmla="*/ 1016465 w 2581648"/>
              <a:gd name="connsiteY9" fmla="*/ 969369 h 1224090"/>
              <a:gd name="connsiteX10" fmla="*/ 303000 w 2581648"/>
              <a:gd name="connsiteY10" fmla="*/ 699437 h 1224090"/>
              <a:gd name="connsiteX0" fmla="*/ 303000 w 2586058"/>
              <a:gd name="connsiteY0" fmla="*/ 699437 h 1221944"/>
              <a:gd name="connsiteX1" fmla="*/ 37411 w 2586058"/>
              <a:gd name="connsiteY1" fmla="*/ 202751 h 1221944"/>
              <a:gd name="connsiteX2" fmla="*/ 527266 w 2586058"/>
              <a:gd name="connsiteY2" fmla="*/ 7521 h 1221944"/>
              <a:gd name="connsiteX3" fmla="*/ 905957 w 2586058"/>
              <a:gd name="connsiteY3" fmla="*/ 72175 h 1221944"/>
              <a:gd name="connsiteX4" fmla="*/ 1212781 w 2586058"/>
              <a:gd name="connsiteY4" fmla="*/ 94455 h 1221944"/>
              <a:gd name="connsiteX5" fmla="*/ 2087883 w 2586058"/>
              <a:gd name="connsiteY5" fmla="*/ 378241 h 1221944"/>
              <a:gd name="connsiteX6" fmla="*/ 2549702 w 2586058"/>
              <a:gd name="connsiteY6" fmla="*/ 498314 h 1221944"/>
              <a:gd name="connsiteX7" fmla="*/ 2473545 w 2586058"/>
              <a:gd name="connsiteY7" fmla="*/ 893400 h 1221944"/>
              <a:gd name="connsiteX8" fmla="*/ 1988637 w 2586058"/>
              <a:gd name="connsiteY8" fmla="*/ 1221291 h 1221944"/>
              <a:gd name="connsiteX9" fmla="*/ 1016465 w 2586058"/>
              <a:gd name="connsiteY9" fmla="*/ 969369 h 1221944"/>
              <a:gd name="connsiteX10" fmla="*/ 303000 w 2586058"/>
              <a:gd name="connsiteY10" fmla="*/ 699437 h 1221944"/>
              <a:gd name="connsiteX0" fmla="*/ 303000 w 2586058"/>
              <a:gd name="connsiteY0" fmla="*/ 699437 h 1221944"/>
              <a:gd name="connsiteX1" fmla="*/ 37411 w 2586058"/>
              <a:gd name="connsiteY1" fmla="*/ 202751 h 1221944"/>
              <a:gd name="connsiteX2" fmla="*/ 527266 w 2586058"/>
              <a:gd name="connsiteY2" fmla="*/ 7521 h 1221944"/>
              <a:gd name="connsiteX3" fmla="*/ 905957 w 2586058"/>
              <a:gd name="connsiteY3" fmla="*/ 72175 h 1221944"/>
              <a:gd name="connsiteX4" fmla="*/ 1212781 w 2586058"/>
              <a:gd name="connsiteY4" fmla="*/ 94455 h 1221944"/>
              <a:gd name="connsiteX5" fmla="*/ 2115592 w 2586058"/>
              <a:gd name="connsiteY5" fmla="*/ 369005 h 1221944"/>
              <a:gd name="connsiteX6" fmla="*/ 2549702 w 2586058"/>
              <a:gd name="connsiteY6" fmla="*/ 498314 h 1221944"/>
              <a:gd name="connsiteX7" fmla="*/ 2473545 w 2586058"/>
              <a:gd name="connsiteY7" fmla="*/ 893400 h 1221944"/>
              <a:gd name="connsiteX8" fmla="*/ 1988637 w 2586058"/>
              <a:gd name="connsiteY8" fmla="*/ 1221291 h 1221944"/>
              <a:gd name="connsiteX9" fmla="*/ 1016465 w 2586058"/>
              <a:gd name="connsiteY9" fmla="*/ 969369 h 1221944"/>
              <a:gd name="connsiteX10" fmla="*/ 303000 w 2586058"/>
              <a:gd name="connsiteY10" fmla="*/ 699437 h 1221944"/>
              <a:gd name="connsiteX0" fmla="*/ 295483 w 2578541"/>
              <a:gd name="connsiteY0" fmla="*/ 699437 h 1221847"/>
              <a:gd name="connsiteX1" fmla="*/ 29894 w 2578541"/>
              <a:gd name="connsiteY1" fmla="*/ 202751 h 1221847"/>
              <a:gd name="connsiteX2" fmla="*/ 519749 w 2578541"/>
              <a:gd name="connsiteY2" fmla="*/ 7521 h 1221847"/>
              <a:gd name="connsiteX3" fmla="*/ 898440 w 2578541"/>
              <a:gd name="connsiteY3" fmla="*/ 72175 h 1221847"/>
              <a:gd name="connsiteX4" fmla="*/ 1205264 w 2578541"/>
              <a:gd name="connsiteY4" fmla="*/ 94455 h 1221847"/>
              <a:gd name="connsiteX5" fmla="*/ 2108075 w 2578541"/>
              <a:gd name="connsiteY5" fmla="*/ 369005 h 1221847"/>
              <a:gd name="connsiteX6" fmla="*/ 2542185 w 2578541"/>
              <a:gd name="connsiteY6" fmla="*/ 498314 h 1221847"/>
              <a:gd name="connsiteX7" fmla="*/ 2466028 w 2578541"/>
              <a:gd name="connsiteY7" fmla="*/ 893400 h 1221847"/>
              <a:gd name="connsiteX8" fmla="*/ 1981120 w 2578541"/>
              <a:gd name="connsiteY8" fmla="*/ 1221291 h 1221847"/>
              <a:gd name="connsiteX9" fmla="*/ 1008948 w 2578541"/>
              <a:gd name="connsiteY9" fmla="*/ 969369 h 1221847"/>
              <a:gd name="connsiteX10" fmla="*/ 455093 w 2578541"/>
              <a:gd name="connsiteY10" fmla="*/ 1106647 h 1221847"/>
              <a:gd name="connsiteX11" fmla="*/ 295483 w 2578541"/>
              <a:gd name="connsiteY11" fmla="*/ 699437 h 1221847"/>
              <a:gd name="connsiteX0" fmla="*/ 295483 w 2578541"/>
              <a:gd name="connsiteY0" fmla="*/ 699437 h 1248714"/>
              <a:gd name="connsiteX1" fmla="*/ 29894 w 2578541"/>
              <a:gd name="connsiteY1" fmla="*/ 202751 h 1248714"/>
              <a:gd name="connsiteX2" fmla="*/ 519749 w 2578541"/>
              <a:gd name="connsiteY2" fmla="*/ 7521 h 1248714"/>
              <a:gd name="connsiteX3" fmla="*/ 898440 w 2578541"/>
              <a:gd name="connsiteY3" fmla="*/ 72175 h 1248714"/>
              <a:gd name="connsiteX4" fmla="*/ 1205264 w 2578541"/>
              <a:gd name="connsiteY4" fmla="*/ 94455 h 1248714"/>
              <a:gd name="connsiteX5" fmla="*/ 2108075 w 2578541"/>
              <a:gd name="connsiteY5" fmla="*/ 369005 h 1248714"/>
              <a:gd name="connsiteX6" fmla="*/ 2542185 w 2578541"/>
              <a:gd name="connsiteY6" fmla="*/ 498314 h 1248714"/>
              <a:gd name="connsiteX7" fmla="*/ 2466028 w 2578541"/>
              <a:gd name="connsiteY7" fmla="*/ 893400 h 1248714"/>
              <a:gd name="connsiteX8" fmla="*/ 1981120 w 2578541"/>
              <a:gd name="connsiteY8" fmla="*/ 1221291 h 1248714"/>
              <a:gd name="connsiteX9" fmla="*/ 1092076 w 2578541"/>
              <a:gd name="connsiteY9" fmla="*/ 1191042 h 1248714"/>
              <a:gd name="connsiteX10" fmla="*/ 455093 w 2578541"/>
              <a:gd name="connsiteY10" fmla="*/ 1106647 h 1248714"/>
              <a:gd name="connsiteX11" fmla="*/ 295483 w 2578541"/>
              <a:gd name="connsiteY11" fmla="*/ 699437 h 1248714"/>
              <a:gd name="connsiteX0" fmla="*/ 295483 w 2578541"/>
              <a:gd name="connsiteY0" fmla="*/ 699437 h 1383950"/>
              <a:gd name="connsiteX1" fmla="*/ 29894 w 2578541"/>
              <a:gd name="connsiteY1" fmla="*/ 202751 h 1383950"/>
              <a:gd name="connsiteX2" fmla="*/ 519749 w 2578541"/>
              <a:gd name="connsiteY2" fmla="*/ 7521 h 1383950"/>
              <a:gd name="connsiteX3" fmla="*/ 898440 w 2578541"/>
              <a:gd name="connsiteY3" fmla="*/ 72175 h 1383950"/>
              <a:gd name="connsiteX4" fmla="*/ 1205264 w 2578541"/>
              <a:gd name="connsiteY4" fmla="*/ 94455 h 1383950"/>
              <a:gd name="connsiteX5" fmla="*/ 2108075 w 2578541"/>
              <a:gd name="connsiteY5" fmla="*/ 369005 h 1383950"/>
              <a:gd name="connsiteX6" fmla="*/ 2542185 w 2578541"/>
              <a:gd name="connsiteY6" fmla="*/ 498314 h 1383950"/>
              <a:gd name="connsiteX7" fmla="*/ 2466028 w 2578541"/>
              <a:gd name="connsiteY7" fmla="*/ 893400 h 1383950"/>
              <a:gd name="connsiteX8" fmla="*/ 1981120 w 2578541"/>
              <a:gd name="connsiteY8" fmla="*/ 1221291 h 1383950"/>
              <a:gd name="connsiteX9" fmla="*/ 1702002 w 2578541"/>
              <a:gd name="connsiteY9" fmla="*/ 1383738 h 1383950"/>
              <a:gd name="connsiteX10" fmla="*/ 1092076 w 2578541"/>
              <a:gd name="connsiteY10" fmla="*/ 1191042 h 1383950"/>
              <a:gd name="connsiteX11" fmla="*/ 455093 w 2578541"/>
              <a:gd name="connsiteY11" fmla="*/ 1106647 h 1383950"/>
              <a:gd name="connsiteX12" fmla="*/ 295483 w 2578541"/>
              <a:gd name="connsiteY12" fmla="*/ 699437 h 1383950"/>
              <a:gd name="connsiteX0" fmla="*/ 323014 w 2606072"/>
              <a:gd name="connsiteY0" fmla="*/ 699437 h 1383950"/>
              <a:gd name="connsiteX1" fmla="*/ 28242 w 2606072"/>
              <a:gd name="connsiteY1" fmla="*/ 290300 h 1383950"/>
              <a:gd name="connsiteX2" fmla="*/ 547280 w 2606072"/>
              <a:gd name="connsiteY2" fmla="*/ 7521 h 1383950"/>
              <a:gd name="connsiteX3" fmla="*/ 925971 w 2606072"/>
              <a:gd name="connsiteY3" fmla="*/ 72175 h 1383950"/>
              <a:gd name="connsiteX4" fmla="*/ 1232795 w 2606072"/>
              <a:gd name="connsiteY4" fmla="*/ 94455 h 1383950"/>
              <a:gd name="connsiteX5" fmla="*/ 2135606 w 2606072"/>
              <a:gd name="connsiteY5" fmla="*/ 369005 h 1383950"/>
              <a:gd name="connsiteX6" fmla="*/ 2569716 w 2606072"/>
              <a:gd name="connsiteY6" fmla="*/ 498314 h 1383950"/>
              <a:gd name="connsiteX7" fmla="*/ 2493559 w 2606072"/>
              <a:gd name="connsiteY7" fmla="*/ 893400 h 1383950"/>
              <a:gd name="connsiteX8" fmla="*/ 2008651 w 2606072"/>
              <a:gd name="connsiteY8" fmla="*/ 1221291 h 1383950"/>
              <a:gd name="connsiteX9" fmla="*/ 1729533 w 2606072"/>
              <a:gd name="connsiteY9" fmla="*/ 1383738 h 1383950"/>
              <a:gd name="connsiteX10" fmla="*/ 1119607 w 2606072"/>
              <a:gd name="connsiteY10" fmla="*/ 1191042 h 1383950"/>
              <a:gd name="connsiteX11" fmla="*/ 482624 w 2606072"/>
              <a:gd name="connsiteY11" fmla="*/ 1106647 h 1383950"/>
              <a:gd name="connsiteX12" fmla="*/ 323014 w 2606072"/>
              <a:gd name="connsiteY12" fmla="*/ 699437 h 138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06072" h="1383950">
                <a:moveTo>
                  <a:pt x="323014" y="699437"/>
                </a:moveTo>
                <a:cubicBezTo>
                  <a:pt x="247284" y="563379"/>
                  <a:pt x="-100297" y="334173"/>
                  <a:pt x="28242" y="290300"/>
                </a:cubicBezTo>
                <a:cubicBezTo>
                  <a:pt x="65620" y="185757"/>
                  <a:pt x="356003" y="37886"/>
                  <a:pt x="547280" y="7521"/>
                </a:cubicBezTo>
                <a:cubicBezTo>
                  <a:pt x="692038" y="-25017"/>
                  <a:pt x="811719" y="57686"/>
                  <a:pt x="925971" y="72175"/>
                </a:cubicBezTo>
                <a:cubicBezTo>
                  <a:pt x="1040224" y="86664"/>
                  <a:pt x="1031189" y="44983"/>
                  <a:pt x="1232795" y="94455"/>
                </a:cubicBezTo>
                <a:cubicBezTo>
                  <a:pt x="1434401" y="143927"/>
                  <a:pt x="1983598" y="337101"/>
                  <a:pt x="2135606" y="369005"/>
                </a:cubicBezTo>
                <a:cubicBezTo>
                  <a:pt x="2287614" y="400909"/>
                  <a:pt x="2456178" y="421691"/>
                  <a:pt x="2569716" y="498314"/>
                </a:cubicBezTo>
                <a:cubicBezTo>
                  <a:pt x="2683254" y="574937"/>
                  <a:pt x="2494706" y="812928"/>
                  <a:pt x="2493559" y="893400"/>
                </a:cubicBezTo>
                <a:cubicBezTo>
                  <a:pt x="2492412" y="973872"/>
                  <a:pt x="2135989" y="1139568"/>
                  <a:pt x="2008651" y="1221291"/>
                </a:cubicBezTo>
                <a:cubicBezTo>
                  <a:pt x="1881313" y="1303014"/>
                  <a:pt x="1877707" y="1388780"/>
                  <a:pt x="1729533" y="1383738"/>
                </a:cubicBezTo>
                <a:cubicBezTo>
                  <a:pt x="1581359" y="1378697"/>
                  <a:pt x="1327425" y="1211054"/>
                  <a:pt x="1119607" y="1191042"/>
                </a:cubicBezTo>
                <a:cubicBezTo>
                  <a:pt x="911789" y="1171030"/>
                  <a:pt x="601535" y="1151636"/>
                  <a:pt x="482624" y="1106647"/>
                </a:cubicBezTo>
                <a:cubicBezTo>
                  <a:pt x="363713" y="1061658"/>
                  <a:pt x="398744" y="835495"/>
                  <a:pt x="323014" y="699437"/>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14" name="Oval 3">
            <a:extLst>
              <a:ext uri="{FF2B5EF4-FFF2-40B4-BE49-F238E27FC236}">
                <a16:creationId xmlns:a16="http://schemas.microsoft.com/office/drawing/2014/main" id="{5D1364D0-50CD-6110-1F51-975F451B5D2F}"/>
              </a:ext>
            </a:extLst>
          </p:cNvPr>
          <p:cNvSpPr/>
          <p:nvPr/>
        </p:nvSpPr>
        <p:spPr>
          <a:xfrm>
            <a:off x="6340954" y="1715620"/>
            <a:ext cx="1647898" cy="522455"/>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819 w 2296170"/>
              <a:gd name="connsiteY0" fmla="*/ 265200 h 571742"/>
              <a:gd name="connsiteX1" fmla="*/ 327121 w 2296170"/>
              <a:gd name="connsiteY1" fmla="*/ 27132 h 571742"/>
              <a:gd name="connsiteX2" fmla="*/ 763582 w 2296170"/>
              <a:gd name="connsiteY2" fmla="*/ 29672 h 571742"/>
              <a:gd name="connsiteX3" fmla="*/ 1223047 w 2296170"/>
              <a:gd name="connsiteY3" fmla="*/ 211859 h 571742"/>
              <a:gd name="connsiteX4" fmla="*/ 1694102 w 2296170"/>
              <a:gd name="connsiteY4" fmla="*/ 193386 h 571742"/>
              <a:gd name="connsiteX5" fmla="*/ 1885801 w 2296170"/>
              <a:gd name="connsiteY5" fmla="*/ 514581 h 571742"/>
              <a:gd name="connsiteX6" fmla="*/ 2255749 w 2296170"/>
              <a:gd name="connsiteY6" fmla="*/ 517765 h 571742"/>
              <a:gd name="connsiteX7" fmla="*/ 724284 w 2296170"/>
              <a:gd name="connsiteY7" fmla="*/ 535132 h 571742"/>
              <a:gd name="connsiteX8" fmla="*/ 10819 w 2296170"/>
              <a:gd name="connsiteY8" fmla="*/ 265200 h 571742"/>
              <a:gd name="connsiteX0" fmla="*/ 10819 w 2418101"/>
              <a:gd name="connsiteY0" fmla="*/ 265200 h 575041"/>
              <a:gd name="connsiteX1" fmla="*/ 327121 w 2418101"/>
              <a:gd name="connsiteY1" fmla="*/ 27132 h 575041"/>
              <a:gd name="connsiteX2" fmla="*/ 763582 w 2418101"/>
              <a:gd name="connsiteY2" fmla="*/ 29672 h 575041"/>
              <a:gd name="connsiteX3" fmla="*/ 1223047 w 2418101"/>
              <a:gd name="connsiteY3" fmla="*/ 211859 h 575041"/>
              <a:gd name="connsiteX4" fmla="*/ 1694102 w 2418101"/>
              <a:gd name="connsiteY4" fmla="*/ 193386 h 575041"/>
              <a:gd name="connsiteX5" fmla="*/ 2374073 w 2418101"/>
              <a:gd name="connsiteY5" fmla="*/ 416927 h 575041"/>
              <a:gd name="connsiteX6" fmla="*/ 2255749 w 2418101"/>
              <a:gd name="connsiteY6" fmla="*/ 517765 h 575041"/>
              <a:gd name="connsiteX7" fmla="*/ 724284 w 2418101"/>
              <a:gd name="connsiteY7" fmla="*/ 535132 h 575041"/>
              <a:gd name="connsiteX8" fmla="*/ 10819 w 2418101"/>
              <a:gd name="connsiteY8" fmla="*/ 265200 h 575041"/>
              <a:gd name="connsiteX0" fmla="*/ 10819 w 2418101"/>
              <a:gd name="connsiteY0" fmla="*/ 265200 h 575041"/>
              <a:gd name="connsiteX1" fmla="*/ 327121 w 2418101"/>
              <a:gd name="connsiteY1" fmla="*/ 27132 h 575041"/>
              <a:gd name="connsiteX2" fmla="*/ 763582 w 2418101"/>
              <a:gd name="connsiteY2" fmla="*/ 29672 h 575041"/>
              <a:gd name="connsiteX3" fmla="*/ 1223047 w 2418101"/>
              <a:gd name="connsiteY3" fmla="*/ 211859 h 575041"/>
              <a:gd name="connsiteX4" fmla="*/ 1868696 w 2418101"/>
              <a:gd name="connsiteY4" fmla="*/ 261449 h 575041"/>
              <a:gd name="connsiteX5" fmla="*/ 2374073 w 2418101"/>
              <a:gd name="connsiteY5" fmla="*/ 416927 h 575041"/>
              <a:gd name="connsiteX6" fmla="*/ 2255749 w 2418101"/>
              <a:gd name="connsiteY6" fmla="*/ 517765 h 575041"/>
              <a:gd name="connsiteX7" fmla="*/ 724284 w 2418101"/>
              <a:gd name="connsiteY7" fmla="*/ 535132 h 575041"/>
              <a:gd name="connsiteX8" fmla="*/ 10819 w 2418101"/>
              <a:gd name="connsiteY8" fmla="*/ 265200 h 575041"/>
              <a:gd name="connsiteX0" fmla="*/ 241737 w 2125237"/>
              <a:gd name="connsiteY0" fmla="*/ 868882 h 878434"/>
              <a:gd name="connsiteX1" fmla="*/ 34257 w 2125237"/>
              <a:gd name="connsiteY1" fmla="*/ 27132 h 878434"/>
              <a:gd name="connsiteX2" fmla="*/ 470718 w 2125237"/>
              <a:gd name="connsiteY2" fmla="*/ 29672 h 878434"/>
              <a:gd name="connsiteX3" fmla="*/ 930183 w 2125237"/>
              <a:gd name="connsiteY3" fmla="*/ 211859 h 878434"/>
              <a:gd name="connsiteX4" fmla="*/ 1575832 w 2125237"/>
              <a:gd name="connsiteY4" fmla="*/ 261449 h 878434"/>
              <a:gd name="connsiteX5" fmla="*/ 2081209 w 2125237"/>
              <a:gd name="connsiteY5" fmla="*/ 416927 h 878434"/>
              <a:gd name="connsiteX6" fmla="*/ 1962885 w 2125237"/>
              <a:gd name="connsiteY6" fmla="*/ 517765 h 878434"/>
              <a:gd name="connsiteX7" fmla="*/ 431420 w 2125237"/>
              <a:gd name="connsiteY7" fmla="*/ 535132 h 878434"/>
              <a:gd name="connsiteX8" fmla="*/ 241737 w 2125237"/>
              <a:gd name="connsiteY8" fmla="*/ 868882 h 878434"/>
              <a:gd name="connsiteX0" fmla="*/ 347164 w 2230664"/>
              <a:gd name="connsiteY0" fmla="*/ 845348 h 845560"/>
              <a:gd name="connsiteX1" fmla="*/ 27234 w 2230664"/>
              <a:gd name="connsiteY1" fmla="*/ 444522 h 845560"/>
              <a:gd name="connsiteX2" fmla="*/ 576145 w 2230664"/>
              <a:gd name="connsiteY2" fmla="*/ 6138 h 845560"/>
              <a:gd name="connsiteX3" fmla="*/ 1035610 w 2230664"/>
              <a:gd name="connsiteY3" fmla="*/ 188325 h 845560"/>
              <a:gd name="connsiteX4" fmla="*/ 1681259 w 2230664"/>
              <a:gd name="connsiteY4" fmla="*/ 237915 h 845560"/>
              <a:gd name="connsiteX5" fmla="*/ 2186636 w 2230664"/>
              <a:gd name="connsiteY5" fmla="*/ 393393 h 845560"/>
              <a:gd name="connsiteX6" fmla="*/ 2068312 w 2230664"/>
              <a:gd name="connsiteY6" fmla="*/ 494231 h 845560"/>
              <a:gd name="connsiteX7" fmla="*/ 536847 w 2230664"/>
              <a:gd name="connsiteY7" fmla="*/ 511598 h 845560"/>
              <a:gd name="connsiteX8" fmla="*/ 347164 w 2230664"/>
              <a:gd name="connsiteY8" fmla="*/ 845348 h 845560"/>
              <a:gd name="connsiteX0" fmla="*/ 347164 w 2230664"/>
              <a:gd name="connsiteY0" fmla="*/ 701873 h 702085"/>
              <a:gd name="connsiteX1" fmla="*/ 27234 w 2230664"/>
              <a:gd name="connsiteY1" fmla="*/ 301047 h 702085"/>
              <a:gd name="connsiteX2" fmla="*/ 635329 w 2230664"/>
              <a:gd name="connsiteY2" fmla="*/ 19502 h 702085"/>
              <a:gd name="connsiteX3" fmla="*/ 1035610 w 2230664"/>
              <a:gd name="connsiteY3" fmla="*/ 44850 h 702085"/>
              <a:gd name="connsiteX4" fmla="*/ 1681259 w 2230664"/>
              <a:gd name="connsiteY4" fmla="*/ 94440 h 702085"/>
              <a:gd name="connsiteX5" fmla="*/ 2186636 w 2230664"/>
              <a:gd name="connsiteY5" fmla="*/ 249918 h 702085"/>
              <a:gd name="connsiteX6" fmla="*/ 2068312 w 2230664"/>
              <a:gd name="connsiteY6" fmla="*/ 350756 h 702085"/>
              <a:gd name="connsiteX7" fmla="*/ 536847 w 2230664"/>
              <a:gd name="connsiteY7" fmla="*/ 368123 h 702085"/>
              <a:gd name="connsiteX8" fmla="*/ 347164 w 2230664"/>
              <a:gd name="connsiteY8" fmla="*/ 701873 h 702085"/>
              <a:gd name="connsiteX0" fmla="*/ 347164 w 2230664"/>
              <a:gd name="connsiteY0" fmla="*/ 695168 h 695380"/>
              <a:gd name="connsiteX1" fmla="*/ 27234 w 2230664"/>
              <a:gd name="connsiteY1" fmla="*/ 294342 h 695380"/>
              <a:gd name="connsiteX2" fmla="*/ 179637 w 2230664"/>
              <a:gd name="connsiteY2" fmla="*/ 203785 h 695380"/>
              <a:gd name="connsiteX3" fmla="*/ 635329 w 2230664"/>
              <a:gd name="connsiteY3" fmla="*/ 12797 h 695380"/>
              <a:gd name="connsiteX4" fmla="*/ 1035610 w 2230664"/>
              <a:gd name="connsiteY4" fmla="*/ 38145 h 695380"/>
              <a:gd name="connsiteX5" fmla="*/ 1681259 w 2230664"/>
              <a:gd name="connsiteY5" fmla="*/ 87735 h 695380"/>
              <a:gd name="connsiteX6" fmla="*/ 2186636 w 2230664"/>
              <a:gd name="connsiteY6" fmla="*/ 243213 h 695380"/>
              <a:gd name="connsiteX7" fmla="*/ 2068312 w 2230664"/>
              <a:gd name="connsiteY7" fmla="*/ 344051 h 695380"/>
              <a:gd name="connsiteX8" fmla="*/ 536847 w 2230664"/>
              <a:gd name="connsiteY8" fmla="*/ 361418 h 695380"/>
              <a:gd name="connsiteX9" fmla="*/ 347164 w 2230664"/>
              <a:gd name="connsiteY9" fmla="*/ 695168 h 695380"/>
              <a:gd name="connsiteX0" fmla="*/ 361244 w 2244744"/>
              <a:gd name="connsiteY0" fmla="*/ 695168 h 695192"/>
              <a:gd name="connsiteX1" fmla="*/ 26518 w 2244744"/>
              <a:gd name="connsiteY1" fmla="*/ 338731 h 695192"/>
              <a:gd name="connsiteX2" fmla="*/ 193717 w 2244744"/>
              <a:gd name="connsiteY2" fmla="*/ 203785 h 695192"/>
              <a:gd name="connsiteX3" fmla="*/ 649409 w 2244744"/>
              <a:gd name="connsiteY3" fmla="*/ 12797 h 695192"/>
              <a:gd name="connsiteX4" fmla="*/ 1049690 w 2244744"/>
              <a:gd name="connsiteY4" fmla="*/ 38145 h 695192"/>
              <a:gd name="connsiteX5" fmla="*/ 1695339 w 2244744"/>
              <a:gd name="connsiteY5" fmla="*/ 87735 h 695192"/>
              <a:gd name="connsiteX6" fmla="*/ 2200716 w 2244744"/>
              <a:gd name="connsiteY6" fmla="*/ 243213 h 695192"/>
              <a:gd name="connsiteX7" fmla="*/ 2082392 w 2244744"/>
              <a:gd name="connsiteY7" fmla="*/ 344051 h 695192"/>
              <a:gd name="connsiteX8" fmla="*/ 550927 w 2244744"/>
              <a:gd name="connsiteY8" fmla="*/ 361418 h 695192"/>
              <a:gd name="connsiteX9" fmla="*/ 361244 w 2244744"/>
              <a:gd name="connsiteY9" fmla="*/ 695168 h 695192"/>
              <a:gd name="connsiteX0" fmla="*/ 361244 w 2244744"/>
              <a:gd name="connsiteY0" fmla="*/ 695168 h 695192"/>
              <a:gd name="connsiteX1" fmla="*/ 26518 w 2244744"/>
              <a:gd name="connsiteY1" fmla="*/ 338731 h 695192"/>
              <a:gd name="connsiteX2" fmla="*/ 193717 w 2244744"/>
              <a:gd name="connsiteY2" fmla="*/ 203785 h 695192"/>
              <a:gd name="connsiteX3" fmla="*/ 649409 w 2244744"/>
              <a:gd name="connsiteY3" fmla="*/ 12797 h 695192"/>
              <a:gd name="connsiteX4" fmla="*/ 1049690 w 2244744"/>
              <a:gd name="connsiteY4" fmla="*/ 38145 h 695192"/>
              <a:gd name="connsiteX5" fmla="*/ 1695339 w 2244744"/>
              <a:gd name="connsiteY5" fmla="*/ 87735 h 695192"/>
              <a:gd name="connsiteX6" fmla="*/ 2200716 w 2244744"/>
              <a:gd name="connsiteY6" fmla="*/ 243213 h 695192"/>
              <a:gd name="connsiteX7" fmla="*/ 2082392 w 2244744"/>
              <a:gd name="connsiteY7" fmla="*/ 344051 h 695192"/>
              <a:gd name="connsiteX8" fmla="*/ 550927 w 2244744"/>
              <a:gd name="connsiteY8" fmla="*/ 361418 h 695192"/>
              <a:gd name="connsiteX9" fmla="*/ 361244 w 2244744"/>
              <a:gd name="connsiteY9" fmla="*/ 695168 h 695192"/>
              <a:gd name="connsiteX0" fmla="*/ 364065 w 2247565"/>
              <a:gd name="connsiteY0" fmla="*/ 695168 h 695328"/>
              <a:gd name="connsiteX1" fmla="*/ 26379 w 2247565"/>
              <a:gd name="connsiteY1" fmla="*/ 303220 h 695328"/>
              <a:gd name="connsiteX2" fmla="*/ 196538 w 2247565"/>
              <a:gd name="connsiteY2" fmla="*/ 203785 h 695328"/>
              <a:gd name="connsiteX3" fmla="*/ 652230 w 2247565"/>
              <a:gd name="connsiteY3" fmla="*/ 12797 h 695328"/>
              <a:gd name="connsiteX4" fmla="*/ 1052511 w 2247565"/>
              <a:gd name="connsiteY4" fmla="*/ 38145 h 695328"/>
              <a:gd name="connsiteX5" fmla="*/ 1698160 w 2247565"/>
              <a:gd name="connsiteY5" fmla="*/ 87735 h 695328"/>
              <a:gd name="connsiteX6" fmla="*/ 2203537 w 2247565"/>
              <a:gd name="connsiteY6" fmla="*/ 243213 h 695328"/>
              <a:gd name="connsiteX7" fmla="*/ 2085213 w 2247565"/>
              <a:gd name="connsiteY7" fmla="*/ 344051 h 695328"/>
              <a:gd name="connsiteX8" fmla="*/ 553748 w 2247565"/>
              <a:gd name="connsiteY8" fmla="*/ 361418 h 695328"/>
              <a:gd name="connsiteX9" fmla="*/ 364065 w 2247565"/>
              <a:gd name="connsiteY9" fmla="*/ 695168 h 695328"/>
              <a:gd name="connsiteX0" fmla="*/ 337686 w 2221186"/>
              <a:gd name="connsiteY0" fmla="*/ 695168 h 695328"/>
              <a:gd name="connsiteX1" fmla="*/ 0 w 2221186"/>
              <a:gd name="connsiteY1" fmla="*/ 303220 h 695328"/>
              <a:gd name="connsiteX2" fmla="*/ 170159 w 2221186"/>
              <a:gd name="connsiteY2" fmla="*/ 203785 h 695328"/>
              <a:gd name="connsiteX3" fmla="*/ 625851 w 2221186"/>
              <a:gd name="connsiteY3" fmla="*/ 12797 h 695328"/>
              <a:gd name="connsiteX4" fmla="*/ 1026132 w 2221186"/>
              <a:gd name="connsiteY4" fmla="*/ 38145 h 695328"/>
              <a:gd name="connsiteX5" fmla="*/ 1671781 w 2221186"/>
              <a:gd name="connsiteY5" fmla="*/ 87735 h 695328"/>
              <a:gd name="connsiteX6" fmla="*/ 2177158 w 2221186"/>
              <a:gd name="connsiteY6" fmla="*/ 243213 h 695328"/>
              <a:gd name="connsiteX7" fmla="*/ 2058834 w 2221186"/>
              <a:gd name="connsiteY7" fmla="*/ 344051 h 695328"/>
              <a:gd name="connsiteX8" fmla="*/ 527369 w 2221186"/>
              <a:gd name="connsiteY8" fmla="*/ 361418 h 695328"/>
              <a:gd name="connsiteX9" fmla="*/ 337686 w 2221186"/>
              <a:gd name="connsiteY9" fmla="*/ 695168 h 695328"/>
              <a:gd name="connsiteX0" fmla="*/ 358400 w 2241900"/>
              <a:gd name="connsiteY0" fmla="*/ 695168 h 695207"/>
              <a:gd name="connsiteX1" fmla="*/ 0 w 2241900"/>
              <a:gd name="connsiteY1" fmla="*/ 332812 h 695207"/>
              <a:gd name="connsiteX2" fmla="*/ 190873 w 2241900"/>
              <a:gd name="connsiteY2" fmla="*/ 203785 h 695207"/>
              <a:gd name="connsiteX3" fmla="*/ 646565 w 2241900"/>
              <a:gd name="connsiteY3" fmla="*/ 12797 h 695207"/>
              <a:gd name="connsiteX4" fmla="*/ 1046846 w 2241900"/>
              <a:gd name="connsiteY4" fmla="*/ 38145 h 695207"/>
              <a:gd name="connsiteX5" fmla="*/ 1692495 w 2241900"/>
              <a:gd name="connsiteY5" fmla="*/ 87735 h 695207"/>
              <a:gd name="connsiteX6" fmla="*/ 2197872 w 2241900"/>
              <a:gd name="connsiteY6" fmla="*/ 243213 h 695207"/>
              <a:gd name="connsiteX7" fmla="*/ 2079548 w 2241900"/>
              <a:gd name="connsiteY7" fmla="*/ 344051 h 695207"/>
              <a:gd name="connsiteX8" fmla="*/ 548083 w 2241900"/>
              <a:gd name="connsiteY8" fmla="*/ 361418 h 695207"/>
              <a:gd name="connsiteX9" fmla="*/ 358400 w 2241900"/>
              <a:gd name="connsiteY9" fmla="*/ 695168 h 695207"/>
              <a:gd name="connsiteX0" fmla="*/ 358400 w 2241900"/>
              <a:gd name="connsiteY0" fmla="*/ 695168 h 695207"/>
              <a:gd name="connsiteX1" fmla="*/ 0 w 2241900"/>
              <a:gd name="connsiteY1" fmla="*/ 332812 h 695207"/>
              <a:gd name="connsiteX2" fmla="*/ 190873 w 2241900"/>
              <a:gd name="connsiteY2" fmla="*/ 203785 h 695207"/>
              <a:gd name="connsiteX3" fmla="*/ 646565 w 2241900"/>
              <a:gd name="connsiteY3" fmla="*/ 12797 h 695207"/>
              <a:gd name="connsiteX4" fmla="*/ 1046846 w 2241900"/>
              <a:gd name="connsiteY4" fmla="*/ 38145 h 695207"/>
              <a:gd name="connsiteX5" fmla="*/ 1692495 w 2241900"/>
              <a:gd name="connsiteY5" fmla="*/ 87735 h 695207"/>
              <a:gd name="connsiteX6" fmla="*/ 2197872 w 2241900"/>
              <a:gd name="connsiteY6" fmla="*/ 243213 h 695207"/>
              <a:gd name="connsiteX7" fmla="*/ 2079548 w 2241900"/>
              <a:gd name="connsiteY7" fmla="*/ 344051 h 695207"/>
              <a:gd name="connsiteX8" fmla="*/ 548083 w 2241900"/>
              <a:gd name="connsiteY8" fmla="*/ 361418 h 695207"/>
              <a:gd name="connsiteX9" fmla="*/ 358400 w 2241900"/>
              <a:gd name="connsiteY9" fmla="*/ 695168 h 695207"/>
              <a:gd name="connsiteX0" fmla="*/ 432380 w 2241900"/>
              <a:gd name="connsiteY0" fmla="*/ 730678 h 730714"/>
              <a:gd name="connsiteX1" fmla="*/ 0 w 2241900"/>
              <a:gd name="connsiteY1" fmla="*/ 332812 h 730714"/>
              <a:gd name="connsiteX2" fmla="*/ 190873 w 2241900"/>
              <a:gd name="connsiteY2" fmla="*/ 203785 h 730714"/>
              <a:gd name="connsiteX3" fmla="*/ 646565 w 2241900"/>
              <a:gd name="connsiteY3" fmla="*/ 12797 h 730714"/>
              <a:gd name="connsiteX4" fmla="*/ 1046846 w 2241900"/>
              <a:gd name="connsiteY4" fmla="*/ 38145 h 730714"/>
              <a:gd name="connsiteX5" fmla="*/ 1692495 w 2241900"/>
              <a:gd name="connsiteY5" fmla="*/ 87735 h 730714"/>
              <a:gd name="connsiteX6" fmla="*/ 2197872 w 2241900"/>
              <a:gd name="connsiteY6" fmla="*/ 243213 h 730714"/>
              <a:gd name="connsiteX7" fmla="*/ 2079548 w 2241900"/>
              <a:gd name="connsiteY7" fmla="*/ 344051 h 730714"/>
              <a:gd name="connsiteX8" fmla="*/ 548083 w 2241900"/>
              <a:gd name="connsiteY8" fmla="*/ 361418 h 730714"/>
              <a:gd name="connsiteX9" fmla="*/ 432380 w 2241900"/>
              <a:gd name="connsiteY9" fmla="*/ 730678 h 730714"/>
              <a:gd name="connsiteX0" fmla="*/ 432380 w 2225489"/>
              <a:gd name="connsiteY0" fmla="*/ 730678 h 730790"/>
              <a:gd name="connsiteX1" fmla="*/ 0 w 2225489"/>
              <a:gd name="connsiteY1" fmla="*/ 332812 h 730790"/>
              <a:gd name="connsiteX2" fmla="*/ 190873 w 2225489"/>
              <a:gd name="connsiteY2" fmla="*/ 203785 h 730790"/>
              <a:gd name="connsiteX3" fmla="*/ 646565 w 2225489"/>
              <a:gd name="connsiteY3" fmla="*/ 12797 h 730790"/>
              <a:gd name="connsiteX4" fmla="*/ 1046846 w 2225489"/>
              <a:gd name="connsiteY4" fmla="*/ 38145 h 730790"/>
              <a:gd name="connsiteX5" fmla="*/ 1692495 w 2225489"/>
              <a:gd name="connsiteY5" fmla="*/ 87735 h 730790"/>
              <a:gd name="connsiteX6" fmla="*/ 2197872 w 2225489"/>
              <a:gd name="connsiteY6" fmla="*/ 243213 h 730790"/>
              <a:gd name="connsiteX7" fmla="*/ 2079548 w 2225489"/>
              <a:gd name="connsiteY7" fmla="*/ 344051 h 730790"/>
              <a:gd name="connsiteX8" fmla="*/ 802576 w 2225489"/>
              <a:gd name="connsiteY8" fmla="*/ 382133 h 730790"/>
              <a:gd name="connsiteX9" fmla="*/ 432380 w 2225489"/>
              <a:gd name="connsiteY9" fmla="*/ 730678 h 730790"/>
              <a:gd name="connsiteX0" fmla="*/ 432380 w 2225489"/>
              <a:gd name="connsiteY0" fmla="*/ 730678 h 731164"/>
              <a:gd name="connsiteX1" fmla="*/ 0 w 2225489"/>
              <a:gd name="connsiteY1" fmla="*/ 332812 h 731164"/>
              <a:gd name="connsiteX2" fmla="*/ 190873 w 2225489"/>
              <a:gd name="connsiteY2" fmla="*/ 203785 h 731164"/>
              <a:gd name="connsiteX3" fmla="*/ 646565 w 2225489"/>
              <a:gd name="connsiteY3" fmla="*/ 12797 h 731164"/>
              <a:gd name="connsiteX4" fmla="*/ 1046846 w 2225489"/>
              <a:gd name="connsiteY4" fmla="*/ 38145 h 731164"/>
              <a:gd name="connsiteX5" fmla="*/ 1692495 w 2225489"/>
              <a:gd name="connsiteY5" fmla="*/ 87735 h 731164"/>
              <a:gd name="connsiteX6" fmla="*/ 2197872 w 2225489"/>
              <a:gd name="connsiteY6" fmla="*/ 243213 h 731164"/>
              <a:gd name="connsiteX7" fmla="*/ 2079548 w 2225489"/>
              <a:gd name="connsiteY7" fmla="*/ 344051 h 731164"/>
              <a:gd name="connsiteX8" fmla="*/ 802576 w 2225489"/>
              <a:gd name="connsiteY8" fmla="*/ 382133 h 731164"/>
              <a:gd name="connsiteX9" fmla="*/ 676186 w 2225489"/>
              <a:gd name="connsiteY9" fmla="*/ 413889 h 731164"/>
              <a:gd name="connsiteX10" fmla="*/ 432380 w 2225489"/>
              <a:gd name="connsiteY10" fmla="*/ 730678 h 731164"/>
              <a:gd name="connsiteX0" fmla="*/ 432380 w 2225489"/>
              <a:gd name="connsiteY0" fmla="*/ 730678 h 765344"/>
              <a:gd name="connsiteX1" fmla="*/ 0 w 2225489"/>
              <a:gd name="connsiteY1" fmla="*/ 332812 h 765344"/>
              <a:gd name="connsiteX2" fmla="*/ 190873 w 2225489"/>
              <a:gd name="connsiteY2" fmla="*/ 203785 h 765344"/>
              <a:gd name="connsiteX3" fmla="*/ 646565 w 2225489"/>
              <a:gd name="connsiteY3" fmla="*/ 12797 h 765344"/>
              <a:gd name="connsiteX4" fmla="*/ 1046846 w 2225489"/>
              <a:gd name="connsiteY4" fmla="*/ 38145 h 765344"/>
              <a:gd name="connsiteX5" fmla="*/ 1692495 w 2225489"/>
              <a:gd name="connsiteY5" fmla="*/ 87735 h 765344"/>
              <a:gd name="connsiteX6" fmla="*/ 2197872 w 2225489"/>
              <a:gd name="connsiteY6" fmla="*/ 243213 h 765344"/>
              <a:gd name="connsiteX7" fmla="*/ 2079548 w 2225489"/>
              <a:gd name="connsiteY7" fmla="*/ 344051 h 765344"/>
              <a:gd name="connsiteX8" fmla="*/ 802576 w 2225489"/>
              <a:gd name="connsiteY8" fmla="*/ 382133 h 765344"/>
              <a:gd name="connsiteX9" fmla="*/ 676186 w 2225489"/>
              <a:gd name="connsiteY9" fmla="*/ 413889 h 765344"/>
              <a:gd name="connsiteX10" fmla="*/ 432380 w 2225489"/>
              <a:gd name="connsiteY10" fmla="*/ 730678 h 765344"/>
              <a:gd name="connsiteX0" fmla="*/ 432380 w 2225489"/>
              <a:gd name="connsiteY0" fmla="*/ 730678 h 730678"/>
              <a:gd name="connsiteX1" fmla="*/ 0 w 2225489"/>
              <a:gd name="connsiteY1" fmla="*/ 332812 h 730678"/>
              <a:gd name="connsiteX2" fmla="*/ 190873 w 2225489"/>
              <a:gd name="connsiteY2" fmla="*/ 203785 h 730678"/>
              <a:gd name="connsiteX3" fmla="*/ 646565 w 2225489"/>
              <a:gd name="connsiteY3" fmla="*/ 12797 h 730678"/>
              <a:gd name="connsiteX4" fmla="*/ 1046846 w 2225489"/>
              <a:gd name="connsiteY4" fmla="*/ 38145 h 730678"/>
              <a:gd name="connsiteX5" fmla="*/ 1692495 w 2225489"/>
              <a:gd name="connsiteY5" fmla="*/ 87735 h 730678"/>
              <a:gd name="connsiteX6" fmla="*/ 2197872 w 2225489"/>
              <a:gd name="connsiteY6" fmla="*/ 243213 h 730678"/>
              <a:gd name="connsiteX7" fmla="*/ 2079548 w 2225489"/>
              <a:gd name="connsiteY7" fmla="*/ 344051 h 730678"/>
              <a:gd name="connsiteX8" fmla="*/ 802576 w 2225489"/>
              <a:gd name="connsiteY8" fmla="*/ 382133 h 730678"/>
              <a:gd name="connsiteX9" fmla="*/ 676186 w 2225489"/>
              <a:gd name="connsiteY9" fmla="*/ 413889 h 730678"/>
              <a:gd name="connsiteX10" fmla="*/ 432380 w 2225489"/>
              <a:gd name="connsiteY10" fmla="*/ 730678 h 730678"/>
              <a:gd name="connsiteX0" fmla="*/ 432380 w 2218672"/>
              <a:gd name="connsiteY0" fmla="*/ 730678 h 730678"/>
              <a:gd name="connsiteX1" fmla="*/ 0 w 2218672"/>
              <a:gd name="connsiteY1" fmla="*/ 332812 h 730678"/>
              <a:gd name="connsiteX2" fmla="*/ 190873 w 2218672"/>
              <a:gd name="connsiteY2" fmla="*/ 203785 h 730678"/>
              <a:gd name="connsiteX3" fmla="*/ 646565 w 2218672"/>
              <a:gd name="connsiteY3" fmla="*/ 12797 h 730678"/>
              <a:gd name="connsiteX4" fmla="*/ 1046846 w 2218672"/>
              <a:gd name="connsiteY4" fmla="*/ 38145 h 730678"/>
              <a:gd name="connsiteX5" fmla="*/ 1692495 w 2218672"/>
              <a:gd name="connsiteY5" fmla="*/ 87735 h 730678"/>
              <a:gd name="connsiteX6" fmla="*/ 2197872 w 2218672"/>
              <a:gd name="connsiteY6" fmla="*/ 243213 h 730678"/>
              <a:gd name="connsiteX7" fmla="*/ 2079548 w 2218672"/>
              <a:gd name="connsiteY7" fmla="*/ 344051 h 730678"/>
              <a:gd name="connsiteX8" fmla="*/ 915026 w 2218672"/>
              <a:gd name="connsiteY8" fmla="*/ 352540 h 730678"/>
              <a:gd name="connsiteX9" fmla="*/ 676186 w 2218672"/>
              <a:gd name="connsiteY9" fmla="*/ 413889 h 730678"/>
              <a:gd name="connsiteX10" fmla="*/ 432380 w 2218672"/>
              <a:gd name="connsiteY10" fmla="*/ 730678 h 730678"/>
              <a:gd name="connsiteX0" fmla="*/ 432380 w 2218672"/>
              <a:gd name="connsiteY0" fmla="*/ 730678 h 730678"/>
              <a:gd name="connsiteX1" fmla="*/ 0 w 2218672"/>
              <a:gd name="connsiteY1" fmla="*/ 332812 h 730678"/>
              <a:gd name="connsiteX2" fmla="*/ 190873 w 2218672"/>
              <a:gd name="connsiteY2" fmla="*/ 203785 h 730678"/>
              <a:gd name="connsiteX3" fmla="*/ 646565 w 2218672"/>
              <a:gd name="connsiteY3" fmla="*/ 12797 h 730678"/>
              <a:gd name="connsiteX4" fmla="*/ 1046846 w 2218672"/>
              <a:gd name="connsiteY4" fmla="*/ 38145 h 730678"/>
              <a:gd name="connsiteX5" fmla="*/ 1692495 w 2218672"/>
              <a:gd name="connsiteY5" fmla="*/ 87735 h 730678"/>
              <a:gd name="connsiteX6" fmla="*/ 2197872 w 2218672"/>
              <a:gd name="connsiteY6" fmla="*/ 243213 h 730678"/>
              <a:gd name="connsiteX7" fmla="*/ 2079548 w 2218672"/>
              <a:gd name="connsiteY7" fmla="*/ 344051 h 730678"/>
              <a:gd name="connsiteX8" fmla="*/ 915026 w 2218672"/>
              <a:gd name="connsiteY8" fmla="*/ 352540 h 730678"/>
              <a:gd name="connsiteX9" fmla="*/ 676186 w 2218672"/>
              <a:gd name="connsiteY9" fmla="*/ 413889 h 730678"/>
              <a:gd name="connsiteX10" fmla="*/ 432380 w 2218672"/>
              <a:gd name="connsiteY10" fmla="*/ 730678 h 730678"/>
              <a:gd name="connsiteX0" fmla="*/ 432380 w 2197874"/>
              <a:gd name="connsiteY0" fmla="*/ 730678 h 730678"/>
              <a:gd name="connsiteX1" fmla="*/ 0 w 2197874"/>
              <a:gd name="connsiteY1" fmla="*/ 332812 h 730678"/>
              <a:gd name="connsiteX2" fmla="*/ 190873 w 2197874"/>
              <a:gd name="connsiteY2" fmla="*/ 203785 h 730678"/>
              <a:gd name="connsiteX3" fmla="*/ 646565 w 2197874"/>
              <a:gd name="connsiteY3" fmla="*/ 12797 h 730678"/>
              <a:gd name="connsiteX4" fmla="*/ 1046846 w 2197874"/>
              <a:gd name="connsiteY4" fmla="*/ 38145 h 730678"/>
              <a:gd name="connsiteX5" fmla="*/ 1692495 w 2197874"/>
              <a:gd name="connsiteY5" fmla="*/ 87735 h 730678"/>
              <a:gd name="connsiteX6" fmla="*/ 2197872 w 2197874"/>
              <a:gd name="connsiteY6" fmla="*/ 243213 h 730678"/>
              <a:gd name="connsiteX7" fmla="*/ 2079548 w 2197874"/>
              <a:gd name="connsiteY7" fmla="*/ 344051 h 730678"/>
              <a:gd name="connsiteX8" fmla="*/ 1593546 w 2197874"/>
              <a:gd name="connsiteY8" fmla="*/ 413889 h 730678"/>
              <a:gd name="connsiteX9" fmla="*/ 915026 w 2197874"/>
              <a:gd name="connsiteY9" fmla="*/ 352540 h 730678"/>
              <a:gd name="connsiteX10" fmla="*/ 676186 w 2197874"/>
              <a:gd name="connsiteY10" fmla="*/ 413889 h 730678"/>
              <a:gd name="connsiteX11" fmla="*/ 432380 w 2197874"/>
              <a:gd name="connsiteY11" fmla="*/ 730678 h 730678"/>
              <a:gd name="connsiteX0" fmla="*/ 432380 w 2197874"/>
              <a:gd name="connsiteY0" fmla="*/ 730678 h 730678"/>
              <a:gd name="connsiteX1" fmla="*/ 0 w 2197874"/>
              <a:gd name="connsiteY1" fmla="*/ 332812 h 730678"/>
              <a:gd name="connsiteX2" fmla="*/ 190873 w 2197874"/>
              <a:gd name="connsiteY2" fmla="*/ 203785 h 730678"/>
              <a:gd name="connsiteX3" fmla="*/ 646565 w 2197874"/>
              <a:gd name="connsiteY3" fmla="*/ 12797 h 730678"/>
              <a:gd name="connsiteX4" fmla="*/ 1046846 w 2197874"/>
              <a:gd name="connsiteY4" fmla="*/ 38145 h 730678"/>
              <a:gd name="connsiteX5" fmla="*/ 1692495 w 2197874"/>
              <a:gd name="connsiteY5" fmla="*/ 87735 h 730678"/>
              <a:gd name="connsiteX6" fmla="*/ 2197872 w 2197874"/>
              <a:gd name="connsiteY6" fmla="*/ 243213 h 730678"/>
              <a:gd name="connsiteX7" fmla="*/ 2079548 w 2197874"/>
              <a:gd name="connsiteY7" fmla="*/ 344051 h 730678"/>
              <a:gd name="connsiteX8" fmla="*/ 1685281 w 2197874"/>
              <a:gd name="connsiteY8" fmla="*/ 425726 h 730678"/>
              <a:gd name="connsiteX9" fmla="*/ 1593546 w 2197874"/>
              <a:gd name="connsiteY9" fmla="*/ 413889 h 730678"/>
              <a:gd name="connsiteX10" fmla="*/ 915026 w 2197874"/>
              <a:gd name="connsiteY10" fmla="*/ 352540 h 730678"/>
              <a:gd name="connsiteX11" fmla="*/ 676186 w 2197874"/>
              <a:gd name="connsiteY11" fmla="*/ 413889 h 730678"/>
              <a:gd name="connsiteX12" fmla="*/ 432380 w 2197874"/>
              <a:gd name="connsiteY12" fmla="*/ 730678 h 730678"/>
              <a:gd name="connsiteX0" fmla="*/ 432380 w 2197874"/>
              <a:gd name="connsiteY0" fmla="*/ 730678 h 730678"/>
              <a:gd name="connsiteX1" fmla="*/ 0 w 2197874"/>
              <a:gd name="connsiteY1" fmla="*/ 332812 h 730678"/>
              <a:gd name="connsiteX2" fmla="*/ 190873 w 2197874"/>
              <a:gd name="connsiteY2" fmla="*/ 203785 h 730678"/>
              <a:gd name="connsiteX3" fmla="*/ 646565 w 2197874"/>
              <a:gd name="connsiteY3" fmla="*/ 12797 h 730678"/>
              <a:gd name="connsiteX4" fmla="*/ 1046846 w 2197874"/>
              <a:gd name="connsiteY4" fmla="*/ 38145 h 730678"/>
              <a:gd name="connsiteX5" fmla="*/ 1692495 w 2197874"/>
              <a:gd name="connsiteY5" fmla="*/ 87735 h 730678"/>
              <a:gd name="connsiteX6" fmla="*/ 2197872 w 2197874"/>
              <a:gd name="connsiteY6" fmla="*/ 243213 h 730678"/>
              <a:gd name="connsiteX7" fmla="*/ 2079548 w 2197874"/>
              <a:gd name="connsiteY7" fmla="*/ 344051 h 730678"/>
              <a:gd name="connsiteX8" fmla="*/ 1685281 w 2197874"/>
              <a:gd name="connsiteY8" fmla="*/ 425726 h 730678"/>
              <a:gd name="connsiteX9" fmla="*/ 1593546 w 2197874"/>
              <a:gd name="connsiteY9" fmla="*/ 413889 h 730678"/>
              <a:gd name="connsiteX10" fmla="*/ 1347930 w 2197874"/>
              <a:gd name="connsiteY10" fmla="*/ 375419 h 730678"/>
              <a:gd name="connsiteX11" fmla="*/ 915026 w 2197874"/>
              <a:gd name="connsiteY11" fmla="*/ 352540 h 730678"/>
              <a:gd name="connsiteX12" fmla="*/ 676186 w 2197874"/>
              <a:gd name="connsiteY12" fmla="*/ 413889 h 730678"/>
              <a:gd name="connsiteX13" fmla="*/ 432380 w 2197874"/>
              <a:gd name="connsiteY13" fmla="*/ 730678 h 730678"/>
              <a:gd name="connsiteX0" fmla="*/ 432380 w 2197874"/>
              <a:gd name="connsiteY0" fmla="*/ 730678 h 730678"/>
              <a:gd name="connsiteX1" fmla="*/ 0 w 2197874"/>
              <a:gd name="connsiteY1" fmla="*/ 332812 h 730678"/>
              <a:gd name="connsiteX2" fmla="*/ 190873 w 2197874"/>
              <a:gd name="connsiteY2" fmla="*/ 203785 h 730678"/>
              <a:gd name="connsiteX3" fmla="*/ 646565 w 2197874"/>
              <a:gd name="connsiteY3" fmla="*/ 12797 h 730678"/>
              <a:gd name="connsiteX4" fmla="*/ 1046846 w 2197874"/>
              <a:gd name="connsiteY4" fmla="*/ 38145 h 730678"/>
              <a:gd name="connsiteX5" fmla="*/ 1692495 w 2197874"/>
              <a:gd name="connsiteY5" fmla="*/ 87735 h 730678"/>
              <a:gd name="connsiteX6" fmla="*/ 2197872 w 2197874"/>
              <a:gd name="connsiteY6" fmla="*/ 243213 h 730678"/>
              <a:gd name="connsiteX7" fmla="*/ 2079548 w 2197874"/>
              <a:gd name="connsiteY7" fmla="*/ 344051 h 730678"/>
              <a:gd name="connsiteX8" fmla="*/ 1685281 w 2197874"/>
              <a:gd name="connsiteY8" fmla="*/ 425726 h 730678"/>
              <a:gd name="connsiteX9" fmla="*/ 1593546 w 2197874"/>
              <a:gd name="connsiteY9" fmla="*/ 413889 h 730678"/>
              <a:gd name="connsiteX10" fmla="*/ 1347930 w 2197874"/>
              <a:gd name="connsiteY10" fmla="*/ 375419 h 730678"/>
              <a:gd name="connsiteX11" fmla="*/ 1060885 w 2197874"/>
              <a:gd name="connsiteY11" fmla="*/ 339908 h 730678"/>
              <a:gd name="connsiteX12" fmla="*/ 915026 w 2197874"/>
              <a:gd name="connsiteY12" fmla="*/ 352540 h 730678"/>
              <a:gd name="connsiteX13" fmla="*/ 676186 w 2197874"/>
              <a:gd name="connsiteY13" fmla="*/ 413889 h 730678"/>
              <a:gd name="connsiteX14" fmla="*/ 432380 w 2197874"/>
              <a:gd name="connsiteY14" fmla="*/ 730678 h 730678"/>
              <a:gd name="connsiteX0" fmla="*/ 432380 w 2197874"/>
              <a:gd name="connsiteY0" fmla="*/ 730678 h 730678"/>
              <a:gd name="connsiteX1" fmla="*/ 0 w 2197874"/>
              <a:gd name="connsiteY1" fmla="*/ 332812 h 730678"/>
              <a:gd name="connsiteX2" fmla="*/ 190873 w 2197874"/>
              <a:gd name="connsiteY2" fmla="*/ 203785 h 730678"/>
              <a:gd name="connsiteX3" fmla="*/ 646565 w 2197874"/>
              <a:gd name="connsiteY3" fmla="*/ 12797 h 730678"/>
              <a:gd name="connsiteX4" fmla="*/ 1046846 w 2197874"/>
              <a:gd name="connsiteY4" fmla="*/ 38145 h 730678"/>
              <a:gd name="connsiteX5" fmla="*/ 1733924 w 2197874"/>
              <a:gd name="connsiteY5" fmla="*/ 84776 h 730678"/>
              <a:gd name="connsiteX6" fmla="*/ 2197872 w 2197874"/>
              <a:gd name="connsiteY6" fmla="*/ 243213 h 730678"/>
              <a:gd name="connsiteX7" fmla="*/ 2079548 w 2197874"/>
              <a:gd name="connsiteY7" fmla="*/ 344051 h 730678"/>
              <a:gd name="connsiteX8" fmla="*/ 1685281 w 2197874"/>
              <a:gd name="connsiteY8" fmla="*/ 425726 h 730678"/>
              <a:gd name="connsiteX9" fmla="*/ 1593546 w 2197874"/>
              <a:gd name="connsiteY9" fmla="*/ 413889 h 730678"/>
              <a:gd name="connsiteX10" fmla="*/ 1347930 w 2197874"/>
              <a:gd name="connsiteY10" fmla="*/ 375419 h 730678"/>
              <a:gd name="connsiteX11" fmla="*/ 1060885 w 2197874"/>
              <a:gd name="connsiteY11" fmla="*/ 339908 h 730678"/>
              <a:gd name="connsiteX12" fmla="*/ 915026 w 2197874"/>
              <a:gd name="connsiteY12" fmla="*/ 352540 h 730678"/>
              <a:gd name="connsiteX13" fmla="*/ 676186 w 2197874"/>
              <a:gd name="connsiteY13" fmla="*/ 413889 h 730678"/>
              <a:gd name="connsiteX14" fmla="*/ 432380 w 2197874"/>
              <a:gd name="connsiteY14" fmla="*/ 730678 h 730678"/>
              <a:gd name="connsiteX0" fmla="*/ 432380 w 2197874"/>
              <a:gd name="connsiteY0" fmla="*/ 739280 h 739280"/>
              <a:gd name="connsiteX1" fmla="*/ 0 w 2197874"/>
              <a:gd name="connsiteY1" fmla="*/ 341414 h 739280"/>
              <a:gd name="connsiteX2" fmla="*/ 190873 w 2197874"/>
              <a:gd name="connsiteY2" fmla="*/ 212387 h 739280"/>
              <a:gd name="connsiteX3" fmla="*/ 646565 w 2197874"/>
              <a:gd name="connsiteY3" fmla="*/ 21399 h 739280"/>
              <a:gd name="connsiteX4" fmla="*/ 1064601 w 2197874"/>
              <a:gd name="connsiteY4" fmla="*/ 26032 h 739280"/>
              <a:gd name="connsiteX5" fmla="*/ 1733924 w 2197874"/>
              <a:gd name="connsiteY5" fmla="*/ 93378 h 739280"/>
              <a:gd name="connsiteX6" fmla="*/ 2197872 w 2197874"/>
              <a:gd name="connsiteY6" fmla="*/ 251815 h 739280"/>
              <a:gd name="connsiteX7" fmla="*/ 2079548 w 2197874"/>
              <a:gd name="connsiteY7" fmla="*/ 352653 h 739280"/>
              <a:gd name="connsiteX8" fmla="*/ 1685281 w 2197874"/>
              <a:gd name="connsiteY8" fmla="*/ 434328 h 739280"/>
              <a:gd name="connsiteX9" fmla="*/ 1593546 w 2197874"/>
              <a:gd name="connsiteY9" fmla="*/ 422491 h 739280"/>
              <a:gd name="connsiteX10" fmla="*/ 1347930 w 2197874"/>
              <a:gd name="connsiteY10" fmla="*/ 384021 h 739280"/>
              <a:gd name="connsiteX11" fmla="*/ 1060885 w 2197874"/>
              <a:gd name="connsiteY11" fmla="*/ 348510 h 739280"/>
              <a:gd name="connsiteX12" fmla="*/ 915026 w 2197874"/>
              <a:gd name="connsiteY12" fmla="*/ 361142 h 739280"/>
              <a:gd name="connsiteX13" fmla="*/ 676186 w 2197874"/>
              <a:gd name="connsiteY13" fmla="*/ 422491 h 739280"/>
              <a:gd name="connsiteX14" fmla="*/ 432380 w 2197874"/>
              <a:gd name="connsiteY14" fmla="*/ 739280 h 739280"/>
              <a:gd name="connsiteX0" fmla="*/ 432380 w 2197874"/>
              <a:gd name="connsiteY0" fmla="*/ 731358 h 731358"/>
              <a:gd name="connsiteX1" fmla="*/ 0 w 2197874"/>
              <a:gd name="connsiteY1" fmla="*/ 333492 h 731358"/>
              <a:gd name="connsiteX2" fmla="*/ 190873 w 2197874"/>
              <a:gd name="connsiteY2" fmla="*/ 204465 h 731358"/>
              <a:gd name="connsiteX3" fmla="*/ 652483 w 2197874"/>
              <a:gd name="connsiteY3" fmla="*/ 31233 h 731358"/>
              <a:gd name="connsiteX4" fmla="*/ 1064601 w 2197874"/>
              <a:gd name="connsiteY4" fmla="*/ 18110 h 731358"/>
              <a:gd name="connsiteX5" fmla="*/ 1733924 w 2197874"/>
              <a:gd name="connsiteY5" fmla="*/ 85456 h 731358"/>
              <a:gd name="connsiteX6" fmla="*/ 2197872 w 2197874"/>
              <a:gd name="connsiteY6" fmla="*/ 243893 h 731358"/>
              <a:gd name="connsiteX7" fmla="*/ 2079548 w 2197874"/>
              <a:gd name="connsiteY7" fmla="*/ 344731 h 731358"/>
              <a:gd name="connsiteX8" fmla="*/ 1685281 w 2197874"/>
              <a:gd name="connsiteY8" fmla="*/ 426406 h 731358"/>
              <a:gd name="connsiteX9" fmla="*/ 1593546 w 2197874"/>
              <a:gd name="connsiteY9" fmla="*/ 414569 h 731358"/>
              <a:gd name="connsiteX10" fmla="*/ 1347930 w 2197874"/>
              <a:gd name="connsiteY10" fmla="*/ 376099 h 731358"/>
              <a:gd name="connsiteX11" fmla="*/ 1060885 w 2197874"/>
              <a:gd name="connsiteY11" fmla="*/ 340588 h 731358"/>
              <a:gd name="connsiteX12" fmla="*/ 915026 w 2197874"/>
              <a:gd name="connsiteY12" fmla="*/ 353220 h 731358"/>
              <a:gd name="connsiteX13" fmla="*/ 676186 w 2197874"/>
              <a:gd name="connsiteY13" fmla="*/ 414569 h 731358"/>
              <a:gd name="connsiteX14" fmla="*/ 432380 w 2197874"/>
              <a:gd name="connsiteY14" fmla="*/ 731358 h 731358"/>
              <a:gd name="connsiteX0" fmla="*/ 432380 w 2197874"/>
              <a:gd name="connsiteY0" fmla="*/ 718833 h 718833"/>
              <a:gd name="connsiteX1" fmla="*/ 0 w 2197874"/>
              <a:gd name="connsiteY1" fmla="*/ 320967 h 718833"/>
              <a:gd name="connsiteX2" fmla="*/ 190873 w 2197874"/>
              <a:gd name="connsiteY2" fmla="*/ 191940 h 718833"/>
              <a:gd name="connsiteX3" fmla="*/ 652483 w 2197874"/>
              <a:gd name="connsiteY3" fmla="*/ 18708 h 718833"/>
              <a:gd name="connsiteX4" fmla="*/ 1079397 w 2197874"/>
              <a:gd name="connsiteY4" fmla="*/ 26300 h 718833"/>
              <a:gd name="connsiteX5" fmla="*/ 1733924 w 2197874"/>
              <a:gd name="connsiteY5" fmla="*/ 72931 h 718833"/>
              <a:gd name="connsiteX6" fmla="*/ 2197872 w 2197874"/>
              <a:gd name="connsiteY6" fmla="*/ 231368 h 718833"/>
              <a:gd name="connsiteX7" fmla="*/ 2079548 w 2197874"/>
              <a:gd name="connsiteY7" fmla="*/ 332206 h 718833"/>
              <a:gd name="connsiteX8" fmla="*/ 1685281 w 2197874"/>
              <a:gd name="connsiteY8" fmla="*/ 413881 h 718833"/>
              <a:gd name="connsiteX9" fmla="*/ 1593546 w 2197874"/>
              <a:gd name="connsiteY9" fmla="*/ 402044 h 718833"/>
              <a:gd name="connsiteX10" fmla="*/ 1347930 w 2197874"/>
              <a:gd name="connsiteY10" fmla="*/ 363574 h 718833"/>
              <a:gd name="connsiteX11" fmla="*/ 1060885 w 2197874"/>
              <a:gd name="connsiteY11" fmla="*/ 328063 h 718833"/>
              <a:gd name="connsiteX12" fmla="*/ 915026 w 2197874"/>
              <a:gd name="connsiteY12" fmla="*/ 340695 h 718833"/>
              <a:gd name="connsiteX13" fmla="*/ 676186 w 2197874"/>
              <a:gd name="connsiteY13" fmla="*/ 402044 h 718833"/>
              <a:gd name="connsiteX14" fmla="*/ 432380 w 2197874"/>
              <a:gd name="connsiteY14" fmla="*/ 718833 h 718833"/>
              <a:gd name="connsiteX0" fmla="*/ 432380 w 2197874"/>
              <a:gd name="connsiteY0" fmla="*/ 711001 h 711001"/>
              <a:gd name="connsiteX1" fmla="*/ 0 w 2197874"/>
              <a:gd name="connsiteY1" fmla="*/ 313135 h 711001"/>
              <a:gd name="connsiteX2" fmla="*/ 190873 w 2197874"/>
              <a:gd name="connsiteY2" fmla="*/ 184108 h 711001"/>
              <a:gd name="connsiteX3" fmla="*/ 652483 w 2197874"/>
              <a:gd name="connsiteY3" fmla="*/ 10876 h 711001"/>
              <a:gd name="connsiteX4" fmla="*/ 1079397 w 2197874"/>
              <a:gd name="connsiteY4" fmla="*/ 18468 h 711001"/>
              <a:gd name="connsiteX5" fmla="*/ 1575790 w 2197874"/>
              <a:gd name="connsiteY5" fmla="*/ 56860 h 711001"/>
              <a:gd name="connsiteX6" fmla="*/ 1733924 w 2197874"/>
              <a:gd name="connsiteY6" fmla="*/ 65099 h 711001"/>
              <a:gd name="connsiteX7" fmla="*/ 2197872 w 2197874"/>
              <a:gd name="connsiteY7" fmla="*/ 223536 h 711001"/>
              <a:gd name="connsiteX8" fmla="*/ 2079548 w 2197874"/>
              <a:gd name="connsiteY8" fmla="*/ 324374 h 711001"/>
              <a:gd name="connsiteX9" fmla="*/ 1685281 w 2197874"/>
              <a:gd name="connsiteY9" fmla="*/ 406049 h 711001"/>
              <a:gd name="connsiteX10" fmla="*/ 1593546 w 2197874"/>
              <a:gd name="connsiteY10" fmla="*/ 394212 h 711001"/>
              <a:gd name="connsiteX11" fmla="*/ 1347930 w 2197874"/>
              <a:gd name="connsiteY11" fmla="*/ 355742 h 711001"/>
              <a:gd name="connsiteX12" fmla="*/ 1060885 w 2197874"/>
              <a:gd name="connsiteY12" fmla="*/ 320231 h 711001"/>
              <a:gd name="connsiteX13" fmla="*/ 915026 w 2197874"/>
              <a:gd name="connsiteY13" fmla="*/ 332863 h 711001"/>
              <a:gd name="connsiteX14" fmla="*/ 676186 w 2197874"/>
              <a:gd name="connsiteY14" fmla="*/ 394212 h 711001"/>
              <a:gd name="connsiteX15" fmla="*/ 432380 w 2197874"/>
              <a:gd name="connsiteY15" fmla="*/ 711001 h 711001"/>
              <a:gd name="connsiteX0" fmla="*/ 432380 w 2197874"/>
              <a:gd name="connsiteY0" fmla="*/ 711001 h 711001"/>
              <a:gd name="connsiteX1" fmla="*/ 0 w 2197874"/>
              <a:gd name="connsiteY1" fmla="*/ 313135 h 711001"/>
              <a:gd name="connsiteX2" fmla="*/ 190873 w 2197874"/>
              <a:gd name="connsiteY2" fmla="*/ 184108 h 711001"/>
              <a:gd name="connsiteX3" fmla="*/ 652483 w 2197874"/>
              <a:gd name="connsiteY3" fmla="*/ 10876 h 711001"/>
              <a:gd name="connsiteX4" fmla="*/ 1079397 w 2197874"/>
              <a:gd name="connsiteY4" fmla="*/ 18468 h 711001"/>
              <a:gd name="connsiteX5" fmla="*/ 1575790 w 2197874"/>
              <a:gd name="connsiteY5" fmla="*/ 56860 h 711001"/>
              <a:gd name="connsiteX6" fmla="*/ 1728005 w 2197874"/>
              <a:gd name="connsiteY6" fmla="*/ 85813 h 711001"/>
              <a:gd name="connsiteX7" fmla="*/ 2197872 w 2197874"/>
              <a:gd name="connsiteY7" fmla="*/ 223536 h 711001"/>
              <a:gd name="connsiteX8" fmla="*/ 2079548 w 2197874"/>
              <a:gd name="connsiteY8" fmla="*/ 324374 h 711001"/>
              <a:gd name="connsiteX9" fmla="*/ 1685281 w 2197874"/>
              <a:gd name="connsiteY9" fmla="*/ 406049 h 711001"/>
              <a:gd name="connsiteX10" fmla="*/ 1593546 w 2197874"/>
              <a:gd name="connsiteY10" fmla="*/ 394212 h 711001"/>
              <a:gd name="connsiteX11" fmla="*/ 1347930 w 2197874"/>
              <a:gd name="connsiteY11" fmla="*/ 355742 h 711001"/>
              <a:gd name="connsiteX12" fmla="*/ 1060885 w 2197874"/>
              <a:gd name="connsiteY12" fmla="*/ 320231 h 711001"/>
              <a:gd name="connsiteX13" fmla="*/ 915026 w 2197874"/>
              <a:gd name="connsiteY13" fmla="*/ 332863 h 711001"/>
              <a:gd name="connsiteX14" fmla="*/ 676186 w 2197874"/>
              <a:gd name="connsiteY14" fmla="*/ 394212 h 711001"/>
              <a:gd name="connsiteX15" fmla="*/ 432380 w 2197874"/>
              <a:gd name="connsiteY15" fmla="*/ 711001 h 711001"/>
              <a:gd name="connsiteX0" fmla="*/ 432380 w 2197874"/>
              <a:gd name="connsiteY0" fmla="*/ 711001 h 711001"/>
              <a:gd name="connsiteX1" fmla="*/ 0 w 2197874"/>
              <a:gd name="connsiteY1" fmla="*/ 313135 h 711001"/>
              <a:gd name="connsiteX2" fmla="*/ 190873 w 2197874"/>
              <a:gd name="connsiteY2" fmla="*/ 184108 h 711001"/>
              <a:gd name="connsiteX3" fmla="*/ 652483 w 2197874"/>
              <a:gd name="connsiteY3" fmla="*/ 10876 h 711001"/>
              <a:gd name="connsiteX4" fmla="*/ 1079397 w 2197874"/>
              <a:gd name="connsiteY4" fmla="*/ 18468 h 711001"/>
              <a:gd name="connsiteX5" fmla="*/ 1569872 w 2197874"/>
              <a:gd name="connsiteY5" fmla="*/ 68697 h 711001"/>
              <a:gd name="connsiteX6" fmla="*/ 1728005 w 2197874"/>
              <a:gd name="connsiteY6" fmla="*/ 85813 h 711001"/>
              <a:gd name="connsiteX7" fmla="*/ 2197872 w 2197874"/>
              <a:gd name="connsiteY7" fmla="*/ 223536 h 711001"/>
              <a:gd name="connsiteX8" fmla="*/ 2079548 w 2197874"/>
              <a:gd name="connsiteY8" fmla="*/ 324374 h 711001"/>
              <a:gd name="connsiteX9" fmla="*/ 1685281 w 2197874"/>
              <a:gd name="connsiteY9" fmla="*/ 406049 h 711001"/>
              <a:gd name="connsiteX10" fmla="*/ 1593546 w 2197874"/>
              <a:gd name="connsiteY10" fmla="*/ 394212 h 711001"/>
              <a:gd name="connsiteX11" fmla="*/ 1347930 w 2197874"/>
              <a:gd name="connsiteY11" fmla="*/ 355742 h 711001"/>
              <a:gd name="connsiteX12" fmla="*/ 1060885 w 2197874"/>
              <a:gd name="connsiteY12" fmla="*/ 320231 h 711001"/>
              <a:gd name="connsiteX13" fmla="*/ 915026 w 2197874"/>
              <a:gd name="connsiteY13" fmla="*/ 332863 h 711001"/>
              <a:gd name="connsiteX14" fmla="*/ 676186 w 2197874"/>
              <a:gd name="connsiteY14" fmla="*/ 394212 h 711001"/>
              <a:gd name="connsiteX15" fmla="*/ 432380 w 2197874"/>
              <a:gd name="connsiteY15" fmla="*/ 711001 h 711001"/>
              <a:gd name="connsiteX0" fmla="*/ 432380 w 2197874"/>
              <a:gd name="connsiteY0" fmla="*/ 707123 h 707123"/>
              <a:gd name="connsiteX1" fmla="*/ 0 w 2197874"/>
              <a:gd name="connsiteY1" fmla="*/ 309257 h 707123"/>
              <a:gd name="connsiteX2" fmla="*/ 190873 w 2197874"/>
              <a:gd name="connsiteY2" fmla="*/ 180230 h 707123"/>
              <a:gd name="connsiteX3" fmla="*/ 652483 w 2197874"/>
              <a:gd name="connsiteY3" fmla="*/ 6998 h 707123"/>
              <a:gd name="connsiteX4" fmla="*/ 1079397 w 2197874"/>
              <a:gd name="connsiteY4" fmla="*/ 32345 h 707123"/>
              <a:gd name="connsiteX5" fmla="*/ 1569872 w 2197874"/>
              <a:gd name="connsiteY5" fmla="*/ 64819 h 707123"/>
              <a:gd name="connsiteX6" fmla="*/ 1728005 w 2197874"/>
              <a:gd name="connsiteY6" fmla="*/ 81935 h 707123"/>
              <a:gd name="connsiteX7" fmla="*/ 2197872 w 2197874"/>
              <a:gd name="connsiteY7" fmla="*/ 219658 h 707123"/>
              <a:gd name="connsiteX8" fmla="*/ 2079548 w 2197874"/>
              <a:gd name="connsiteY8" fmla="*/ 320496 h 707123"/>
              <a:gd name="connsiteX9" fmla="*/ 1685281 w 2197874"/>
              <a:gd name="connsiteY9" fmla="*/ 402171 h 707123"/>
              <a:gd name="connsiteX10" fmla="*/ 1593546 w 2197874"/>
              <a:gd name="connsiteY10" fmla="*/ 390334 h 707123"/>
              <a:gd name="connsiteX11" fmla="*/ 1347930 w 2197874"/>
              <a:gd name="connsiteY11" fmla="*/ 351864 h 707123"/>
              <a:gd name="connsiteX12" fmla="*/ 1060885 w 2197874"/>
              <a:gd name="connsiteY12" fmla="*/ 316353 h 707123"/>
              <a:gd name="connsiteX13" fmla="*/ 915026 w 2197874"/>
              <a:gd name="connsiteY13" fmla="*/ 328985 h 707123"/>
              <a:gd name="connsiteX14" fmla="*/ 676186 w 2197874"/>
              <a:gd name="connsiteY14" fmla="*/ 390334 h 707123"/>
              <a:gd name="connsiteX15" fmla="*/ 432380 w 2197874"/>
              <a:gd name="connsiteY15" fmla="*/ 707123 h 707123"/>
              <a:gd name="connsiteX0" fmla="*/ 432380 w 2197874"/>
              <a:gd name="connsiteY0" fmla="*/ 696821 h 696821"/>
              <a:gd name="connsiteX1" fmla="*/ 0 w 2197874"/>
              <a:gd name="connsiteY1" fmla="*/ 298955 h 696821"/>
              <a:gd name="connsiteX2" fmla="*/ 190873 w 2197874"/>
              <a:gd name="connsiteY2" fmla="*/ 169928 h 696821"/>
              <a:gd name="connsiteX3" fmla="*/ 652483 w 2197874"/>
              <a:gd name="connsiteY3" fmla="*/ 8533 h 696821"/>
              <a:gd name="connsiteX4" fmla="*/ 1079397 w 2197874"/>
              <a:gd name="connsiteY4" fmla="*/ 22043 h 696821"/>
              <a:gd name="connsiteX5" fmla="*/ 1569872 w 2197874"/>
              <a:gd name="connsiteY5" fmla="*/ 54517 h 696821"/>
              <a:gd name="connsiteX6" fmla="*/ 1728005 w 2197874"/>
              <a:gd name="connsiteY6" fmla="*/ 71633 h 696821"/>
              <a:gd name="connsiteX7" fmla="*/ 2197872 w 2197874"/>
              <a:gd name="connsiteY7" fmla="*/ 209356 h 696821"/>
              <a:gd name="connsiteX8" fmla="*/ 2079548 w 2197874"/>
              <a:gd name="connsiteY8" fmla="*/ 310194 h 696821"/>
              <a:gd name="connsiteX9" fmla="*/ 1685281 w 2197874"/>
              <a:gd name="connsiteY9" fmla="*/ 391869 h 696821"/>
              <a:gd name="connsiteX10" fmla="*/ 1593546 w 2197874"/>
              <a:gd name="connsiteY10" fmla="*/ 380032 h 696821"/>
              <a:gd name="connsiteX11" fmla="*/ 1347930 w 2197874"/>
              <a:gd name="connsiteY11" fmla="*/ 341562 h 696821"/>
              <a:gd name="connsiteX12" fmla="*/ 1060885 w 2197874"/>
              <a:gd name="connsiteY12" fmla="*/ 306051 h 696821"/>
              <a:gd name="connsiteX13" fmla="*/ 915026 w 2197874"/>
              <a:gd name="connsiteY13" fmla="*/ 318683 h 696821"/>
              <a:gd name="connsiteX14" fmla="*/ 676186 w 2197874"/>
              <a:gd name="connsiteY14" fmla="*/ 380032 h 696821"/>
              <a:gd name="connsiteX15" fmla="*/ 432380 w 2197874"/>
              <a:gd name="connsiteY15" fmla="*/ 696821 h 696821"/>
              <a:gd name="connsiteX0" fmla="*/ 432380 w 2197874"/>
              <a:gd name="connsiteY0" fmla="*/ 696821 h 696821"/>
              <a:gd name="connsiteX1" fmla="*/ 0 w 2197874"/>
              <a:gd name="connsiteY1" fmla="*/ 298955 h 696821"/>
              <a:gd name="connsiteX2" fmla="*/ 190873 w 2197874"/>
              <a:gd name="connsiteY2" fmla="*/ 169928 h 696821"/>
              <a:gd name="connsiteX3" fmla="*/ 652483 w 2197874"/>
              <a:gd name="connsiteY3" fmla="*/ 8533 h 696821"/>
              <a:gd name="connsiteX4" fmla="*/ 1079397 w 2197874"/>
              <a:gd name="connsiteY4" fmla="*/ 22043 h 696821"/>
              <a:gd name="connsiteX5" fmla="*/ 1569872 w 2197874"/>
              <a:gd name="connsiteY5" fmla="*/ 54517 h 696821"/>
              <a:gd name="connsiteX6" fmla="*/ 1728005 w 2197874"/>
              <a:gd name="connsiteY6" fmla="*/ 71633 h 696821"/>
              <a:gd name="connsiteX7" fmla="*/ 2197872 w 2197874"/>
              <a:gd name="connsiteY7" fmla="*/ 209356 h 696821"/>
              <a:gd name="connsiteX8" fmla="*/ 2079548 w 2197874"/>
              <a:gd name="connsiteY8" fmla="*/ 310194 h 696821"/>
              <a:gd name="connsiteX9" fmla="*/ 1747425 w 2197874"/>
              <a:gd name="connsiteY9" fmla="*/ 380032 h 696821"/>
              <a:gd name="connsiteX10" fmla="*/ 1593546 w 2197874"/>
              <a:gd name="connsiteY10" fmla="*/ 380032 h 696821"/>
              <a:gd name="connsiteX11" fmla="*/ 1347930 w 2197874"/>
              <a:gd name="connsiteY11" fmla="*/ 341562 h 696821"/>
              <a:gd name="connsiteX12" fmla="*/ 1060885 w 2197874"/>
              <a:gd name="connsiteY12" fmla="*/ 306051 h 696821"/>
              <a:gd name="connsiteX13" fmla="*/ 915026 w 2197874"/>
              <a:gd name="connsiteY13" fmla="*/ 318683 h 696821"/>
              <a:gd name="connsiteX14" fmla="*/ 676186 w 2197874"/>
              <a:gd name="connsiteY14" fmla="*/ 380032 h 696821"/>
              <a:gd name="connsiteX15" fmla="*/ 432380 w 2197874"/>
              <a:gd name="connsiteY15" fmla="*/ 696821 h 6968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97874" h="696821">
                <a:moveTo>
                  <a:pt x="432380" y="696821"/>
                </a:moveTo>
                <a:lnTo>
                  <a:pt x="0" y="298955"/>
                </a:lnTo>
                <a:cubicBezTo>
                  <a:pt x="82063" y="227416"/>
                  <a:pt x="89524" y="216852"/>
                  <a:pt x="190873" y="169928"/>
                </a:cubicBezTo>
                <a:cubicBezTo>
                  <a:pt x="292222" y="123004"/>
                  <a:pt x="504396" y="33180"/>
                  <a:pt x="652483" y="8533"/>
                </a:cubicBezTo>
                <a:cubicBezTo>
                  <a:pt x="800570" y="-16114"/>
                  <a:pt x="925019" y="20297"/>
                  <a:pt x="1079397" y="22043"/>
                </a:cubicBezTo>
                <a:cubicBezTo>
                  <a:pt x="1233775" y="23789"/>
                  <a:pt x="1460784" y="46745"/>
                  <a:pt x="1569872" y="54517"/>
                </a:cubicBezTo>
                <a:cubicBezTo>
                  <a:pt x="1678960" y="62289"/>
                  <a:pt x="1624818" y="37935"/>
                  <a:pt x="1728005" y="71633"/>
                </a:cubicBezTo>
                <a:cubicBezTo>
                  <a:pt x="1831192" y="105331"/>
                  <a:pt x="2199019" y="128884"/>
                  <a:pt x="2197872" y="209356"/>
                </a:cubicBezTo>
                <a:cubicBezTo>
                  <a:pt x="2196725" y="289828"/>
                  <a:pt x="2154622" y="281748"/>
                  <a:pt x="2079548" y="310194"/>
                </a:cubicBezTo>
                <a:cubicBezTo>
                  <a:pt x="2004474" y="338640"/>
                  <a:pt x="1828425" y="368392"/>
                  <a:pt x="1747425" y="380032"/>
                </a:cubicBezTo>
                <a:cubicBezTo>
                  <a:pt x="1666425" y="391672"/>
                  <a:pt x="1649771" y="386444"/>
                  <a:pt x="1593546" y="380032"/>
                </a:cubicBezTo>
                <a:cubicBezTo>
                  <a:pt x="1537321" y="373620"/>
                  <a:pt x="1436707" y="351919"/>
                  <a:pt x="1347930" y="341562"/>
                </a:cubicBezTo>
                <a:cubicBezTo>
                  <a:pt x="1259153" y="331205"/>
                  <a:pt x="1133036" y="309864"/>
                  <a:pt x="1060885" y="306051"/>
                </a:cubicBezTo>
                <a:cubicBezTo>
                  <a:pt x="988734" y="302238"/>
                  <a:pt x="979142" y="308326"/>
                  <a:pt x="915026" y="318683"/>
                </a:cubicBezTo>
                <a:cubicBezTo>
                  <a:pt x="850910" y="329040"/>
                  <a:pt x="758600" y="339696"/>
                  <a:pt x="676186" y="380032"/>
                </a:cubicBezTo>
                <a:cubicBezTo>
                  <a:pt x="614487" y="438123"/>
                  <a:pt x="574671" y="556454"/>
                  <a:pt x="432380" y="696821"/>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20" name="Oval 3">
            <a:extLst>
              <a:ext uri="{FF2B5EF4-FFF2-40B4-BE49-F238E27FC236}">
                <a16:creationId xmlns:a16="http://schemas.microsoft.com/office/drawing/2014/main" id="{24BA4F79-A14D-7DE3-5F3A-CB76BBACFD50}"/>
              </a:ext>
            </a:extLst>
          </p:cNvPr>
          <p:cNvSpPr/>
          <p:nvPr/>
        </p:nvSpPr>
        <p:spPr>
          <a:xfrm>
            <a:off x="5814530" y="1815933"/>
            <a:ext cx="1163535" cy="113448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3524 w 1878518"/>
              <a:gd name="connsiteY0" fmla="*/ 960389 h 1482295"/>
              <a:gd name="connsiteX1" fmla="*/ 456986 w 1878518"/>
              <a:gd name="connsiteY1" fmla="*/ 2231 h 1482295"/>
              <a:gd name="connsiteX2" fmla="*/ 756287 w 1878518"/>
              <a:gd name="connsiteY2" fmla="*/ 724861 h 1482295"/>
              <a:gd name="connsiteX3" fmla="*/ 1215752 w 1878518"/>
              <a:gd name="connsiteY3" fmla="*/ 907048 h 1482295"/>
              <a:gd name="connsiteX4" fmla="*/ 1686807 w 1878518"/>
              <a:gd name="connsiteY4" fmla="*/ 888575 h 1482295"/>
              <a:gd name="connsiteX5" fmla="*/ 1878506 w 1878518"/>
              <a:gd name="connsiteY5" fmla="*/ 1209770 h 1482295"/>
              <a:gd name="connsiteX6" fmla="*/ 1689161 w 1878518"/>
              <a:gd name="connsiteY6" fmla="*/ 1482243 h 1482295"/>
              <a:gd name="connsiteX7" fmla="*/ 716989 w 1878518"/>
              <a:gd name="connsiteY7" fmla="*/ 1230321 h 1482295"/>
              <a:gd name="connsiteX8" fmla="*/ 3524 w 1878518"/>
              <a:gd name="connsiteY8" fmla="*/ 960389 h 1482295"/>
              <a:gd name="connsiteX0" fmla="*/ 15045 w 1890039"/>
              <a:gd name="connsiteY0" fmla="*/ 1001210 h 1523116"/>
              <a:gd name="connsiteX1" fmla="*/ 260055 w 1890039"/>
              <a:gd name="connsiteY1" fmla="*/ 160639 h 1523116"/>
              <a:gd name="connsiteX2" fmla="*/ 468507 w 1890039"/>
              <a:gd name="connsiteY2" fmla="*/ 43052 h 1523116"/>
              <a:gd name="connsiteX3" fmla="*/ 767808 w 1890039"/>
              <a:gd name="connsiteY3" fmla="*/ 765682 h 1523116"/>
              <a:gd name="connsiteX4" fmla="*/ 1227273 w 1890039"/>
              <a:gd name="connsiteY4" fmla="*/ 947869 h 1523116"/>
              <a:gd name="connsiteX5" fmla="*/ 1698328 w 1890039"/>
              <a:gd name="connsiteY5" fmla="*/ 929396 h 1523116"/>
              <a:gd name="connsiteX6" fmla="*/ 1890027 w 1890039"/>
              <a:gd name="connsiteY6" fmla="*/ 1250591 h 1523116"/>
              <a:gd name="connsiteX7" fmla="*/ 1700682 w 1890039"/>
              <a:gd name="connsiteY7" fmla="*/ 1523064 h 1523116"/>
              <a:gd name="connsiteX8" fmla="*/ 728510 w 1890039"/>
              <a:gd name="connsiteY8" fmla="*/ 1271142 h 1523116"/>
              <a:gd name="connsiteX9" fmla="*/ 15045 w 1890039"/>
              <a:gd name="connsiteY9" fmla="*/ 1001210 h 1523116"/>
              <a:gd name="connsiteX0" fmla="*/ 260822 w 1644326"/>
              <a:gd name="connsiteY0" fmla="*/ 715460 h 1523116"/>
              <a:gd name="connsiteX1" fmla="*/ 14342 w 1644326"/>
              <a:gd name="connsiteY1" fmla="*/ 160639 h 1523116"/>
              <a:gd name="connsiteX2" fmla="*/ 222794 w 1644326"/>
              <a:gd name="connsiteY2" fmla="*/ 43052 h 1523116"/>
              <a:gd name="connsiteX3" fmla="*/ 522095 w 1644326"/>
              <a:gd name="connsiteY3" fmla="*/ 765682 h 1523116"/>
              <a:gd name="connsiteX4" fmla="*/ 981560 w 1644326"/>
              <a:gd name="connsiteY4" fmla="*/ 947869 h 1523116"/>
              <a:gd name="connsiteX5" fmla="*/ 1452615 w 1644326"/>
              <a:gd name="connsiteY5" fmla="*/ 929396 h 1523116"/>
              <a:gd name="connsiteX6" fmla="*/ 1644314 w 1644326"/>
              <a:gd name="connsiteY6" fmla="*/ 1250591 h 1523116"/>
              <a:gd name="connsiteX7" fmla="*/ 1454969 w 1644326"/>
              <a:gd name="connsiteY7" fmla="*/ 1523064 h 1523116"/>
              <a:gd name="connsiteX8" fmla="*/ 482797 w 1644326"/>
              <a:gd name="connsiteY8" fmla="*/ 1271142 h 1523116"/>
              <a:gd name="connsiteX9" fmla="*/ 260822 w 1644326"/>
              <a:gd name="connsiteY9" fmla="*/ 715460 h 1523116"/>
              <a:gd name="connsiteX0" fmla="*/ 260822 w 1644326"/>
              <a:gd name="connsiteY0" fmla="*/ 715460 h 1523116"/>
              <a:gd name="connsiteX1" fmla="*/ 14342 w 1644326"/>
              <a:gd name="connsiteY1" fmla="*/ 160639 h 1523116"/>
              <a:gd name="connsiteX2" fmla="*/ 222794 w 1644326"/>
              <a:gd name="connsiteY2" fmla="*/ 43052 h 1523116"/>
              <a:gd name="connsiteX3" fmla="*/ 910715 w 1644326"/>
              <a:gd name="connsiteY3" fmla="*/ 639952 h 1523116"/>
              <a:gd name="connsiteX4" fmla="*/ 981560 w 1644326"/>
              <a:gd name="connsiteY4" fmla="*/ 947869 h 1523116"/>
              <a:gd name="connsiteX5" fmla="*/ 1452615 w 1644326"/>
              <a:gd name="connsiteY5" fmla="*/ 929396 h 1523116"/>
              <a:gd name="connsiteX6" fmla="*/ 1644314 w 1644326"/>
              <a:gd name="connsiteY6" fmla="*/ 1250591 h 1523116"/>
              <a:gd name="connsiteX7" fmla="*/ 1454969 w 1644326"/>
              <a:gd name="connsiteY7" fmla="*/ 1523064 h 1523116"/>
              <a:gd name="connsiteX8" fmla="*/ 482797 w 1644326"/>
              <a:gd name="connsiteY8" fmla="*/ 1271142 h 1523116"/>
              <a:gd name="connsiteX9" fmla="*/ 260822 w 1644326"/>
              <a:gd name="connsiteY9" fmla="*/ 715460 h 1523116"/>
              <a:gd name="connsiteX0" fmla="*/ 261633 w 1645137"/>
              <a:gd name="connsiteY0" fmla="*/ 715460 h 1523112"/>
              <a:gd name="connsiteX1" fmla="*/ 15153 w 1645137"/>
              <a:gd name="connsiteY1" fmla="*/ 160639 h 1523112"/>
              <a:gd name="connsiteX2" fmla="*/ 223605 w 1645137"/>
              <a:gd name="connsiteY2" fmla="*/ 43052 h 1523112"/>
              <a:gd name="connsiteX3" fmla="*/ 911526 w 1645137"/>
              <a:gd name="connsiteY3" fmla="*/ 639952 h 1523112"/>
              <a:gd name="connsiteX4" fmla="*/ 982371 w 1645137"/>
              <a:gd name="connsiteY4" fmla="*/ 947869 h 1523112"/>
              <a:gd name="connsiteX5" fmla="*/ 1453426 w 1645137"/>
              <a:gd name="connsiteY5" fmla="*/ 929396 h 1523112"/>
              <a:gd name="connsiteX6" fmla="*/ 1645125 w 1645137"/>
              <a:gd name="connsiteY6" fmla="*/ 1250591 h 1523112"/>
              <a:gd name="connsiteX7" fmla="*/ 1455780 w 1645137"/>
              <a:gd name="connsiteY7" fmla="*/ 1523064 h 1523112"/>
              <a:gd name="connsiteX8" fmla="*/ 483608 w 1645137"/>
              <a:gd name="connsiteY8" fmla="*/ 1271142 h 1523112"/>
              <a:gd name="connsiteX9" fmla="*/ 586653 w 1645137"/>
              <a:gd name="connsiteY9" fmla="*/ 1040749 h 1523112"/>
              <a:gd name="connsiteX10" fmla="*/ 261633 w 1645137"/>
              <a:gd name="connsiteY10" fmla="*/ 715460 h 1523112"/>
              <a:gd name="connsiteX0" fmla="*/ 294313 w 1643527"/>
              <a:gd name="connsiteY0" fmla="*/ 669740 h 1523112"/>
              <a:gd name="connsiteX1" fmla="*/ 13543 w 1643527"/>
              <a:gd name="connsiteY1" fmla="*/ 160639 h 1523112"/>
              <a:gd name="connsiteX2" fmla="*/ 221995 w 1643527"/>
              <a:gd name="connsiteY2" fmla="*/ 43052 h 1523112"/>
              <a:gd name="connsiteX3" fmla="*/ 909916 w 1643527"/>
              <a:gd name="connsiteY3" fmla="*/ 639952 h 1523112"/>
              <a:gd name="connsiteX4" fmla="*/ 980761 w 1643527"/>
              <a:gd name="connsiteY4" fmla="*/ 947869 h 1523112"/>
              <a:gd name="connsiteX5" fmla="*/ 1451816 w 1643527"/>
              <a:gd name="connsiteY5" fmla="*/ 929396 h 1523112"/>
              <a:gd name="connsiteX6" fmla="*/ 1643515 w 1643527"/>
              <a:gd name="connsiteY6" fmla="*/ 1250591 h 1523112"/>
              <a:gd name="connsiteX7" fmla="*/ 1454170 w 1643527"/>
              <a:gd name="connsiteY7" fmla="*/ 1523064 h 1523112"/>
              <a:gd name="connsiteX8" fmla="*/ 481998 w 1643527"/>
              <a:gd name="connsiteY8" fmla="*/ 1271142 h 1523112"/>
              <a:gd name="connsiteX9" fmla="*/ 585043 w 1643527"/>
              <a:gd name="connsiteY9" fmla="*/ 1040749 h 1523112"/>
              <a:gd name="connsiteX10" fmla="*/ 294313 w 1643527"/>
              <a:gd name="connsiteY10" fmla="*/ 669740 h 1523112"/>
              <a:gd name="connsiteX0" fmla="*/ 315804 w 1665018"/>
              <a:gd name="connsiteY0" fmla="*/ 653679 h 1507051"/>
              <a:gd name="connsiteX1" fmla="*/ 23605 w 1665018"/>
              <a:gd name="connsiteY1" fmla="*/ 441758 h 1507051"/>
              <a:gd name="connsiteX2" fmla="*/ 35034 w 1665018"/>
              <a:gd name="connsiteY2" fmla="*/ 144578 h 1507051"/>
              <a:gd name="connsiteX3" fmla="*/ 243486 w 1665018"/>
              <a:gd name="connsiteY3" fmla="*/ 26991 h 1507051"/>
              <a:gd name="connsiteX4" fmla="*/ 931407 w 1665018"/>
              <a:gd name="connsiteY4" fmla="*/ 623891 h 1507051"/>
              <a:gd name="connsiteX5" fmla="*/ 1002252 w 1665018"/>
              <a:gd name="connsiteY5" fmla="*/ 931808 h 1507051"/>
              <a:gd name="connsiteX6" fmla="*/ 1473307 w 1665018"/>
              <a:gd name="connsiteY6" fmla="*/ 913335 h 1507051"/>
              <a:gd name="connsiteX7" fmla="*/ 1665006 w 1665018"/>
              <a:gd name="connsiteY7" fmla="*/ 1234530 h 1507051"/>
              <a:gd name="connsiteX8" fmla="*/ 1475661 w 1665018"/>
              <a:gd name="connsiteY8" fmla="*/ 1507003 h 1507051"/>
              <a:gd name="connsiteX9" fmla="*/ 503489 w 1665018"/>
              <a:gd name="connsiteY9" fmla="*/ 1255081 h 1507051"/>
              <a:gd name="connsiteX10" fmla="*/ 606534 w 1665018"/>
              <a:gd name="connsiteY10" fmla="*/ 1024688 h 1507051"/>
              <a:gd name="connsiteX11" fmla="*/ 315804 w 1665018"/>
              <a:gd name="connsiteY11" fmla="*/ 653679 h 1507051"/>
              <a:gd name="connsiteX0" fmla="*/ 292944 w 1665018"/>
              <a:gd name="connsiteY0" fmla="*/ 699399 h 1507051"/>
              <a:gd name="connsiteX1" fmla="*/ 23605 w 1665018"/>
              <a:gd name="connsiteY1" fmla="*/ 441758 h 1507051"/>
              <a:gd name="connsiteX2" fmla="*/ 35034 w 1665018"/>
              <a:gd name="connsiteY2" fmla="*/ 144578 h 1507051"/>
              <a:gd name="connsiteX3" fmla="*/ 243486 w 1665018"/>
              <a:gd name="connsiteY3" fmla="*/ 26991 h 1507051"/>
              <a:gd name="connsiteX4" fmla="*/ 931407 w 1665018"/>
              <a:gd name="connsiteY4" fmla="*/ 623891 h 1507051"/>
              <a:gd name="connsiteX5" fmla="*/ 1002252 w 1665018"/>
              <a:gd name="connsiteY5" fmla="*/ 931808 h 1507051"/>
              <a:gd name="connsiteX6" fmla="*/ 1473307 w 1665018"/>
              <a:gd name="connsiteY6" fmla="*/ 913335 h 1507051"/>
              <a:gd name="connsiteX7" fmla="*/ 1665006 w 1665018"/>
              <a:gd name="connsiteY7" fmla="*/ 1234530 h 1507051"/>
              <a:gd name="connsiteX8" fmla="*/ 1475661 w 1665018"/>
              <a:gd name="connsiteY8" fmla="*/ 1507003 h 1507051"/>
              <a:gd name="connsiteX9" fmla="*/ 503489 w 1665018"/>
              <a:gd name="connsiteY9" fmla="*/ 1255081 h 1507051"/>
              <a:gd name="connsiteX10" fmla="*/ 606534 w 1665018"/>
              <a:gd name="connsiteY10" fmla="*/ 1024688 h 1507051"/>
              <a:gd name="connsiteX11" fmla="*/ 292944 w 1665018"/>
              <a:gd name="connsiteY11" fmla="*/ 699399 h 1507051"/>
              <a:gd name="connsiteX0" fmla="*/ 292944 w 1665018"/>
              <a:gd name="connsiteY0" fmla="*/ 699399 h 1507051"/>
              <a:gd name="connsiteX1" fmla="*/ 23605 w 1665018"/>
              <a:gd name="connsiteY1" fmla="*/ 441758 h 1507051"/>
              <a:gd name="connsiteX2" fmla="*/ 35034 w 1665018"/>
              <a:gd name="connsiteY2" fmla="*/ 144578 h 1507051"/>
              <a:gd name="connsiteX3" fmla="*/ 243486 w 1665018"/>
              <a:gd name="connsiteY3" fmla="*/ 26991 h 1507051"/>
              <a:gd name="connsiteX4" fmla="*/ 931407 w 1665018"/>
              <a:gd name="connsiteY4" fmla="*/ 623891 h 1507051"/>
              <a:gd name="connsiteX5" fmla="*/ 1002252 w 1665018"/>
              <a:gd name="connsiteY5" fmla="*/ 931808 h 1507051"/>
              <a:gd name="connsiteX6" fmla="*/ 1473307 w 1665018"/>
              <a:gd name="connsiteY6" fmla="*/ 913335 h 1507051"/>
              <a:gd name="connsiteX7" fmla="*/ 1665006 w 1665018"/>
              <a:gd name="connsiteY7" fmla="*/ 1234530 h 1507051"/>
              <a:gd name="connsiteX8" fmla="*/ 1475661 w 1665018"/>
              <a:gd name="connsiteY8" fmla="*/ 1507003 h 1507051"/>
              <a:gd name="connsiteX9" fmla="*/ 503489 w 1665018"/>
              <a:gd name="connsiteY9" fmla="*/ 1255081 h 1507051"/>
              <a:gd name="connsiteX10" fmla="*/ 549384 w 1665018"/>
              <a:gd name="connsiteY10" fmla="*/ 1013258 h 1507051"/>
              <a:gd name="connsiteX11" fmla="*/ 292944 w 1665018"/>
              <a:gd name="connsiteY11" fmla="*/ 699399 h 1507051"/>
              <a:gd name="connsiteX0" fmla="*/ 292944 w 1665018"/>
              <a:gd name="connsiteY0" fmla="*/ 699399 h 1507051"/>
              <a:gd name="connsiteX1" fmla="*/ 23605 w 1665018"/>
              <a:gd name="connsiteY1" fmla="*/ 441758 h 1507051"/>
              <a:gd name="connsiteX2" fmla="*/ 35034 w 1665018"/>
              <a:gd name="connsiteY2" fmla="*/ 144578 h 1507051"/>
              <a:gd name="connsiteX3" fmla="*/ 243486 w 1665018"/>
              <a:gd name="connsiteY3" fmla="*/ 26991 h 1507051"/>
              <a:gd name="connsiteX4" fmla="*/ 931407 w 1665018"/>
              <a:gd name="connsiteY4" fmla="*/ 623891 h 1507051"/>
              <a:gd name="connsiteX5" fmla="*/ 1127982 w 1665018"/>
              <a:gd name="connsiteY5" fmla="*/ 828938 h 1507051"/>
              <a:gd name="connsiteX6" fmla="*/ 1473307 w 1665018"/>
              <a:gd name="connsiteY6" fmla="*/ 913335 h 1507051"/>
              <a:gd name="connsiteX7" fmla="*/ 1665006 w 1665018"/>
              <a:gd name="connsiteY7" fmla="*/ 1234530 h 1507051"/>
              <a:gd name="connsiteX8" fmla="*/ 1475661 w 1665018"/>
              <a:gd name="connsiteY8" fmla="*/ 1507003 h 1507051"/>
              <a:gd name="connsiteX9" fmla="*/ 503489 w 1665018"/>
              <a:gd name="connsiteY9" fmla="*/ 1255081 h 1507051"/>
              <a:gd name="connsiteX10" fmla="*/ 549384 w 1665018"/>
              <a:gd name="connsiteY10" fmla="*/ 1013258 h 1507051"/>
              <a:gd name="connsiteX11" fmla="*/ 292944 w 1665018"/>
              <a:gd name="connsiteY11" fmla="*/ 699399 h 1507051"/>
              <a:gd name="connsiteX0" fmla="*/ 292944 w 1687091"/>
              <a:gd name="connsiteY0" fmla="*/ 699399 h 1507051"/>
              <a:gd name="connsiteX1" fmla="*/ 23605 w 1687091"/>
              <a:gd name="connsiteY1" fmla="*/ 441758 h 1507051"/>
              <a:gd name="connsiteX2" fmla="*/ 35034 w 1687091"/>
              <a:gd name="connsiteY2" fmla="*/ 144578 h 1507051"/>
              <a:gd name="connsiteX3" fmla="*/ 243486 w 1687091"/>
              <a:gd name="connsiteY3" fmla="*/ 26991 h 1507051"/>
              <a:gd name="connsiteX4" fmla="*/ 931407 w 1687091"/>
              <a:gd name="connsiteY4" fmla="*/ 623891 h 1507051"/>
              <a:gd name="connsiteX5" fmla="*/ 1127982 w 1687091"/>
              <a:gd name="connsiteY5" fmla="*/ 828938 h 1507051"/>
              <a:gd name="connsiteX6" fmla="*/ 1665006 w 1687091"/>
              <a:gd name="connsiteY6" fmla="*/ 1234530 h 1507051"/>
              <a:gd name="connsiteX7" fmla="*/ 1475661 w 1687091"/>
              <a:gd name="connsiteY7" fmla="*/ 1507003 h 1507051"/>
              <a:gd name="connsiteX8" fmla="*/ 503489 w 1687091"/>
              <a:gd name="connsiteY8" fmla="*/ 1255081 h 1507051"/>
              <a:gd name="connsiteX9" fmla="*/ 549384 w 1687091"/>
              <a:gd name="connsiteY9" fmla="*/ 1013258 h 1507051"/>
              <a:gd name="connsiteX10" fmla="*/ 292944 w 1687091"/>
              <a:gd name="connsiteY10" fmla="*/ 699399 h 1507051"/>
              <a:gd name="connsiteX0" fmla="*/ 292944 w 1536782"/>
              <a:gd name="connsiteY0" fmla="*/ 699399 h 1508161"/>
              <a:gd name="connsiteX1" fmla="*/ 23605 w 1536782"/>
              <a:gd name="connsiteY1" fmla="*/ 441758 h 1508161"/>
              <a:gd name="connsiteX2" fmla="*/ 35034 w 1536782"/>
              <a:gd name="connsiteY2" fmla="*/ 144578 h 1508161"/>
              <a:gd name="connsiteX3" fmla="*/ 243486 w 1536782"/>
              <a:gd name="connsiteY3" fmla="*/ 26991 h 1508161"/>
              <a:gd name="connsiteX4" fmla="*/ 931407 w 1536782"/>
              <a:gd name="connsiteY4" fmla="*/ 623891 h 1508161"/>
              <a:gd name="connsiteX5" fmla="*/ 1127982 w 1536782"/>
              <a:gd name="connsiteY5" fmla="*/ 828938 h 1508161"/>
              <a:gd name="connsiteX6" fmla="*/ 1402116 w 1536782"/>
              <a:gd name="connsiteY6" fmla="*/ 1325970 h 1508161"/>
              <a:gd name="connsiteX7" fmla="*/ 1475661 w 1536782"/>
              <a:gd name="connsiteY7" fmla="*/ 1507003 h 1508161"/>
              <a:gd name="connsiteX8" fmla="*/ 503489 w 1536782"/>
              <a:gd name="connsiteY8" fmla="*/ 1255081 h 1508161"/>
              <a:gd name="connsiteX9" fmla="*/ 549384 w 1536782"/>
              <a:gd name="connsiteY9" fmla="*/ 1013258 h 1508161"/>
              <a:gd name="connsiteX10" fmla="*/ 292944 w 1536782"/>
              <a:gd name="connsiteY10" fmla="*/ 699399 h 1508161"/>
              <a:gd name="connsiteX0" fmla="*/ 292944 w 1490504"/>
              <a:gd name="connsiteY0" fmla="*/ 699399 h 1521546"/>
              <a:gd name="connsiteX1" fmla="*/ 23605 w 1490504"/>
              <a:gd name="connsiteY1" fmla="*/ 441758 h 1521546"/>
              <a:gd name="connsiteX2" fmla="*/ 35034 w 1490504"/>
              <a:gd name="connsiteY2" fmla="*/ 144578 h 1521546"/>
              <a:gd name="connsiteX3" fmla="*/ 243486 w 1490504"/>
              <a:gd name="connsiteY3" fmla="*/ 26991 h 1521546"/>
              <a:gd name="connsiteX4" fmla="*/ 931407 w 1490504"/>
              <a:gd name="connsiteY4" fmla="*/ 623891 h 1521546"/>
              <a:gd name="connsiteX5" fmla="*/ 1127982 w 1490504"/>
              <a:gd name="connsiteY5" fmla="*/ 828938 h 1521546"/>
              <a:gd name="connsiteX6" fmla="*/ 1402116 w 1490504"/>
              <a:gd name="connsiteY6" fmla="*/ 1325970 h 1521546"/>
              <a:gd name="connsiteX7" fmla="*/ 1475661 w 1490504"/>
              <a:gd name="connsiteY7" fmla="*/ 1507003 h 1521546"/>
              <a:gd name="connsiteX8" fmla="*/ 1143745 w 1490504"/>
              <a:gd name="connsiteY8" fmla="*/ 1481888 h 1521546"/>
              <a:gd name="connsiteX9" fmla="*/ 503489 w 1490504"/>
              <a:gd name="connsiteY9" fmla="*/ 1255081 h 1521546"/>
              <a:gd name="connsiteX10" fmla="*/ 549384 w 1490504"/>
              <a:gd name="connsiteY10" fmla="*/ 1013258 h 1521546"/>
              <a:gd name="connsiteX11" fmla="*/ 292944 w 1490504"/>
              <a:gd name="connsiteY11" fmla="*/ 699399 h 1521546"/>
              <a:gd name="connsiteX0" fmla="*/ 292944 w 1481557"/>
              <a:gd name="connsiteY0" fmla="*/ 699399 h 1518751"/>
              <a:gd name="connsiteX1" fmla="*/ 23605 w 1481557"/>
              <a:gd name="connsiteY1" fmla="*/ 441758 h 1518751"/>
              <a:gd name="connsiteX2" fmla="*/ 35034 w 1481557"/>
              <a:gd name="connsiteY2" fmla="*/ 144578 h 1518751"/>
              <a:gd name="connsiteX3" fmla="*/ 243486 w 1481557"/>
              <a:gd name="connsiteY3" fmla="*/ 26991 h 1518751"/>
              <a:gd name="connsiteX4" fmla="*/ 931407 w 1481557"/>
              <a:gd name="connsiteY4" fmla="*/ 623891 h 1518751"/>
              <a:gd name="connsiteX5" fmla="*/ 1127982 w 1481557"/>
              <a:gd name="connsiteY5" fmla="*/ 828938 h 1518751"/>
              <a:gd name="connsiteX6" fmla="*/ 1339534 w 1481557"/>
              <a:gd name="connsiteY6" fmla="*/ 1364215 h 1518751"/>
              <a:gd name="connsiteX7" fmla="*/ 1475661 w 1481557"/>
              <a:gd name="connsiteY7" fmla="*/ 1507003 h 1518751"/>
              <a:gd name="connsiteX8" fmla="*/ 1143745 w 1481557"/>
              <a:gd name="connsiteY8" fmla="*/ 1481888 h 1518751"/>
              <a:gd name="connsiteX9" fmla="*/ 503489 w 1481557"/>
              <a:gd name="connsiteY9" fmla="*/ 1255081 h 1518751"/>
              <a:gd name="connsiteX10" fmla="*/ 549384 w 1481557"/>
              <a:gd name="connsiteY10" fmla="*/ 1013258 h 1518751"/>
              <a:gd name="connsiteX11" fmla="*/ 292944 w 1481557"/>
              <a:gd name="connsiteY11" fmla="*/ 699399 h 1518751"/>
              <a:gd name="connsiteX0" fmla="*/ 292944 w 1480638"/>
              <a:gd name="connsiteY0" fmla="*/ 699399 h 1518751"/>
              <a:gd name="connsiteX1" fmla="*/ 23605 w 1480638"/>
              <a:gd name="connsiteY1" fmla="*/ 441758 h 1518751"/>
              <a:gd name="connsiteX2" fmla="*/ 35034 w 1480638"/>
              <a:gd name="connsiteY2" fmla="*/ 144578 h 1518751"/>
              <a:gd name="connsiteX3" fmla="*/ 243486 w 1480638"/>
              <a:gd name="connsiteY3" fmla="*/ 26991 h 1518751"/>
              <a:gd name="connsiteX4" fmla="*/ 931407 w 1480638"/>
              <a:gd name="connsiteY4" fmla="*/ 623891 h 1518751"/>
              <a:gd name="connsiteX5" fmla="*/ 1127982 w 1480638"/>
              <a:gd name="connsiteY5" fmla="*/ 828938 h 1518751"/>
              <a:gd name="connsiteX6" fmla="*/ 1297290 w 1480638"/>
              <a:gd name="connsiteY6" fmla="*/ 1181275 h 1518751"/>
              <a:gd name="connsiteX7" fmla="*/ 1339534 w 1480638"/>
              <a:gd name="connsiteY7" fmla="*/ 1364215 h 1518751"/>
              <a:gd name="connsiteX8" fmla="*/ 1475661 w 1480638"/>
              <a:gd name="connsiteY8" fmla="*/ 1507003 h 1518751"/>
              <a:gd name="connsiteX9" fmla="*/ 1143745 w 1480638"/>
              <a:gd name="connsiteY9" fmla="*/ 1481888 h 1518751"/>
              <a:gd name="connsiteX10" fmla="*/ 503489 w 1480638"/>
              <a:gd name="connsiteY10" fmla="*/ 1255081 h 1518751"/>
              <a:gd name="connsiteX11" fmla="*/ 549384 w 1480638"/>
              <a:gd name="connsiteY11" fmla="*/ 1013258 h 1518751"/>
              <a:gd name="connsiteX12" fmla="*/ 292944 w 1480638"/>
              <a:gd name="connsiteY12" fmla="*/ 699399 h 1518751"/>
              <a:gd name="connsiteX0" fmla="*/ 292944 w 1482050"/>
              <a:gd name="connsiteY0" fmla="*/ 699399 h 1518751"/>
              <a:gd name="connsiteX1" fmla="*/ 23605 w 1482050"/>
              <a:gd name="connsiteY1" fmla="*/ 441758 h 1518751"/>
              <a:gd name="connsiteX2" fmla="*/ 35034 w 1482050"/>
              <a:gd name="connsiteY2" fmla="*/ 144578 h 1518751"/>
              <a:gd name="connsiteX3" fmla="*/ 243486 w 1482050"/>
              <a:gd name="connsiteY3" fmla="*/ 26991 h 1518751"/>
              <a:gd name="connsiteX4" fmla="*/ 931407 w 1482050"/>
              <a:gd name="connsiteY4" fmla="*/ 623891 h 1518751"/>
              <a:gd name="connsiteX5" fmla="*/ 1127982 w 1482050"/>
              <a:gd name="connsiteY5" fmla="*/ 828938 h 1518751"/>
              <a:gd name="connsiteX6" fmla="*/ 1297290 w 1482050"/>
              <a:gd name="connsiteY6" fmla="*/ 1181275 h 1518751"/>
              <a:gd name="connsiteX7" fmla="*/ 1356918 w 1482050"/>
              <a:gd name="connsiteY7" fmla="*/ 1364215 h 1518751"/>
              <a:gd name="connsiteX8" fmla="*/ 1475661 w 1482050"/>
              <a:gd name="connsiteY8" fmla="*/ 1507003 h 1518751"/>
              <a:gd name="connsiteX9" fmla="*/ 1143745 w 1482050"/>
              <a:gd name="connsiteY9" fmla="*/ 1481888 h 1518751"/>
              <a:gd name="connsiteX10" fmla="*/ 503489 w 1482050"/>
              <a:gd name="connsiteY10" fmla="*/ 1255081 h 1518751"/>
              <a:gd name="connsiteX11" fmla="*/ 549384 w 1482050"/>
              <a:gd name="connsiteY11" fmla="*/ 1013258 h 1518751"/>
              <a:gd name="connsiteX12" fmla="*/ 292944 w 1482050"/>
              <a:gd name="connsiteY12" fmla="*/ 699399 h 1518751"/>
              <a:gd name="connsiteX0" fmla="*/ 292944 w 1475708"/>
              <a:gd name="connsiteY0" fmla="*/ 699399 h 1540468"/>
              <a:gd name="connsiteX1" fmla="*/ 23605 w 1475708"/>
              <a:gd name="connsiteY1" fmla="*/ 441758 h 1540468"/>
              <a:gd name="connsiteX2" fmla="*/ 35034 w 1475708"/>
              <a:gd name="connsiteY2" fmla="*/ 144578 h 1540468"/>
              <a:gd name="connsiteX3" fmla="*/ 243486 w 1475708"/>
              <a:gd name="connsiteY3" fmla="*/ 26991 h 1540468"/>
              <a:gd name="connsiteX4" fmla="*/ 931407 w 1475708"/>
              <a:gd name="connsiteY4" fmla="*/ 623891 h 1540468"/>
              <a:gd name="connsiteX5" fmla="*/ 1127982 w 1475708"/>
              <a:gd name="connsiteY5" fmla="*/ 828938 h 1540468"/>
              <a:gd name="connsiteX6" fmla="*/ 1297290 w 1475708"/>
              <a:gd name="connsiteY6" fmla="*/ 1181275 h 1540468"/>
              <a:gd name="connsiteX7" fmla="*/ 1356918 w 1475708"/>
              <a:gd name="connsiteY7" fmla="*/ 1364215 h 1540468"/>
              <a:gd name="connsiteX8" fmla="*/ 1475661 w 1475708"/>
              <a:gd name="connsiteY8" fmla="*/ 1507003 h 1540468"/>
              <a:gd name="connsiteX9" fmla="*/ 1342489 w 1475708"/>
              <a:gd name="connsiteY9" fmla="*/ 1539386 h 1540468"/>
              <a:gd name="connsiteX10" fmla="*/ 1143745 w 1475708"/>
              <a:gd name="connsiteY10" fmla="*/ 1481888 h 1540468"/>
              <a:gd name="connsiteX11" fmla="*/ 503489 w 1475708"/>
              <a:gd name="connsiteY11" fmla="*/ 1255081 h 1540468"/>
              <a:gd name="connsiteX12" fmla="*/ 549384 w 1475708"/>
              <a:gd name="connsiteY12" fmla="*/ 1013258 h 1540468"/>
              <a:gd name="connsiteX13" fmla="*/ 292944 w 1475708"/>
              <a:gd name="connsiteY13" fmla="*/ 699399 h 1540468"/>
              <a:gd name="connsiteX0" fmla="*/ 292944 w 1430555"/>
              <a:gd name="connsiteY0" fmla="*/ 699399 h 1540101"/>
              <a:gd name="connsiteX1" fmla="*/ 23605 w 1430555"/>
              <a:gd name="connsiteY1" fmla="*/ 441758 h 1540101"/>
              <a:gd name="connsiteX2" fmla="*/ 35034 w 1430555"/>
              <a:gd name="connsiteY2" fmla="*/ 144578 h 1540101"/>
              <a:gd name="connsiteX3" fmla="*/ 243486 w 1430555"/>
              <a:gd name="connsiteY3" fmla="*/ 26991 h 1540101"/>
              <a:gd name="connsiteX4" fmla="*/ 931407 w 1430555"/>
              <a:gd name="connsiteY4" fmla="*/ 623891 h 1540101"/>
              <a:gd name="connsiteX5" fmla="*/ 1127982 w 1430555"/>
              <a:gd name="connsiteY5" fmla="*/ 828938 h 1540101"/>
              <a:gd name="connsiteX6" fmla="*/ 1297290 w 1430555"/>
              <a:gd name="connsiteY6" fmla="*/ 1181275 h 1540101"/>
              <a:gd name="connsiteX7" fmla="*/ 1356918 w 1430555"/>
              <a:gd name="connsiteY7" fmla="*/ 1364215 h 1540101"/>
              <a:gd name="connsiteX8" fmla="*/ 1430462 w 1430555"/>
              <a:gd name="connsiteY8" fmla="*/ 1500050 h 1540101"/>
              <a:gd name="connsiteX9" fmla="*/ 1342489 w 1430555"/>
              <a:gd name="connsiteY9" fmla="*/ 1539386 h 1540101"/>
              <a:gd name="connsiteX10" fmla="*/ 1143745 w 1430555"/>
              <a:gd name="connsiteY10" fmla="*/ 1481888 h 1540101"/>
              <a:gd name="connsiteX11" fmla="*/ 503489 w 1430555"/>
              <a:gd name="connsiteY11" fmla="*/ 1255081 h 1540101"/>
              <a:gd name="connsiteX12" fmla="*/ 549384 w 1430555"/>
              <a:gd name="connsiteY12" fmla="*/ 1013258 h 1540101"/>
              <a:gd name="connsiteX13" fmla="*/ 292944 w 1430555"/>
              <a:gd name="connsiteY13" fmla="*/ 699399 h 1540101"/>
              <a:gd name="connsiteX0" fmla="*/ 396838 w 1534449"/>
              <a:gd name="connsiteY0" fmla="*/ 698080 h 1538782"/>
              <a:gd name="connsiteX1" fmla="*/ 127499 w 1534449"/>
              <a:gd name="connsiteY1" fmla="*/ 440439 h 1538782"/>
              <a:gd name="connsiteX2" fmla="*/ 33 w 1534449"/>
              <a:gd name="connsiteY2" fmla="*/ 390721 h 1538782"/>
              <a:gd name="connsiteX3" fmla="*/ 138928 w 1534449"/>
              <a:gd name="connsiteY3" fmla="*/ 143259 h 1538782"/>
              <a:gd name="connsiteX4" fmla="*/ 347380 w 1534449"/>
              <a:gd name="connsiteY4" fmla="*/ 25672 h 1538782"/>
              <a:gd name="connsiteX5" fmla="*/ 1035301 w 1534449"/>
              <a:gd name="connsiteY5" fmla="*/ 622572 h 1538782"/>
              <a:gd name="connsiteX6" fmla="*/ 1231876 w 1534449"/>
              <a:gd name="connsiteY6" fmla="*/ 827619 h 1538782"/>
              <a:gd name="connsiteX7" fmla="*/ 1401184 w 1534449"/>
              <a:gd name="connsiteY7" fmla="*/ 1179956 h 1538782"/>
              <a:gd name="connsiteX8" fmla="*/ 1460812 w 1534449"/>
              <a:gd name="connsiteY8" fmla="*/ 1362896 h 1538782"/>
              <a:gd name="connsiteX9" fmla="*/ 1534356 w 1534449"/>
              <a:gd name="connsiteY9" fmla="*/ 1498731 h 1538782"/>
              <a:gd name="connsiteX10" fmla="*/ 1446383 w 1534449"/>
              <a:gd name="connsiteY10" fmla="*/ 1538067 h 1538782"/>
              <a:gd name="connsiteX11" fmla="*/ 1247639 w 1534449"/>
              <a:gd name="connsiteY11" fmla="*/ 1480569 h 1538782"/>
              <a:gd name="connsiteX12" fmla="*/ 607383 w 1534449"/>
              <a:gd name="connsiteY12" fmla="*/ 1253762 h 1538782"/>
              <a:gd name="connsiteX13" fmla="*/ 653278 w 1534449"/>
              <a:gd name="connsiteY13" fmla="*/ 1011939 h 1538782"/>
              <a:gd name="connsiteX14" fmla="*/ 396838 w 1534449"/>
              <a:gd name="connsiteY14" fmla="*/ 698080 h 1538782"/>
              <a:gd name="connsiteX0" fmla="*/ 396841 w 1534452"/>
              <a:gd name="connsiteY0" fmla="*/ 698080 h 1538782"/>
              <a:gd name="connsiteX1" fmla="*/ 120549 w 1534452"/>
              <a:gd name="connsiteY1" fmla="*/ 450870 h 1538782"/>
              <a:gd name="connsiteX2" fmla="*/ 36 w 1534452"/>
              <a:gd name="connsiteY2" fmla="*/ 390721 h 1538782"/>
              <a:gd name="connsiteX3" fmla="*/ 138931 w 1534452"/>
              <a:gd name="connsiteY3" fmla="*/ 143259 h 1538782"/>
              <a:gd name="connsiteX4" fmla="*/ 347383 w 1534452"/>
              <a:gd name="connsiteY4" fmla="*/ 25672 h 1538782"/>
              <a:gd name="connsiteX5" fmla="*/ 1035304 w 1534452"/>
              <a:gd name="connsiteY5" fmla="*/ 622572 h 1538782"/>
              <a:gd name="connsiteX6" fmla="*/ 1231879 w 1534452"/>
              <a:gd name="connsiteY6" fmla="*/ 827619 h 1538782"/>
              <a:gd name="connsiteX7" fmla="*/ 1401187 w 1534452"/>
              <a:gd name="connsiteY7" fmla="*/ 1179956 h 1538782"/>
              <a:gd name="connsiteX8" fmla="*/ 1460815 w 1534452"/>
              <a:gd name="connsiteY8" fmla="*/ 1362896 h 1538782"/>
              <a:gd name="connsiteX9" fmla="*/ 1534359 w 1534452"/>
              <a:gd name="connsiteY9" fmla="*/ 1498731 h 1538782"/>
              <a:gd name="connsiteX10" fmla="*/ 1446386 w 1534452"/>
              <a:gd name="connsiteY10" fmla="*/ 1538067 h 1538782"/>
              <a:gd name="connsiteX11" fmla="*/ 1247642 w 1534452"/>
              <a:gd name="connsiteY11" fmla="*/ 1480569 h 1538782"/>
              <a:gd name="connsiteX12" fmla="*/ 607386 w 1534452"/>
              <a:gd name="connsiteY12" fmla="*/ 1253762 h 1538782"/>
              <a:gd name="connsiteX13" fmla="*/ 653281 w 1534452"/>
              <a:gd name="connsiteY13" fmla="*/ 1011939 h 1538782"/>
              <a:gd name="connsiteX14" fmla="*/ 396841 w 1534452"/>
              <a:gd name="connsiteY14" fmla="*/ 698080 h 1538782"/>
              <a:gd name="connsiteX0" fmla="*/ 414218 w 1551829"/>
              <a:gd name="connsiteY0" fmla="*/ 698080 h 1538782"/>
              <a:gd name="connsiteX1" fmla="*/ 137926 w 1551829"/>
              <a:gd name="connsiteY1" fmla="*/ 450870 h 1538782"/>
              <a:gd name="connsiteX2" fmla="*/ 29 w 1551829"/>
              <a:gd name="connsiteY2" fmla="*/ 390721 h 1538782"/>
              <a:gd name="connsiteX3" fmla="*/ 156308 w 1551829"/>
              <a:gd name="connsiteY3" fmla="*/ 143259 h 1538782"/>
              <a:gd name="connsiteX4" fmla="*/ 364760 w 1551829"/>
              <a:gd name="connsiteY4" fmla="*/ 25672 h 1538782"/>
              <a:gd name="connsiteX5" fmla="*/ 1052681 w 1551829"/>
              <a:gd name="connsiteY5" fmla="*/ 622572 h 1538782"/>
              <a:gd name="connsiteX6" fmla="*/ 1249256 w 1551829"/>
              <a:gd name="connsiteY6" fmla="*/ 827619 h 1538782"/>
              <a:gd name="connsiteX7" fmla="*/ 1418564 w 1551829"/>
              <a:gd name="connsiteY7" fmla="*/ 1179956 h 1538782"/>
              <a:gd name="connsiteX8" fmla="*/ 1478192 w 1551829"/>
              <a:gd name="connsiteY8" fmla="*/ 1362896 h 1538782"/>
              <a:gd name="connsiteX9" fmla="*/ 1551736 w 1551829"/>
              <a:gd name="connsiteY9" fmla="*/ 1498731 h 1538782"/>
              <a:gd name="connsiteX10" fmla="*/ 1463763 w 1551829"/>
              <a:gd name="connsiteY10" fmla="*/ 1538067 h 1538782"/>
              <a:gd name="connsiteX11" fmla="*/ 1265019 w 1551829"/>
              <a:gd name="connsiteY11" fmla="*/ 1480569 h 1538782"/>
              <a:gd name="connsiteX12" fmla="*/ 624763 w 1551829"/>
              <a:gd name="connsiteY12" fmla="*/ 1253762 h 1538782"/>
              <a:gd name="connsiteX13" fmla="*/ 670658 w 1551829"/>
              <a:gd name="connsiteY13" fmla="*/ 1011939 h 1538782"/>
              <a:gd name="connsiteX14" fmla="*/ 414218 w 1551829"/>
              <a:gd name="connsiteY14" fmla="*/ 698080 h 1538782"/>
              <a:gd name="connsiteX0" fmla="*/ 414247 w 1551858"/>
              <a:gd name="connsiteY0" fmla="*/ 698080 h 1538782"/>
              <a:gd name="connsiteX1" fmla="*/ 137955 w 1551858"/>
              <a:gd name="connsiteY1" fmla="*/ 450870 h 1538782"/>
              <a:gd name="connsiteX2" fmla="*/ 58 w 1551858"/>
              <a:gd name="connsiteY2" fmla="*/ 390721 h 1538782"/>
              <a:gd name="connsiteX3" fmla="*/ 156337 w 1551858"/>
              <a:gd name="connsiteY3" fmla="*/ 143259 h 1538782"/>
              <a:gd name="connsiteX4" fmla="*/ 364789 w 1551858"/>
              <a:gd name="connsiteY4" fmla="*/ 25672 h 1538782"/>
              <a:gd name="connsiteX5" fmla="*/ 1052710 w 1551858"/>
              <a:gd name="connsiteY5" fmla="*/ 622572 h 1538782"/>
              <a:gd name="connsiteX6" fmla="*/ 1249285 w 1551858"/>
              <a:gd name="connsiteY6" fmla="*/ 827619 h 1538782"/>
              <a:gd name="connsiteX7" fmla="*/ 1418593 w 1551858"/>
              <a:gd name="connsiteY7" fmla="*/ 1179956 h 1538782"/>
              <a:gd name="connsiteX8" fmla="*/ 1478221 w 1551858"/>
              <a:gd name="connsiteY8" fmla="*/ 1362896 h 1538782"/>
              <a:gd name="connsiteX9" fmla="*/ 1551765 w 1551858"/>
              <a:gd name="connsiteY9" fmla="*/ 1498731 h 1538782"/>
              <a:gd name="connsiteX10" fmla="*/ 1463792 w 1551858"/>
              <a:gd name="connsiteY10" fmla="*/ 1538067 h 1538782"/>
              <a:gd name="connsiteX11" fmla="*/ 1265048 w 1551858"/>
              <a:gd name="connsiteY11" fmla="*/ 1480569 h 1538782"/>
              <a:gd name="connsiteX12" fmla="*/ 624792 w 1551858"/>
              <a:gd name="connsiteY12" fmla="*/ 1253762 h 1538782"/>
              <a:gd name="connsiteX13" fmla="*/ 670687 w 1551858"/>
              <a:gd name="connsiteY13" fmla="*/ 1011939 h 1538782"/>
              <a:gd name="connsiteX14" fmla="*/ 414247 w 1551858"/>
              <a:gd name="connsiteY14" fmla="*/ 698080 h 1538782"/>
              <a:gd name="connsiteX0" fmla="*/ 414247 w 1551858"/>
              <a:gd name="connsiteY0" fmla="*/ 698080 h 1538782"/>
              <a:gd name="connsiteX1" fmla="*/ 137955 w 1551858"/>
              <a:gd name="connsiteY1" fmla="*/ 450870 h 1538782"/>
              <a:gd name="connsiteX2" fmla="*/ 58 w 1551858"/>
              <a:gd name="connsiteY2" fmla="*/ 390721 h 1538782"/>
              <a:gd name="connsiteX3" fmla="*/ 156337 w 1551858"/>
              <a:gd name="connsiteY3" fmla="*/ 143259 h 1538782"/>
              <a:gd name="connsiteX4" fmla="*/ 364789 w 1551858"/>
              <a:gd name="connsiteY4" fmla="*/ 25672 h 1538782"/>
              <a:gd name="connsiteX5" fmla="*/ 1052710 w 1551858"/>
              <a:gd name="connsiteY5" fmla="*/ 622572 h 1538782"/>
              <a:gd name="connsiteX6" fmla="*/ 1249285 w 1551858"/>
              <a:gd name="connsiteY6" fmla="*/ 827619 h 1538782"/>
              <a:gd name="connsiteX7" fmla="*/ 1418593 w 1551858"/>
              <a:gd name="connsiteY7" fmla="*/ 1179956 h 1538782"/>
              <a:gd name="connsiteX8" fmla="*/ 1478221 w 1551858"/>
              <a:gd name="connsiteY8" fmla="*/ 1362896 h 1538782"/>
              <a:gd name="connsiteX9" fmla="*/ 1551765 w 1551858"/>
              <a:gd name="connsiteY9" fmla="*/ 1498731 h 1538782"/>
              <a:gd name="connsiteX10" fmla="*/ 1463792 w 1551858"/>
              <a:gd name="connsiteY10" fmla="*/ 1538067 h 1538782"/>
              <a:gd name="connsiteX11" fmla="*/ 1265048 w 1551858"/>
              <a:gd name="connsiteY11" fmla="*/ 1480569 h 1538782"/>
              <a:gd name="connsiteX12" fmla="*/ 624792 w 1551858"/>
              <a:gd name="connsiteY12" fmla="*/ 1253762 h 1538782"/>
              <a:gd name="connsiteX13" fmla="*/ 670687 w 1551858"/>
              <a:gd name="connsiteY13" fmla="*/ 1011939 h 1538782"/>
              <a:gd name="connsiteX14" fmla="*/ 414247 w 1551858"/>
              <a:gd name="connsiteY14" fmla="*/ 698080 h 1538782"/>
              <a:gd name="connsiteX0" fmla="*/ 414247 w 1551858"/>
              <a:gd name="connsiteY0" fmla="*/ 705643 h 1546345"/>
              <a:gd name="connsiteX1" fmla="*/ 137955 w 1551858"/>
              <a:gd name="connsiteY1" fmla="*/ 458433 h 1546345"/>
              <a:gd name="connsiteX2" fmla="*/ 58 w 1551858"/>
              <a:gd name="connsiteY2" fmla="*/ 398284 h 1546345"/>
              <a:gd name="connsiteX3" fmla="*/ 156337 w 1551858"/>
              <a:gd name="connsiteY3" fmla="*/ 150822 h 1546345"/>
              <a:gd name="connsiteX4" fmla="*/ 55687 w 1551858"/>
              <a:gd name="connsiteY4" fmla="*/ 85370 h 1546345"/>
              <a:gd name="connsiteX5" fmla="*/ 364789 w 1551858"/>
              <a:gd name="connsiteY5" fmla="*/ 33235 h 1546345"/>
              <a:gd name="connsiteX6" fmla="*/ 1052710 w 1551858"/>
              <a:gd name="connsiteY6" fmla="*/ 630135 h 1546345"/>
              <a:gd name="connsiteX7" fmla="*/ 1249285 w 1551858"/>
              <a:gd name="connsiteY7" fmla="*/ 835182 h 1546345"/>
              <a:gd name="connsiteX8" fmla="*/ 1418593 w 1551858"/>
              <a:gd name="connsiteY8" fmla="*/ 1187519 h 1546345"/>
              <a:gd name="connsiteX9" fmla="*/ 1478221 w 1551858"/>
              <a:gd name="connsiteY9" fmla="*/ 1370459 h 1546345"/>
              <a:gd name="connsiteX10" fmla="*/ 1551765 w 1551858"/>
              <a:gd name="connsiteY10" fmla="*/ 1506294 h 1546345"/>
              <a:gd name="connsiteX11" fmla="*/ 1463792 w 1551858"/>
              <a:gd name="connsiteY11" fmla="*/ 1545630 h 1546345"/>
              <a:gd name="connsiteX12" fmla="*/ 1265048 w 1551858"/>
              <a:gd name="connsiteY12" fmla="*/ 1488132 h 1546345"/>
              <a:gd name="connsiteX13" fmla="*/ 624792 w 1551858"/>
              <a:gd name="connsiteY13" fmla="*/ 1261325 h 1546345"/>
              <a:gd name="connsiteX14" fmla="*/ 670687 w 1551858"/>
              <a:gd name="connsiteY14" fmla="*/ 1019502 h 1546345"/>
              <a:gd name="connsiteX15" fmla="*/ 414247 w 1551858"/>
              <a:gd name="connsiteY15" fmla="*/ 705643 h 1546345"/>
              <a:gd name="connsiteX0" fmla="*/ 414247 w 1551858"/>
              <a:gd name="connsiteY0" fmla="*/ 705643 h 1546345"/>
              <a:gd name="connsiteX1" fmla="*/ 137955 w 1551858"/>
              <a:gd name="connsiteY1" fmla="*/ 458433 h 1546345"/>
              <a:gd name="connsiteX2" fmla="*/ 58 w 1551858"/>
              <a:gd name="connsiteY2" fmla="*/ 398284 h 1546345"/>
              <a:gd name="connsiteX3" fmla="*/ 104185 w 1551858"/>
              <a:gd name="connsiteY3" fmla="*/ 213405 h 1546345"/>
              <a:gd name="connsiteX4" fmla="*/ 55687 w 1551858"/>
              <a:gd name="connsiteY4" fmla="*/ 85370 h 1546345"/>
              <a:gd name="connsiteX5" fmla="*/ 364789 w 1551858"/>
              <a:gd name="connsiteY5" fmla="*/ 33235 h 1546345"/>
              <a:gd name="connsiteX6" fmla="*/ 1052710 w 1551858"/>
              <a:gd name="connsiteY6" fmla="*/ 630135 h 1546345"/>
              <a:gd name="connsiteX7" fmla="*/ 1249285 w 1551858"/>
              <a:gd name="connsiteY7" fmla="*/ 835182 h 1546345"/>
              <a:gd name="connsiteX8" fmla="*/ 1418593 w 1551858"/>
              <a:gd name="connsiteY8" fmla="*/ 1187519 h 1546345"/>
              <a:gd name="connsiteX9" fmla="*/ 1478221 w 1551858"/>
              <a:gd name="connsiteY9" fmla="*/ 1370459 h 1546345"/>
              <a:gd name="connsiteX10" fmla="*/ 1551765 w 1551858"/>
              <a:gd name="connsiteY10" fmla="*/ 1506294 h 1546345"/>
              <a:gd name="connsiteX11" fmla="*/ 1463792 w 1551858"/>
              <a:gd name="connsiteY11" fmla="*/ 1545630 h 1546345"/>
              <a:gd name="connsiteX12" fmla="*/ 1265048 w 1551858"/>
              <a:gd name="connsiteY12" fmla="*/ 1488132 h 1546345"/>
              <a:gd name="connsiteX13" fmla="*/ 624792 w 1551858"/>
              <a:gd name="connsiteY13" fmla="*/ 1261325 h 1546345"/>
              <a:gd name="connsiteX14" fmla="*/ 670687 w 1551858"/>
              <a:gd name="connsiteY14" fmla="*/ 1019502 h 1546345"/>
              <a:gd name="connsiteX15" fmla="*/ 414247 w 1551858"/>
              <a:gd name="connsiteY15" fmla="*/ 705643 h 1546345"/>
              <a:gd name="connsiteX0" fmla="*/ 414247 w 1551858"/>
              <a:gd name="connsiteY0" fmla="*/ 705643 h 1546345"/>
              <a:gd name="connsiteX1" fmla="*/ 137955 w 1551858"/>
              <a:gd name="connsiteY1" fmla="*/ 458433 h 1546345"/>
              <a:gd name="connsiteX2" fmla="*/ 58 w 1551858"/>
              <a:gd name="connsiteY2" fmla="*/ 398284 h 1546345"/>
              <a:gd name="connsiteX3" fmla="*/ 104185 w 1551858"/>
              <a:gd name="connsiteY3" fmla="*/ 213405 h 1546345"/>
              <a:gd name="connsiteX4" fmla="*/ 55687 w 1551858"/>
              <a:gd name="connsiteY4" fmla="*/ 85370 h 1546345"/>
              <a:gd name="connsiteX5" fmla="*/ 392603 w 1551858"/>
              <a:gd name="connsiteY5" fmla="*/ 33235 h 1546345"/>
              <a:gd name="connsiteX6" fmla="*/ 1052710 w 1551858"/>
              <a:gd name="connsiteY6" fmla="*/ 630135 h 1546345"/>
              <a:gd name="connsiteX7" fmla="*/ 1249285 w 1551858"/>
              <a:gd name="connsiteY7" fmla="*/ 835182 h 1546345"/>
              <a:gd name="connsiteX8" fmla="*/ 1418593 w 1551858"/>
              <a:gd name="connsiteY8" fmla="*/ 1187519 h 1546345"/>
              <a:gd name="connsiteX9" fmla="*/ 1478221 w 1551858"/>
              <a:gd name="connsiteY9" fmla="*/ 1370459 h 1546345"/>
              <a:gd name="connsiteX10" fmla="*/ 1551765 w 1551858"/>
              <a:gd name="connsiteY10" fmla="*/ 1506294 h 1546345"/>
              <a:gd name="connsiteX11" fmla="*/ 1463792 w 1551858"/>
              <a:gd name="connsiteY11" fmla="*/ 1545630 h 1546345"/>
              <a:gd name="connsiteX12" fmla="*/ 1265048 w 1551858"/>
              <a:gd name="connsiteY12" fmla="*/ 1488132 h 1546345"/>
              <a:gd name="connsiteX13" fmla="*/ 624792 w 1551858"/>
              <a:gd name="connsiteY13" fmla="*/ 1261325 h 1546345"/>
              <a:gd name="connsiteX14" fmla="*/ 670687 w 1551858"/>
              <a:gd name="connsiteY14" fmla="*/ 1019502 h 1546345"/>
              <a:gd name="connsiteX15" fmla="*/ 414247 w 1551858"/>
              <a:gd name="connsiteY15" fmla="*/ 705643 h 1546345"/>
              <a:gd name="connsiteX0" fmla="*/ 414247 w 1551858"/>
              <a:gd name="connsiteY0" fmla="*/ 705643 h 1546345"/>
              <a:gd name="connsiteX1" fmla="*/ 137955 w 1551858"/>
              <a:gd name="connsiteY1" fmla="*/ 458433 h 1546345"/>
              <a:gd name="connsiteX2" fmla="*/ 58 w 1551858"/>
              <a:gd name="connsiteY2" fmla="*/ 398284 h 1546345"/>
              <a:gd name="connsiteX3" fmla="*/ 104185 w 1551858"/>
              <a:gd name="connsiteY3" fmla="*/ 213405 h 1546345"/>
              <a:gd name="connsiteX4" fmla="*/ 55687 w 1551858"/>
              <a:gd name="connsiteY4" fmla="*/ 85370 h 1546345"/>
              <a:gd name="connsiteX5" fmla="*/ 392603 w 1551858"/>
              <a:gd name="connsiteY5" fmla="*/ 33235 h 1546345"/>
              <a:gd name="connsiteX6" fmla="*/ 1052710 w 1551858"/>
              <a:gd name="connsiteY6" fmla="*/ 630135 h 1546345"/>
              <a:gd name="connsiteX7" fmla="*/ 1249285 w 1551858"/>
              <a:gd name="connsiteY7" fmla="*/ 835182 h 1546345"/>
              <a:gd name="connsiteX8" fmla="*/ 1418593 w 1551858"/>
              <a:gd name="connsiteY8" fmla="*/ 1187519 h 1546345"/>
              <a:gd name="connsiteX9" fmla="*/ 1478221 w 1551858"/>
              <a:gd name="connsiteY9" fmla="*/ 1370459 h 1546345"/>
              <a:gd name="connsiteX10" fmla="*/ 1551765 w 1551858"/>
              <a:gd name="connsiteY10" fmla="*/ 1506294 h 1546345"/>
              <a:gd name="connsiteX11" fmla="*/ 1463792 w 1551858"/>
              <a:gd name="connsiteY11" fmla="*/ 1545630 h 1546345"/>
              <a:gd name="connsiteX12" fmla="*/ 1265048 w 1551858"/>
              <a:gd name="connsiteY12" fmla="*/ 1488132 h 1546345"/>
              <a:gd name="connsiteX13" fmla="*/ 624792 w 1551858"/>
              <a:gd name="connsiteY13" fmla="*/ 1261325 h 1546345"/>
              <a:gd name="connsiteX14" fmla="*/ 670687 w 1551858"/>
              <a:gd name="connsiteY14" fmla="*/ 1019502 h 1546345"/>
              <a:gd name="connsiteX15" fmla="*/ 414247 w 1551858"/>
              <a:gd name="connsiteY15" fmla="*/ 705643 h 1546345"/>
              <a:gd name="connsiteX0" fmla="*/ 414247 w 1551858"/>
              <a:gd name="connsiteY0" fmla="*/ 672408 h 1513110"/>
              <a:gd name="connsiteX1" fmla="*/ 137955 w 1551858"/>
              <a:gd name="connsiteY1" fmla="*/ 425198 h 1513110"/>
              <a:gd name="connsiteX2" fmla="*/ 58 w 1551858"/>
              <a:gd name="connsiteY2" fmla="*/ 365049 h 1513110"/>
              <a:gd name="connsiteX3" fmla="*/ 104185 w 1551858"/>
              <a:gd name="connsiteY3" fmla="*/ 180170 h 1513110"/>
              <a:gd name="connsiteX4" fmla="*/ 55687 w 1551858"/>
              <a:gd name="connsiteY4" fmla="*/ 52135 h 1513110"/>
              <a:gd name="connsiteX5" fmla="*/ 392603 w 1551858"/>
              <a:gd name="connsiteY5" fmla="*/ 0 h 1513110"/>
              <a:gd name="connsiteX6" fmla="*/ 1052710 w 1551858"/>
              <a:gd name="connsiteY6" fmla="*/ 596900 h 1513110"/>
              <a:gd name="connsiteX7" fmla="*/ 1249285 w 1551858"/>
              <a:gd name="connsiteY7" fmla="*/ 801947 h 1513110"/>
              <a:gd name="connsiteX8" fmla="*/ 1418593 w 1551858"/>
              <a:gd name="connsiteY8" fmla="*/ 1154284 h 1513110"/>
              <a:gd name="connsiteX9" fmla="*/ 1478221 w 1551858"/>
              <a:gd name="connsiteY9" fmla="*/ 1337224 h 1513110"/>
              <a:gd name="connsiteX10" fmla="*/ 1551765 w 1551858"/>
              <a:gd name="connsiteY10" fmla="*/ 1473059 h 1513110"/>
              <a:gd name="connsiteX11" fmla="*/ 1463792 w 1551858"/>
              <a:gd name="connsiteY11" fmla="*/ 1512395 h 1513110"/>
              <a:gd name="connsiteX12" fmla="*/ 1265048 w 1551858"/>
              <a:gd name="connsiteY12" fmla="*/ 1454897 h 1513110"/>
              <a:gd name="connsiteX13" fmla="*/ 624792 w 1551858"/>
              <a:gd name="connsiteY13" fmla="*/ 1228090 h 1513110"/>
              <a:gd name="connsiteX14" fmla="*/ 670687 w 1551858"/>
              <a:gd name="connsiteY14" fmla="*/ 986267 h 1513110"/>
              <a:gd name="connsiteX15" fmla="*/ 414247 w 1551858"/>
              <a:gd name="connsiteY15" fmla="*/ 672408 h 1513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51858" h="1513110">
                <a:moveTo>
                  <a:pt x="414247" y="672408"/>
                </a:moveTo>
                <a:cubicBezTo>
                  <a:pt x="325459" y="578897"/>
                  <a:pt x="233425" y="510048"/>
                  <a:pt x="137955" y="425198"/>
                </a:cubicBezTo>
                <a:cubicBezTo>
                  <a:pt x="42847" y="406422"/>
                  <a:pt x="-1847" y="414579"/>
                  <a:pt x="58" y="365049"/>
                </a:cubicBezTo>
                <a:cubicBezTo>
                  <a:pt x="1963" y="315519"/>
                  <a:pt x="69996" y="232902"/>
                  <a:pt x="104185" y="180170"/>
                </a:cubicBezTo>
                <a:cubicBezTo>
                  <a:pt x="138374" y="127438"/>
                  <a:pt x="20945" y="71733"/>
                  <a:pt x="55687" y="52135"/>
                </a:cubicBezTo>
                <a:cubicBezTo>
                  <a:pt x="90429" y="32537"/>
                  <a:pt x="293072" y="214585"/>
                  <a:pt x="392603" y="0"/>
                </a:cubicBezTo>
                <a:cubicBezTo>
                  <a:pt x="519949" y="129619"/>
                  <a:pt x="909930" y="463242"/>
                  <a:pt x="1052710" y="596900"/>
                </a:cubicBezTo>
                <a:cubicBezTo>
                  <a:pt x="1195490" y="730558"/>
                  <a:pt x="1190043" y="710788"/>
                  <a:pt x="1249285" y="801947"/>
                </a:cubicBezTo>
                <a:cubicBezTo>
                  <a:pt x="1308527" y="893106"/>
                  <a:pt x="1383334" y="1065071"/>
                  <a:pt x="1418593" y="1154284"/>
                </a:cubicBezTo>
                <a:cubicBezTo>
                  <a:pt x="1453852" y="1243497"/>
                  <a:pt x="1446754" y="1281198"/>
                  <a:pt x="1478221" y="1337224"/>
                </a:cubicBezTo>
                <a:cubicBezTo>
                  <a:pt x="1509688" y="1393250"/>
                  <a:pt x="1554170" y="1443864"/>
                  <a:pt x="1551765" y="1473059"/>
                </a:cubicBezTo>
                <a:cubicBezTo>
                  <a:pt x="1549360" y="1502254"/>
                  <a:pt x="1519111" y="1516581"/>
                  <a:pt x="1463792" y="1512395"/>
                </a:cubicBezTo>
                <a:cubicBezTo>
                  <a:pt x="1408473" y="1508209"/>
                  <a:pt x="1403722" y="1498225"/>
                  <a:pt x="1265048" y="1454897"/>
                </a:cubicBezTo>
                <a:cubicBezTo>
                  <a:pt x="1126374" y="1411569"/>
                  <a:pt x="723852" y="1300480"/>
                  <a:pt x="624792" y="1228090"/>
                </a:cubicBezTo>
                <a:cubicBezTo>
                  <a:pt x="525732" y="1155700"/>
                  <a:pt x="707683" y="1078881"/>
                  <a:pt x="670687" y="986267"/>
                </a:cubicBezTo>
                <a:cubicBezTo>
                  <a:pt x="633691" y="893653"/>
                  <a:pt x="503035" y="765919"/>
                  <a:pt x="414247" y="672408"/>
                </a:cubicBezTo>
                <a:close/>
              </a:path>
            </a:pathLst>
          </a:custGeom>
          <a:solidFill>
            <a:srgbClr val="60A500">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21" name="Oval 3">
            <a:extLst>
              <a:ext uri="{FF2B5EF4-FFF2-40B4-BE49-F238E27FC236}">
                <a16:creationId xmlns:a16="http://schemas.microsoft.com/office/drawing/2014/main" id="{D6839B6D-B563-438F-85F1-814B3E872A23}"/>
              </a:ext>
            </a:extLst>
          </p:cNvPr>
          <p:cNvSpPr/>
          <p:nvPr/>
        </p:nvSpPr>
        <p:spPr>
          <a:xfrm>
            <a:off x="3694669" y="2373524"/>
            <a:ext cx="680600" cy="677014"/>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38250 w 2013244"/>
              <a:gd name="connsiteY0" fmla="*/ 923457 h 1445363"/>
              <a:gd name="connsiteX1" fmla="*/ 68962 w 2013244"/>
              <a:gd name="connsiteY1" fmla="*/ 2343 h 1445363"/>
              <a:gd name="connsiteX2" fmla="*/ 891013 w 2013244"/>
              <a:gd name="connsiteY2" fmla="*/ 687929 h 1445363"/>
              <a:gd name="connsiteX3" fmla="*/ 1350478 w 2013244"/>
              <a:gd name="connsiteY3" fmla="*/ 870116 h 1445363"/>
              <a:gd name="connsiteX4" fmla="*/ 1821533 w 2013244"/>
              <a:gd name="connsiteY4" fmla="*/ 851643 h 1445363"/>
              <a:gd name="connsiteX5" fmla="*/ 2013232 w 2013244"/>
              <a:gd name="connsiteY5" fmla="*/ 1172838 h 1445363"/>
              <a:gd name="connsiteX6" fmla="*/ 1823887 w 2013244"/>
              <a:gd name="connsiteY6" fmla="*/ 1445311 h 1445363"/>
              <a:gd name="connsiteX7" fmla="*/ 851715 w 2013244"/>
              <a:gd name="connsiteY7" fmla="*/ 1193389 h 1445363"/>
              <a:gd name="connsiteX8" fmla="*/ 138250 w 2013244"/>
              <a:gd name="connsiteY8" fmla="*/ 923457 h 1445363"/>
              <a:gd name="connsiteX0" fmla="*/ 138250 w 2013244"/>
              <a:gd name="connsiteY0" fmla="*/ 924236 h 1446142"/>
              <a:gd name="connsiteX1" fmla="*/ 68962 w 2013244"/>
              <a:gd name="connsiteY1" fmla="*/ 3122 h 1446142"/>
              <a:gd name="connsiteX2" fmla="*/ 1067283 w 2013244"/>
              <a:gd name="connsiteY2" fmla="*/ 534472 h 1446142"/>
              <a:gd name="connsiteX3" fmla="*/ 1350478 w 2013244"/>
              <a:gd name="connsiteY3" fmla="*/ 870895 h 1446142"/>
              <a:gd name="connsiteX4" fmla="*/ 1821533 w 2013244"/>
              <a:gd name="connsiteY4" fmla="*/ 852422 h 1446142"/>
              <a:gd name="connsiteX5" fmla="*/ 2013232 w 2013244"/>
              <a:gd name="connsiteY5" fmla="*/ 1173617 h 1446142"/>
              <a:gd name="connsiteX6" fmla="*/ 1823887 w 2013244"/>
              <a:gd name="connsiteY6" fmla="*/ 1446090 h 1446142"/>
              <a:gd name="connsiteX7" fmla="*/ 851715 w 2013244"/>
              <a:gd name="connsiteY7" fmla="*/ 1194168 h 1446142"/>
              <a:gd name="connsiteX8" fmla="*/ 138250 w 2013244"/>
              <a:gd name="connsiteY8" fmla="*/ 924236 h 1446142"/>
              <a:gd name="connsiteX0" fmla="*/ 130875 w 2016886"/>
              <a:gd name="connsiteY0" fmla="*/ 869152 h 1446142"/>
              <a:gd name="connsiteX1" fmla="*/ 72604 w 2016886"/>
              <a:gd name="connsiteY1" fmla="*/ 3122 h 1446142"/>
              <a:gd name="connsiteX2" fmla="*/ 1070925 w 2016886"/>
              <a:gd name="connsiteY2" fmla="*/ 534472 h 1446142"/>
              <a:gd name="connsiteX3" fmla="*/ 1354120 w 2016886"/>
              <a:gd name="connsiteY3" fmla="*/ 870895 h 1446142"/>
              <a:gd name="connsiteX4" fmla="*/ 1825175 w 2016886"/>
              <a:gd name="connsiteY4" fmla="*/ 852422 h 1446142"/>
              <a:gd name="connsiteX5" fmla="*/ 2016874 w 2016886"/>
              <a:gd name="connsiteY5" fmla="*/ 1173617 h 1446142"/>
              <a:gd name="connsiteX6" fmla="*/ 1827529 w 2016886"/>
              <a:gd name="connsiteY6" fmla="*/ 1446090 h 1446142"/>
              <a:gd name="connsiteX7" fmla="*/ 855357 w 2016886"/>
              <a:gd name="connsiteY7" fmla="*/ 1194168 h 1446142"/>
              <a:gd name="connsiteX8" fmla="*/ 130875 w 2016886"/>
              <a:gd name="connsiteY8" fmla="*/ 869152 h 1446142"/>
              <a:gd name="connsiteX0" fmla="*/ 130875 w 2071180"/>
              <a:gd name="connsiteY0" fmla="*/ 869152 h 1225328"/>
              <a:gd name="connsiteX1" fmla="*/ 72604 w 2071180"/>
              <a:gd name="connsiteY1" fmla="*/ 3122 h 1225328"/>
              <a:gd name="connsiteX2" fmla="*/ 1070925 w 2071180"/>
              <a:gd name="connsiteY2" fmla="*/ 534472 h 1225328"/>
              <a:gd name="connsiteX3" fmla="*/ 1354120 w 2071180"/>
              <a:gd name="connsiteY3" fmla="*/ 870895 h 1225328"/>
              <a:gd name="connsiteX4" fmla="*/ 1825175 w 2071180"/>
              <a:gd name="connsiteY4" fmla="*/ 852422 h 1225328"/>
              <a:gd name="connsiteX5" fmla="*/ 2016874 w 2071180"/>
              <a:gd name="connsiteY5" fmla="*/ 1173617 h 1225328"/>
              <a:gd name="connsiteX6" fmla="*/ 855357 w 2071180"/>
              <a:gd name="connsiteY6" fmla="*/ 1194168 h 1225328"/>
              <a:gd name="connsiteX7" fmla="*/ 130875 w 2071180"/>
              <a:gd name="connsiteY7" fmla="*/ 869152 h 1225328"/>
              <a:gd name="connsiteX0" fmla="*/ 130875 w 1836367"/>
              <a:gd name="connsiteY0" fmla="*/ 869152 h 1194212"/>
              <a:gd name="connsiteX1" fmla="*/ 72604 w 1836367"/>
              <a:gd name="connsiteY1" fmla="*/ 3122 h 1194212"/>
              <a:gd name="connsiteX2" fmla="*/ 1070925 w 1836367"/>
              <a:gd name="connsiteY2" fmla="*/ 534472 h 1194212"/>
              <a:gd name="connsiteX3" fmla="*/ 1354120 w 1836367"/>
              <a:gd name="connsiteY3" fmla="*/ 870895 h 1194212"/>
              <a:gd name="connsiteX4" fmla="*/ 1825175 w 1836367"/>
              <a:gd name="connsiteY4" fmla="*/ 852422 h 1194212"/>
              <a:gd name="connsiteX5" fmla="*/ 855357 w 1836367"/>
              <a:gd name="connsiteY5" fmla="*/ 1194168 h 1194212"/>
              <a:gd name="connsiteX6" fmla="*/ 130875 w 1836367"/>
              <a:gd name="connsiteY6" fmla="*/ 869152 h 1194212"/>
              <a:gd name="connsiteX0" fmla="*/ 130875 w 1361033"/>
              <a:gd name="connsiteY0" fmla="*/ 869152 h 1194168"/>
              <a:gd name="connsiteX1" fmla="*/ 72604 w 1361033"/>
              <a:gd name="connsiteY1" fmla="*/ 3122 h 1194168"/>
              <a:gd name="connsiteX2" fmla="*/ 1070925 w 1361033"/>
              <a:gd name="connsiteY2" fmla="*/ 534472 h 1194168"/>
              <a:gd name="connsiteX3" fmla="*/ 1354120 w 1361033"/>
              <a:gd name="connsiteY3" fmla="*/ 870895 h 1194168"/>
              <a:gd name="connsiteX4" fmla="*/ 855357 w 1361033"/>
              <a:gd name="connsiteY4" fmla="*/ 1194168 h 1194168"/>
              <a:gd name="connsiteX5" fmla="*/ 130875 w 1361033"/>
              <a:gd name="connsiteY5" fmla="*/ 869152 h 1194168"/>
              <a:gd name="connsiteX0" fmla="*/ 130875 w 1114488"/>
              <a:gd name="connsiteY0" fmla="*/ 869552 h 1204759"/>
              <a:gd name="connsiteX1" fmla="*/ 72604 w 1114488"/>
              <a:gd name="connsiteY1" fmla="*/ 3522 h 1204759"/>
              <a:gd name="connsiteX2" fmla="*/ 1070925 w 1114488"/>
              <a:gd name="connsiteY2" fmla="*/ 534872 h 1204759"/>
              <a:gd name="connsiteX3" fmla="*/ 855357 w 1114488"/>
              <a:gd name="connsiteY3" fmla="*/ 1194568 h 1204759"/>
              <a:gd name="connsiteX4" fmla="*/ 130875 w 1114488"/>
              <a:gd name="connsiteY4" fmla="*/ 869552 h 1204759"/>
              <a:gd name="connsiteX0" fmla="*/ 130875 w 1071014"/>
              <a:gd name="connsiteY0" fmla="*/ 869552 h 886568"/>
              <a:gd name="connsiteX1" fmla="*/ 72604 w 1071014"/>
              <a:gd name="connsiteY1" fmla="*/ 3522 h 886568"/>
              <a:gd name="connsiteX2" fmla="*/ 1070925 w 1071014"/>
              <a:gd name="connsiteY2" fmla="*/ 534872 h 886568"/>
              <a:gd name="connsiteX3" fmla="*/ 130875 w 1071014"/>
              <a:gd name="connsiteY3" fmla="*/ 869552 h 886568"/>
              <a:gd name="connsiteX0" fmla="*/ 509885 w 1455729"/>
              <a:gd name="connsiteY0" fmla="*/ 1151747 h 1187731"/>
              <a:gd name="connsiteX1" fmla="*/ 26138 w 1455729"/>
              <a:gd name="connsiteY1" fmla="*/ 2066 h 1187731"/>
              <a:gd name="connsiteX2" fmla="*/ 1449935 w 1455729"/>
              <a:gd name="connsiteY2" fmla="*/ 817067 h 1187731"/>
              <a:gd name="connsiteX3" fmla="*/ 509885 w 1455729"/>
              <a:gd name="connsiteY3" fmla="*/ 1151747 h 1187731"/>
              <a:gd name="connsiteX0" fmla="*/ 509885 w 1451497"/>
              <a:gd name="connsiteY0" fmla="*/ 1213423 h 1246848"/>
              <a:gd name="connsiteX1" fmla="*/ 26138 w 1451497"/>
              <a:gd name="connsiteY1" fmla="*/ 63742 h 1246848"/>
              <a:gd name="connsiteX2" fmla="*/ 269260 w 1451497"/>
              <a:gd name="connsiteY2" fmla="*/ 260620 h 1246848"/>
              <a:gd name="connsiteX3" fmla="*/ 1449935 w 1451497"/>
              <a:gd name="connsiteY3" fmla="*/ 878743 h 1246848"/>
              <a:gd name="connsiteX4" fmla="*/ 509885 w 1451497"/>
              <a:gd name="connsiteY4" fmla="*/ 1213423 h 1246848"/>
              <a:gd name="connsiteX0" fmla="*/ 495691 w 1437203"/>
              <a:gd name="connsiteY0" fmla="*/ 1213423 h 1223005"/>
              <a:gd name="connsiteX1" fmla="*/ 333444 w 1437203"/>
              <a:gd name="connsiteY1" fmla="*/ 518145 h 1223005"/>
              <a:gd name="connsiteX2" fmla="*/ 11944 w 1437203"/>
              <a:gd name="connsiteY2" fmla="*/ 63742 h 1223005"/>
              <a:gd name="connsiteX3" fmla="*/ 255066 w 1437203"/>
              <a:gd name="connsiteY3" fmla="*/ 260620 h 1223005"/>
              <a:gd name="connsiteX4" fmla="*/ 1435741 w 1437203"/>
              <a:gd name="connsiteY4" fmla="*/ 878743 h 1223005"/>
              <a:gd name="connsiteX5" fmla="*/ 495691 w 1437203"/>
              <a:gd name="connsiteY5" fmla="*/ 1213423 h 1223005"/>
              <a:gd name="connsiteX0" fmla="*/ 523843 w 1465355"/>
              <a:gd name="connsiteY0" fmla="*/ 1213423 h 1223005"/>
              <a:gd name="connsiteX1" fmla="*/ 361596 w 1465355"/>
              <a:gd name="connsiteY1" fmla="*/ 518145 h 1223005"/>
              <a:gd name="connsiteX2" fmla="*/ 29426 w 1465355"/>
              <a:gd name="connsiteY2" fmla="*/ 144921 h 1223005"/>
              <a:gd name="connsiteX3" fmla="*/ 40096 w 1465355"/>
              <a:gd name="connsiteY3" fmla="*/ 63742 h 1223005"/>
              <a:gd name="connsiteX4" fmla="*/ 283218 w 1465355"/>
              <a:gd name="connsiteY4" fmla="*/ 260620 h 1223005"/>
              <a:gd name="connsiteX5" fmla="*/ 1463893 w 1465355"/>
              <a:gd name="connsiteY5" fmla="*/ 878743 h 1223005"/>
              <a:gd name="connsiteX6" fmla="*/ 523843 w 1465355"/>
              <a:gd name="connsiteY6" fmla="*/ 1213423 h 1223005"/>
              <a:gd name="connsiteX0" fmla="*/ 517510 w 1459022"/>
              <a:gd name="connsiteY0" fmla="*/ 1222870 h 1232452"/>
              <a:gd name="connsiteX1" fmla="*/ 355263 w 1459022"/>
              <a:gd name="connsiteY1" fmla="*/ 527592 h 1232452"/>
              <a:gd name="connsiteX2" fmla="*/ 23093 w 1459022"/>
              <a:gd name="connsiteY2" fmla="*/ 154368 h 1232452"/>
              <a:gd name="connsiteX3" fmla="*/ 56157 w 1459022"/>
              <a:gd name="connsiteY3" fmla="*/ 61992 h 1232452"/>
              <a:gd name="connsiteX4" fmla="*/ 276885 w 1459022"/>
              <a:gd name="connsiteY4" fmla="*/ 270067 h 1232452"/>
              <a:gd name="connsiteX5" fmla="*/ 1457560 w 1459022"/>
              <a:gd name="connsiteY5" fmla="*/ 888190 h 1232452"/>
              <a:gd name="connsiteX6" fmla="*/ 517510 w 1459022"/>
              <a:gd name="connsiteY6" fmla="*/ 1222870 h 1232452"/>
              <a:gd name="connsiteX0" fmla="*/ 517510 w 1459022"/>
              <a:gd name="connsiteY0" fmla="*/ 1166928 h 1176510"/>
              <a:gd name="connsiteX1" fmla="*/ 355263 w 1459022"/>
              <a:gd name="connsiteY1" fmla="*/ 471650 h 1176510"/>
              <a:gd name="connsiteX2" fmla="*/ 23093 w 1459022"/>
              <a:gd name="connsiteY2" fmla="*/ 98426 h 1176510"/>
              <a:gd name="connsiteX3" fmla="*/ 56157 w 1459022"/>
              <a:gd name="connsiteY3" fmla="*/ 6050 h 1176510"/>
              <a:gd name="connsiteX4" fmla="*/ 276885 w 1459022"/>
              <a:gd name="connsiteY4" fmla="*/ 214125 h 1176510"/>
              <a:gd name="connsiteX5" fmla="*/ 1457560 w 1459022"/>
              <a:gd name="connsiteY5" fmla="*/ 832248 h 1176510"/>
              <a:gd name="connsiteX6" fmla="*/ 517510 w 1459022"/>
              <a:gd name="connsiteY6" fmla="*/ 1166928 h 1176510"/>
              <a:gd name="connsiteX0" fmla="*/ 517510 w 1459022"/>
              <a:gd name="connsiteY0" fmla="*/ 1166928 h 1176510"/>
              <a:gd name="connsiteX1" fmla="*/ 355263 w 1459022"/>
              <a:gd name="connsiteY1" fmla="*/ 471650 h 1176510"/>
              <a:gd name="connsiteX2" fmla="*/ 23093 w 1459022"/>
              <a:gd name="connsiteY2" fmla="*/ 98426 h 1176510"/>
              <a:gd name="connsiteX3" fmla="*/ 56157 w 1459022"/>
              <a:gd name="connsiteY3" fmla="*/ 6050 h 1176510"/>
              <a:gd name="connsiteX4" fmla="*/ 276885 w 1459022"/>
              <a:gd name="connsiteY4" fmla="*/ 214125 h 1176510"/>
              <a:gd name="connsiteX5" fmla="*/ 1457560 w 1459022"/>
              <a:gd name="connsiteY5" fmla="*/ 832248 h 1176510"/>
              <a:gd name="connsiteX6" fmla="*/ 517510 w 1459022"/>
              <a:gd name="connsiteY6" fmla="*/ 1166928 h 1176510"/>
              <a:gd name="connsiteX0" fmla="*/ 517510 w 1459017"/>
              <a:gd name="connsiteY0" fmla="*/ 1166928 h 1168464"/>
              <a:gd name="connsiteX1" fmla="*/ 373923 w 1459017"/>
              <a:gd name="connsiteY1" fmla="*/ 706782 h 1168464"/>
              <a:gd name="connsiteX2" fmla="*/ 355263 w 1459017"/>
              <a:gd name="connsiteY2" fmla="*/ 471650 h 1168464"/>
              <a:gd name="connsiteX3" fmla="*/ 23093 w 1459017"/>
              <a:gd name="connsiteY3" fmla="*/ 98426 h 1168464"/>
              <a:gd name="connsiteX4" fmla="*/ 56157 w 1459017"/>
              <a:gd name="connsiteY4" fmla="*/ 6050 h 1168464"/>
              <a:gd name="connsiteX5" fmla="*/ 276885 w 1459017"/>
              <a:gd name="connsiteY5" fmla="*/ 214125 h 1168464"/>
              <a:gd name="connsiteX6" fmla="*/ 1457560 w 1459017"/>
              <a:gd name="connsiteY6" fmla="*/ 832248 h 1168464"/>
              <a:gd name="connsiteX7" fmla="*/ 517510 w 1459017"/>
              <a:gd name="connsiteY7" fmla="*/ 1166928 h 1168464"/>
              <a:gd name="connsiteX0" fmla="*/ 517510 w 1459002"/>
              <a:gd name="connsiteY0" fmla="*/ 1166928 h 1168286"/>
              <a:gd name="connsiteX1" fmla="*/ 373923 w 1459002"/>
              <a:gd name="connsiteY1" fmla="*/ 706782 h 1168286"/>
              <a:gd name="connsiteX2" fmla="*/ 355263 w 1459002"/>
              <a:gd name="connsiteY2" fmla="*/ 471650 h 1168286"/>
              <a:gd name="connsiteX3" fmla="*/ 23093 w 1459002"/>
              <a:gd name="connsiteY3" fmla="*/ 98426 h 1168286"/>
              <a:gd name="connsiteX4" fmla="*/ 56157 w 1459002"/>
              <a:gd name="connsiteY4" fmla="*/ 6050 h 1168286"/>
              <a:gd name="connsiteX5" fmla="*/ 276885 w 1459002"/>
              <a:gd name="connsiteY5" fmla="*/ 214125 h 1168286"/>
              <a:gd name="connsiteX6" fmla="*/ 721023 w 1459002"/>
              <a:gd name="connsiteY6" fmla="*/ 385809 h 1168286"/>
              <a:gd name="connsiteX7" fmla="*/ 1457560 w 1459002"/>
              <a:gd name="connsiteY7" fmla="*/ 832248 h 1168286"/>
              <a:gd name="connsiteX8" fmla="*/ 517510 w 1459002"/>
              <a:gd name="connsiteY8" fmla="*/ 1166928 h 1168286"/>
              <a:gd name="connsiteX0" fmla="*/ 517510 w 842033"/>
              <a:gd name="connsiteY0" fmla="*/ 1166928 h 1170444"/>
              <a:gd name="connsiteX1" fmla="*/ 373923 w 842033"/>
              <a:gd name="connsiteY1" fmla="*/ 706782 h 1170444"/>
              <a:gd name="connsiteX2" fmla="*/ 355263 w 842033"/>
              <a:gd name="connsiteY2" fmla="*/ 471650 h 1170444"/>
              <a:gd name="connsiteX3" fmla="*/ 23093 w 842033"/>
              <a:gd name="connsiteY3" fmla="*/ 98426 h 1170444"/>
              <a:gd name="connsiteX4" fmla="*/ 56157 w 842033"/>
              <a:gd name="connsiteY4" fmla="*/ 6050 h 1170444"/>
              <a:gd name="connsiteX5" fmla="*/ 276885 w 842033"/>
              <a:gd name="connsiteY5" fmla="*/ 214125 h 1170444"/>
              <a:gd name="connsiteX6" fmla="*/ 721023 w 842033"/>
              <a:gd name="connsiteY6" fmla="*/ 385809 h 1170444"/>
              <a:gd name="connsiteX7" fmla="*/ 789488 w 842033"/>
              <a:gd name="connsiteY7" fmla="*/ 440362 h 1170444"/>
              <a:gd name="connsiteX8" fmla="*/ 517510 w 842033"/>
              <a:gd name="connsiteY8" fmla="*/ 1166928 h 1170444"/>
              <a:gd name="connsiteX0" fmla="*/ 413007 w 848325"/>
              <a:gd name="connsiteY0" fmla="*/ 894474 h 904156"/>
              <a:gd name="connsiteX1" fmla="*/ 373923 w 848325"/>
              <a:gd name="connsiteY1" fmla="*/ 706782 h 904156"/>
              <a:gd name="connsiteX2" fmla="*/ 355263 w 848325"/>
              <a:gd name="connsiteY2" fmla="*/ 471650 h 904156"/>
              <a:gd name="connsiteX3" fmla="*/ 23093 w 848325"/>
              <a:gd name="connsiteY3" fmla="*/ 98426 h 904156"/>
              <a:gd name="connsiteX4" fmla="*/ 56157 w 848325"/>
              <a:gd name="connsiteY4" fmla="*/ 6050 h 904156"/>
              <a:gd name="connsiteX5" fmla="*/ 276885 w 848325"/>
              <a:gd name="connsiteY5" fmla="*/ 214125 h 904156"/>
              <a:gd name="connsiteX6" fmla="*/ 721023 w 848325"/>
              <a:gd name="connsiteY6" fmla="*/ 385809 h 904156"/>
              <a:gd name="connsiteX7" fmla="*/ 789488 w 848325"/>
              <a:gd name="connsiteY7" fmla="*/ 440362 h 904156"/>
              <a:gd name="connsiteX8" fmla="*/ 413007 w 848325"/>
              <a:gd name="connsiteY8" fmla="*/ 894474 h 904156"/>
              <a:gd name="connsiteX0" fmla="*/ 413007 w 893604"/>
              <a:gd name="connsiteY0" fmla="*/ 894474 h 902769"/>
              <a:gd name="connsiteX1" fmla="*/ 373923 w 893604"/>
              <a:gd name="connsiteY1" fmla="*/ 706782 h 902769"/>
              <a:gd name="connsiteX2" fmla="*/ 355263 w 893604"/>
              <a:gd name="connsiteY2" fmla="*/ 471650 h 902769"/>
              <a:gd name="connsiteX3" fmla="*/ 23093 w 893604"/>
              <a:gd name="connsiteY3" fmla="*/ 98426 h 902769"/>
              <a:gd name="connsiteX4" fmla="*/ 56157 w 893604"/>
              <a:gd name="connsiteY4" fmla="*/ 6050 h 902769"/>
              <a:gd name="connsiteX5" fmla="*/ 276885 w 893604"/>
              <a:gd name="connsiteY5" fmla="*/ 214125 h 902769"/>
              <a:gd name="connsiteX6" fmla="*/ 721023 w 893604"/>
              <a:gd name="connsiteY6" fmla="*/ 385809 h 902769"/>
              <a:gd name="connsiteX7" fmla="*/ 864133 w 893604"/>
              <a:gd name="connsiteY7" fmla="*/ 466488 h 902769"/>
              <a:gd name="connsiteX8" fmla="*/ 413007 w 893604"/>
              <a:gd name="connsiteY8" fmla="*/ 894474 h 902769"/>
              <a:gd name="connsiteX0" fmla="*/ 413007 w 884894"/>
              <a:gd name="connsiteY0" fmla="*/ 894474 h 902769"/>
              <a:gd name="connsiteX1" fmla="*/ 373923 w 884894"/>
              <a:gd name="connsiteY1" fmla="*/ 706782 h 902769"/>
              <a:gd name="connsiteX2" fmla="*/ 355263 w 884894"/>
              <a:gd name="connsiteY2" fmla="*/ 471650 h 902769"/>
              <a:gd name="connsiteX3" fmla="*/ 23093 w 884894"/>
              <a:gd name="connsiteY3" fmla="*/ 98426 h 902769"/>
              <a:gd name="connsiteX4" fmla="*/ 56157 w 884894"/>
              <a:gd name="connsiteY4" fmla="*/ 6050 h 902769"/>
              <a:gd name="connsiteX5" fmla="*/ 276885 w 884894"/>
              <a:gd name="connsiteY5" fmla="*/ 214125 h 902769"/>
              <a:gd name="connsiteX6" fmla="*/ 721023 w 884894"/>
              <a:gd name="connsiteY6" fmla="*/ 385809 h 902769"/>
              <a:gd name="connsiteX7" fmla="*/ 864133 w 884894"/>
              <a:gd name="connsiteY7" fmla="*/ 466488 h 902769"/>
              <a:gd name="connsiteX8" fmla="*/ 413007 w 884894"/>
              <a:gd name="connsiteY8" fmla="*/ 894474 h 902769"/>
              <a:gd name="connsiteX0" fmla="*/ 413007 w 886020"/>
              <a:gd name="connsiteY0" fmla="*/ 894474 h 902769"/>
              <a:gd name="connsiteX1" fmla="*/ 373923 w 886020"/>
              <a:gd name="connsiteY1" fmla="*/ 706782 h 902769"/>
              <a:gd name="connsiteX2" fmla="*/ 355263 w 886020"/>
              <a:gd name="connsiteY2" fmla="*/ 471650 h 902769"/>
              <a:gd name="connsiteX3" fmla="*/ 23093 w 886020"/>
              <a:gd name="connsiteY3" fmla="*/ 98426 h 902769"/>
              <a:gd name="connsiteX4" fmla="*/ 56157 w 886020"/>
              <a:gd name="connsiteY4" fmla="*/ 6050 h 902769"/>
              <a:gd name="connsiteX5" fmla="*/ 276885 w 886020"/>
              <a:gd name="connsiteY5" fmla="*/ 214125 h 902769"/>
              <a:gd name="connsiteX6" fmla="*/ 721023 w 886020"/>
              <a:gd name="connsiteY6" fmla="*/ 385809 h 902769"/>
              <a:gd name="connsiteX7" fmla="*/ 864133 w 886020"/>
              <a:gd name="connsiteY7" fmla="*/ 466488 h 902769"/>
              <a:gd name="connsiteX8" fmla="*/ 413007 w 886020"/>
              <a:gd name="connsiteY8" fmla="*/ 894474 h 902769"/>
              <a:gd name="connsiteX0" fmla="*/ 413007 w 907746"/>
              <a:gd name="connsiteY0" fmla="*/ 894474 h 902964"/>
              <a:gd name="connsiteX1" fmla="*/ 373923 w 907746"/>
              <a:gd name="connsiteY1" fmla="*/ 706782 h 902964"/>
              <a:gd name="connsiteX2" fmla="*/ 355263 w 907746"/>
              <a:gd name="connsiteY2" fmla="*/ 471650 h 902964"/>
              <a:gd name="connsiteX3" fmla="*/ 23093 w 907746"/>
              <a:gd name="connsiteY3" fmla="*/ 98426 h 902964"/>
              <a:gd name="connsiteX4" fmla="*/ 56157 w 907746"/>
              <a:gd name="connsiteY4" fmla="*/ 6050 h 902964"/>
              <a:gd name="connsiteX5" fmla="*/ 276885 w 907746"/>
              <a:gd name="connsiteY5" fmla="*/ 214125 h 902964"/>
              <a:gd name="connsiteX6" fmla="*/ 721023 w 907746"/>
              <a:gd name="connsiteY6" fmla="*/ 385809 h 902964"/>
              <a:gd name="connsiteX7" fmla="*/ 886527 w 907746"/>
              <a:gd name="connsiteY7" fmla="*/ 462756 h 902964"/>
              <a:gd name="connsiteX8" fmla="*/ 413007 w 907746"/>
              <a:gd name="connsiteY8" fmla="*/ 894474 h 902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07746" h="902964">
                <a:moveTo>
                  <a:pt x="413007" y="894474"/>
                </a:moveTo>
                <a:cubicBezTo>
                  <a:pt x="327573" y="935145"/>
                  <a:pt x="400964" y="822662"/>
                  <a:pt x="373923" y="706782"/>
                </a:cubicBezTo>
                <a:cubicBezTo>
                  <a:pt x="346882" y="590902"/>
                  <a:pt x="416845" y="571176"/>
                  <a:pt x="355263" y="471650"/>
                </a:cubicBezTo>
                <a:cubicBezTo>
                  <a:pt x="280325" y="291078"/>
                  <a:pt x="76676" y="174160"/>
                  <a:pt x="23093" y="98426"/>
                </a:cubicBezTo>
                <a:cubicBezTo>
                  <a:pt x="-30490" y="22692"/>
                  <a:pt x="21323" y="-15721"/>
                  <a:pt x="56157" y="6050"/>
                </a:cubicBezTo>
                <a:cubicBezTo>
                  <a:pt x="160366" y="110995"/>
                  <a:pt x="76909" y="48433"/>
                  <a:pt x="276885" y="214125"/>
                </a:cubicBezTo>
                <a:cubicBezTo>
                  <a:pt x="382720" y="280528"/>
                  <a:pt x="524244" y="282789"/>
                  <a:pt x="721023" y="385809"/>
                </a:cubicBezTo>
                <a:cubicBezTo>
                  <a:pt x="873015" y="488829"/>
                  <a:pt x="754983" y="385443"/>
                  <a:pt x="886527" y="462756"/>
                </a:cubicBezTo>
                <a:cubicBezTo>
                  <a:pt x="1018071" y="540069"/>
                  <a:pt x="498441" y="853803"/>
                  <a:pt x="413007" y="894474"/>
                </a:cubicBezTo>
                <a:close/>
              </a:path>
            </a:pathLst>
          </a:custGeom>
          <a:solidFill>
            <a:srgbClr val="60A500">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16" name="Oval 3">
            <a:extLst>
              <a:ext uri="{FF2B5EF4-FFF2-40B4-BE49-F238E27FC236}">
                <a16:creationId xmlns:a16="http://schemas.microsoft.com/office/drawing/2014/main" id="{28B662CF-B6EB-3461-535F-C85B1E0D0750}"/>
              </a:ext>
            </a:extLst>
          </p:cNvPr>
          <p:cNvSpPr/>
          <p:nvPr/>
        </p:nvSpPr>
        <p:spPr>
          <a:xfrm>
            <a:off x="16224" y="1621271"/>
            <a:ext cx="1732736" cy="174744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616 w 1891529"/>
              <a:gd name="connsiteY0" fmla="*/ 288874 h 787106"/>
              <a:gd name="connsiteX1" fmla="*/ 332837 w 1891529"/>
              <a:gd name="connsiteY1" fmla="*/ 27132 h 787106"/>
              <a:gd name="connsiteX2" fmla="*/ 769298 w 1891529"/>
              <a:gd name="connsiteY2" fmla="*/ 29672 h 787106"/>
              <a:gd name="connsiteX3" fmla="*/ 1228763 w 1891529"/>
              <a:gd name="connsiteY3" fmla="*/ 211859 h 787106"/>
              <a:gd name="connsiteX4" fmla="*/ 1699818 w 1891529"/>
              <a:gd name="connsiteY4" fmla="*/ 193386 h 787106"/>
              <a:gd name="connsiteX5" fmla="*/ 1891517 w 1891529"/>
              <a:gd name="connsiteY5" fmla="*/ 514581 h 787106"/>
              <a:gd name="connsiteX6" fmla="*/ 1702172 w 1891529"/>
              <a:gd name="connsiteY6" fmla="*/ 787054 h 787106"/>
              <a:gd name="connsiteX7" fmla="*/ 730000 w 1891529"/>
              <a:gd name="connsiteY7" fmla="*/ 535132 h 787106"/>
              <a:gd name="connsiteX8" fmla="*/ 10616 w 1891529"/>
              <a:gd name="connsiteY8" fmla="*/ 288874 h 787106"/>
              <a:gd name="connsiteX0" fmla="*/ 10616 w 1891529"/>
              <a:gd name="connsiteY0" fmla="*/ 288874 h 836195"/>
              <a:gd name="connsiteX1" fmla="*/ 332837 w 1891529"/>
              <a:gd name="connsiteY1" fmla="*/ 27132 h 836195"/>
              <a:gd name="connsiteX2" fmla="*/ 769298 w 1891529"/>
              <a:gd name="connsiteY2" fmla="*/ 29672 h 836195"/>
              <a:gd name="connsiteX3" fmla="*/ 1228763 w 1891529"/>
              <a:gd name="connsiteY3" fmla="*/ 211859 h 836195"/>
              <a:gd name="connsiteX4" fmla="*/ 1699818 w 1891529"/>
              <a:gd name="connsiteY4" fmla="*/ 193386 h 836195"/>
              <a:gd name="connsiteX5" fmla="*/ 1891517 w 1891529"/>
              <a:gd name="connsiteY5" fmla="*/ 514581 h 836195"/>
              <a:gd name="connsiteX6" fmla="*/ 1702172 w 1891529"/>
              <a:gd name="connsiteY6" fmla="*/ 787054 h 836195"/>
              <a:gd name="connsiteX7" fmla="*/ 1336821 w 1891529"/>
              <a:gd name="connsiteY7" fmla="*/ 812760 h 836195"/>
              <a:gd name="connsiteX8" fmla="*/ 730000 w 1891529"/>
              <a:gd name="connsiteY8" fmla="*/ 535132 h 836195"/>
              <a:gd name="connsiteX9" fmla="*/ 10616 w 1891529"/>
              <a:gd name="connsiteY9" fmla="*/ 288874 h 836195"/>
              <a:gd name="connsiteX0" fmla="*/ 9852 w 1890765"/>
              <a:gd name="connsiteY0" fmla="*/ 288874 h 836195"/>
              <a:gd name="connsiteX1" fmla="*/ 332073 w 1890765"/>
              <a:gd name="connsiteY1" fmla="*/ 27132 h 836195"/>
              <a:gd name="connsiteX2" fmla="*/ 768534 w 1890765"/>
              <a:gd name="connsiteY2" fmla="*/ 29672 h 836195"/>
              <a:gd name="connsiteX3" fmla="*/ 1227999 w 1890765"/>
              <a:gd name="connsiteY3" fmla="*/ 211859 h 836195"/>
              <a:gd name="connsiteX4" fmla="*/ 1699054 w 1890765"/>
              <a:gd name="connsiteY4" fmla="*/ 193386 h 836195"/>
              <a:gd name="connsiteX5" fmla="*/ 1890753 w 1890765"/>
              <a:gd name="connsiteY5" fmla="*/ 514581 h 836195"/>
              <a:gd name="connsiteX6" fmla="*/ 1701408 w 1890765"/>
              <a:gd name="connsiteY6" fmla="*/ 787054 h 836195"/>
              <a:gd name="connsiteX7" fmla="*/ 1336057 w 1890765"/>
              <a:gd name="connsiteY7" fmla="*/ 812760 h 836195"/>
              <a:gd name="connsiteX8" fmla="*/ 711481 w 1890765"/>
              <a:gd name="connsiteY8" fmla="*/ 558805 h 836195"/>
              <a:gd name="connsiteX9" fmla="*/ 9852 w 1890765"/>
              <a:gd name="connsiteY9" fmla="*/ 288874 h 836195"/>
              <a:gd name="connsiteX0" fmla="*/ 9852 w 1890765"/>
              <a:gd name="connsiteY0" fmla="*/ 288874 h 832061"/>
              <a:gd name="connsiteX1" fmla="*/ 332073 w 1890765"/>
              <a:gd name="connsiteY1" fmla="*/ 27132 h 832061"/>
              <a:gd name="connsiteX2" fmla="*/ 768534 w 1890765"/>
              <a:gd name="connsiteY2" fmla="*/ 29672 h 832061"/>
              <a:gd name="connsiteX3" fmla="*/ 1227999 w 1890765"/>
              <a:gd name="connsiteY3" fmla="*/ 211859 h 832061"/>
              <a:gd name="connsiteX4" fmla="*/ 1699054 w 1890765"/>
              <a:gd name="connsiteY4" fmla="*/ 193386 h 832061"/>
              <a:gd name="connsiteX5" fmla="*/ 1890753 w 1890765"/>
              <a:gd name="connsiteY5" fmla="*/ 514581 h 832061"/>
              <a:gd name="connsiteX6" fmla="*/ 1701408 w 1890765"/>
              <a:gd name="connsiteY6" fmla="*/ 787054 h 832061"/>
              <a:gd name="connsiteX7" fmla="*/ 1350854 w 1890765"/>
              <a:gd name="connsiteY7" fmla="*/ 806842 h 832061"/>
              <a:gd name="connsiteX8" fmla="*/ 711481 w 1890765"/>
              <a:gd name="connsiteY8" fmla="*/ 558805 h 832061"/>
              <a:gd name="connsiteX9" fmla="*/ 9852 w 1890765"/>
              <a:gd name="connsiteY9" fmla="*/ 288874 h 832061"/>
              <a:gd name="connsiteX0" fmla="*/ 9852 w 1930525"/>
              <a:gd name="connsiteY0" fmla="*/ 288874 h 828196"/>
              <a:gd name="connsiteX1" fmla="*/ 332073 w 1930525"/>
              <a:gd name="connsiteY1" fmla="*/ 27132 h 828196"/>
              <a:gd name="connsiteX2" fmla="*/ 768534 w 1930525"/>
              <a:gd name="connsiteY2" fmla="*/ 29672 h 828196"/>
              <a:gd name="connsiteX3" fmla="*/ 1227999 w 1930525"/>
              <a:gd name="connsiteY3" fmla="*/ 211859 h 828196"/>
              <a:gd name="connsiteX4" fmla="*/ 1699054 w 1930525"/>
              <a:gd name="connsiteY4" fmla="*/ 193386 h 828196"/>
              <a:gd name="connsiteX5" fmla="*/ 1890753 w 1930525"/>
              <a:gd name="connsiteY5" fmla="*/ 514581 h 828196"/>
              <a:gd name="connsiteX6" fmla="*/ 1890798 w 1930525"/>
              <a:gd name="connsiteY6" fmla="*/ 775217 h 828196"/>
              <a:gd name="connsiteX7" fmla="*/ 1350854 w 1930525"/>
              <a:gd name="connsiteY7" fmla="*/ 806842 h 828196"/>
              <a:gd name="connsiteX8" fmla="*/ 711481 w 1930525"/>
              <a:gd name="connsiteY8" fmla="*/ 558805 h 828196"/>
              <a:gd name="connsiteX9" fmla="*/ 9852 w 1930525"/>
              <a:gd name="connsiteY9" fmla="*/ 288874 h 828196"/>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99054 w 1922012"/>
              <a:gd name="connsiteY4" fmla="*/ 193386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66503 w 1922012"/>
              <a:gd name="connsiteY4" fmla="*/ 178590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666503 w 1922012"/>
              <a:gd name="connsiteY4" fmla="*/ 17748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568848 w 1922012"/>
              <a:gd name="connsiteY4" fmla="*/ 33136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004 h 825621"/>
              <a:gd name="connsiteX1" fmla="*/ 332073 w 1922012"/>
              <a:gd name="connsiteY1" fmla="*/ 25262 h 825621"/>
              <a:gd name="connsiteX2" fmla="*/ 768534 w 1922012"/>
              <a:gd name="connsiteY2" fmla="*/ 27802 h 825621"/>
              <a:gd name="connsiteX3" fmla="*/ 1239836 w 1922012"/>
              <a:gd name="connsiteY3" fmla="*/ 174478 h 825621"/>
              <a:gd name="connsiteX4" fmla="*/ 1568848 w 1922012"/>
              <a:gd name="connsiteY4" fmla="*/ 330600 h 825621"/>
              <a:gd name="connsiteX5" fmla="*/ 1861161 w 1922012"/>
              <a:gd name="connsiteY5" fmla="*/ 530466 h 825621"/>
              <a:gd name="connsiteX6" fmla="*/ 1890798 w 1922012"/>
              <a:gd name="connsiteY6" fmla="*/ 773347 h 825621"/>
              <a:gd name="connsiteX7" fmla="*/ 1350854 w 1922012"/>
              <a:gd name="connsiteY7" fmla="*/ 804972 h 825621"/>
              <a:gd name="connsiteX8" fmla="*/ 711481 w 1922012"/>
              <a:gd name="connsiteY8" fmla="*/ 556935 h 825621"/>
              <a:gd name="connsiteX9" fmla="*/ 9852 w 1922012"/>
              <a:gd name="connsiteY9" fmla="*/ 287004 h 825621"/>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48133 w 1917284"/>
              <a:gd name="connsiteY4" fmla="*/ 354274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495855 w 1917284"/>
              <a:gd name="connsiteY4" fmla="*/ 233842 h 825392"/>
              <a:gd name="connsiteX5" fmla="*/ 1548133 w 1917284"/>
              <a:gd name="connsiteY5" fmla="*/ 354274 h 825392"/>
              <a:gd name="connsiteX6" fmla="*/ 1840447 w 1917284"/>
              <a:gd name="connsiteY6" fmla="*/ 536384 h 825392"/>
              <a:gd name="connsiteX7" fmla="*/ 1890798 w 1917284"/>
              <a:gd name="connsiteY7" fmla="*/ 773347 h 825392"/>
              <a:gd name="connsiteX8" fmla="*/ 1350854 w 1917284"/>
              <a:gd name="connsiteY8" fmla="*/ 804972 h 825392"/>
              <a:gd name="connsiteX9" fmla="*/ 711481 w 1917284"/>
              <a:gd name="connsiteY9" fmla="*/ 556935 h 825392"/>
              <a:gd name="connsiteX10" fmla="*/ 9852 w 1917284"/>
              <a:gd name="connsiteY10" fmla="*/ 287004 h 825392"/>
              <a:gd name="connsiteX0" fmla="*/ 785 w 1908217"/>
              <a:gd name="connsiteY0" fmla="*/ 1623408 h 2161796"/>
              <a:gd name="connsiteX1" fmla="*/ 568332 w 1908217"/>
              <a:gd name="connsiteY1" fmla="*/ 1217 h 2161796"/>
              <a:gd name="connsiteX2" fmla="*/ 759467 w 1908217"/>
              <a:gd name="connsiteY2" fmla="*/ 1364206 h 2161796"/>
              <a:gd name="connsiteX3" fmla="*/ 1230769 w 1908217"/>
              <a:gd name="connsiteY3" fmla="*/ 1510882 h 2161796"/>
              <a:gd name="connsiteX4" fmla="*/ 1486788 w 1908217"/>
              <a:gd name="connsiteY4" fmla="*/ 1570246 h 2161796"/>
              <a:gd name="connsiteX5" fmla="*/ 1539066 w 1908217"/>
              <a:gd name="connsiteY5" fmla="*/ 1690678 h 2161796"/>
              <a:gd name="connsiteX6" fmla="*/ 1831380 w 1908217"/>
              <a:gd name="connsiteY6" fmla="*/ 1872788 h 2161796"/>
              <a:gd name="connsiteX7" fmla="*/ 1881731 w 1908217"/>
              <a:gd name="connsiteY7" fmla="*/ 2109751 h 2161796"/>
              <a:gd name="connsiteX8" fmla="*/ 1341787 w 1908217"/>
              <a:gd name="connsiteY8" fmla="*/ 2141376 h 2161796"/>
              <a:gd name="connsiteX9" fmla="*/ 702414 w 1908217"/>
              <a:gd name="connsiteY9" fmla="*/ 1893339 h 2161796"/>
              <a:gd name="connsiteX10" fmla="*/ 785 w 1908217"/>
              <a:gd name="connsiteY10" fmla="*/ 1623408 h 2161796"/>
              <a:gd name="connsiteX0" fmla="*/ 906 w 1908338"/>
              <a:gd name="connsiteY0" fmla="*/ 1685633 h 2224021"/>
              <a:gd name="connsiteX1" fmla="*/ 568453 w 1908338"/>
              <a:gd name="connsiteY1" fmla="*/ 63442 h 2224021"/>
              <a:gd name="connsiteX2" fmla="*/ 1161875 w 1908338"/>
              <a:gd name="connsiteY2" fmla="*/ 434974 h 2224021"/>
              <a:gd name="connsiteX3" fmla="*/ 759588 w 1908338"/>
              <a:gd name="connsiteY3" fmla="*/ 1426431 h 2224021"/>
              <a:gd name="connsiteX4" fmla="*/ 1230890 w 1908338"/>
              <a:gd name="connsiteY4" fmla="*/ 1573107 h 2224021"/>
              <a:gd name="connsiteX5" fmla="*/ 1486909 w 1908338"/>
              <a:gd name="connsiteY5" fmla="*/ 1632471 h 2224021"/>
              <a:gd name="connsiteX6" fmla="*/ 1539187 w 1908338"/>
              <a:gd name="connsiteY6" fmla="*/ 1752903 h 2224021"/>
              <a:gd name="connsiteX7" fmla="*/ 1831501 w 1908338"/>
              <a:gd name="connsiteY7" fmla="*/ 1935013 h 2224021"/>
              <a:gd name="connsiteX8" fmla="*/ 1881852 w 1908338"/>
              <a:gd name="connsiteY8" fmla="*/ 2171976 h 2224021"/>
              <a:gd name="connsiteX9" fmla="*/ 1341908 w 1908338"/>
              <a:gd name="connsiteY9" fmla="*/ 2203601 h 2224021"/>
              <a:gd name="connsiteX10" fmla="*/ 702535 w 1908338"/>
              <a:gd name="connsiteY10" fmla="*/ 1955564 h 2224021"/>
              <a:gd name="connsiteX11" fmla="*/ 906 w 1908338"/>
              <a:gd name="connsiteY11" fmla="*/ 1685633 h 2224021"/>
              <a:gd name="connsiteX0" fmla="*/ 906 w 1908338"/>
              <a:gd name="connsiteY0" fmla="*/ 1679697 h 2218085"/>
              <a:gd name="connsiteX1" fmla="*/ 568453 w 1908338"/>
              <a:gd name="connsiteY1" fmla="*/ 57506 h 2218085"/>
              <a:gd name="connsiteX2" fmla="*/ 1161875 w 1908338"/>
              <a:gd name="connsiteY2" fmla="*/ 429038 h 2218085"/>
              <a:gd name="connsiteX3" fmla="*/ 1258519 w 1908338"/>
              <a:gd name="connsiteY3" fmla="*/ 964298 h 2218085"/>
              <a:gd name="connsiteX4" fmla="*/ 759588 w 1908338"/>
              <a:gd name="connsiteY4" fmla="*/ 1420495 h 2218085"/>
              <a:gd name="connsiteX5" fmla="*/ 1230890 w 1908338"/>
              <a:gd name="connsiteY5" fmla="*/ 1567171 h 2218085"/>
              <a:gd name="connsiteX6" fmla="*/ 1486909 w 1908338"/>
              <a:gd name="connsiteY6" fmla="*/ 1626535 h 2218085"/>
              <a:gd name="connsiteX7" fmla="*/ 1539187 w 1908338"/>
              <a:gd name="connsiteY7" fmla="*/ 1746967 h 2218085"/>
              <a:gd name="connsiteX8" fmla="*/ 1831501 w 1908338"/>
              <a:gd name="connsiteY8" fmla="*/ 1929077 h 2218085"/>
              <a:gd name="connsiteX9" fmla="*/ 1881852 w 1908338"/>
              <a:gd name="connsiteY9" fmla="*/ 2166040 h 2218085"/>
              <a:gd name="connsiteX10" fmla="*/ 1341908 w 1908338"/>
              <a:gd name="connsiteY10" fmla="*/ 2197665 h 2218085"/>
              <a:gd name="connsiteX11" fmla="*/ 702535 w 1908338"/>
              <a:gd name="connsiteY11" fmla="*/ 1949628 h 2218085"/>
              <a:gd name="connsiteX12" fmla="*/ 906 w 1908338"/>
              <a:gd name="connsiteY12" fmla="*/ 1679697 h 2218085"/>
              <a:gd name="connsiteX0" fmla="*/ 884 w 1908316"/>
              <a:gd name="connsiteY0" fmla="*/ 1675091 h 2213479"/>
              <a:gd name="connsiteX1" fmla="*/ 568431 w 1908316"/>
              <a:gd name="connsiteY1" fmla="*/ 52900 h 2213479"/>
              <a:gd name="connsiteX2" fmla="*/ 1094946 w 1908316"/>
              <a:gd name="connsiteY2" fmla="*/ 454169 h 2213479"/>
              <a:gd name="connsiteX3" fmla="*/ 1258497 w 1908316"/>
              <a:gd name="connsiteY3" fmla="*/ 959692 h 2213479"/>
              <a:gd name="connsiteX4" fmla="*/ 759566 w 1908316"/>
              <a:gd name="connsiteY4" fmla="*/ 1415889 h 2213479"/>
              <a:gd name="connsiteX5" fmla="*/ 1230868 w 1908316"/>
              <a:gd name="connsiteY5" fmla="*/ 1562565 h 2213479"/>
              <a:gd name="connsiteX6" fmla="*/ 1486887 w 1908316"/>
              <a:gd name="connsiteY6" fmla="*/ 1621929 h 2213479"/>
              <a:gd name="connsiteX7" fmla="*/ 1539165 w 1908316"/>
              <a:gd name="connsiteY7" fmla="*/ 1742361 h 2213479"/>
              <a:gd name="connsiteX8" fmla="*/ 1831479 w 1908316"/>
              <a:gd name="connsiteY8" fmla="*/ 1924471 h 2213479"/>
              <a:gd name="connsiteX9" fmla="*/ 1881830 w 1908316"/>
              <a:gd name="connsiteY9" fmla="*/ 2161434 h 2213479"/>
              <a:gd name="connsiteX10" fmla="*/ 1341886 w 1908316"/>
              <a:gd name="connsiteY10" fmla="*/ 2193059 h 2213479"/>
              <a:gd name="connsiteX11" fmla="*/ 702513 w 1908316"/>
              <a:gd name="connsiteY11" fmla="*/ 1945022 h 2213479"/>
              <a:gd name="connsiteX12" fmla="*/ 884 w 1908316"/>
              <a:gd name="connsiteY12" fmla="*/ 1675091 h 2213479"/>
              <a:gd name="connsiteX0" fmla="*/ 884 w 1908316"/>
              <a:gd name="connsiteY0" fmla="*/ 1675091 h 2213479"/>
              <a:gd name="connsiteX1" fmla="*/ 568431 w 1908316"/>
              <a:gd name="connsiteY1" fmla="*/ 52900 h 2213479"/>
              <a:gd name="connsiteX2" fmla="*/ 1094946 w 1908316"/>
              <a:gd name="connsiteY2" fmla="*/ 454169 h 2213479"/>
              <a:gd name="connsiteX3" fmla="*/ 1258497 w 1908316"/>
              <a:gd name="connsiteY3" fmla="*/ 959692 h 2213479"/>
              <a:gd name="connsiteX4" fmla="*/ 997458 w 1908316"/>
              <a:gd name="connsiteY4" fmla="*/ 1467928 h 2213479"/>
              <a:gd name="connsiteX5" fmla="*/ 1230868 w 1908316"/>
              <a:gd name="connsiteY5" fmla="*/ 1562565 h 2213479"/>
              <a:gd name="connsiteX6" fmla="*/ 1486887 w 1908316"/>
              <a:gd name="connsiteY6" fmla="*/ 1621929 h 2213479"/>
              <a:gd name="connsiteX7" fmla="*/ 1539165 w 1908316"/>
              <a:gd name="connsiteY7" fmla="*/ 1742361 h 2213479"/>
              <a:gd name="connsiteX8" fmla="*/ 1831479 w 1908316"/>
              <a:gd name="connsiteY8" fmla="*/ 1924471 h 2213479"/>
              <a:gd name="connsiteX9" fmla="*/ 1881830 w 1908316"/>
              <a:gd name="connsiteY9" fmla="*/ 2161434 h 2213479"/>
              <a:gd name="connsiteX10" fmla="*/ 1341886 w 1908316"/>
              <a:gd name="connsiteY10" fmla="*/ 2193059 h 2213479"/>
              <a:gd name="connsiteX11" fmla="*/ 702513 w 1908316"/>
              <a:gd name="connsiteY11" fmla="*/ 1945022 h 2213479"/>
              <a:gd name="connsiteX12" fmla="*/ 884 w 1908316"/>
              <a:gd name="connsiteY12" fmla="*/ 1675091 h 2213479"/>
              <a:gd name="connsiteX0" fmla="*/ 884 w 1908316"/>
              <a:gd name="connsiteY0" fmla="*/ 1675091 h 2213479"/>
              <a:gd name="connsiteX1" fmla="*/ 568431 w 1908316"/>
              <a:gd name="connsiteY1" fmla="*/ 52900 h 2213479"/>
              <a:gd name="connsiteX2" fmla="*/ 1094946 w 1908316"/>
              <a:gd name="connsiteY2" fmla="*/ 454169 h 2213479"/>
              <a:gd name="connsiteX3" fmla="*/ 1258497 w 1908316"/>
              <a:gd name="connsiteY3" fmla="*/ 959692 h 2213479"/>
              <a:gd name="connsiteX4" fmla="*/ 997458 w 1908316"/>
              <a:gd name="connsiteY4" fmla="*/ 1467928 h 2213479"/>
              <a:gd name="connsiteX5" fmla="*/ 1230868 w 1908316"/>
              <a:gd name="connsiteY5" fmla="*/ 1562565 h 2213479"/>
              <a:gd name="connsiteX6" fmla="*/ 1486887 w 1908316"/>
              <a:gd name="connsiteY6" fmla="*/ 1621929 h 2213479"/>
              <a:gd name="connsiteX7" fmla="*/ 1606072 w 1908316"/>
              <a:gd name="connsiteY7" fmla="*/ 1727493 h 2213479"/>
              <a:gd name="connsiteX8" fmla="*/ 1831479 w 1908316"/>
              <a:gd name="connsiteY8" fmla="*/ 1924471 h 2213479"/>
              <a:gd name="connsiteX9" fmla="*/ 1881830 w 1908316"/>
              <a:gd name="connsiteY9" fmla="*/ 2161434 h 2213479"/>
              <a:gd name="connsiteX10" fmla="*/ 1341886 w 1908316"/>
              <a:gd name="connsiteY10" fmla="*/ 2193059 h 2213479"/>
              <a:gd name="connsiteX11" fmla="*/ 702513 w 1908316"/>
              <a:gd name="connsiteY11" fmla="*/ 1945022 h 2213479"/>
              <a:gd name="connsiteX12" fmla="*/ 884 w 1908316"/>
              <a:gd name="connsiteY12" fmla="*/ 1675091 h 2213479"/>
              <a:gd name="connsiteX0" fmla="*/ 884 w 1908316"/>
              <a:gd name="connsiteY0" fmla="*/ 1675091 h 2213479"/>
              <a:gd name="connsiteX1" fmla="*/ 568431 w 1908316"/>
              <a:gd name="connsiteY1" fmla="*/ 52900 h 2213479"/>
              <a:gd name="connsiteX2" fmla="*/ 1094946 w 1908316"/>
              <a:gd name="connsiteY2" fmla="*/ 454169 h 2213479"/>
              <a:gd name="connsiteX3" fmla="*/ 1258497 w 1908316"/>
              <a:gd name="connsiteY3" fmla="*/ 959692 h 2213479"/>
              <a:gd name="connsiteX4" fmla="*/ 1101536 w 1908316"/>
              <a:gd name="connsiteY4" fmla="*/ 1438191 h 2213479"/>
              <a:gd name="connsiteX5" fmla="*/ 1230868 w 1908316"/>
              <a:gd name="connsiteY5" fmla="*/ 1562565 h 2213479"/>
              <a:gd name="connsiteX6" fmla="*/ 1486887 w 1908316"/>
              <a:gd name="connsiteY6" fmla="*/ 1621929 h 2213479"/>
              <a:gd name="connsiteX7" fmla="*/ 1606072 w 1908316"/>
              <a:gd name="connsiteY7" fmla="*/ 1727493 h 2213479"/>
              <a:gd name="connsiteX8" fmla="*/ 1831479 w 1908316"/>
              <a:gd name="connsiteY8" fmla="*/ 1924471 h 2213479"/>
              <a:gd name="connsiteX9" fmla="*/ 1881830 w 1908316"/>
              <a:gd name="connsiteY9" fmla="*/ 2161434 h 2213479"/>
              <a:gd name="connsiteX10" fmla="*/ 1341886 w 1908316"/>
              <a:gd name="connsiteY10" fmla="*/ 2193059 h 2213479"/>
              <a:gd name="connsiteX11" fmla="*/ 702513 w 1908316"/>
              <a:gd name="connsiteY11" fmla="*/ 1945022 h 2213479"/>
              <a:gd name="connsiteX12" fmla="*/ 884 w 1908316"/>
              <a:gd name="connsiteY12" fmla="*/ 1675091 h 2213479"/>
              <a:gd name="connsiteX0" fmla="*/ 884 w 1908316"/>
              <a:gd name="connsiteY0" fmla="*/ 1675091 h 2213479"/>
              <a:gd name="connsiteX1" fmla="*/ 568431 w 1908316"/>
              <a:gd name="connsiteY1" fmla="*/ 52900 h 2213479"/>
              <a:gd name="connsiteX2" fmla="*/ 1094946 w 1908316"/>
              <a:gd name="connsiteY2" fmla="*/ 454169 h 2213479"/>
              <a:gd name="connsiteX3" fmla="*/ 1258497 w 1908316"/>
              <a:gd name="connsiteY3" fmla="*/ 959692 h 2213479"/>
              <a:gd name="connsiteX4" fmla="*/ 1141996 w 1908316"/>
              <a:gd name="connsiteY4" fmla="*/ 1430099 h 2213479"/>
              <a:gd name="connsiteX5" fmla="*/ 1230868 w 1908316"/>
              <a:gd name="connsiteY5" fmla="*/ 1562565 h 2213479"/>
              <a:gd name="connsiteX6" fmla="*/ 1486887 w 1908316"/>
              <a:gd name="connsiteY6" fmla="*/ 1621929 h 2213479"/>
              <a:gd name="connsiteX7" fmla="*/ 1606072 w 1908316"/>
              <a:gd name="connsiteY7" fmla="*/ 1727493 h 2213479"/>
              <a:gd name="connsiteX8" fmla="*/ 1831479 w 1908316"/>
              <a:gd name="connsiteY8" fmla="*/ 1924471 h 2213479"/>
              <a:gd name="connsiteX9" fmla="*/ 1881830 w 1908316"/>
              <a:gd name="connsiteY9" fmla="*/ 2161434 h 2213479"/>
              <a:gd name="connsiteX10" fmla="*/ 1341886 w 1908316"/>
              <a:gd name="connsiteY10" fmla="*/ 2193059 h 2213479"/>
              <a:gd name="connsiteX11" fmla="*/ 702513 w 1908316"/>
              <a:gd name="connsiteY11" fmla="*/ 1945022 h 2213479"/>
              <a:gd name="connsiteX12" fmla="*/ 884 w 1908316"/>
              <a:gd name="connsiteY12" fmla="*/ 1675091 h 2213479"/>
              <a:gd name="connsiteX0" fmla="*/ 884 w 1908316"/>
              <a:gd name="connsiteY0" fmla="*/ 1675091 h 2213479"/>
              <a:gd name="connsiteX1" fmla="*/ 568431 w 1908316"/>
              <a:gd name="connsiteY1" fmla="*/ 52900 h 2213479"/>
              <a:gd name="connsiteX2" fmla="*/ 1094946 w 1908316"/>
              <a:gd name="connsiteY2" fmla="*/ 454169 h 2213479"/>
              <a:gd name="connsiteX3" fmla="*/ 1258497 w 1908316"/>
              <a:gd name="connsiteY3" fmla="*/ 959692 h 2213479"/>
              <a:gd name="connsiteX4" fmla="*/ 1141996 w 1908316"/>
              <a:gd name="connsiteY4" fmla="*/ 1430099 h 2213479"/>
              <a:gd name="connsiteX5" fmla="*/ 1292907 w 1908316"/>
              <a:gd name="connsiteY5" fmla="*/ 1597630 h 2213479"/>
              <a:gd name="connsiteX6" fmla="*/ 1486887 w 1908316"/>
              <a:gd name="connsiteY6" fmla="*/ 1621929 h 2213479"/>
              <a:gd name="connsiteX7" fmla="*/ 1606072 w 1908316"/>
              <a:gd name="connsiteY7" fmla="*/ 1727493 h 2213479"/>
              <a:gd name="connsiteX8" fmla="*/ 1831479 w 1908316"/>
              <a:gd name="connsiteY8" fmla="*/ 1924471 h 2213479"/>
              <a:gd name="connsiteX9" fmla="*/ 1881830 w 1908316"/>
              <a:gd name="connsiteY9" fmla="*/ 2161434 h 2213479"/>
              <a:gd name="connsiteX10" fmla="*/ 1341886 w 1908316"/>
              <a:gd name="connsiteY10" fmla="*/ 2193059 h 2213479"/>
              <a:gd name="connsiteX11" fmla="*/ 702513 w 1908316"/>
              <a:gd name="connsiteY11" fmla="*/ 1945022 h 2213479"/>
              <a:gd name="connsiteX12" fmla="*/ 884 w 1908316"/>
              <a:gd name="connsiteY12" fmla="*/ 1675091 h 2213479"/>
              <a:gd name="connsiteX0" fmla="*/ 884 w 1908316"/>
              <a:gd name="connsiteY0" fmla="*/ 1675091 h 2213479"/>
              <a:gd name="connsiteX1" fmla="*/ 568431 w 1908316"/>
              <a:gd name="connsiteY1" fmla="*/ 52900 h 2213479"/>
              <a:gd name="connsiteX2" fmla="*/ 1094946 w 1908316"/>
              <a:gd name="connsiteY2" fmla="*/ 454169 h 2213479"/>
              <a:gd name="connsiteX3" fmla="*/ 1258497 w 1908316"/>
              <a:gd name="connsiteY3" fmla="*/ 959692 h 2213479"/>
              <a:gd name="connsiteX4" fmla="*/ 1141996 w 1908316"/>
              <a:gd name="connsiteY4" fmla="*/ 1430099 h 2213479"/>
              <a:gd name="connsiteX5" fmla="*/ 1333368 w 1908316"/>
              <a:gd name="connsiteY5" fmla="*/ 1597630 h 2213479"/>
              <a:gd name="connsiteX6" fmla="*/ 1486887 w 1908316"/>
              <a:gd name="connsiteY6" fmla="*/ 1621929 h 2213479"/>
              <a:gd name="connsiteX7" fmla="*/ 1606072 w 1908316"/>
              <a:gd name="connsiteY7" fmla="*/ 1727493 h 2213479"/>
              <a:gd name="connsiteX8" fmla="*/ 1831479 w 1908316"/>
              <a:gd name="connsiteY8" fmla="*/ 1924471 h 2213479"/>
              <a:gd name="connsiteX9" fmla="*/ 1881830 w 1908316"/>
              <a:gd name="connsiteY9" fmla="*/ 2161434 h 2213479"/>
              <a:gd name="connsiteX10" fmla="*/ 1341886 w 1908316"/>
              <a:gd name="connsiteY10" fmla="*/ 2193059 h 2213479"/>
              <a:gd name="connsiteX11" fmla="*/ 702513 w 1908316"/>
              <a:gd name="connsiteY11" fmla="*/ 1945022 h 2213479"/>
              <a:gd name="connsiteX12" fmla="*/ 884 w 1908316"/>
              <a:gd name="connsiteY12" fmla="*/ 1675091 h 2213479"/>
              <a:gd name="connsiteX0" fmla="*/ 884 w 1908316"/>
              <a:gd name="connsiteY0" fmla="*/ 1675091 h 2213479"/>
              <a:gd name="connsiteX1" fmla="*/ 568431 w 1908316"/>
              <a:gd name="connsiteY1" fmla="*/ 52900 h 2213479"/>
              <a:gd name="connsiteX2" fmla="*/ 1094946 w 1908316"/>
              <a:gd name="connsiteY2" fmla="*/ 454169 h 2213479"/>
              <a:gd name="connsiteX3" fmla="*/ 1258497 w 1908316"/>
              <a:gd name="connsiteY3" fmla="*/ 959692 h 2213479"/>
              <a:gd name="connsiteX4" fmla="*/ 1163575 w 1908316"/>
              <a:gd name="connsiteY4" fmla="*/ 1443586 h 2213479"/>
              <a:gd name="connsiteX5" fmla="*/ 1333368 w 1908316"/>
              <a:gd name="connsiteY5" fmla="*/ 1597630 h 2213479"/>
              <a:gd name="connsiteX6" fmla="*/ 1486887 w 1908316"/>
              <a:gd name="connsiteY6" fmla="*/ 1621929 h 2213479"/>
              <a:gd name="connsiteX7" fmla="*/ 1606072 w 1908316"/>
              <a:gd name="connsiteY7" fmla="*/ 1727493 h 2213479"/>
              <a:gd name="connsiteX8" fmla="*/ 1831479 w 1908316"/>
              <a:gd name="connsiteY8" fmla="*/ 1924471 h 2213479"/>
              <a:gd name="connsiteX9" fmla="*/ 1881830 w 1908316"/>
              <a:gd name="connsiteY9" fmla="*/ 2161434 h 2213479"/>
              <a:gd name="connsiteX10" fmla="*/ 1341886 w 1908316"/>
              <a:gd name="connsiteY10" fmla="*/ 2193059 h 2213479"/>
              <a:gd name="connsiteX11" fmla="*/ 702513 w 1908316"/>
              <a:gd name="connsiteY11" fmla="*/ 1945022 h 2213479"/>
              <a:gd name="connsiteX12" fmla="*/ 884 w 1908316"/>
              <a:gd name="connsiteY12" fmla="*/ 1675091 h 2213479"/>
              <a:gd name="connsiteX0" fmla="*/ 884 w 1908316"/>
              <a:gd name="connsiteY0" fmla="*/ 1675091 h 2213479"/>
              <a:gd name="connsiteX1" fmla="*/ 568431 w 1908316"/>
              <a:gd name="connsiteY1" fmla="*/ 52900 h 2213479"/>
              <a:gd name="connsiteX2" fmla="*/ 1094946 w 1908316"/>
              <a:gd name="connsiteY2" fmla="*/ 454169 h 2213479"/>
              <a:gd name="connsiteX3" fmla="*/ 1258497 w 1908316"/>
              <a:gd name="connsiteY3" fmla="*/ 959692 h 2213479"/>
              <a:gd name="connsiteX4" fmla="*/ 1163575 w 1908316"/>
              <a:gd name="connsiteY4" fmla="*/ 1443586 h 2213479"/>
              <a:gd name="connsiteX5" fmla="*/ 1379223 w 1908316"/>
              <a:gd name="connsiteY5" fmla="*/ 1600328 h 2213479"/>
              <a:gd name="connsiteX6" fmla="*/ 1486887 w 1908316"/>
              <a:gd name="connsiteY6" fmla="*/ 1621929 h 2213479"/>
              <a:gd name="connsiteX7" fmla="*/ 1606072 w 1908316"/>
              <a:gd name="connsiteY7" fmla="*/ 1727493 h 2213479"/>
              <a:gd name="connsiteX8" fmla="*/ 1831479 w 1908316"/>
              <a:gd name="connsiteY8" fmla="*/ 1924471 h 2213479"/>
              <a:gd name="connsiteX9" fmla="*/ 1881830 w 1908316"/>
              <a:gd name="connsiteY9" fmla="*/ 2161434 h 2213479"/>
              <a:gd name="connsiteX10" fmla="*/ 1341886 w 1908316"/>
              <a:gd name="connsiteY10" fmla="*/ 2193059 h 2213479"/>
              <a:gd name="connsiteX11" fmla="*/ 702513 w 1908316"/>
              <a:gd name="connsiteY11" fmla="*/ 1945022 h 2213479"/>
              <a:gd name="connsiteX12" fmla="*/ 884 w 1908316"/>
              <a:gd name="connsiteY12" fmla="*/ 1675091 h 2213479"/>
              <a:gd name="connsiteX0" fmla="*/ 884 w 1908316"/>
              <a:gd name="connsiteY0" fmla="*/ 1675091 h 2213479"/>
              <a:gd name="connsiteX1" fmla="*/ 568431 w 1908316"/>
              <a:gd name="connsiteY1" fmla="*/ 52900 h 2213479"/>
              <a:gd name="connsiteX2" fmla="*/ 1094946 w 1908316"/>
              <a:gd name="connsiteY2" fmla="*/ 454169 h 2213479"/>
              <a:gd name="connsiteX3" fmla="*/ 1258497 w 1908316"/>
              <a:gd name="connsiteY3" fmla="*/ 959692 h 2213479"/>
              <a:gd name="connsiteX4" fmla="*/ 1163575 w 1908316"/>
              <a:gd name="connsiteY4" fmla="*/ 1443586 h 2213479"/>
              <a:gd name="connsiteX5" fmla="*/ 1379223 w 1908316"/>
              <a:gd name="connsiteY5" fmla="*/ 1600328 h 2213479"/>
              <a:gd name="connsiteX6" fmla="*/ 1486887 w 1908316"/>
              <a:gd name="connsiteY6" fmla="*/ 1621929 h 2213479"/>
              <a:gd name="connsiteX7" fmla="*/ 1616861 w 1908316"/>
              <a:gd name="connsiteY7" fmla="*/ 1681638 h 2213479"/>
              <a:gd name="connsiteX8" fmla="*/ 1831479 w 1908316"/>
              <a:gd name="connsiteY8" fmla="*/ 1924471 h 2213479"/>
              <a:gd name="connsiteX9" fmla="*/ 1881830 w 1908316"/>
              <a:gd name="connsiteY9" fmla="*/ 2161434 h 2213479"/>
              <a:gd name="connsiteX10" fmla="*/ 1341886 w 1908316"/>
              <a:gd name="connsiteY10" fmla="*/ 2193059 h 2213479"/>
              <a:gd name="connsiteX11" fmla="*/ 702513 w 1908316"/>
              <a:gd name="connsiteY11" fmla="*/ 1945022 h 2213479"/>
              <a:gd name="connsiteX12" fmla="*/ 884 w 1908316"/>
              <a:gd name="connsiteY12" fmla="*/ 1675091 h 2213479"/>
              <a:gd name="connsiteX0" fmla="*/ 884 w 2016620"/>
              <a:gd name="connsiteY0" fmla="*/ 1675091 h 2213479"/>
              <a:gd name="connsiteX1" fmla="*/ 568431 w 2016620"/>
              <a:gd name="connsiteY1" fmla="*/ 52900 h 2213479"/>
              <a:gd name="connsiteX2" fmla="*/ 1094946 w 2016620"/>
              <a:gd name="connsiteY2" fmla="*/ 454169 h 2213479"/>
              <a:gd name="connsiteX3" fmla="*/ 1258497 w 2016620"/>
              <a:gd name="connsiteY3" fmla="*/ 959692 h 2213479"/>
              <a:gd name="connsiteX4" fmla="*/ 1163575 w 2016620"/>
              <a:gd name="connsiteY4" fmla="*/ 1443586 h 2213479"/>
              <a:gd name="connsiteX5" fmla="*/ 1379223 w 2016620"/>
              <a:gd name="connsiteY5" fmla="*/ 1600328 h 2213479"/>
              <a:gd name="connsiteX6" fmla="*/ 1486887 w 2016620"/>
              <a:gd name="connsiteY6" fmla="*/ 1621929 h 2213479"/>
              <a:gd name="connsiteX7" fmla="*/ 1616861 w 2016620"/>
              <a:gd name="connsiteY7" fmla="*/ 1681638 h 2213479"/>
              <a:gd name="connsiteX8" fmla="*/ 2012964 w 2016620"/>
              <a:gd name="connsiteY8" fmla="*/ 1797777 h 2213479"/>
              <a:gd name="connsiteX9" fmla="*/ 1831479 w 2016620"/>
              <a:gd name="connsiteY9" fmla="*/ 1924471 h 2213479"/>
              <a:gd name="connsiteX10" fmla="*/ 1881830 w 2016620"/>
              <a:gd name="connsiteY10" fmla="*/ 2161434 h 2213479"/>
              <a:gd name="connsiteX11" fmla="*/ 1341886 w 2016620"/>
              <a:gd name="connsiteY11" fmla="*/ 2193059 h 2213479"/>
              <a:gd name="connsiteX12" fmla="*/ 702513 w 2016620"/>
              <a:gd name="connsiteY12" fmla="*/ 1945022 h 2213479"/>
              <a:gd name="connsiteX13" fmla="*/ 884 w 2016620"/>
              <a:gd name="connsiteY13" fmla="*/ 1675091 h 2213479"/>
              <a:gd name="connsiteX0" fmla="*/ 884 w 2013636"/>
              <a:gd name="connsiteY0" fmla="*/ 1675091 h 2213479"/>
              <a:gd name="connsiteX1" fmla="*/ 568431 w 2013636"/>
              <a:gd name="connsiteY1" fmla="*/ 52900 h 2213479"/>
              <a:gd name="connsiteX2" fmla="*/ 1094946 w 2013636"/>
              <a:gd name="connsiteY2" fmla="*/ 454169 h 2213479"/>
              <a:gd name="connsiteX3" fmla="*/ 1258497 w 2013636"/>
              <a:gd name="connsiteY3" fmla="*/ 959692 h 2213479"/>
              <a:gd name="connsiteX4" fmla="*/ 1163575 w 2013636"/>
              <a:gd name="connsiteY4" fmla="*/ 1443586 h 2213479"/>
              <a:gd name="connsiteX5" fmla="*/ 1379223 w 2013636"/>
              <a:gd name="connsiteY5" fmla="*/ 1600328 h 2213479"/>
              <a:gd name="connsiteX6" fmla="*/ 1486887 w 2013636"/>
              <a:gd name="connsiteY6" fmla="*/ 1621929 h 2213479"/>
              <a:gd name="connsiteX7" fmla="*/ 1616861 w 2013636"/>
              <a:gd name="connsiteY7" fmla="*/ 1681638 h 2213479"/>
              <a:gd name="connsiteX8" fmla="*/ 1743230 w 2013636"/>
              <a:gd name="connsiteY8" fmla="*/ 1795080 h 2213479"/>
              <a:gd name="connsiteX9" fmla="*/ 2012964 w 2013636"/>
              <a:gd name="connsiteY9" fmla="*/ 1797777 h 2213479"/>
              <a:gd name="connsiteX10" fmla="*/ 1831479 w 2013636"/>
              <a:gd name="connsiteY10" fmla="*/ 1924471 h 2213479"/>
              <a:gd name="connsiteX11" fmla="*/ 1881830 w 2013636"/>
              <a:gd name="connsiteY11" fmla="*/ 2161434 h 2213479"/>
              <a:gd name="connsiteX12" fmla="*/ 1341886 w 2013636"/>
              <a:gd name="connsiteY12" fmla="*/ 2193059 h 2213479"/>
              <a:gd name="connsiteX13" fmla="*/ 702513 w 2013636"/>
              <a:gd name="connsiteY13" fmla="*/ 1945022 h 2213479"/>
              <a:gd name="connsiteX14" fmla="*/ 884 w 2013636"/>
              <a:gd name="connsiteY14" fmla="*/ 1675091 h 2213479"/>
              <a:gd name="connsiteX0" fmla="*/ 884 w 2013244"/>
              <a:gd name="connsiteY0" fmla="*/ 1675091 h 2213479"/>
              <a:gd name="connsiteX1" fmla="*/ 568431 w 2013244"/>
              <a:gd name="connsiteY1" fmla="*/ 52900 h 2213479"/>
              <a:gd name="connsiteX2" fmla="*/ 1094946 w 2013244"/>
              <a:gd name="connsiteY2" fmla="*/ 454169 h 2213479"/>
              <a:gd name="connsiteX3" fmla="*/ 1258497 w 2013244"/>
              <a:gd name="connsiteY3" fmla="*/ 959692 h 2213479"/>
              <a:gd name="connsiteX4" fmla="*/ 1163575 w 2013244"/>
              <a:gd name="connsiteY4" fmla="*/ 1443586 h 2213479"/>
              <a:gd name="connsiteX5" fmla="*/ 1379223 w 2013244"/>
              <a:gd name="connsiteY5" fmla="*/ 1600328 h 2213479"/>
              <a:gd name="connsiteX6" fmla="*/ 1486887 w 2013244"/>
              <a:gd name="connsiteY6" fmla="*/ 1621929 h 2213479"/>
              <a:gd name="connsiteX7" fmla="*/ 1616861 w 2013244"/>
              <a:gd name="connsiteY7" fmla="*/ 1681638 h 2213479"/>
              <a:gd name="connsiteX8" fmla="*/ 1743230 w 2013244"/>
              <a:gd name="connsiteY8" fmla="*/ 1795080 h 2213479"/>
              <a:gd name="connsiteX9" fmla="*/ 1853821 w 2013244"/>
              <a:gd name="connsiteY9" fmla="*/ 1724949 h 2213479"/>
              <a:gd name="connsiteX10" fmla="*/ 2012964 w 2013244"/>
              <a:gd name="connsiteY10" fmla="*/ 1797777 h 2213479"/>
              <a:gd name="connsiteX11" fmla="*/ 1831479 w 2013244"/>
              <a:gd name="connsiteY11" fmla="*/ 1924471 h 2213479"/>
              <a:gd name="connsiteX12" fmla="*/ 1881830 w 2013244"/>
              <a:gd name="connsiteY12" fmla="*/ 2161434 h 2213479"/>
              <a:gd name="connsiteX13" fmla="*/ 1341886 w 2013244"/>
              <a:gd name="connsiteY13" fmla="*/ 2193059 h 2213479"/>
              <a:gd name="connsiteX14" fmla="*/ 702513 w 2013244"/>
              <a:gd name="connsiteY14" fmla="*/ 1945022 h 2213479"/>
              <a:gd name="connsiteX15" fmla="*/ 884 w 2013244"/>
              <a:gd name="connsiteY15" fmla="*/ 1675091 h 2213479"/>
              <a:gd name="connsiteX0" fmla="*/ 884 w 2013244"/>
              <a:gd name="connsiteY0" fmla="*/ 1675091 h 2213479"/>
              <a:gd name="connsiteX1" fmla="*/ 568431 w 2013244"/>
              <a:gd name="connsiteY1" fmla="*/ 52900 h 2213479"/>
              <a:gd name="connsiteX2" fmla="*/ 1094946 w 2013244"/>
              <a:gd name="connsiteY2" fmla="*/ 454169 h 2213479"/>
              <a:gd name="connsiteX3" fmla="*/ 1258497 w 2013244"/>
              <a:gd name="connsiteY3" fmla="*/ 959692 h 2213479"/>
              <a:gd name="connsiteX4" fmla="*/ 1163575 w 2013244"/>
              <a:gd name="connsiteY4" fmla="*/ 1443586 h 2213479"/>
              <a:gd name="connsiteX5" fmla="*/ 1379223 w 2013244"/>
              <a:gd name="connsiteY5" fmla="*/ 1600328 h 2213479"/>
              <a:gd name="connsiteX6" fmla="*/ 1486887 w 2013244"/>
              <a:gd name="connsiteY6" fmla="*/ 1621929 h 2213479"/>
              <a:gd name="connsiteX7" fmla="*/ 1616861 w 2013244"/>
              <a:gd name="connsiteY7" fmla="*/ 1681638 h 2213479"/>
              <a:gd name="connsiteX8" fmla="*/ 1716256 w 2013244"/>
              <a:gd name="connsiteY8" fmla="*/ 1778896 h 2213479"/>
              <a:gd name="connsiteX9" fmla="*/ 1853821 w 2013244"/>
              <a:gd name="connsiteY9" fmla="*/ 1724949 h 2213479"/>
              <a:gd name="connsiteX10" fmla="*/ 2012964 w 2013244"/>
              <a:gd name="connsiteY10" fmla="*/ 1797777 h 2213479"/>
              <a:gd name="connsiteX11" fmla="*/ 1831479 w 2013244"/>
              <a:gd name="connsiteY11" fmla="*/ 1924471 h 2213479"/>
              <a:gd name="connsiteX12" fmla="*/ 1881830 w 2013244"/>
              <a:gd name="connsiteY12" fmla="*/ 2161434 h 2213479"/>
              <a:gd name="connsiteX13" fmla="*/ 1341886 w 2013244"/>
              <a:gd name="connsiteY13" fmla="*/ 2193059 h 2213479"/>
              <a:gd name="connsiteX14" fmla="*/ 702513 w 2013244"/>
              <a:gd name="connsiteY14" fmla="*/ 1945022 h 2213479"/>
              <a:gd name="connsiteX15" fmla="*/ 884 w 2013244"/>
              <a:gd name="connsiteY15" fmla="*/ 1675091 h 2213479"/>
              <a:gd name="connsiteX0" fmla="*/ 884 w 2013244"/>
              <a:gd name="connsiteY0" fmla="*/ 1675091 h 2213479"/>
              <a:gd name="connsiteX1" fmla="*/ 568431 w 2013244"/>
              <a:gd name="connsiteY1" fmla="*/ 52900 h 2213479"/>
              <a:gd name="connsiteX2" fmla="*/ 1094946 w 2013244"/>
              <a:gd name="connsiteY2" fmla="*/ 454169 h 2213479"/>
              <a:gd name="connsiteX3" fmla="*/ 1258497 w 2013244"/>
              <a:gd name="connsiteY3" fmla="*/ 959692 h 2213479"/>
              <a:gd name="connsiteX4" fmla="*/ 1163575 w 2013244"/>
              <a:gd name="connsiteY4" fmla="*/ 1443586 h 2213479"/>
              <a:gd name="connsiteX5" fmla="*/ 1379223 w 2013244"/>
              <a:gd name="connsiteY5" fmla="*/ 1600328 h 2213479"/>
              <a:gd name="connsiteX6" fmla="*/ 1486887 w 2013244"/>
              <a:gd name="connsiteY6" fmla="*/ 1621929 h 2213479"/>
              <a:gd name="connsiteX7" fmla="*/ 1641137 w 2013244"/>
              <a:gd name="connsiteY7" fmla="*/ 1668151 h 2213479"/>
              <a:gd name="connsiteX8" fmla="*/ 1716256 w 2013244"/>
              <a:gd name="connsiteY8" fmla="*/ 1778896 h 2213479"/>
              <a:gd name="connsiteX9" fmla="*/ 1853821 w 2013244"/>
              <a:gd name="connsiteY9" fmla="*/ 1724949 h 2213479"/>
              <a:gd name="connsiteX10" fmla="*/ 2012964 w 2013244"/>
              <a:gd name="connsiteY10" fmla="*/ 1797777 h 2213479"/>
              <a:gd name="connsiteX11" fmla="*/ 1831479 w 2013244"/>
              <a:gd name="connsiteY11" fmla="*/ 1924471 h 2213479"/>
              <a:gd name="connsiteX12" fmla="*/ 1881830 w 2013244"/>
              <a:gd name="connsiteY12" fmla="*/ 2161434 h 2213479"/>
              <a:gd name="connsiteX13" fmla="*/ 1341886 w 2013244"/>
              <a:gd name="connsiteY13" fmla="*/ 2193059 h 2213479"/>
              <a:gd name="connsiteX14" fmla="*/ 702513 w 2013244"/>
              <a:gd name="connsiteY14" fmla="*/ 1945022 h 2213479"/>
              <a:gd name="connsiteX15" fmla="*/ 884 w 2013244"/>
              <a:gd name="connsiteY15" fmla="*/ 1675091 h 2213479"/>
              <a:gd name="connsiteX0" fmla="*/ 884 w 2013244"/>
              <a:gd name="connsiteY0" fmla="*/ 1675091 h 2210740"/>
              <a:gd name="connsiteX1" fmla="*/ 568431 w 2013244"/>
              <a:gd name="connsiteY1" fmla="*/ 52900 h 2210740"/>
              <a:gd name="connsiteX2" fmla="*/ 1094946 w 2013244"/>
              <a:gd name="connsiteY2" fmla="*/ 454169 h 2210740"/>
              <a:gd name="connsiteX3" fmla="*/ 1258497 w 2013244"/>
              <a:gd name="connsiteY3" fmla="*/ 959692 h 2210740"/>
              <a:gd name="connsiteX4" fmla="*/ 1163575 w 2013244"/>
              <a:gd name="connsiteY4" fmla="*/ 1443586 h 2210740"/>
              <a:gd name="connsiteX5" fmla="*/ 1379223 w 2013244"/>
              <a:gd name="connsiteY5" fmla="*/ 1600328 h 2210740"/>
              <a:gd name="connsiteX6" fmla="*/ 1486887 w 2013244"/>
              <a:gd name="connsiteY6" fmla="*/ 1621929 h 2210740"/>
              <a:gd name="connsiteX7" fmla="*/ 1641137 w 2013244"/>
              <a:gd name="connsiteY7" fmla="*/ 1668151 h 2210740"/>
              <a:gd name="connsiteX8" fmla="*/ 1716256 w 2013244"/>
              <a:gd name="connsiteY8" fmla="*/ 1778896 h 2210740"/>
              <a:gd name="connsiteX9" fmla="*/ 1853821 w 2013244"/>
              <a:gd name="connsiteY9" fmla="*/ 1724949 h 2210740"/>
              <a:gd name="connsiteX10" fmla="*/ 2012964 w 2013244"/>
              <a:gd name="connsiteY10" fmla="*/ 1797777 h 2210740"/>
              <a:gd name="connsiteX11" fmla="*/ 1996018 w 2013244"/>
              <a:gd name="connsiteY11" fmla="*/ 2002694 h 2210740"/>
              <a:gd name="connsiteX12" fmla="*/ 1881830 w 2013244"/>
              <a:gd name="connsiteY12" fmla="*/ 2161434 h 2210740"/>
              <a:gd name="connsiteX13" fmla="*/ 1341886 w 2013244"/>
              <a:gd name="connsiteY13" fmla="*/ 2193059 h 2210740"/>
              <a:gd name="connsiteX14" fmla="*/ 702513 w 2013244"/>
              <a:gd name="connsiteY14" fmla="*/ 1945022 h 2210740"/>
              <a:gd name="connsiteX15" fmla="*/ 884 w 2013244"/>
              <a:gd name="connsiteY15" fmla="*/ 1675091 h 2210740"/>
              <a:gd name="connsiteX0" fmla="*/ 884 w 2013244"/>
              <a:gd name="connsiteY0" fmla="*/ 1675091 h 2302455"/>
              <a:gd name="connsiteX1" fmla="*/ 568431 w 2013244"/>
              <a:gd name="connsiteY1" fmla="*/ 52900 h 2302455"/>
              <a:gd name="connsiteX2" fmla="*/ 1094946 w 2013244"/>
              <a:gd name="connsiteY2" fmla="*/ 454169 h 2302455"/>
              <a:gd name="connsiteX3" fmla="*/ 1258497 w 2013244"/>
              <a:gd name="connsiteY3" fmla="*/ 959692 h 2302455"/>
              <a:gd name="connsiteX4" fmla="*/ 1163575 w 2013244"/>
              <a:gd name="connsiteY4" fmla="*/ 1443586 h 2302455"/>
              <a:gd name="connsiteX5" fmla="*/ 1379223 w 2013244"/>
              <a:gd name="connsiteY5" fmla="*/ 1600328 h 2302455"/>
              <a:gd name="connsiteX6" fmla="*/ 1486887 w 2013244"/>
              <a:gd name="connsiteY6" fmla="*/ 1621929 h 2302455"/>
              <a:gd name="connsiteX7" fmla="*/ 1641137 w 2013244"/>
              <a:gd name="connsiteY7" fmla="*/ 1668151 h 2302455"/>
              <a:gd name="connsiteX8" fmla="*/ 1716256 w 2013244"/>
              <a:gd name="connsiteY8" fmla="*/ 1778896 h 2302455"/>
              <a:gd name="connsiteX9" fmla="*/ 1853821 w 2013244"/>
              <a:gd name="connsiteY9" fmla="*/ 1724949 h 2302455"/>
              <a:gd name="connsiteX10" fmla="*/ 2012964 w 2013244"/>
              <a:gd name="connsiteY10" fmla="*/ 1797777 h 2302455"/>
              <a:gd name="connsiteX11" fmla="*/ 1996018 w 2013244"/>
              <a:gd name="connsiteY11" fmla="*/ 2002694 h 2302455"/>
              <a:gd name="connsiteX12" fmla="*/ 1881830 w 2013244"/>
              <a:gd name="connsiteY12" fmla="*/ 2161434 h 2302455"/>
              <a:gd name="connsiteX13" fmla="*/ 1959017 w 2013244"/>
              <a:gd name="connsiteY13" fmla="*/ 2302180 h 2302455"/>
              <a:gd name="connsiteX14" fmla="*/ 1341886 w 2013244"/>
              <a:gd name="connsiteY14" fmla="*/ 2193059 h 2302455"/>
              <a:gd name="connsiteX15" fmla="*/ 702513 w 2013244"/>
              <a:gd name="connsiteY15" fmla="*/ 1945022 h 2302455"/>
              <a:gd name="connsiteX16" fmla="*/ 884 w 2013244"/>
              <a:gd name="connsiteY16" fmla="*/ 1675091 h 2302455"/>
              <a:gd name="connsiteX0" fmla="*/ 884 w 2016581"/>
              <a:gd name="connsiteY0" fmla="*/ 1675091 h 2302455"/>
              <a:gd name="connsiteX1" fmla="*/ 568431 w 2016581"/>
              <a:gd name="connsiteY1" fmla="*/ 52900 h 2302455"/>
              <a:gd name="connsiteX2" fmla="*/ 1094946 w 2016581"/>
              <a:gd name="connsiteY2" fmla="*/ 454169 h 2302455"/>
              <a:gd name="connsiteX3" fmla="*/ 1258497 w 2016581"/>
              <a:gd name="connsiteY3" fmla="*/ 959692 h 2302455"/>
              <a:gd name="connsiteX4" fmla="*/ 1163575 w 2016581"/>
              <a:gd name="connsiteY4" fmla="*/ 1443586 h 2302455"/>
              <a:gd name="connsiteX5" fmla="*/ 1379223 w 2016581"/>
              <a:gd name="connsiteY5" fmla="*/ 1600328 h 2302455"/>
              <a:gd name="connsiteX6" fmla="*/ 1486887 w 2016581"/>
              <a:gd name="connsiteY6" fmla="*/ 1621929 h 2302455"/>
              <a:gd name="connsiteX7" fmla="*/ 1641137 w 2016581"/>
              <a:gd name="connsiteY7" fmla="*/ 1668151 h 2302455"/>
              <a:gd name="connsiteX8" fmla="*/ 1716256 w 2016581"/>
              <a:gd name="connsiteY8" fmla="*/ 1778896 h 2302455"/>
              <a:gd name="connsiteX9" fmla="*/ 1853821 w 2016581"/>
              <a:gd name="connsiteY9" fmla="*/ 1724949 h 2302455"/>
              <a:gd name="connsiteX10" fmla="*/ 2012964 w 2016581"/>
              <a:gd name="connsiteY10" fmla="*/ 1797777 h 2302455"/>
              <a:gd name="connsiteX11" fmla="*/ 1996018 w 2016581"/>
              <a:gd name="connsiteY11" fmla="*/ 2002694 h 2302455"/>
              <a:gd name="connsiteX12" fmla="*/ 1959017 w 2016581"/>
              <a:gd name="connsiteY12" fmla="*/ 2302180 h 2302455"/>
              <a:gd name="connsiteX13" fmla="*/ 1341886 w 2016581"/>
              <a:gd name="connsiteY13" fmla="*/ 2193059 h 2302455"/>
              <a:gd name="connsiteX14" fmla="*/ 702513 w 2016581"/>
              <a:gd name="connsiteY14" fmla="*/ 1945022 h 2302455"/>
              <a:gd name="connsiteX15" fmla="*/ 884 w 2016581"/>
              <a:gd name="connsiteY15" fmla="*/ 1675091 h 2302455"/>
              <a:gd name="connsiteX0" fmla="*/ 884 w 2013244"/>
              <a:gd name="connsiteY0" fmla="*/ 1675091 h 2315901"/>
              <a:gd name="connsiteX1" fmla="*/ 568431 w 2013244"/>
              <a:gd name="connsiteY1" fmla="*/ 52900 h 2315901"/>
              <a:gd name="connsiteX2" fmla="*/ 1094946 w 2013244"/>
              <a:gd name="connsiteY2" fmla="*/ 454169 h 2315901"/>
              <a:gd name="connsiteX3" fmla="*/ 1258497 w 2013244"/>
              <a:gd name="connsiteY3" fmla="*/ 959692 h 2315901"/>
              <a:gd name="connsiteX4" fmla="*/ 1163575 w 2013244"/>
              <a:gd name="connsiteY4" fmla="*/ 1443586 h 2315901"/>
              <a:gd name="connsiteX5" fmla="*/ 1379223 w 2013244"/>
              <a:gd name="connsiteY5" fmla="*/ 1600328 h 2315901"/>
              <a:gd name="connsiteX6" fmla="*/ 1486887 w 2013244"/>
              <a:gd name="connsiteY6" fmla="*/ 1621929 h 2315901"/>
              <a:gd name="connsiteX7" fmla="*/ 1641137 w 2013244"/>
              <a:gd name="connsiteY7" fmla="*/ 1668151 h 2315901"/>
              <a:gd name="connsiteX8" fmla="*/ 1716256 w 2013244"/>
              <a:gd name="connsiteY8" fmla="*/ 1778896 h 2315901"/>
              <a:gd name="connsiteX9" fmla="*/ 1853821 w 2013244"/>
              <a:gd name="connsiteY9" fmla="*/ 1724949 h 2315901"/>
              <a:gd name="connsiteX10" fmla="*/ 2012964 w 2013244"/>
              <a:gd name="connsiteY10" fmla="*/ 1797777 h 2315901"/>
              <a:gd name="connsiteX11" fmla="*/ 1996018 w 2013244"/>
              <a:gd name="connsiteY11" fmla="*/ 2002694 h 2315901"/>
              <a:gd name="connsiteX12" fmla="*/ 1934741 w 2013244"/>
              <a:gd name="connsiteY12" fmla="*/ 2315667 h 2315901"/>
              <a:gd name="connsiteX13" fmla="*/ 1341886 w 2013244"/>
              <a:gd name="connsiteY13" fmla="*/ 2193059 h 2315901"/>
              <a:gd name="connsiteX14" fmla="*/ 702513 w 2013244"/>
              <a:gd name="connsiteY14" fmla="*/ 1945022 h 2315901"/>
              <a:gd name="connsiteX15" fmla="*/ 884 w 2013244"/>
              <a:gd name="connsiteY15" fmla="*/ 1675091 h 2315901"/>
              <a:gd name="connsiteX0" fmla="*/ 884 w 2013244"/>
              <a:gd name="connsiteY0" fmla="*/ 1672761 h 2313571"/>
              <a:gd name="connsiteX1" fmla="*/ 568431 w 2013244"/>
              <a:gd name="connsiteY1" fmla="*/ 50570 h 2313571"/>
              <a:gd name="connsiteX2" fmla="*/ 1094946 w 2013244"/>
              <a:gd name="connsiteY2" fmla="*/ 451839 h 2313571"/>
              <a:gd name="connsiteX3" fmla="*/ 1352115 w 2013244"/>
              <a:gd name="connsiteY3" fmla="*/ 916112 h 2313571"/>
              <a:gd name="connsiteX4" fmla="*/ 1258497 w 2013244"/>
              <a:gd name="connsiteY4" fmla="*/ 957362 h 2313571"/>
              <a:gd name="connsiteX5" fmla="*/ 1163575 w 2013244"/>
              <a:gd name="connsiteY5" fmla="*/ 1441256 h 2313571"/>
              <a:gd name="connsiteX6" fmla="*/ 1379223 w 2013244"/>
              <a:gd name="connsiteY6" fmla="*/ 1597998 h 2313571"/>
              <a:gd name="connsiteX7" fmla="*/ 1486887 w 2013244"/>
              <a:gd name="connsiteY7" fmla="*/ 1619599 h 2313571"/>
              <a:gd name="connsiteX8" fmla="*/ 1641137 w 2013244"/>
              <a:gd name="connsiteY8" fmla="*/ 1665821 h 2313571"/>
              <a:gd name="connsiteX9" fmla="*/ 1716256 w 2013244"/>
              <a:gd name="connsiteY9" fmla="*/ 1776566 h 2313571"/>
              <a:gd name="connsiteX10" fmla="*/ 1853821 w 2013244"/>
              <a:gd name="connsiteY10" fmla="*/ 1722619 h 2313571"/>
              <a:gd name="connsiteX11" fmla="*/ 2012964 w 2013244"/>
              <a:gd name="connsiteY11" fmla="*/ 1795447 h 2313571"/>
              <a:gd name="connsiteX12" fmla="*/ 1996018 w 2013244"/>
              <a:gd name="connsiteY12" fmla="*/ 2000364 h 2313571"/>
              <a:gd name="connsiteX13" fmla="*/ 1934741 w 2013244"/>
              <a:gd name="connsiteY13" fmla="*/ 2313337 h 2313571"/>
              <a:gd name="connsiteX14" fmla="*/ 1341886 w 2013244"/>
              <a:gd name="connsiteY14" fmla="*/ 2190729 h 2313571"/>
              <a:gd name="connsiteX15" fmla="*/ 702513 w 2013244"/>
              <a:gd name="connsiteY15" fmla="*/ 1942692 h 2313571"/>
              <a:gd name="connsiteX16" fmla="*/ 884 w 2013244"/>
              <a:gd name="connsiteY16" fmla="*/ 1672761 h 2313571"/>
              <a:gd name="connsiteX0" fmla="*/ 884 w 2013244"/>
              <a:gd name="connsiteY0" fmla="*/ 1672761 h 2313571"/>
              <a:gd name="connsiteX1" fmla="*/ 568431 w 2013244"/>
              <a:gd name="connsiteY1" fmla="*/ 50570 h 2313571"/>
              <a:gd name="connsiteX2" fmla="*/ 1094946 w 2013244"/>
              <a:gd name="connsiteY2" fmla="*/ 451839 h 2313571"/>
              <a:gd name="connsiteX3" fmla="*/ 1352115 w 2013244"/>
              <a:gd name="connsiteY3" fmla="*/ 916112 h 2313571"/>
              <a:gd name="connsiteX4" fmla="*/ 1280075 w 2013244"/>
              <a:gd name="connsiteY4" fmla="*/ 1016703 h 2313571"/>
              <a:gd name="connsiteX5" fmla="*/ 1163575 w 2013244"/>
              <a:gd name="connsiteY5" fmla="*/ 1441256 h 2313571"/>
              <a:gd name="connsiteX6" fmla="*/ 1379223 w 2013244"/>
              <a:gd name="connsiteY6" fmla="*/ 1597998 h 2313571"/>
              <a:gd name="connsiteX7" fmla="*/ 1486887 w 2013244"/>
              <a:gd name="connsiteY7" fmla="*/ 1619599 h 2313571"/>
              <a:gd name="connsiteX8" fmla="*/ 1641137 w 2013244"/>
              <a:gd name="connsiteY8" fmla="*/ 1665821 h 2313571"/>
              <a:gd name="connsiteX9" fmla="*/ 1716256 w 2013244"/>
              <a:gd name="connsiteY9" fmla="*/ 1776566 h 2313571"/>
              <a:gd name="connsiteX10" fmla="*/ 1853821 w 2013244"/>
              <a:gd name="connsiteY10" fmla="*/ 1722619 h 2313571"/>
              <a:gd name="connsiteX11" fmla="*/ 2012964 w 2013244"/>
              <a:gd name="connsiteY11" fmla="*/ 1795447 h 2313571"/>
              <a:gd name="connsiteX12" fmla="*/ 1996018 w 2013244"/>
              <a:gd name="connsiteY12" fmla="*/ 2000364 h 2313571"/>
              <a:gd name="connsiteX13" fmla="*/ 1934741 w 2013244"/>
              <a:gd name="connsiteY13" fmla="*/ 2313337 h 2313571"/>
              <a:gd name="connsiteX14" fmla="*/ 1341886 w 2013244"/>
              <a:gd name="connsiteY14" fmla="*/ 2190729 h 2313571"/>
              <a:gd name="connsiteX15" fmla="*/ 702513 w 2013244"/>
              <a:gd name="connsiteY15" fmla="*/ 1942692 h 2313571"/>
              <a:gd name="connsiteX16" fmla="*/ 884 w 2013244"/>
              <a:gd name="connsiteY16" fmla="*/ 1672761 h 2313571"/>
              <a:gd name="connsiteX0" fmla="*/ 884 w 2013244"/>
              <a:gd name="connsiteY0" fmla="*/ 1672761 h 2313571"/>
              <a:gd name="connsiteX1" fmla="*/ 568431 w 2013244"/>
              <a:gd name="connsiteY1" fmla="*/ 50570 h 2313571"/>
              <a:gd name="connsiteX2" fmla="*/ 1094946 w 2013244"/>
              <a:gd name="connsiteY2" fmla="*/ 451839 h 2313571"/>
              <a:gd name="connsiteX3" fmla="*/ 1352115 w 2013244"/>
              <a:gd name="connsiteY3" fmla="*/ 916112 h 2313571"/>
              <a:gd name="connsiteX4" fmla="*/ 1280075 w 2013244"/>
              <a:gd name="connsiteY4" fmla="*/ 1016703 h 2313571"/>
              <a:gd name="connsiteX5" fmla="*/ 1147116 w 2013244"/>
              <a:gd name="connsiteY5" fmla="*/ 1242491 h 2313571"/>
              <a:gd name="connsiteX6" fmla="*/ 1163575 w 2013244"/>
              <a:gd name="connsiteY6" fmla="*/ 1441256 h 2313571"/>
              <a:gd name="connsiteX7" fmla="*/ 1379223 w 2013244"/>
              <a:gd name="connsiteY7" fmla="*/ 1597998 h 2313571"/>
              <a:gd name="connsiteX8" fmla="*/ 1486887 w 2013244"/>
              <a:gd name="connsiteY8" fmla="*/ 1619599 h 2313571"/>
              <a:gd name="connsiteX9" fmla="*/ 1641137 w 2013244"/>
              <a:gd name="connsiteY9" fmla="*/ 1665821 h 2313571"/>
              <a:gd name="connsiteX10" fmla="*/ 1716256 w 2013244"/>
              <a:gd name="connsiteY10" fmla="*/ 1776566 h 2313571"/>
              <a:gd name="connsiteX11" fmla="*/ 1853821 w 2013244"/>
              <a:gd name="connsiteY11" fmla="*/ 1722619 h 2313571"/>
              <a:gd name="connsiteX12" fmla="*/ 2012964 w 2013244"/>
              <a:gd name="connsiteY12" fmla="*/ 1795447 h 2313571"/>
              <a:gd name="connsiteX13" fmla="*/ 1996018 w 2013244"/>
              <a:gd name="connsiteY13" fmla="*/ 2000364 h 2313571"/>
              <a:gd name="connsiteX14" fmla="*/ 1934741 w 2013244"/>
              <a:gd name="connsiteY14" fmla="*/ 2313337 h 2313571"/>
              <a:gd name="connsiteX15" fmla="*/ 1341886 w 2013244"/>
              <a:gd name="connsiteY15" fmla="*/ 2190729 h 2313571"/>
              <a:gd name="connsiteX16" fmla="*/ 702513 w 2013244"/>
              <a:gd name="connsiteY16" fmla="*/ 1942692 h 2313571"/>
              <a:gd name="connsiteX17" fmla="*/ 884 w 2013244"/>
              <a:gd name="connsiteY17" fmla="*/ 1672761 h 2313571"/>
              <a:gd name="connsiteX0" fmla="*/ 884 w 2013244"/>
              <a:gd name="connsiteY0" fmla="*/ 1672761 h 2313571"/>
              <a:gd name="connsiteX1" fmla="*/ 568431 w 2013244"/>
              <a:gd name="connsiteY1" fmla="*/ 50570 h 2313571"/>
              <a:gd name="connsiteX2" fmla="*/ 1094946 w 2013244"/>
              <a:gd name="connsiteY2" fmla="*/ 451839 h 2313571"/>
              <a:gd name="connsiteX3" fmla="*/ 1352115 w 2013244"/>
              <a:gd name="connsiteY3" fmla="*/ 916112 h 2313571"/>
              <a:gd name="connsiteX4" fmla="*/ 1304351 w 2013244"/>
              <a:gd name="connsiteY4" fmla="*/ 1038282 h 2313571"/>
              <a:gd name="connsiteX5" fmla="*/ 1147116 w 2013244"/>
              <a:gd name="connsiteY5" fmla="*/ 1242491 h 2313571"/>
              <a:gd name="connsiteX6" fmla="*/ 1163575 w 2013244"/>
              <a:gd name="connsiteY6" fmla="*/ 1441256 h 2313571"/>
              <a:gd name="connsiteX7" fmla="*/ 1379223 w 2013244"/>
              <a:gd name="connsiteY7" fmla="*/ 1597998 h 2313571"/>
              <a:gd name="connsiteX8" fmla="*/ 1486887 w 2013244"/>
              <a:gd name="connsiteY8" fmla="*/ 1619599 h 2313571"/>
              <a:gd name="connsiteX9" fmla="*/ 1641137 w 2013244"/>
              <a:gd name="connsiteY9" fmla="*/ 1665821 h 2313571"/>
              <a:gd name="connsiteX10" fmla="*/ 1716256 w 2013244"/>
              <a:gd name="connsiteY10" fmla="*/ 1776566 h 2313571"/>
              <a:gd name="connsiteX11" fmla="*/ 1853821 w 2013244"/>
              <a:gd name="connsiteY11" fmla="*/ 1722619 h 2313571"/>
              <a:gd name="connsiteX12" fmla="*/ 2012964 w 2013244"/>
              <a:gd name="connsiteY12" fmla="*/ 1795447 h 2313571"/>
              <a:gd name="connsiteX13" fmla="*/ 1996018 w 2013244"/>
              <a:gd name="connsiteY13" fmla="*/ 2000364 h 2313571"/>
              <a:gd name="connsiteX14" fmla="*/ 1934741 w 2013244"/>
              <a:gd name="connsiteY14" fmla="*/ 2313337 h 2313571"/>
              <a:gd name="connsiteX15" fmla="*/ 1341886 w 2013244"/>
              <a:gd name="connsiteY15" fmla="*/ 2190729 h 2313571"/>
              <a:gd name="connsiteX16" fmla="*/ 702513 w 2013244"/>
              <a:gd name="connsiteY16" fmla="*/ 1942692 h 2313571"/>
              <a:gd name="connsiteX17" fmla="*/ 884 w 2013244"/>
              <a:gd name="connsiteY17" fmla="*/ 1672761 h 2313571"/>
              <a:gd name="connsiteX0" fmla="*/ 905 w 2013265"/>
              <a:gd name="connsiteY0" fmla="*/ 1701248 h 2342058"/>
              <a:gd name="connsiteX1" fmla="*/ 568452 w 2013265"/>
              <a:gd name="connsiteY1" fmla="*/ 79057 h 2342058"/>
              <a:gd name="connsiteX2" fmla="*/ 1157927 w 2013265"/>
              <a:gd name="connsiteY2" fmla="*/ 275658 h 2342058"/>
              <a:gd name="connsiteX3" fmla="*/ 1094967 w 2013265"/>
              <a:gd name="connsiteY3" fmla="*/ 480326 h 2342058"/>
              <a:gd name="connsiteX4" fmla="*/ 1352136 w 2013265"/>
              <a:gd name="connsiteY4" fmla="*/ 944599 h 2342058"/>
              <a:gd name="connsiteX5" fmla="*/ 1304372 w 2013265"/>
              <a:gd name="connsiteY5" fmla="*/ 1066769 h 2342058"/>
              <a:gd name="connsiteX6" fmla="*/ 1147137 w 2013265"/>
              <a:gd name="connsiteY6" fmla="*/ 1270978 h 2342058"/>
              <a:gd name="connsiteX7" fmla="*/ 1163596 w 2013265"/>
              <a:gd name="connsiteY7" fmla="*/ 1469743 h 2342058"/>
              <a:gd name="connsiteX8" fmla="*/ 1379244 w 2013265"/>
              <a:gd name="connsiteY8" fmla="*/ 1626485 h 2342058"/>
              <a:gd name="connsiteX9" fmla="*/ 1486908 w 2013265"/>
              <a:gd name="connsiteY9" fmla="*/ 1648086 h 2342058"/>
              <a:gd name="connsiteX10" fmla="*/ 1641158 w 2013265"/>
              <a:gd name="connsiteY10" fmla="*/ 1694308 h 2342058"/>
              <a:gd name="connsiteX11" fmla="*/ 1716277 w 2013265"/>
              <a:gd name="connsiteY11" fmla="*/ 1805053 h 2342058"/>
              <a:gd name="connsiteX12" fmla="*/ 1853842 w 2013265"/>
              <a:gd name="connsiteY12" fmla="*/ 1751106 h 2342058"/>
              <a:gd name="connsiteX13" fmla="*/ 2012985 w 2013265"/>
              <a:gd name="connsiteY13" fmla="*/ 1823934 h 2342058"/>
              <a:gd name="connsiteX14" fmla="*/ 1996039 w 2013265"/>
              <a:gd name="connsiteY14" fmla="*/ 2028851 h 2342058"/>
              <a:gd name="connsiteX15" fmla="*/ 1934762 w 2013265"/>
              <a:gd name="connsiteY15" fmla="*/ 2341824 h 2342058"/>
              <a:gd name="connsiteX16" fmla="*/ 1341907 w 2013265"/>
              <a:gd name="connsiteY16" fmla="*/ 2219216 h 2342058"/>
              <a:gd name="connsiteX17" fmla="*/ 702534 w 2013265"/>
              <a:gd name="connsiteY17" fmla="*/ 1971179 h 2342058"/>
              <a:gd name="connsiteX18" fmla="*/ 905 w 2013265"/>
              <a:gd name="connsiteY18" fmla="*/ 1701248 h 2342058"/>
              <a:gd name="connsiteX0" fmla="*/ 905 w 2013265"/>
              <a:gd name="connsiteY0" fmla="*/ 1701248 h 2342058"/>
              <a:gd name="connsiteX1" fmla="*/ 568452 w 2013265"/>
              <a:gd name="connsiteY1" fmla="*/ 79057 h 2342058"/>
              <a:gd name="connsiteX2" fmla="*/ 1157927 w 2013265"/>
              <a:gd name="connsiteY2" fmla="*/ 275658 h 2342058"/>
              <a:gd name="connsiteX3" fmla="*/ 1130032 w 2013265"/>
              <a:gd name="connsiteY3" fmla="*/ 499207 h 2342058"/>
              <a:gd name="connsiteX4" fmla="*/ 1352136 w 2013265"/>
              <a:gd name="connsiteY4" fmla="*/ 944599 h 2342058"/>
              <a:gd name="connsiteX5" fmla="*/ 1304372 w 2013265"/>
              <a:gd name="connsiteY5" fmla="*/ 1066769 h 2342058"/>
              <a:gd name="connsiteX6" fmla="*/ 1147137 w 2013265"/>
              <a:gd name="connsiteY6" fmla="*/ 1270978 h 2342058"/>
              <a:gd name="connsiteX7" fmla="*/ 1163596 w 2013265"/>
              <a:gd name="connsiteY7" fmla="*/ 1469743 h 2342058"/>
              <a:gd name="connsiteX8" fmla="*/ 1379244 w 2013265"/>
              <a:gd name="connsiteY8" fmla="*/ 1626485 h 2342058"/>
              <a:gd name="connsiteX9" fmla="*/ 1486908 w 2013265"/>
              <a:gd name="connsiteY9" fmla="*/ 1648086 h 2342058"/>
              <a:gd name="connsiteX10" fmla="*/ 1641158 w 2013265"/>
              <a:gd name="connsiteY10" fmla="*/ 1694308 h 2342058"/>
              <a:gd name="connsiteX11" fmla="*/ 1716277 w 2013265"/>
              <a:gd name="connsiteY11" fmla="*/ 1805053 h 2342058"/>
              <a:gd name="connsiteX12" fmla="*/ 1853842 w 2013265"/>
              <a:gd name="connsiteY12" fmla="*/ 1751106 h 2342058"/>
              <a:gd name="connsiteX13" fmla="*/ 2012985 w 2013265"/>
              <a:gd name="connsiteY13" fmla="*/ 1823934 h 2342058"/>
              <a:gd name="connsiteX14" fmla="*/ 1996039 w 2013265"/>
              <a:gd name="connsiteY14" fmla="*/ 2028851 h 2342058"/>
              <a:gd name="connsiteX15" fmla="*/ 1934762 w 2013265"/>
              <a:gd name="connsiteY15" fmla="*/ 2341824 h 2342058"/>
              <a:gd name="connsiteX16" fmla="*/ 1341907 w 2013265"/>
              <a:gd name="connsiteY16" fmla="*/ 2219216 h 2342058"/>
              <a:gd name="connsiteX17" fmla="*/ 702534 w 2013265"/>
              <a:gd name="connsiteY17" fmla="*/ 1971179 h 2342058"/>
              <a:gd name="connsiteX18" fmla="*/ 905 w 2013265"/>
              <a:gd name="connsiteY18" fmla="*/ 1701248 h 2342058"/>
              <a:gd name="connsiteX0" fmla="*/ 905 w 2013265"/>
              <a:gd name="connsiteY0" fmla="*/ 1701248 h 2342058"/>
              <a:gd name="connsiteX1" fmla="*/ 568452 w 2013265"/>
              <a:gd name="connsiteY1" fmla="*/ 79057 h 2342058"/>
              <a:gd name="connsiteX2" fmla="*/ 1157927 w 2013265"/>
              <a:gd name="connsiteY2" fmla="*/ 275658 h 2342058"/>
              <a:gd name="connsiteX3" fmla="*/ 1130032 w 2013265"/>
              <a:gd name="connsiteY3" fmla="*/ 499207 h 2342058"/>
              <a:gd name="connsiteX4" fmla="*/ 1365623 w 2013265"/>
              <a:gd name="connsiteY4" fmla="*/ 923020 h 2342058"/>
              <a:gd name="connsiteX5" fmla="*/ 1304372 w 2013265"/>
              <a:gd name="connsiteY5" fmla="*/ 1066769 h 2342058"/>
              <a:gd name="connsiteX6" fmla="*/ 1147137 w 2013265"/>
              <a:gd name="connsiteY6" fmla="*/ 1270978 h 2342058"/>
              <a:gd name="connsiteX7" fmla="*/ 1163596 w 2013265"/>
              <a:gd name="connsiteY7" fmla="*/ 1469743 h 2342058"/>
              <a:gd name="connsiteX8" fmla="*/ 1379244 w 2013265"/>
              <a:gd name="connsiteY8" fmla="*/ 1626485 h 2342058"/>
              <a:gd name="connsiteX9" fmla="*/ 1486908 w 2013265"/>
              <a:gd name="connsiteY9" fmla="*/ 1648086 h 2342058"/>
              <a:gd name="connsiteX10" fmla="*/ 1641158 w 2013265"/>
              <a:gd name="connsiteY10" fmla="*/ 1694308 h 2342058"/>
              <a:gd name="connsiteX11" fmla="*/ 1716277 w 2013265"/>
              <a:gd name="connsiteY11" fmla="*/ 1805053 h 2342058"/>
              <a:gd name="connsiteX12" fmla="*/ 1853842 w 2013265"/>
              <a:gd name="connsiteY12" fmla="*/ 1751106 h 2342058"/>
              <a:gd name="connsiteX13" fmla="*/ 2012985 w 2013265"/>
              <a:gd name="connsiteY13" fmla="*/ 1823934 h 2342058"/>
              <a:gd name="connsiteX14" fmla="*/ 1996039 w 2013265"/>
              <a:gd name="connsiteY14" fmla="*/ 2028851 h 2342058"/>
              <a:gd name="connsiteX15" fmla="*/ 1934762 w 2013265"/>
              <a:gd name="connsiteY15" fmla="*/ 2341824 h 2342058"/>
              <a:gd name="connsiteX16" fmla="*/ 1341907 w 2013265"/>
              <a:gd name="connsiteY16" fmla="*/ 2219216 h 2342058"/>
              <a:gd name="connsiteX17" fmla="*/ 702534 w 2013265"/>
              <a:gd name="connsiteY17" fmla="*/ 1971179 h 2342058"/>
              <a:gd name="connsiteX18" fmla="*/ 905 w 2013265"/>
              <a:gd name="connsiteY18" fmla="*/ 1701248 h 2342058"/>
              <a:gd name="connsiteX0" fmla="*/ 1830 w 2014190"/>
              <a:gd name="connsiteY0" fmla="*/ 1649261 h 2290071"/>
              <a:gd name="connsiteX1" fmla="*/ 520825 w 2014190"/>
              <a:gd name="connsiteY1" fmla="*/ 89109 h 2290071"/>
              <a:gd name="connsiteX2" fmla="*/ 1158852 w 2014190"/>
              <a:gd name="connsiteY2" fmla="*/ 223671 h 2290071"/>
              <a:gd name="connsiteX3" fmla="*/ 1130957 w 2014190"/>
              <a:gd name="connsiteY3" fmla="*/ 447220 h 2290071"/>
              <a:gd name="connsiteX4" fmla="*/ 1366548 w 2014190"/>
              <a:gd name="connsiteY4" fmla="*/ 871033 h 2290071"/>
              <a:gd name="connsiteX5" fmla="*/ 1305297 w 2014190"/>
              <a:gd name="connsiteY5" fmla="*/ 1014782 h 2290071"/>
              <a:gd name="connsiteX6" fmla="*/ 1148062 w 2014190"/>
              <a:gd name="connsiteY6" fmla="*/ 1218991 h 2290071"/>
              <a:gd name="connsiteX7" fmla="*/ 1164521 w 2014190"/>
              <a:gd name="connsiteY7" fmla="*/ 1417756 h 2290071"/>
              <a:gd name="connsiteX8" fmla="*/ 1380169 w 2014190"/>
              <a:gd name="connsiteY8" fmla="*/ 1574498 h 2290071"/>
              <a:gd name="connsiteX9" fmla="*/ 1487833 w 2014190"/>
              <a:gd name="connsiteY9" fmla="*/ 1596099 h 2290071"/>
              <a:gd name="connsiteX10" fmla="*/ 1642083 w 2014190"/>
              <a:gd name="connsiteY10" fmla="*/ 1642321 h 2290071"/>
              <a:gd name="connsiteX11" fmla="*/ 1717202 w 2014190"/>
              <a:gd name="connsiteY11" fmla="*/ 1753066 h 2290071"/>
              <a:gd name="connsiteX12" fmla="*/ 1854767 w 2014190"/>
              <a:gd name="connsiteY12" fmla="*/ 1699119 h 2290071"/>
              <a:gd name="connsiteX13" fmla="*/ 2013910 w 2014190"/>
              <a:gd name="connsiteY13" fmla="*/ 1771947 h 2290071"/>
              <a:gd name="connsiteX14" fmla="*/ 1996964 w 2014190"/>
              <a:gd name="connsiteY14" fmla="*/ 1976864 h 2290071"/>
              <a:gd name="connsiteX15" fmla="*/ 1935687 w 2014190"/>
              <a:gd name="connsiteY15" fmla="*/ 2289837 h 2290071"/>
              <a:gd name="connsiteX16" fmla="*/ 1342832 w 2014190"/>
              <a:gd name="connsiteY16" fmla="*/ 2167229 h 2290071"/>
              <a:gd name="connsiteX17" fmla="*/ 703459 w 2014190"/>
              <a:gd name="connsiteY17" fmla="*/ 1919192 h 2290071"/>
              <a:gd name="connsiteX18" fmla="*/ 1830 w 2014190"/>
              <a:gd name="connsiteY18" fmla="*/ 1649261 h 2290071"/>
              <a:gd name="connsiteX0" fmla="*/ 1879 w 2014239"/>
              <a:gd name="connsiteY0" fmla="*/ 1565764 h 2206574"/>
              <a:gd name="connsiteX1" fmla="*/ 498052 w 2014239"/>
              <a:gd name="connsiteY1" fmla="*/ 320896 h 2206574"/>
              <a:gd name="connsiteX2" fmla="*/ 520874 w 2014239"/>
              <a:gd name="connsiteY2" fmla="*/ 5612 h 2206574"/>
              <a:gd name="connsiteX3" fmla="*/ 1158901 w 2014239"/>
              <a:gd name="connsiteY3" fmla="*/ 140174 h 2206574"/>
              <a:gd name="connsiteX4" fmla="*/ 1131006 w 2014239"/>
              <a:gd name="connsiteY4" fmla="*/ 363723 h 2206574"/>
              <a:gd name="connsiteX5" fmla="*/ 1366597 w 2014239"/>
              <a:gd name="connsiteY5" fmla="*/ 787536 h 2206574"/>
              <a:gd name="connsiteX6" fmla="*/ 1305346 w 2014239"/>
              <a:gd name="connsiteY6" fmla="*/ 931285 h 2206574"/>
              <a:gd name="connsiteX7" fmla="*/ 1148111 w 2014239"/>
              <a:gd name="connsiteY7" fmla="*/ 1135494 h 2206574"/>
              <a:gd name="connsiteX8" fmla="*/ 1164570 w 2014239"/>
              <a:gd name="connsiteY8" fmla="*/ 1334259 h 2206574"/>
              <a:gd name="connsiteX9" fmla="*/ 1380218 w 2014239"/>
              <a:gd name="connsiteY9" fmla="*/ 1491001 h 2206574"/>
              <a:gd name="connsiteX10" fmla="*/ 1487882 w 2014239"/>
              <a:gd name="connsiteY10" fmla="*/ 1512602 h 2206574"/>
              <a:gd name="connsiteX11" fmla="*/ 1642132 w 2014239"/>
              <a:gd name="connsiteY11" fmla="*/ 1558824 h 2206574"/>
              <a:gd name="connsiteX12" fmla="*/ 1717251 w 2014239"/>
              <a:gd name="connsiteY12" fmla="*/ 1669569 h 2206574"/>
              <a:gd name="connsiteX13" fmla="*/ 1854816 w 2014239"/>
              <a:gd name="connsiteY13" fmla="*/ 1615622 h 2206574"/>
              <a:gd name="connsiteX14" fmla="*/ 2013959 w 2014239"/>
              <a:gd name="connsiteY14" fmla="*/ 1688450 h 2206574"/>
              <a:gd name="connsiteX15" fmla="*/ 1997013 w 2014239"/>
              <a:gd name="connsiteY15" fmla="*/ 1893367 h 2206574"/>
              <a:gd name="connsiteX16" fmla="*/ 1935736 w 2014239"/>
              <a:gd name="connsiteY16" fmla="*/ 2206340 h 2206574"/>
              <a:gd name="connsiteX17" fmla="*/ 1342881 w 2014239"/>
              <a:gd name="connsiteY17" fmla="*/ 2083732 h 2206574"/>
              <a:gd name="connsiteX18" fmla="*/ 703508 w 2014239"/>
              <a:gd name="connsiteY18" fmla="*/ 1835695 h 2206574"/>
              <a:gd name="connsiteX19" fmla="*/ 1879 w 2014239"/>
              <a:gd name="connsiteY19" fmla="*/ 1565764 h 2206574"/>
              <a:gd name="connsiteX0" fmla="*/ 1879 w 2014239"/>
              <a:gd name="connsiteY0" fmla="*/ 1620645 h 2261455"/>
              <a:gd name="connsiteX1" fmla="*/ 498052 w 2014239"/>
              <a:gd name="connsiteY1" fmla="*/ 375777 h 2261455"/>
              <a:gd name="connsiteX2" fmla="*/ 501993 w 2014239"/>
              <a:gd name="connsiteY2" fmla="*/ 3849 h 2261455"/>
              <a:gd name="connsiteX3" fmla="*/ 1158901 w 2014239"/>
              <a:gd name="connsiteY3" fmla="*/ 195055 h 2261455"/>
              <a:gd name="connsiteX4" fmla="*/ 1131006 w 2014239"/>
              <a:gd name="connsiteY4" fmla="*/ 418604 h 2261455"/>
              <a:gd name="connsiteX5" fmla="*/ 1366597 w 2014239"/>
              <a:gd name="connsiteY5" fmla="*/ 842417 h 2261455"/>
              <a:gd name="connsiteX6" fmla="*/ 1305346 w 2014239"/>
              <a:gd name="connsiteY6" fmla="*/ 986166 h 2261455"/>
              <a:gd name="connsiteX7" fmla="*/ 1148111 w 2014239"/>
              <a:gd name="connsiteY7" fmla="*/ 1190375 h 2261455"/>
              <a:gd name="connsiteX8" fmla="*/ 1164570 w 2014239"/>
              <a:gd name="connsiteY8" fmla="*/ 1389140 h 2261455"/>
              <a:gd name="connsiteX9" fmla="*/ 1380218 w 2014239"/>
              <a:gd name="connsiteY9" fmla="*/ 1545882 h 2261455"/>
              <a:gd name="connsiteX10" fmla="*/ 1487882 w 2014239"/>
              <a:gd name="connsiteY10" fmla="*/ 1567483 h 2261455"/>
              <a:gd name="connsiteX11" fmla="*/ 1642132 w 2014239"/>
              <a:gd name="connsiteY11" fmla="*/ 1613705 h 2261455"/>
              <a:gd name="connsiteX12" fmla="*/ 1717251 w 2014239"/>
              <a:gd name="connsiteY12" fmla="*/ 1724450 h 2261455"/>
              <a:gd name="connsiteX13" fmla="*/ 1854816 w 2014239"/>
              <a:gd name="connsiteY13" fmla="*/ 1670503 h 2261455"/>
              <a:gd name="connsiteX14" fmla="*/ 2013959 w 2014239"/>
              <a:gd name="connsiteY14" fmla="*/ 1743331 h 2261455"/>
              <a:gd name="connsiteX15" fmla="*/ 1997013 w 2014239"/>
              <a:gd name="connsiteY15" fmla="*/ 1948248 h 2261455"/>
              <a:gd name="connsiteX16" fmla="*/ 1935736 w 2014239"/>
              <a:gd name="connsiteY16" fmla="*/ 2261221 h 2261455"/>
              <a:gd name="connsiteX17" fmla="*/ 1342881 w 2014239"/>
              <a:gd name="connsiteY17" fmla="*/ 2138613 h 2261455"/>
              <a:gd name="connsiteX18" fmla="*/ 703508 w 2014239"/>
              <a:gd name="connsiteY18" fmla="*/ 1890576 h 2261455"/>
              <a:gd name="connsiteX19" fmla="*/ 1879 w 2014239"/>
              <a:gd name="connsiteY19" fmla="*/ 1620645 h 2261455"/>
              <a:gd name="connsiteX0" fmla="*/ 1879 w 2014239"/>
              <a:gd name="connsiteY0" fmla="*/ 1654261 h 2295071"/>
              <a:gd name="connsiteX1" fmla="*/ 498052 w 2014239"/>
              <a:gd name="connsiteY1" fmla="*/ 409393 h 2295071"/>
              <a:gd name="connsiteX2" fmla="*/ 501993 w 2014239"/>
              <a:gd name="connsiteY2" fmla="*/ 37465 h 2295071"/>
              <a:gd name="connsiteX3" fmla="*/ 827129 w 2014239"/>
              <a:gd name="connsiteY3" fmla="*/ 34462 h 2295071"/>
              <a:gd name="connsiteX4" fmla="*/ 1158901 w 2014239"/>
              <a:gd name="connsiteY4" fmla="*/ 228671 h 2295071"/>
              <a:gd name="connsiteX5" fmla="*/ 1131006 w 2014239"/>
              <a:gd name="connsiteY5" fmla="*/ 452220 h 2295071"/>
              <a:gd name="connsiteX6" fmla="*/ 1366597 w 2014239"/>
              <a:gd name="connsiteY6" fmla="*/ 876033 h 2295071"/>
              <a:gd name="connsiteX7" fmla="*/ 1305346 w 2014239"/>
              <a:gd name="connsiteY7" fmla="*/ 1019782 h 2295071"/>
              <a:gd name="connsiteX8" fmla="*/ 1148111 w 2014239"/>
              <a:gd name="connsiteY8" fmla="*/ 1223991 h 2295071"/>
              <a:gd name="connsiteX9" fmla="*/ 1164570 w 2014239"/>
              <a:gd name="connsiteY9" fmla="*/ 1422756 h 2295071"/>
              <a:gd name="connsiteX10" fmla="*/ 1380218 w 2014239"/>
              <a:gd name="connsiteY10" fmla="*/ 1579498 h 2295071"/>
              <a:gd name="connsiteX11" fmla="*/ 1487882 w 2014239"/>
              <a:gd name="connsiteY11" fmla="*/ 1601099 h 2295071"/>
              <a:gd name="connsiteX12" fmla="*/ 1642132 w 2014239"/>
              <a:gd name="connsiteY12" fmla="*/ 1647321 h 2295071"/>
              <a:gd name="connsiteX13" fmla="*/ 1717251 w 2014239"/>
              <a:gd name="connsiteY13" fmla="*/ 1758066 h 2295071"/>
              <a:gd name="connsiteX14" fmla="*/ 1854816 w 2014239"/>
              <a:gd name="connsiteY14" fmla="*/ 1704119 h 2295071"/>
              <a:gd name="connsiteX15" fmla="*/ 2013959 w 2014239"/>
              <a:gd name="connsiteY15" fmla="*/ 1776947 h 2295071"/>
              <a:gd name="connsiteX16" fmla="*/ 1997013 w 2014239"/>
              <a:gd name="connsiteY16" fmla="*/ 1981864 h 2295071"/>
              <a:gd name="connsiteX17" fmla="*/ 1935736 w 2014239"/>
              <a:gd name="connsiteY17" fmla="*/ 2294837 h 2295071"/>
              <a:gd name="connsiteX18" fmla="*/ 1342881 w 2014239"/>
              <a:gd name="connsiteY18" fmla="*/ 2172229 h 2295071"/>
              <a:gd name="connsiteX19" fmla="*/ 703508 w 2014239"/>
              <a:gd name="connsiteY19" fmla="*/ 1924192 h 2295071"/>
              <a:gd name="connsiteX20" fmla="*/ 1879 w 2014239"/>
              <a:gd name="connsiteY20" fmla="*/ 1654261 h 2295071"/>
              <a:gd name="connsiteX0" fmla="*/ 1317 w 2013677"/>
              <a:gd name="connsiteY0" fmla="*/ 1655195 h 2296005"/>
              <a:gd name="connsiteX1" fmla="*/ 527161 w 2013677"/>
              <a:gd name="connsiteY1" fmla="*/ 423814 h 2296005"/>
              <a:gd name="connsiteX2" fmla="*/ 501431 w 2013677"/>
              <a:gd name="connsiteY2" fmla="*/ 38399 h 2296005"/>
              <a:gd name="connsiteX3" fmla="*/ 826567 w 2013677"/>
              <a:gd name="connsiteY3" fmla="*/ 35396 h 2296005"/>
              <a:gd name="connsiteX4" fmla="*/ 1158339 w 2013677"/>
              <a:gd name="connsiteY4" fmla="*/ 229605 h 2296005"/>
              <a:gd name="connsiteX5" fmla="*/ 1130444 w 2013677"/>
              <a:gd name="connsiteY5" fmla="*/ 453154 h 2296005"/>
              <a:gd name="connsiteX6" fmla="*/ 1366035 w 2013677"/>
              <a:gd name="connsiteY6" fmla="*/ 876967 h 2296005"/>
              <a:gd name="connsiteX7" fmla="*/ 1304784 w 2013677"/>
              <a:gd name="connsiteY7" fmla="*/ 1020716 h 2296005"/>
              <a:gd name="connsiteX8" fmla="*/ 1147549 w 2013677"/>
              <a:gd name="connsiteY8" fmla="*/ 1224925 h 2296005"/>
              <a:gd name="connsiteX9" fmla="*/ 1164008 w 2013677"/>
              <a:gd name="connsiteY9" fmla="*/ 1423690 h 2296005"/>
              <a:gd name="connsiteX10" fmla="*/ 1379656 w 2013677"/>
              <a:gd name="connsiteY10" fmla="*/ 1580432 h 2296005"/>
              <a:gd name="connsiteX11" fmla="*/ 1487320 w 2013677"/>
              <a:gd name="connsiteY11" fmla="*/ 1602033 h 2296005"/>
              <a:gd name="connsiteX12" fmla="*/ 1641570 w 2013677"/>
              <a:gd name="connsiteY12" fmla="*/ 1648255 h 2296005"/>
              <a:gd name="connsiteX13" fmla="*/ 1716689 w 2013677"/>
              <a:gd name="connsiteY13" fmla="*/ 1759000 h 2296005"/>
              <a:gd name="connsiteX14" fmla="*/ 1854254 w 2013677"/>
              <a:gd name="connsiteY14" fmla="*/ 1705053 h 2296005"/>
              <a:gd name="connsiteX15" fmla="*/ 2013397 w 2013677"/>
              <a:gd name="connsiteY15" fmla="*/ 1777881 h 2296005"/>
              <a:gd name="connsiteX16" fmla="*/ 1996451 w 2013677"/>
              <a:gd name="connsiteY16" fmla="*/ 1982798 h 2296005"/>
              <a:gd name="connsiteX17" fmla="*/ 1935174 w 2013677"/>
              <a:gd name="connsiteY17" fmla="*/ 2295771 h 2296005"/>
              <a:gd name="connsiteX18" fmla="*/ 1342319 w 2013677"/>
              <a:gd name="connsiteY18" fmla="*/ 2173163 h 2296005"/>
              <a:gd name="connsiteX19" fmla="*/ 702946 w 2013677"/>
              <a:gd name="connsiteY19" fmla="*/ 1925126 h 2296005"/>
              <a:gd name="connsiteX20" fmla="*/ 1317 w 2013677"/>
              <a:gd name="connsiteY20" fmla="*/ 1655195 h 2296005"/>
              <a:gd name="connsiteX0" fmla="*/ 60976 w 2073336"/>
              <a:gd name="connsiteY0" fmla="*/ 1655195 h 2296005"/>
              <a:gd name="connsiteX1" fmla="*/ 95904 w 2073336"/>
              <a:gd name="connsiteY1" fmla="*/ 715127 h 2296005"/>
              <a:gd name="connsiteX2" fmla="*/ 586820 w 2073336"/>
              <a:gd name="connsiteY2" fmla="*/ 423814 h 2296005"/>
              <a:gd name="connsiteX3" fmla="*/ 561090 w 2073336"/>
              <a:gd name="connsiteY3" fmla="*/ 38399 h 2296005"/>
              <a:gd name="connsiteX4" fmla="*/ 886226 w 2073336"/>
              <a:gd name="connsiteY4" fmla="*/ 35396 h 2296005"/>
              <a:gd name="connsiteX5" fmla="*/ 1217998 w 2073336"/>
              <a:gd name="connsiteY5" fmla="*/ 229605 h 2296005"/>
              <a:gd name="connsiteX6" fmla="*/ 1190103 w 2073336"/>
              <a:gd name="connsiteY6" fmla="*/ 453154 h 2296005"/>
              <a:gd name="connsiteX7" fmla="*/ 1425694 w 2073336"/>
              <a:gd name="connsiteY7" fmla="*/ 876967 h 2296005"/>
              <a:gd name="connsiteX8" fmla="*/ 1364443 w 2073336"/>
              <a:gd name="connsiteY8" fmla="*/ 1020716 h 2296005"/>
              <a:gd name="connsiteX9" fmla="*/ 1207208 w 2073336"/>
              <a:gd name="connsiteY9" fmla="*/ 1224925 h 2296005"/>
              <a:gd name="connsiteX10" fmla="*/ 1223667 w 2073336"/>
              <a:gd name="connsiteY10" fmla="*/ 1423690 h 2296005"/>
              <a:gd name="connsiteX11" fmla="*/ 1439315 w 2073336"/>
              <a:gd name="connsiteY11" fmla="*/ 1580432 h 2296005"/>
              <a:gd name="connsiteX12" fmla="*/ 1546979 w 2073336"/>
              <a:gd name="connsiteY12" fmla="*/ 1602033 h 2296005"/>
              <a:gd name="connsiteX13" fmla="*/ 1701229 w 2073336"/>
              <a:gd name="connsiteY13" fmla="*/ 1648255 h 2296005"/>
              <a:gd name="connsiteX14" fmla="*/ 1776348 w 2073336"/>
              <a:gd name="connsiteY14" fmla="*/ 1759000 h 2296005"/>
              <a:gd name="connsiteX15" fmla="*/ 1913913 w 2073336"/>
              <a:gd name="connsiteY15" fmla="*/ 1705053 h 2296005"/>
              <a:gd name="connsiteX16" fmla="*/ 2073056 w 2073336"/>
              <a:gd name="connsiteY16" fmla="*/ 1777881 h 2296005"/>
              <a:gd name="connsiteX17" fmla="*/ 2056110 w 2073336"/>
              <a:gd name="connsiteY17" fmla="*/ 1982798 h 2296005"/>
              <a:gd name="connsiteX18" fmla="*/ 1994833 w 2073336"/>
              <a:gd name="connsiteY18" fmla="*/ 2295771 h 2296005"/>
              <a:gd name="connsiteX19" fmla="*/ 1401978 w 2073336"/>
              <a:gd name="connsiteY19" fmla="*/ 2173163 h 2296005"/>
              <a:gd name="connsiteX20" fmla="*/ 762605 w 2073336"/>
              <a:gd name="connsiteY20" fmla="*/ 1925126 h 2296005"/>
              <a:gd name="connsiteX21" fmla="*/ 60976 w 2073336"/>
              <a:gd name="connsiteY21" fmla="*/ 1655195 h 2296005"/>
              <a:gd name="connsiteX0" fmla="*/ 60976 w 2073336"/>
              <a:gd name="connsiteY0" fmla="*/ 1655195 h 2296005"/>
              <a:gd name="connsiteX1" fmla="*/ 95904 w 2073336"/>
              <a:gd name="connsiteY1" fmla="*/ 715127 h 2296005"/>
              <a:gd name="connsiteX2" fmla="*/ 468138 w 2073336"/>
              <a:gd name="connsiteY2" fmla="*/ 607233 h 2296005"/>
              <a:gd name="connsiteX3" fmla="*/ 586820 w 2073336"/>
              <a:gd name="connsiteY3" fmla="*/ 423814 h 2296005"/>
              <a:gd name="connsiteX4" fmla="*/ 561090 w 2073336"/>
              <a:gd name="connsiteY4" fmla="*/ 38399 h 2296005"/>
              <a:gd name="connsiteX5" fmla="*/ 886226 w 2073336"/>
              <a:gd name="connsiteY5" fmla="*/ 35396 h 2296005"/>
              <a:gd name="connsiteX6" fmla="*/ 1217998 w 2073336"/>
              <a:gd name="connsiteY6" fmla="*/ 229605 h 2296005"/>
              <a:gd name="connsiteX7" fmla="*/ 1190103 w 2073336"/>
              <a:gd name="connsiteY7" fmla="*/ 453154 h 2296005"/>
              <a:gd name="connsiteX8" fmla="*/ 1425694 w 2073336"/>
              <a:gd name="connsiteY8" fmla="*/ 876967 h 2296005"/>
              <a:gd name="connsiteX9" fmla="*/ 1364443 w 2073336"/>
              <a:gd name="connsiteY9" fmla="*/ 1020716 h 2296005"/>
              <a:gd name="connsiteX10" fmla="*/ 1207208 w 2073336"/>
              <a:gd name="connsiteY10" fmla="*/ 1224925 h 2296005"/>
              <a:gd name="connsiteX11" fmla="*/ 1223667 w 2073336"/>
              <a:gd name="connsiteY11" fmla="*/ 1423690 h 2296005"/>
              <a:gd name="connsiteX12" fmla="*/ 1439315 w 2073336"/>
              <a:gd name="connsiteY12" fmla="*/ 1580432 h 2296005"/>
              <a:gd name="connsiteX13" fmla="*/ 1546979 w 2073336"/>
              <a:gd name="connsiteY13" fmla="*/ 1602033 h 2296005"/>
              <a:gd name="connsiteX14" fmla="*/ 1701229 w 2073336"/>
              <a:gd name="connsiteY14" fmla="*/ 1648255 h 2296005"/>
              <a:gd name="connsiteX15" fmla="*/ 1776348 w 2073336"/>
              <a:gd name="connsiteY15" fmla="*/ 1759000 h 2296005"/>
              <a:gd name="connsiteX16" fmla="*/ 1913913 w 2073336"/>
              <a:gd name="connsiteY16" fmla="*/ 1705053 h 2296005"/>
              <a:gd name="connsiteX17" fmla="*/ 2073056 w 2073336"/>
              <a:gd name="connsiteY17" fmla="*/ 1777881 h 2296005"/>
              <a:gd name="connsiteX18" fmla="*/ 2056110 w 2073336"/>
              <a:gd name="connsiteY18" fmla="*/ 1982798 h 2296005"/>
              <a:gd name="connsiteX19" fmla="*/ 1994833 w 2073336"/>
              <a:gd name="connsiteY19" fmla="*/ 2295771 h 2296005"/>
              <a:gd name="connsiteX20" fmla="*/ 1401978 w 2073336"/>
              <a:gd name="connsiteY20" fmla="*/ 2173163 h 2296005"/>
              <a:gd name="connsiteX21" fmla="*/ 762605 w 2073336"/>
              <a:gd name="connsiteY21" fmla="*/ 1925126 h 2296005"/>
              <a:gd name="connsiteX22" fmla="*/ 60976 w 2073336"/>
              <a:gd name="connsiteY22" fmla="*/ 1655195 h 2296005"/>
              <a:gd name="connsiteX0" fmla="*/ 76499 w 2088859"/>
              <a:gd name="connsiteY0" fmla="*/ 1655195 h 2296005"/>
              <a:gd name="connsiteX1" fmla="*/ 111427 w 2088859"/>
              <a:gd name="connsiteY1" fmla="*/ 715127 h 2296005"/>
              <a:gd name="connsiteX2" fmla="*/ 483661 w 2088859"/>
              <a:gd name="connsiteY2" fmla="*/ 607233 h 2296005"/>
              <a:gd name="connsiteX3" fmla="*/ 602343 w 2088859"/>
              <a:gd name="connsiteY3" fmla="*/ 423814 h 2296005"/>
              <a:gd name="connsiteX4" fmla="*/ 576613 w 2088859"/>
              <a:gd name="connsiteY4" fmla="*/ 38399 h 2296005"/>
              <a:gd name="connsiteX5" fmla="*/ 901749 w 2088859"/>
              <a:gd name="connsiteY5" fmla="*/ 35396 h 2296005"/>
              <a:gd name="connsiteX6" fmla="*/ 1233521 w 2088859"/>
              <a:gd name="connsiteY6" fmla="*/ 229605 h 2296005"/>
              <a:gd name="connsiteX7" fmla="*/ 1205626 w 2088859"/>
              <a:gd name="connsiteY7" fmla="*/ 453154 h 2296005"/>
              <a:gd name="connsiteX8" fmla="*/ 1441217 w 2088859"/>
              <a:gd name="connsiteY8" fmla="*/ 876967 h 2296005"/>
              <a:gd name="connsiteX9" fmla="*/ 1379966 w 2088859"/>
              <a:gd name="connsiteY9" fmla="*/ 1020716 h 2296005"/>
              <a:gd name="connsiteX10" fmla="*/ 1222731 w 2088859"/>
              <a:gd name="connsiteY10" fmla="*/ 1224925 h 2296005"/>
              <a:gd name="connsiteX11" fmla="*/ 1239190 w 2088859"/>
              <a:gd name="connsiteY11" fmla="*/ 1423690 h 2296005"/>
              <a:gd name="connsiteX12" fmla="*/ 1454838 w 2088859"/>
              <a:gd name="connsiteY12" fmla="*/ 1580432 h 2296005"/>
              <a:gd name="connsiteX13" fmla="*/ 1562502 w 2088859"/>
              <a:gd name="connsiteY13" fmla="*/ 1602033 h 2296005"/>
              <a:gd name="connsiteX14" fmla="*/ 1716752 w 2088859"/>
              <a:gd name="connsiteY14" fmla="*/ 1648255 h 2296005"/>
              <a:gd name="connsiteX15" fmla="*/ 1791871 w 2088859"/>
              <a:gd name="connsiteY15" fmla="*/ 1759000 h 2296005"/>
              <a:gd name="connsiteX16" fmla="*/ 1929436 w 2088859"/>
              <a:gd name="connsiteY16" fmla="*/ 1705053 h 2296005"/>
              <a:gd name="connsiteX17" fmla="*/ 2088579 w 2088859"/>
              <a:gd name="connsiteY17" fmla="*/ 1777881 h 2296005"/>
              <a:gd name="connsiteX18" fmla="*/ 2071633 w 2088859"/>
              <a:gd name="connsiteY18" fmla="*/ 1982798 h 2296005"/>
              <a:gd name="connsiteX19" fmla="*/ 2010356 w 2088859"/>
              <a:gd name="connsiteY19" fmla="*/ 2295771 h 2296005"/>
              <a:gd name="connsiteX20" fmla="*/ 1417501 w 2088859"/>
              <a:gd name="connsiteY20" fmla="*/ 2173163 h 2296005"/>
              <a:gd name="connsiteX21" fmla="*/ 991218 w 2088859"/>
              <a:gd name="connsiteY21" fmla="*/ 1819930 h 2296005"/>
              <a:gd name="connsiteX22" fmla="*/ 76499 w 2088859"/>
              <a:gd name="connsiteY22" fmla="*/ 1655195 h 2296005"/>
              <a:gd name="connsiteX0" fmla="*/ 76499 w 2088859"/>
              <a:gd name="connsiteY0" fmla="*/ 1655195 h 2296056"/>
              <a:gd name="connsiteX1" fmla="*/ 111427 w 2088859"/>
              <a:gd name="connsiteY1" fmla="*/ 715127 h 2296056"/>
              <a:gd name="connsiteX2" fmla="*/ 483661 w 2088859"/>
              <a:gd name="connsiteY2" fmla="*/ 607233 h 2296056"/>
              <a:gd name="connsiteX3" fmla="*/ 602343 w 2088859"/>
              <a:gd name="connsiteY3" fmla="*/ 423814 h 2296056"/>
              <a:gd name="connsiteX4" fmla="*/ 576613 w 2088859"/>
              <a:gd name="connsiteY4" fmla="*/ 38399 h 2296056"/>
              <a:gd name="connsiteX5" fmla="*/ 901749 w 2088859"/>
              <a:gd name="connsiteY5" fmla="*/ 35396 h 2296056"/>
              <a:gd name="connsiteX6" fmla="*/ 1233521 w 2088859"/>
              <a:gd name="connsiteY6" fmla="*/ 229605 h 2296056"/>
              <a:gd name="connsiteX7" fmla="*/ 1205626 w 2088859"/>
              <a:gd name="connsiteY7" fmla="*/ 453154 h 2296056"/>
              <a:gd name="connsiteX8" fmla="*/ 1441217 w 2088859"/>
              <a:gd name="connsiteY8" fmla="*/ 876967 h 2296056"/>
              <a:gd name="connsiteX9" fmla="*/ 1379966 w 2088859"/>
              <a:gd name="connsiteY9" fmla="*/ 1020716 h 2296056"/>
              <a:gd name="connsiteX10" fmla="*/ 1222731 w 2088859"/>
              <a:gd name="connsiteY10" fmla="*/ 1224925 h 2296056"/>
              <a:gd name="connsiteX11" fmla="*/ 1239190 w 2088859"/>
              <a:gd name="connsiteY11" fmla="*/ 1423690 h 2296056"/>
              <a:gd name="connsiteX12" fmla="*/ 1454838 w 2088859"/>
              <a:gd name="connsiteY12" fmla="*/ 1580432 h 2296056"/>
              <a:gd name="connsiteX13" fmla="*/ 1562502 w 2088859"/>
              <a:gd name="connsiteY13" fmla="*/ 1602033 h 2296056"/>
              <a:gd name="connsiteX14" fmla="*/ 1716752 w 2088859"/>
              <a:gd name="connsiteY14" fmla="*/ 1648255 h 2296056"/>
              <a:gd name="connsiteX15" fmla="*/ 1791871 w 2088859"/>
              <a:gd name="connsiteY15" fmla="*/ 1759000 h 2296056"/>
              <a:gd name="connsiteX16" fmla="*/ 1929436 w 2088859"/>
              <a:gd name="connsiteY16" fmla="*/ 1705053 h 2296056"/>
              <a:gd name="connsiteX17" fmla="*/ 2088579 w 2088859"/>
              <a:gd name="connsiteY17" fmla="*/ 1777881 h 2296056"/>
              <a:gd name="connsiteX18" fmla="*/ 2071633 w 2088859"/>
              <a:gd name="connsiteY18" fmla="*/ 1982798 h 2296056"/>
              <a:gd name="connsiteX19" fmla="*/ 2010356 w 2088859"/>
              <a:gd name="connsiteY19" fmla="*/ 2295771 h 2296056"/>
              <a:gd name="connsiteX20" fmla="*/ 1506513 w 2088859"/>
              <a:gd name="connsiteY20" fmla="*/ 2189347 h 2296056"/>
              <a:gd name="connsiteX21" fmla="*/ 991218 w 2088859"/>
              <a:gd name="connsiteY21" fmla="*/ 1819930 h 2296056"/>
              <a:gd name="connsiteX22" fmla="*/ 76499 w 2088859"/>
              <a:gd name="connsiteY22" fmla="*/ 1655195 h 2296056"/>
              <a:gd name="connsiteX0" fmla="*/ 76499 w 2088859"/>
              <a:gd name="connsiteY0" fmla="*/ 1655195 h 2296056"/>
              <a:gd name="connsiteX1" fmla="*/ 111427 w 2088859"/>
              <a:gd name="connsiteY1" fmla="*/ 715127 h 2296056"/>
              <a:gd name="connsiteX2" fmla="*/ 483661 w 2088859"/>
              <a:gd name="connsiteY2" fmla="*/ 607233 h 2296056"/>
              <a:gd name="connsiteX3" fmla="*/ 602343 w 2088859"/>
              <a:gd name="connsiteY3" fmla="*/ 423814 h 2296056"/>
              <a:gd name="connsiteX4" fmla="*/ 576613 w 2088859"/>
              <a:gd name="connsiteY4" fmla="*/ 38399 h 2296056"/>
              <a:gd name="connsiteX5" fmla="*/ 901749 w 2088859"/>
              <a:gd name="connsiteY5" fmla="*/ 35396 h 2296056"/>
              <a:gd name="connsiteX6" fmla="*/ 1233521 w 2088859"/>
              <a:gd name="connsiteY6" fmla="*/ 229605 h 2296056"/>
              <a:gd name="connsiteX7" fmla="*/ 1205626 w 2088859"/>
              <a:gd name="connsiteY7" fmla="*/ 453154 h 2296056"/>
              <a:gd name="connsiteX8" fmla="*/ 1441217 w 2088859"/>
              <a:gd name="connsiteY8" fmla="*/ 876967 h 2296056"/>
              <a:gd name="connsiteX9" fmla="*/ 1379966 w 2088859"/>
              <a:gd name="connsiteY9" fmla="*/ 1020716 h 2296056"/>
              <a:gd name="connsiteX10" fmla="*/ 1222731 w 2088859"/>
              <a:gd name="connsiteY10" fmla="*/ 1224925 h 2296056"/>
              <a:gd name="connsiteX11" fmla="*/ 1239190 w 2088859"/>
              <a:gd name="connsiteY11" fmla="*/ 1423690 h 2296056"/>
              <a:gd name="connsiteX12" fmla="*/ 1454838 w 2088859"/>
              <a:gd name="connsiteY12" fmla="*/ 1580432 h 2296056"/>
              <a:gd name="connsiteX13" fmla="*/ 1562502 w 2088859"/>
              <a:gd name="connsiteY13" fmla="*/ 1602033 h 2296056"/>
              <a:gd name="connsiteX14" fmla="*/ 1716752 w 2088859"/>
              <a:gd name="connsiteY14" fmla="*/ 1648255 h 2296056"/>
              <a:gd name="connsiteX15" fmla="*/ 1791871 w 2088859"/>
              <a:gd name="connsiteY15" fmla="*/ 1759000 h 2296056"/>
              <a:gd name="connsiteX16" fmla="*/ 1929436 w 2088859"/>
              <a:gd name="connsiteY16" fmla="*/ 1705053 h 2296056"/>
              <a:gd name="connsiteX17" fmla="*/ 2088579 w 2088859"/>
              <a:gd name="connsiteY17" fmla="*/ 1777881 h 2296056"/>
              <a:gd name="connsiteX18" fmla="*/ 2071633 w 2088859"/>
              <a:gd name="connsiteY18" fmla="*/ 1982798 h 2296056"/>
              <a:gd name="connsiteX19" fmla="*/ 2010356 w 2088859"/>
              <a:gd name="connsiteY19" fmla="*/ 2295771 h 2296056"/>
              <a:gd name="connsiteX20" fmla="*/ 1506513 w 2088859"/>
              <a:gd name="connsiteY20" fmla="*/ 2189347 h 2296056"/>
              <a:gd name="connsiteX21" fmla="*/ 991218 w 2088859"/>
              <a:gd name="connsiteY21" fmla="*/ 1819930 h 2296056"/>
              <a:gd name="connsiteX22" fmla="*/ 76499 w 2088859"/>
              <a:gd name="connsiteY22" fmla="*/ 1655195 h 2296056"/>
              <a:gd name="connsiteX0" fmla="*/ 76499 w 2088859"/>
              <a:gd name="connsiteY0" fmla="*/ 1655195 h 2296056"/>
              <a:gd name="connsiteX1" fmla="*/ 111427 w 2088859"/>
              <a:gd name="connsiteY1" fmla="*/ 715127 h 2296056"/>
              <a:gd name="connsiteX2" fmla="*/ 483661 w 2088859"/>
              <a:gd name="connsiteY2" fmla="*/ 607233 h 2296056"/>
              <a:gd name="connsiteX3" fmla="*/ 602343 w 2088859"/>
              <a:gd name="connsiteY3" fmla="*/ 423814 h 2296056"/>
              <a:gd name="connsiteX4" fmla="*/ 576613 w 2088859"/>
              <a:gd name="connsiteY4" fmla="*/ 38399 h 2296056"/>
              <a:gd name="connsiteX5" fmla="*/ 901749 w 2088859"/>
              <a:gd name="connsiteY5" fmla="*/ 35396 h 2296056"/>
              <a:gd name="connsiteX6" fmla="*/ 1233521 w 2088859"/>
              <a:gd name="connsiteY6" fmla="*/ 229605 h 2296056"/>
              <a:gd name="connsiteX7" fmla="*/ 1205626 w 2088859"/>
              <a:gd name="connsiteY7" fmla="*/ 453154 h 2296056"/>
              <a:gd name="connsiteX8" fmla="*/ 1441217 w 2088859"/>
              <a:gd name="connsiteY8" fmla="*/ 876967 h 2296056"/>
              <a:gd name="connsiteX9" fmla="*/ 1379966 w 2088859"/>
              <a:gd name="connsiteY9" fmla="*/ 1020716 h 2296056"/>
              <a:gd name="connsiteX10" fmla="*/ 1222731 w 2088859"/>
              <a:gd name="connsiteY10" fmla="*/ 1224925 h 2296056"/>
              <a:gd name="connsiteX11" fmla="*/ 1239190 w 2088859"/>
              <a:gd name="connsiteY11" fmla="*/ 1423690 h 2296056"/>
              <a:gd name="connsiteX12" fmla="*/ 1454838 w 2088859"/>
              <a:gd name="connsiteY12" fmla="*/ 1580432 h 2296056"/>
              <a:gd name="connsiteX13" fmla="*/ 1562502 w 2088859"/>
              <a:gd name="connsiteY13" fmla="*/ 1602033 h 2296056"/>
              <a:gd name="connsiteX14" fmla="*/ 1716752 w 2088859"/>
              <a:gd name="connsiteY14" fmla="*/ 1648255 h 2296056"/>
              <a:gd name="connsiteX15" fmla="*/ 1791871 w 2088859"/>
              <a:gd name="connsiteY15" fmla="*/ 1759000 h 2296056"/>
              <a:gd name="connsiteX16" fmla="*/ 1929436 w 2088859"/>
              <a:gd name="connsiteY16" fmla="*/ 1705053 h 2296056"/>
              <a:gd name="connsiteX17" fmla="*/ 2088579 w 2088859"/>
              <a:gd name="connsiteY17" fmla="*/ 1777881 h 2296056"/>
              <a:gd name="connsiteX18" fmla="*/ 2071633 w 2088859"/>
              <a:gd name="connsiteY18" fmla="*/ 1982798 h 2296056"/>
              <a:gd name="connsiteX19" fmla="*/ 2010356 w 2088859"/>
              <a:gd name="connsiteY19" fmla="*/ 2295771 h 2296056"/>
              <a:gd name="connsiteX20" fmla="*/ 1506513 w 2088859"/>
              <a:gd name="connsiteY20" fmla="*/ 2189347 h 2296056"/>
              <a:gd name="connsiteX21" fmla="*/ 1317141 w 2088859"/>
              <a:gd name="connsiteY21" fmla="*/ 1972089 h 2296056"/>
              <a:gd name="connsiteX22" fmla="*/ 991218 w 2088859"/>
              <a:gd name="connsiteY22" fmla="*/ 1819930 h 2296056"/>
              <a:gd name="connsiteX23" fmla="*/ 76499 w 2088859"/>
              <a:gd name="connsiteY23" fmla="*/ 1655195 h 2296056"/>
              <a:gd name="connsiteX0" fmla="*/ 76499 w 2088859"/>
              <a:gd name="connsiteY0" fmla="*/ 1655195 h 2296056"/>
              <a:gd name="connsiteX1" fmla="*/ 111427 w 2088859"/>
              <a:gd name="connsiteY1" fmla="*/ 715127 h 2296056"/>
              <a:gd name="connsiteX2" fmla="*/ 483661 w 2088859"/>
              <a:gd name="connsiteY2" fmla="*/ 607233 h 2296056"/>
              <a:gd name="connsiteX3" fmla="*/ 602343 w 2088859"/>
              <a:gd name="connsiteY3" fmla="*/ 423814 h 2296056"/>
              <a:gd name="connsiteX4" fmla="*/ 576613 w 2088859"/>
              <a:gd name="connsiteY4" fmla="*/ 38399 h 2296056"/>
              <a:gd name="connsiteX5" fmla="*/ 901749 w 2088859"/>
              <a:gd name="connsiteY5" fmla="*/ 35396 h 2296056"/>
              <a:gd name="connsiteX6" fmla="*/ 1233521 w 2088859"/>
              <a:gd name="connsiteY6" fmla="*/ 229605 h 2296056"/>
              <a:gd name="connsiteX7" fmla="*/ 1205626 w 2088859"/>
              <a:gd name="connsiteY7" fmla="*/ 453154 h 2296056"/>
              <a:gd name="connsiteX8" fmla="*/ 1441217 w 2088859"/>
              <a:gd name="connsiteY8" fmla="*/ 876967 h 2296056"/>
              <a:gd name="connsiteX9" fmla="*/ 1379966 w 2088859"/>
              <a:gd name="connsiteY9" fmla="*/ 1020716 h 2296056"/>
              <a:gd name="connsiteX10" fmla="*/ 1222731 w 2088859"/>
              <a:gd name="connsiteY10" fmla="*/ 1224925 h 2296056"/>
              <a:gd name="connsiteX11" fmla="*/ 1239190 w 2088859"/>
              <a:gd name="connsiteY11" fmla="*/ 1423690 h 2296056"/>
              <a:gd name="connsiteX12" fmla="*/ 1454838 w 2088859"/>
              <a:gd name="connsiteY12" fmla="*/ 1580432 h 2296056"/>
              <a:gd name="connsiteX13" fmla="*/ 1562502 w 2088859"/>
              <a:gd name="connsiteY13" fmla="*/ 1602033 h 2296056"/>
              <a:gd name="connsiteX14" fmla="*/ 1716752 w 2088859"/>
              <a:gd name="connsiteY14" fmla="*/ 1648255 h 2296056"/>
              <a:gd name="connsiteX15" fmla="*/ 1791871 w 2088859"/>
              <a:gd name="connsiteY15" fmla="*/ 1759000 h 2296056"/>
              <a:gd name="connsiteX16" fmla="*/ 1929436 w 2088859"/>
              <a:gd name="connsiteY16" fmla="*/ 1705053 h 2296056"/>
              <a:gd name="connsiteX17" fmla="*/ 2088579 w 2088859"/>
              <a:gd name="connsiteY17" fmla="*/ 1777881 h 2296056"/>
              <a:gd name="connsiteX18" fmla="*/ 2071633 w 2088859"/>
              <a:gd name="connsiteY18" fmla="*/ 1982798 h 2296056"/>
              <a:gd name="connsiteX19" fmla="*/ 2010356 w 2088859"/>
              <a:gd name="connsiteY19" fmla="*/ 2295771 h 2296056"/>
              <a:gd name="connsiteX20" fmla="*/ 1506513 w 2088859"/>
              <a:gd name="connsiteY20" fmla="*/ 2189347 h 2296056"/>
              <a:gd name="connsiteX21" fmla="*/ 1331397 w 2088859"/>
              <a:gd name="connsiteY21" fmla="*/ 1961906 h 2296056"/>
              <a:gd name="connsiteX22" fmla="*/ 991218 w 2088859"/>
              <a:gd name="connsiteY22" fmla="*/ 1819930 h 2296056"/>
              <a:gd name="connsiteX23" fmla="*/ 76499 w 2088859"/>
              <a:gd name="connsiteY23" fmla="*/ 1655195 h 2296056"/>
              <a:gd name="connsiteX0" fmla="*/ 63803 w 2076163"/>
              <a:gd name="connsiteY0" fmla="*/ 1655195 h 2296056"/>
              <a:gd name="connsiteX1" fmla="*/ 98731 w 2076163"/>
              <a:gd name="connsiteY1" fmla="*/ 715127 h 2296056"/>
              <a:gd name="connsiteX2" fmla="*/ 470965 w 2076163"/>
              <a:gd name="connsiteY2" fmla="*/ 607233 h 2296056"/>
              <a:gd name="connsiteX3" fmla="*/ 589647 w 2076163"/>
              <a:gd name="connsiteY3" fmla="*/ 423814 h 2296056"/>
              <a:gd name="connsiteX4" fmla="*/ 563917 w 2076163"/>
              <a:gd name="connsiteY4" fmla="*/ 38399 h 2296056"/>
              <a:gd name="connsiteX5" fmla="*/ 889053 w 2076163"/>
              <a:gd name="connsiteY5" fmla="*/ 35396 h 2296056"/>
              <a:gd name="connsiteX6" fmla="*/ 1220825 w 2076163"/>
              <a:gd name="connsiteY6" fmla="*/ 229605 h 2296056"/>
              <a:gd name="connsiteX7" fmla="*/ 1192930 w 2076163"/>
              <a:gd name="connsiteY7" fmla="*/ 453154 h 2296056"/>
              <a:gd name="connsiteX8" fmla="*/ 1428521 w 2076163"/>
              <a:gd name="connsiteY8" fmla="*/ 876967 h 2296056"/>
              <a:gd name="connsiteX9" fmla="*/ 1367270 w 2076163"/>
              <a:gd name="connsiteY9" fmla="*/ 1020716 h 2296056"/>
              <a:gd name="connsiteX10" fmla="*/ 1210035 w 2076163"/>
              <a:gd name="connsiteY10" fmla="*/ 1224925 h 2296056"/>
              <a:gd name="connsiteX11" fmla="*/ 1226494 w 2076163"/>
              <a:gd name="connsiteY11" fmla="*/ 1423690 h 2296056"/>
              <a:gd name="connsiteX12" fmla="*/ 1442142 w 2076163"/>
              <a:gd name="connsiteY12" fmla="*/ 1580432 h 2296056"/>
              <a:gd name="connsiteX13" fmla="*/ 1549806 w 2076163"/>
              <a:gd name="connsiteY13" fmla="*/ 1602033 h 2296056"/>
              <a:gd name="connsiteX14" fmla="*/ 1704056 w 2076163"/>
              <a:gd name="connsiteY14" fmla="*/ 1648255 h 2296056"/>
              <a:gd name="connsiteX15" fmla="*/ 1779175 w 2076163"/>
              <a:gd name="connsiteY15" fmla="*/ 1759000 h 2296056"/>
              <a:gd name="connsiteX16" fmla="*/ 1916740 w 2076163"/>
              <a:gd name="connsiteY16" fmla="*/ 1705053 h 2296056"/>
              <a:gd name="connsiteX17" fmla="*/ 2075883 w 2076163"/>
              <a:gd name="connsiteY17" fmla="*/ 1777881 h 2296056"/>
              <a:gd name="connsiteX18" fmla="*/ 2058937 w 2076163"/>
              <a:gd name="connsiteY18" fmla="*/ 1982798 h 2296056"/>
              <a:gd name="connsiteX19" fmla="*/ 1997660 w 2076163"/>
              <a:gd name="connsiteY19" fmla="*/ 2295771 h 2296056"/>
              <a:gd name="connsiteX20" fmla="*/ 1493817 w 2076163"/>
              <a:gd name="connsiteY20" fmla="*/ 2189347 h 2296056"/>
              <a:gd name="connsiteX21" fmla="*/ 1318701 w 2076163"/>
              <a:gd name="connsiteY21" fmla="*/ 1961906 h 2296056"/>
              <a:gd name="connsiteX22" fmla="*/ 978522 w 2076163"/>
              <a:gd name="connsiteY22" fmla="*/ 1819930 h 2296056"/>
              <a:gd name="connsiteX23" fmla="*/ 804373 w 2076163"/>
              <a:gd name="connsiteY23" fmla="*/ 1819127 h 2296056"/>
              <a:gd name="connsiteX24" fmla="*/ 63803 w 2076163"/>
              <a:gd name="connsiteY24" fmla="*/ 1655195 h 2296056"/>
              <a:gd name="connsiteX0" fmla="*/ 65875 w 2078235"/>
              <a:gd name="connsiteY0" fmla="*/ 1655195 h 2325196"/>
              <a:gd name="connsiteX1" fmla="*/ 100803 w 2078235"/>
              <a:gd name="connsiteY1" fmla="*/ 715127 h 2325196"/>
              <a:gd name="connsiteX2" fmla="*/ 473037 w 2078235"/>
              <a:gd name="connsiteY2" fmla="*/ 607233 h 2325196"/>
              <a:gd name="connsiteX3" fmla="*/ 591719 w 2078235"/>
              <a:gd name="connsiteY3" fmla="*/ 423814 h 2325196"/>
              <a:gd name="connsiteX4" fmla="*/ 565989 w 2078235"/>
              <a:gd name="connsiteY4" fmla="*/ 38399 h 2325196"/>
              <a:gd name="connsiteX5" fmla="*/ 891125 w 2078235"/>
              <a:gd name="connsiteY5" fmla="*/ 35396 h 2325196"/>
              <a:gd name="connsiteX6" fmla="*/ 1222897 w 2078235"/>
              <a:gd name="connsiteY6" fmla="*/ 229605 h 2325196"/>
              <a:gd name="connsiteX7" fmla="*/ 1195002 w 2078235"/>
              <a:gd name="connsiteY7" fmla="*/ 453154 h 2325196"/>
              <a:gd name="connsiteX8" fmla="*/ 1430593 w 2078235"/>
              <a:gd name="connsiteY8" fmla="*/ 876967 h 2325196"/>
              <a:gd name="connsiteX9" fmla="*/ 1369342 w 2078235"/>
              <a:gd name="connsiteY9" fmla="*/ 1020716 h 2325196"/>
              <a:gd name="connsiteX10" fmla="*/ 1212107 w 2078235"/>
              <a:gd name="connsiteY10" fmla="*/ 1224925 h 2325196"/>
              <a:gd name="connsiteX11" fmla="*/ 1228566 w 2078235"/>
              <a:gd name="connsiteY11" fmla="*/ 1423690 h 2325196"/>
              <a:gd name="connsiteX12" fmla="*/ 1444214 w 2078235"/>
              <a:gd name="connsiteY12" fmla="*/ 1580432 h 2325196"/>
              <a:gd name="connsiteX13" fmla="*/ 1551878 w 2078235"/>
              <a:gd name="connsiteY13" fmla="*/ 1602033 h 2325196"/>
              <a:gd name="connsiteX14" fmla="*/ 1706128 w 2078235"/>
              <a:gd name="connsiteY14" fmla="*/ 1648255 h 2325196"/>
              <a:gd name="connsiteX15" fmla="*/ 1781247 w 2078235"/>
              <a:gd name="connsiteY15" fmla="*/ 1759000 h 2325196"/>
              <a:gd name="connsiteX16" fmla="*/ 1918812 w 2078235"/>
              <a:gd name="connsiteY16" fmla="*/ 1705053 h 2325196"/>
              <a:gd name="connsiteX17" fmla="*/ 2077955 w 2078235"/>
              <a:gd name="connsiteY17" fmla="*/ 1777881 h 2325196"/>
              <a:gd name="connsiteX18" fmla="*/ 2061009 w 2078235"/>
              <a:gd name="connsiteY18" fmla="*/ 1982798 h 2325196"/>
              <a:gd name="connsiteX19" fmla="*/ 1999732 w 2078235"/>
              <a:gd name="connsiteY19" fmla="*/ 2295771 h 2325196"/>
              <a:gd name="connsiteX20" fmla="*/ 1495889 w 2078235"/>
              <a:gd name="connsiteY20" fmla="*/ 2189347 h 2325196"/>
              <a:gd name="connsiteX21" fmla="*/ 1320773 w 2078235"/>
              <a:gd name="connsiteY21" fmla="*/ 1961906 h 2325196"/>
              <a:gd name="connsiteX22" fmla="*/ 980594 w 2078235"/>
              <a:gd name="connsiteY22" fmla="*/ 1819930 h 2325196"/>
              <a:gd name="connsiteX23" fmla="*/ 806445 w 2078235"/>
              <a:gd name="connsiteY23" fmla="*/ 1819127 h 2325196"/>
              <a:gd name="connsiteX24" fmla="*/ 834957 w 2078235"/>
              <a:gd name="connsiteY24" fmla="*/ 2324185 h 2325196"/>
              <a:gd name="connsiteX25" fmla="*/ 65875 w 2078235"/>
              <a:gd name="connsiteY25" fmla="*/ 1655195 h 2325196"/>
              <a:gd name="connsiteX0" fmla="*/ 65875 w 2078235"/>
              <a:gd name="connsiteY0" fmla="*/ 1655195 h 2325459"/>
              <a:gd name="connsiteX1" fmla="*/ 100803 w 2078235"/>
              <a:gd name="connsiteY1" fmla="*/ 715127 h 2325459"/>
              <a:gd name="connsiteX2" fmla="*/ 473037 w 2078235"/>
              <a:gd name="connsiteY2" fmla="*/ 607233 h 2325459"/>
              <a:gd name="connsiteX3" fmla="*/ 591719 w 2078235"/>
              <a:gd name="connsiteY3" fmla="*/ 423814 h 2325459"/>
              <a:gd name="connsiteX4" fmla="*/ 565989 w 2078235"/>
              <a:gd name="connsiteY4" fmla="*/ 38399 h 2325459"/>
              <a:gd name="connsiteX5" fmla="*/ 891125 w 2078235"/>
              <a:gd name="connsiteY5" fmla="*/ 35396 h 2325459"/>
              <a:gd name="connsiteX6" fmla="*/ 1222897 w 2078235"/>
              <a:gd name="connsiteY6" fmla="*/ 229605 h 2325459"/>
              <a:gd name="connsiteX7" fmla="*/ 1195002 w 2078235"/>
              <a:gd name="connsiteY7" fmla="*/ 453154 h 2325459"/>
              <a:gd name="connsiteX8" fmla="*/ 1430593 w 2078235"/>
              <a:gd name="connsiteY8" fmla="*/ 876967 h 2325459"/>
              <a:gd name="connsiteX9" fmla="*/ 1369342 w 2078235"/>
              <a:gd name="connsiteY9" fmla="*/ 1020716 h 2325459"/>
              <a:gd name="connsiteX10" fmla="*/ 1212107 w 2078235"/>
              <a:gd name="connsiteY10" fmla="*/ 1224925 h 2325459"/>
              <a:gd name="connsiteX11" fmla="*/ 1228566 w 2078235"/>
              <a:gd name="connsiteY11" fmla="*/ 1423690 h 2325459"/>
              <a:gd name="connsiteX12" fmla="*/ 1444214 w 2078235"/>
              <a:gd name="connsiteY12" fmla="*/ 1580432 h 2325459"/>
              <a:gd name="connsiteX13" fmla="*/ 1551878 w 2078235"/>
              <a:gd name="connsiteY13" fmla="*/ 1602033 h 2325459"/>
              <a:gd name="connsiteX14" fmla="*/ 1706128 w 2078235"/>
              <a:gd name="connsiteY14" fmla="*/ 1648255 h 2325459"/>
              <a:gd name="connsiteX15" fmla="*/ 1781247 w 2078235"/>
              <a:gd name="connsiteY15" fmla="*/ 1759000 h 2325459"/>
              <a:gd name="connsiteX16" fmla="*/ 1918812 w 2078235"/>
              <a:gd name="connsiteY16" fmla="*/ 1705053 h 2325459"/>
              <a:gd name="connsiteX17" fmla="*/ 2077955 w 2078235"/>
              <a:gd name="connsiteY17" fmla="*/ 1777881 h 2325459"/>
              <a:gd name="connsiteX18" fmla="*/ 2061009 w 2078235"/>
              <a:gd name="connsiteY18" fmla="*/ 1982798 h 2325459"/>
              <a:gd name="connsiteX19" fmla="*/ 1999732 w 2078235"/>
              <a:gd name="connsiteY19" fmla="*/ 2295771 h 2325459"/>
              <a:gd name="connsiteX20" fmla="*/ 1495889 w 2078235"/>
              <a:gd name="connsiteY20" fmla="*/ 2189347 h 2325459"/>
              <a:gd name="connsiteX21" fmla="*/ 1320773 w 2078235"/>
              <a:gd name="connsiteY21" fmla="*/ 1961906 h 2325459"/>
              <a:gd name="connsiteX22" fmla="*/ 980594 w 2078235"/>
              <a:gd name="connsiteY22" fmla="*/ 1819930 h 2325459"/>
              <a:gd name="connsiteX23" fmla="*/ 779970 w 2078235"/>
              <a:gd name="connsiteY23" fmla="*/ 1933173 h 2325459"/>
              <a:gd name="connsiteX24" fmla="*/ 834957 w 2078235"/>
              <a:gd name="connsiteY24" fmla="*/ 2324185 h 2325459"/>
              <a:gd name="connsiteX25" fmla="*/ 65875 w 2078235"/>
              <a:gd name="connsiteY25" fmla="*/ 1655195 h 2325459"/>
              <a:gd name="connsiteX0" fmla="*/ 65875 w 2078235"/>
              <a:gd name="connsiteY0" fmla="*/ 1655195 h 2335085"/>
              <a:gd name="connsiteX1" fmla="*/ 100803 w 2078235"/>
              <a:gd name="connsiteY1" fmla="*/ 715127 h 2335085"/>
              <a:gd name="connsiteX2" fmla="*/ 473037 w 2078235"/>
              <a:gd name="connsiteY2" fmla="*/ 607233 h 2335085"/>
              <a:gd name="connsiteX3" fmla="*/ 591719 w 2078235"/>
              <a:gd name="connsiteY3" fmla="*/ 423814 h 2335085"/>
              <a:gd name="connsiteX4" fmla="*/ 565989 w 2078235"/>
              <a:gd name="connsiteY4" fmla="*/ 38399 h 2335085"/>
              <a:gd name="connsiteX5" fmla="*/ 891125 w 2078235"/>
              <a:gd name="connsiteY5" fmla="*/ 35396 h 2335085"/>
              <a:gd name="connsiteX6" fmla="*/ 1222897 w 2078235"/>
              <a:gd name="connsiteY6" fmla="*/ 229605 h 2335085"/>
              <a:gd name="connsiteX7" fmla="*/ 1195002 w 2078235"/>
              <a:gd name="connsiteY7" fmla="*/ 453154 h 2335085"/>
              <a:gd name="connsiteX8" fmla="*/ 1430593 w 2078235"/>
              <a:gd name="connsiteY8" fmla="*/ 876967 h 2335085"/>
              <a:gd name="connsiteX9" fmla="*/ 1369342 w 2078235"/>
              <a:gd name="connsiteY9" fmla="*/ 1020716 h 2335085"/>
              <a:gd name="connsiteX10" fmla="*/ 1212107 w 2078235"/>
              <a:gd name="connsiteY10" fmla="*/ 1224925 h 2335085"/>
              <a:gd name="connsiteX11" fmla="*/ 1228566 w 2078235"/>
              <a:gd name="connsiteY11" fmla="*/ 1423690 h 2335085"/>
              <a:gd name="connsiteX12" fmla="*/ 1444214 w 2078235"/>
              <a:gd name="connsiteY12" fmla="*/ 1580432 h 2335085"/>
              <a:gd name="connsiteX13" fmla="*/ 1551878 w 2078235"/>
              <a:gd name="connsiteY13" fmla="*/ 1602033 h 2335085"/>
              <a:gd name="connsiteX14" fmla="*/ 1706128 w 2078235"/>
              <a:gd name="connsiteY14" fmla="*/ 1648255 h 2335085"/>
              <a:gd name="connsiteX15" fmla="*/ 1781247 w 2078235"/>
              <a:gd name="connsiteY15" fmla="*/ 1759000 h 2335085"/>
              <a:gd name="connsiteX16" fmla="*/ 1918812 w 2078235"/>
              <a:gd name="connsiteY16" fmla="*/ 1705053 h 2335085"/>
              <a:gd name="connsiteX17" fmla="*/ 2077955 w 2078235"/>
              <a:gd name="connsiteY17" fmla="*/ 1777881 h 2335085"/>
              <a:gd name="connsiteX18" fmla="*/ 2061009 w 2078235"/>
              <a:gd name="connsiteY18" fmla="*/ 1982798 h 2335085"/>
              <a:gd name="connsiteX19" fmla="*/ 1999732 w 2078235"/>
              <a:gd name="connsiteY19" fmla="*/ 2295771 h 2335085"/>
              <a:gd name="connsiteX20" fmla="*/ 1495889 w 2078235"/>
              <a:gd name="connsiteY20" fmla="*/ 2189347 h 2335085"/>
              <a:gd name="connsiteX21" fmla="*/ 1320773 w 2078235"/>
              <a:gd name="connsiteY21" fmla="*/ 1961906 h 2335085"/>
              <a:gd name="connsiteX22" fmla="*/ 980594 w 2078235"/>
              <a:gd name="connsiteY22" fmla="*/ 1819930 h 2335085"/>
              <a:gd name="connsiteX23" fmla="*/ 779970 w 2078235"/>
              <a:gd name="connsiteY23" fmla="*/ 1933173 h 2335085"/>
              <a:gd name="connsiteX24" fmla="*/ 877724 w 2078235"/>
              <a:gd name="connsiteY24" fmla="*/ 2059437 h 2335085"/>
              <a:gd name="connsiteX25" fmla="*/ 834957 w 2078235"/>
              <a:gd name="connsiteY25" fmla="*/ 2324185 h 2335085"/>
              <a:gd name="connsiteX26" fmla="*/ 65875 w 2078235"/>
              <a:gd name="connsiteY26" fmla="*/ 1655195 h 2335085"/>
              <a:gd name="connsiteX0" fmla="*/ 58340 w 2070700"/>
              <a:gd name="connsiteY0" fmla="*/ 1655195 h 2296056"/>
              <a:gd name="connsiteX1" fmla="*/ 93268 w 2070700"/>
              <a:gd name="connsiteY1" fmla="*/ 715127 h 2296056"/>
              <a:gd name="connsiteX2" fmla="*/ 465502 w 2070700"/>
              <a:gd name="connsiteY2" fmla="*/ 607233 h 2296056"/>
              <a:gd name="connsiteX3" fmla="*/ 584184 w 2070700"/>
              <a:gd name="connsiteY3" fmla="*/ 423814 h 2296056"/>
              <a:gd name="connsiteX4" fmla="*/ 558454 w 2070700"/>
              <a:gd name="connsiteY4" fmla="*/ 38399 h 2296056"/>
              <a:gd name="connsiteX5" fmla="*/ 883590 w 2070700"/>
              <a:gd name="connsiteY5" fmla="*/ 35396 h 2296056"/>
              <a:gd name="connsiteX6" fmla="*/ 1215362 w 2070700"/>
              <a:gd name="connsiteY6" fmla="*/ 229605 h 2296056"/>
              <a:gd name="connsiteX7" fmla="*/ 1187467 w 2070700"/>
              <a:gd name="connsiteY7" fmla="*/ 453154 h 2296056"/>
              <a:gd name="connsiteX8" fmla="*/ 1423058 w 2070700"/>
              <a:gd name="connsiteY8" fmla="*/ 876967 h 2296056"/>
              <a:gd name="connsiteX9" fmla="*/ 1361807 w 2070700"/>
              <a:gd name="connsiteY9" fmla="*/ 1020716 h 2296056"/>
              <a:gd name="connsiteX10" fmla="*/ 1204572 w 2070700"/>
              <a:gd name="connsiteY10" fmla="*/ 1224925 h 2296056"/>
              <a:gd name="connsiteX11" fmla="*/ 1221031 w 2070700"/>
              <a:gd name="connsiteY11" fmla="*/ 1423690 h 2296056"/>
              <a:gd name="connsiteX12" fmla="*/ 1436679 w 2070700"/>
              <a:gd name="connsiteY12" fmla="*/ 1580432 h 2296056"/>
              <a:gd name="connsiteX13" fmla="*/ 1544343 w 2070700"/>
              <a:gd name="connsiteY13" fmla="*/ 1602033 h 2296056"/>
              <a:gd name="connsiteX14" fmla="*/ 1698593 w 2070700"/>
              <a:gd name="connsiteY14" fmla="*/ 1648255 h 2296056"/>
              <a:gd name="connsiteX15" fmla="*/ 1773712 w 2070700"/>
              <a:gd name="connsiteY15" fmla="*/ 1759000 h 2296056"/>
              <a:gd name="connsiteX16" fmla="*/ 1911277 w 2070700"/>
              <a:gd name="connsiteY16" fmla="*/ 1705053 h 2296056"/>
              <a:gd name="connsiteX17" fmla="*/ 2070420 w 2070700"/>
              <a:gd name="connsiteY17" fmla="*/ 1777881 h 2296056"/>
              <a:gd name="connsiteX18" fmla="*/ 2053474 w 2070700"/>
              <a:gd name="connsiteY18" fmla="*/ 1982798 h 2296056"/>
              <a:gd name="connsiteX19" fmla="*/ 1992197 w 2070700"/>
              <a:gd name="connsiteY19" fmla="*/ 2295771 h 2296056"/>
              <a:gd name="connsiteX20" fmla="*/ 1488354 w 2070700"/>
              <a:gd name="connsiteY20" fmla="*/ 2189347 h 2296056"/>
              <a:gd name="connsiteX21" fmla="*/ 1313238 w 2070700"/>
              <a:gd name="connsiteY21" fmla="*/ 1961906 h 2296056"/>
              <a:gd name="connsiteX22" fmla="*/ 973059 w 2070700"/>
              <a:gd name="connsiteY22" fmla="*/ 1819930 h 2296056"/>
              <a:gd name="connsiteX23" fmla="*/ 772435 w 2070700"/>
              <a:gd name="connsiteY23" fmla="*/ 1933173 h 2296056"/>
              <a:gd name="connsiteX24" fmla="*/ 870189 w 2070700"/>
              <a:gd name="connsiteY24" fmla="*/ 2059437 h 2296056"/>
              <a:gd name="connsiteX25" fmla="*/ 723559 w 2070700"/>
              <a:gd name="connsiteY25" fmla="*/ 2271236 h 2296056"/>
              <a:gd name="connsiteX26" fmla="*/ 58340 w 2070700"/>
              <a:gd name="connsiteY26" fmla="*/ 1655195 h 2296056"/>
              <a:gd name="connsiteX0" fmla="*/ 58340 w 2070700"/>
              <a:gd name="connsiteY0" fmla="*/ 1655195 h 2349811"/>
              <a:gd name="connsiteX1" fmla="*/ 93268 w 2070700"/>
              <a:gd name="connsiteY1" fmla="*/ 715127 h 2349811"/>
              <a:gd name="connsiteX2" fmla="*/ 465502 w 2070700"/>
              <a:gd name="connsiteY2" fmla="*/ 607233 h 2349811"/>
              <a:gd name="connsiteX3" fmla="*/ 584184 w 2070700"/>
              <a:gd name="connsiteY3" fmla="*/ 423814 h 2349811"/>
              <a:gd name="connsiteX4" fmla="*/ 558454 w 2070700"/>
              <a:gd name="connsiteY4" fmla="*/ 38399 h 2349811"/>
              <a:gd name="connsiteX5" fmla="*/ 883590 w 2070700"/>
              <a:gd name="connsiteY5" fmla="*/ 35396 h 2349811"/>
              <a:gd name="connsiteX6" fmla="*/ 1215362 w 2070700"/>
              <a:gd name="connsiteY6" fmla="*/ 229605 h 2349811"/>
              <a:gd name="connsiteX7" fmla="*/ 1187467 w 2070700"/>
              <a:gd name="connsiteY7" fmla="*/ 453154 h 2349811"/>
              <a:gd name="connsiteX8" fmla="*/ 1423058 w 2070700"/>
              <a:gd name="connsiteY8" fmla="*/ 876967 h 2349811"/>
              <a:gd name="connsiteX9" fmla="*/ 1361807 w 2070700"/>
              <a:gd name="connsiteY9" fmla="*/ 1020716 h 2349811"/>
              <a:gd name="connsiteX10" fmla="*/ 1204572 w 2070700"/>
              <a:gd name="connsiteY10" fmla="*/ 1224925 h 2349811"/>
              <a:gd name="connsiteX11" fmla="*/ 1221031 w 2070700"/>
              <a:gd name="connsiteY11" fmla="*/ 1423690 h 2349811"/>
              <a:gd name="connsiteX12" fmla="*/ 1436679 w 2070700"/>
              <a:gd name="connsiteY12" fmla="*/ 1580432 h 2349811"/>
              <a:gd name="connsiteX13" fmla="*/ 1544343 w 2070700"/>
              <a:gd name="connsiteY13" fmla="*/ 1602033 h 2349811"/>
              <a:gd name="connsiteX14" fmla="*/ 1698593 w 2070700"/>
              <a:gd name="connsiteY14" fmla="*/ 1648255 h 2349811"/>
              <a:gd name="connsiteX15" fmla="*/ 1773712 w 2070700"/>
              <a:gd name="connsiteY15" fmla="*/ 1759000 h 2349811"/>
              <a:gd name="connsiteX16" fmla="*/ 1911277 w 2070700"/>
              <a:gd name="connsiteY16" fmla="*/ 1705053 h 2349811"/>
              <a:gd name="connsiteX17" fmla="*/ 2070420 w 2070700"/>
              <a:gd name="connsiteY17" fmla="*/ 1777881 h 2349811"/>
              <a:gd name="connsiteX18" fmla="*/ 2053474 w 2070700"/>
              <a:gd name="connsiteY18" fmla="*/ 1982798 h 2349811"/>
              <a:gd name="connsiteX19" fmla="*/ 1992197 w 2070700"/>
              <a:gd name="connsiteY19" fmla="*/ 2295771 h 2349811"/>
              <a:gd name="connsiteX20" fmla="*/ 1488354 w 2070700"/>
              <a:gd name="connsiteY20" fmla="*/ 2189347 h 2349811"/>
              <a:gd name="connsiteX21" fmla="*/ 1313238 w 2070700"/>
              <a:gd name="connsiteY21" fmla="*/ 1961906 h 2349811"/>
              <a:gd name="connsiteX22" fmla="*/ 973059 w 2070700"/>
              <a:gd name="connsiteY22" fmla="*/ 1819930 h 2349811"/>
              <a:gd name="connsiteX23" fmla="*/ 772435 w 2070700"/>
              <a:gd name="connsiteY23" fmla="*/ 1933173 h 2349811"/>
              <a:gd name="connsiteX24" fmla="*/ 870189 w 2070700"/>
              <a:gd name="connsiteY24" fmla="*/ 2059437 h 2349811"/>
              <a:gd name="connsiteX25" fmla="*/ 807055 w 2070700"/>
              <a:gd name="connsiteY25" fmla="*/ 2322149 h 2349811"/>
              <a:gd name="connsiteX26" fmla="*/ 723559 w 2070700"/>
              <a:gd name="connsiteY26" fmla="*/ 2271236 h 2349811"/>
              <a:gd name="connsiteX27" fmla="*/ 58340 w 2070700"/>
              <a:gd name="connsiteY27" fmla="*/ 1655195 h 2349811"/>
              <a:gd name="connsiteX0" fmla="*/ 58340 w 2070700"/>
              <a:gd name="connsiteY0" fmla="*/ 1655195 h 2338522"/>
              <a:gd name="connsiteX1" fmla="*/ 93268 w 2070700"/>
              <a:gd name="connsiteY1" fmla="*/ 715127 h 2338522"/>
              <a:gd name="connsiteX2" fmla="*/ 465502 w 2070700"/>
              <a:gd name="connsiteY2" fmla="*/ 607233 h 2338522"/>
              <a:gd name="connsiteX3" fmla="*/ 584184 w 2070700"/>
              <a:gd name="connsiteY3" fmla="*/ 423814 h 2338522"/>
              <a:gd name="connsiteX4" fmla="*/ 558454 w 2070700"/>
              <a:gd name="connsiteY4" fmla="*/ 38399 h 2338522"/>
              <a:gd name="connsiteX5" fmla="*/ 883590 w 2070700"/>
              <a:gd name="connsiteY5" fmla="*/ 35396 h 2338522"/>
              <a:gd name="connsiteX6" fmla="*/ 1215362 w 2070700"/>
              <a:gd name="connsiteY6" fmla="*/ 229605 h 2338522"/>
              <a:gd name="connsiteX7" fmla="*/ 1187467 w 2070700"/>
              <a:gd name="connsiteY7" fmla="*/ 453154 h 2338522"/>
              <a:gd name="connsiteX8" fmla="*/ 1423058 w 2070700"/>
              <a:gd name="connsiteY8" fmla="*/ 876967 h 2338522"/>
              <a:gd name="connsiteX9" fmla="*/ 1361807 w 2070700"/>
              <a:gd name="connsiteY9" fmla="*/ 1020716 h 2338522"/>
              <a:gd name="connsiteX10" fmla="*/ 1204572 w 2070700"/>
              <a:gd name="connsiteY10" fmla="*/ 1224925 h 2338522"/>
              <a:gd name="connsiteX11" fmla="*/ 1221031 w 2070700"/>
              <a:gd name="connsiteY11" fmla="*/ 1423690 h 2338522"/>
              <a:gd name="connsiteX12" fmla="*/ 1436679 w 2070700"/>
              <a:gd name="connsiteY12" fmla="*/ 1580432 h 2338522"/>
              <a:gd name="connsiteX13" fmla="*/ 1544343 w 2070700"/>
              <a:gd name="connsiteY13" fmla="*/ 1602033 h 2338522"/>
              <a:gd name="connsiteX14" fmla="*/ 1698593 w 2070700"/>
              <a:gd name="connsiteY14" fmla="*/ 1648255 h 2338522"/>
              <a:gd name="connsiteX15" fmla="*/ 1773712 w 2070700"/>
              <a:gd name="connsiteY15" fmla="*/ 1759000 h 2338522"/>
              <a:gd name="connsiteX16" fmla="*/ 1911277 w 2070700"/>
              <a:gd name="connsiteY16" fmla="*/ 1705053 h 2338522"/>
              <a:gd name="connsiteX17" fmla="*/ 2070420 w 2070700"/>
              <a:gd name="connsiteY17" fmla="*/ 1777881 h 2338522"/>
              <a:gd name="connsiteX18" fmla="*/ 2053474 w 2070700"/>
              <a:gd name="connsiteY18" fmla="*/ 1982798 h 2338522"/>
              <a:gd name="connsiteX19" fmla="*/ 1992197 w 2070700"/>
              <a:gd name="connsiteY19" fmla="*/ 2295771 h 2338522"/>
              <a:gd name="connsiteX20" fmla="*/ 1488354 w 2070700"/>
              <a:gd name="connsiteY20" fmla="*/ 2189347 h 2338522"/>
              <a:gd name="connsiteX21" fmla="*/ 1313238 w 2070700"/>
              <a:gd name="connsiteY21" fmla="*/ 1961906 h 2338522"/>
              <a:gd name="connsiteX22" fmla="*/ 973059 w 2070700"/>
              <a:gd name="connsiteY22" fmla="*/ 1819930 h 2338522"/>
              <a:gd name="connsiteX23" fmla="*/ 772435 w 2070700"/>
              <a:gd name="connsiteY23" fmla="*/ 1933173 h 2338522"/>
              <a:gd name="connsiteX24" fmla="*/ 870189 w 2070700"/>
              <a:gd name="connsiteY24" fmla="*/ 2059437 h 2338522"/>
              <a:gd name="connsiteX25" fmla="*/ 894626 w 2070700"/>
              <a:gd name="connsiteY25" fmla="*/ 2254944 h 2338522"/>
              <a:gd name="connsiteX26" fmla="*/ 807055 w 2070700"/>
              <a:gd name="connsiteY26" fmla="*/ 2322149 h 2338522"/>
              <a:gd name="connsiteX27" fmla="*/ 723559 w 2070700"/>
              <a:gd name="connsiteY27" fmla="*/ 2271236 h 2338522"/>
              <a:gd name="connsiteX28" fmla="*/ 58340 w 2070700"/>
              <a:gd name="connsiteY28" fmla="*/ 1655195 h 2338522"/>
              <a:gd name="connsiteX0" fmla="*/ 58340 w 2070700"/>
              <a:gd name="connsiteY0" fmla="*/ 1655195 h 2338522"/>
              <a:gd name="connsiteX1" fmla="*/ 93268 w 2070700"/>
              <a:gd name="connsiteY1" fmla="*/ 715127 h 2338522"/>
              <a:gd name="connsiteX2" fmla="*/ 465502 w 2070700"/>
              <a:gd name="connsiteY2" fmla="*/ 607233 h 2338522"/>
              <a:gd name="connsiteX3" fmla="*/ 584184 w 2070700"/>
              <a:gd name="connsiteY3" fmla="*/ 423814 h 2338522"/>
              <a:gd name="connsiteX4" fmla="*/ 558454 w 2070700"/>
              <a:gd name="connsiteY4" fmla="*/ 38399 h 2338522"/>
              <a:gd name="connsiteX5" fmla="*/ 883590 w 2070700"/>
              <a:gd name="connsiteY5" fmla="*/ 35396 h 2338522"/>
              <a:gd name="connsiteX6" fmla="*/ 1215362 w 2070700"/>
              <a:gd name="connsiteY6" fmla="*/ 229605 h 2338522"/>
              <a:gd name="connsiteX7" fmla="*/ 1187467 w 2070700"/>
              <a:gd name="connsiteY7" fmla="*/ 453154 h 2338522"/>
              <a:gd name="connsiteX8" fmla="*/ 1423058 w 2070700"/>
              <a:gd name="connsiteY8" fmla="*/ 876967 h 2338522"/>
              <a:gd name="connsiteX9" fmla="*/ 1361807 w 2070700"/>
              <a:gd name="connsiteY9" fmla="*/ 1020716 h 2338522"/>
              <a:gd name="connsiteX10" fmla="*/ 1204572 w 2070700"/>
              <a:gd name="connsiteY10" fmla="*/ 1224925 h 2338522"/>
              <a:gd name="connsiteX11" fmla="*/ 1221031 w 2070700"/>
              <a:gd name="connsiteY11" fmla="*/ 1423690 h 2338522"/>
              <a:gd name="connsiteX12" fmla="*/ 1436679 w 2070700"/>
              <a:gd name="connsiteY12" fmla="*/ 1580432 h 2338522"/>
              <a:gd name="connsiteX13" fmla="*/ 1544343 w 2070700"/>
              <a:gd name="connsiteY13" fmla="*/ 1602033 h 2338522"/>
              <a:gd name="connsiteX14" fmla="*/ 1698593 w 2070700"/>
              <a:gd name="connsiteY14" fmla="*/ 1648255 h 2338522"/>
              <a:gd name="connsiteX15" fmla="*/ 1773712 w 2070700"/>
              <a:gd name="connsiteY15" fmla="*/ 1759000 h 2338522"/>
              <a:gd name="connsiteX16" fmla="*/ 1911277 w 2070700"/>
              <a:gd name="connsiteY16" fmla="*/ 1705053 h 2338522"/>
              <a:gd name="connsiteX17" fmla="*/ 2070420 w 2070700"/>
              <a:gd name="connsiteY17" fmla="*/ 1777881 h 2338522"/>
              <a:gd name="connsiteX18" fmla="*/ 2053474 w 2070700"/>
              <a:gd name="connsiteY18" fmla="*/ 1982798 h 2338522"/>
              <a:gd name="connsiteX19" fmla="*/ 1992197 w 2070700"/>
              <a:gd name="connsiteY19" fmla="*/ 2295771 h 2338522"/>
              <a:gd name="connsiteX20" fmla="*/ 1488354 w 2070700"/>
              <a:gd name="connsiteY20" fmla="*/ 2189347 h 2338522"/>
              <a:gd name="connsiteX21" fmla="*/ 1313238 w 2070700"/>
              <a:gd name="connsiteY21" fmla="*/ 1961906 h 2338522"/>
              <a:gd name="connsiteX22" fmla="*/ 973059 w 2070700"/>
              <a:gd name="connsiteY22" fmla="*/ 1819930 h 2338522"/>
              <a:gd name="connsiteX23" fmla="*/ 870189 w 2070700"/>
              <a:gd name="connsiteY23" fmla="*/ 2059437 h 2338522"/>
              <a:gd name="connsiteX24" fmla="*/ 894626 w 2070700"/>
              <a:gd name="connsiteY24" fmla="*/ 2254944 h 2338522"/>
              <a:gd name="connsiteX25" fmla="*/ 807055 w 2070700"/>
              <a:gd name="connsiteY25" fmla="*/ 2322149 h 2338522"/>
              <a:gd name="connsiteX26" fmla="*/ 723559 w 2070700"/>
              <a:gd name="connsiteY26" fmla="*/ 2271236 h 2338522"/>
              <a:gd name="connsiteX27" fmla="*/ 58340 w 2070700"/>
              <a:gd name="connsiteY27" fmla="*/ 1655195 h 2338522"/>
              <a:gd name="connsiteX0" fmla="*/ 58340 w 2070700"/>
              <a:gd name="connsiteY0" fmla="*/ 1655195 h 2338522"/>
              <a:gd name="connsiteX1" fmla="*/ 93268 w 2070700"/>
              <a:gd name="connsiteY1" fmla="*/ 715127 h 2338522"/>
              <a:gd name="connsiteX2" fmla="*/ 465502 w 2070700"/>
              <a:gd name="connsiteY2" fmla="*/ 607233 h 2338522"/>
              <a:gd name="connsiteX3" fmla="*/ 584184 w 2070700"/>
              <a:gd name="connsiteY3" fmla="*/ 423814 h 2338522"/>
              <a:gd name="connsiteX4" fmla="*/ 558454 w 2070700"/>
              <a:gd name="connsiteY4" fmla="*/ 38399 h 2338522"/>
              <a:gd name="connsiteX5" fmla="*/ 883590 w 2070700"/>
              <a:gd name="connsiteY5" fmla="*/ 35396 h 2338522"/>
              <a:gd name="connsiteX6" fmla="*/ 1215362 w 2070700"/>
              <a:gd name="connsiteY6" fmla="*/ 229605 h 2338522"/>
              <a:gd name="connsiteX7" fmla="*/ 1187467 w 2070700"/>
              <a:gd name="connsiteY7" fmla="*/ 453154 h 2338522"/>
              <a:gd name="connsiteX8" fmla="*/ 1423058 w 2070700"/>
              <a:gd name="connsiteY8" fmla="*/ 876967 h 2338522"/>
              <a:gd name="connsiteX9" fmla="*/ 1361807 w 2070700"/>
              <a:gd name="connsiteY9" fmla="*/ 1020716 h 2338522"/>
              <a:gd name="connsiteX10" fmla="*/ 1204572 w 2070700"/>
              <a:gd name="connsiteY10" fmla="*/ 1224925 h 2338522"/>
              <a:gd name="connsiteX11" fmla="*/ 1221031 w 2070700"/>
              <a:gd name="connsiteY11" fmla="*/ 1423690 h 2338522"/>
              <a:gd name="connsiteX12" fmla="*/ 1436679 w 2070700"/>
              <a:gd name="connsiteY12" fmla="*/ 1580432 h 2338522"/>
              <a:gd name="connsiteX13" fmla="*/ 1544343 w 2070700"/>
              <a:gd name="connsiteY13" fmla="*/ 1602033 h 2338522"/>
              <a:gd name="connsiteX14" fmla="*/ 1698593 w 2070700"/>
              <a:gd name="connsiteY14" fmla="*/ 1648255 h 2338522"/>
              <a:gd name="connsiteX15" fmla="*/ 1773712 w 2070700"/>
              <a:gd name="connsiteY15" fmla="*/ 1759000 h 2338522"/>
              <a:gd name="connsiteX16" fmla="*/ 1911277 w 2070700"/>
              <a:gd name="connsiteY16" fmla="*/ 1705053 h 2338522"/>
              <a:gd name="connsiteX17" fmla="*/ 2070420 w 2070700"/>
              <a:gd name="connsiteY17" fmla="*/ 1777881 h 2338522"/>
              <a:gd name="connsiteX18" fmla="*/ 2053474 w 2070700"/>
              <a:gd name="connsiteY18" fmla="*/ 1982798 h 2338522"/>
              <a:gd name="connsiteX19" fmla="*/ 1992197 w 2070700"/>
              <a:gd name="connsiteY19" fmla="*/ 2295771 h 2338522"/>
              <a:gd name="connsiteX20" fmla="*/ 1488354 w 2070700"/>
              <a:gd name="connsiteY20" fmla="*/ 2189347 h 2338522"/>
              <a:gd name="connsiteX21" fmla="*/ 1313238 w 2070700"/>
              <a:gd name="connsiteY21" fmla="*/ 1961906 h 2338522"/>
              <a:gd name="connsiteX22" fmla="*/ 973059 w 2070700"/>
              <a:gd name="connsiteY22" fmla="*/ 1819930 h 2338522"/>
              <a:gd name="connsiteX23" fmla="*/ 827421 w 2070700"/>
              <a:gd name="connsiteY23" fmla="*/ 1953538 h 2338522"/>
              <a:gd name="connsiteX24" fmla="*/ 870189 w 2070700"/>
              <a:gd name="connsiteY24" fmla="*/ 2059437 h 2338522"/>
              <a:gd name="connsiteX25" fmla="*/ 894626 w 2070700"/>
              <a:gd name="connsiteY25" fmla="*/ 2254944 h 2338522"/>
              <a:gd name="connsiteX26" fmla="*/ 807055 w 2070700"/>
              <a:gd name="connsiteY26" fmla="*/ 2322149 h 2338522"/>
              <a:gd name="connsiteX27" fmla="*/ 723559 w 2070700"/>
              <a:gd name="connsiteY27" fmla="*/ 2271236 h 2338522"/>
              <a:gd name="connsiteX28" fmla="*/ 58340 w 2070700"/>
              <a:gd name="connsiteY28" fmla="*/ 1655195 h 2338522"/>
              <a:gd name="connsiteX0" fmla="*/ 58340 w 2070700"/>
              <a:gd name="connsiteY0" fmla="*/ 1655195 h 2338522"/>
              <a:gd name="connsiteX1" fmla="*/ 93268 w 2070700"/>
              <a:gd name="connsiteY1" fmla="*/ 715127 h 2338522"/>
              <a:gd name="connsiteX2" fmla="*/ 465502 w 2070700"/>
              <a:gd name="connsiteY2" fmla="*/ 607233 h 2338522"/>
              <a:gd name="connsiteX3" fmla="*/ 584184 w 2070700"/>
              <a:gd name="connsiteY3" fmla="*/ 423814 h 2338522"/>
              <a:gd name="connsiteX4" fmla="*/ 558454 w 2070700"/>
              <a:gd name="connsiteY4" fmla="*/ 38399 h 2338522"/>
              <a:gd name="connsiteX5" fmla="*/ 883590 w 2070700"/>
              <a:gd name="connsiteY5" fmla="*/ 35396 h 2338522"/>
              <a:gd name="connsiteX6" fmla="*/ 1215362 w 2070700"/>
              <a:gd name="connsiteY6" fmla="*/ 229605 h 2338522"/>
              <a:gd name="connsiteX7" fmla="*/ 1187467 w 2070700"/>
              <a:gd name="connsiteY7" fmla="*/ 453154 h 2338522"/>
              <a:gd name="connsiteX8" fmla="*/ 1423058 w 2070700"/>
              <a:gd name="connsiteY8" fmla="*/ 876967 h 2338522"/>
              <a:gd name="connsiteX9" fmla="*/ 1361807 w 2070700"/>
              <a:gd name="connsiteY9" fmla="*/ 1020716 h 2338522"/>
              <a:gd name="connsiteX10" fmla="*/ 1204572 w 2070700"/>
              <a:gd name="connsiteY10" fmla="*/ 1224925 h 2338522"/>
              <a:gd name="connsiteX11" fmla="*/ 1221031 w 2070700"/>
              <a:gd name="connsiteY11" fmla="*/ 1423690 h 2338522"/>
              <a:gd name="connsiteX12" fmla="*/ 1436679 w 2070700"/>
              <a:gd name="connsiteY12" fmla="*/ 1580432 h 2338522"/>
              <a:gd name="connsiteX13" fmla="*/ 1544343 w 2070700"/>
              <a:gd name="connsiteY13" fmla="*/ 1602033 h 2338522"/>
              <a:gd name="connsiteX14" fmla="*/ 1698593 w 2070700"/>
              <a:gd name="connsiteY14" fmla="*/ 1648255 h 2338522"/>
              <a:gd name="connsiteX15" fmla="*/ 1773712 w 2070700"/>
              <a:gd name="connsiteY15" fmla="*/ 1759000 h 2338522"/>
              <a:gd name="connsiteX16" fmla="*/ 1911277 w 2070700"/>
              <a:gd name="connsiteY16" fmla="*/ 1705053 h 2338522"/>
              <a:gd name="connsiteX17" fmla="*/ 2070420 w 2070700"/>
              <a:gd name="connsiteY17" fmla="*/ 1777881 h 2338522"/>
              <a:gd name="connsiteX18" fmla="*/ 2053474 w 2070700"/>
              <a:gd name="connsiteY18" fmla="*/ 1982798 h 2338522"/>
              <a:gd name="connsiteX19" fmla="*/ 1992197 w 2070700"/>
              <a:gd name="connsiteY19" fmla="*/ 2295771 h 2338522"/>
              <a:gd name="connsiteX20" fmla="*/ 1488354 w 2070700"/>
              <a:gd name="connsiteY20" fmla="*/ 2189347 h 2338522"/>
              <a:gd name="connsiteX21" fmla="*/ 1313238 w 2070700"/>
              <a:gd name="connsiteY21" fmla="*/ 1961906 h 2338522"/>
              <a:gd name="connsiteX22" fmla="*/ 1061621 w 2070700"/>
              <a:gd name="connsiteY22" fmla="*/ 1833383 h 2338522"/>
              <a:gd name="connsiteX23" fmla="*/ 973059 w 2070700"/>
              <a:gd name="connsiteY23" fmla="*/ 1819930 h 2338522"/>
              <a:gd name="connsiteX24" fmla="*/ 827421 w 2070700"/>
              <a:gd name="connsiteY24" fmla="*/ 1953538 h 2338522"/>
              <a:gd name="connsiteX25" fmla="*/ 870189 w 2070700"/>
              <a:gd name="connsiteY25" fmla="*/ 2059437 h 2338522"/>
              <a:gd name="connsiteX26" fmla="*/ 894626 w 2070700"/>
              <a:gd name="connsiteY26" fmla="*/ 2254944 h 2338522"/>
              <a:gd name="connsiteX27" fmla="*/ 807055 w 2070700"/>
              <a:gd name="connsiteY27" fmla="*/ 2322149 h 2338522"/>
              <a:gd name="connsiteX28" fmla="*/ 723559 w 2070700"/>
              <a:gd name="connsiteY28" fmla="*/ 2271236 h 2338522"/>
              <a:gd name="connsiteX29" fmla="*/ 58340 w 2070700"/>
              <a:gd name="connsiteY29" fmla="*/ 1655195 h 2338522"/>
              <a:gd name="connsiteX0" fmla="*/ 57014 w 2069374"/>
              <a:gd name="connsiteY0" fmla="*/ 1655195 h 2339522"/>
              <a:gd name="connsiteX1" fmla="*/ 91942 w 2069374"/>
              <a:gd name="connsiteY1" fmla="*/ 715127 h 2339522"/>
              <a:gd name="connsiteX2" fmla="*/ 464176 w 2069374"/>
              <a:gd name="connsiteY2" fmla="*/ 607233 h 2339522"/>
              <a:gd name="connsiteX3" fmla="*/ 582858 w 2069374"/>
              <a:gd name="connsiteY3" fmla="*/ 423814 h 2339522"/>
              <a:gd name="connsiteX4" fmla="*/ 557128 w 2069374"/>
              <a:gd name="connsiteY4" fmla="*/ 38399 h 2339522"/>
              <a:gd name="connsiteX5" fmla="*/ 882264 w 2069374"/>
              <a:gd name="connsiteY5" fmla="*/ 35396 h 2339522"/>
              <a:gd name="connsiteX6" fmla="*/ 1214036 w 2069374"/>
              <a:gd name="connsiteY6" fmla="*/ 229605 h 2339522"/>
              <a:gd name="connsiteX7" fmla="*/ 1186141 w 2069374"/>
              <a:gd name="connsiteY7" fmla="*/ 453154 h 2339522"/>
              <a:gd name="connsiteX8" fmla="*/ 1421732 w 2069374"/>
              <a:gd name="connsiteY8" fmla="*/ 876967 h 2339522"/>
              <a:gd name="connsiteX9" fmla="*/ 1360481 w 2069374"/>
              <a:gd name="connsiteY9" fmla="*/ 1020716 h 2339522"/>
              <a:gd name="connsiteX10" fmla="*/ 1203246 w 2069374"/>
              <a:gd name="connsiteY10" fmla="*/ 1224925 h 2339522"/>
              <a:gd name="connsiteX11" fmla="*/ 1219705 w 2069374"/>
              <a:gd name="connsiteY11" fmla="*/ 1423690 h 2339522"/>
              <a:gd name="connsiteX12" fmla="*/ 1435353 w 2069374"/>
              <a:gd name="connsiteY12" fmla="*/ 1580432 h 2339522"/>
              <a:gd name="connsiteX13" fmla="*/ 1543017 w 2069374"/>
              <a:gd name="connsiteY13" fmla="*/ 1602033 h 2339522"/>
              <a:gd name="connsiteX14" fmla="*/ 1697267 w 2069374"/>
              <a:gd name="connsiteY14" fmla="*/ 1648255 h 2339522"/>
              <a:gd name="connsiteX15" fmla="*/ 1772386 w 2069374"/>
              <a:gd name="connsiteY15" fmla="*/ 1759000 h 2339522"/>
              <a:gd name="connsiteX16" fmla="*/ 1909951 w 2069374"/>
              <a:gd name="connsiteY16" fmla="*/ 1705053 h 2339522"/>
              <a:gd name="connsiteX17" fmla="*/ 2069094 w 2069374"/>
              <a:gd name="connsiteY17" fmla="*/ 1777881 h 2339522"/>
              <a:gd name="connsiteX18" fmla="*/ 2052148 w 2069374"/>
              <a:gd name="connsiteY18" fmla="*/ 1982798 h 2339522"/>
              <a:gd name="connsiteX19" fmla="*/ 1990871 w 2069374"/>
              <a:gd name="connsiteY19" fmla="*/ 2295771 h 2339522"/>
              <a:gd name="connsiteX20" fmla="*/ 1487028 w 2069374"/>
              <a:gd name="connsiteY20" fmla="*/ 2189347 h 2339522"/>
              <a:gd name="connsiteX21" fmla="*/ 1311912 w 2069374"/>
              <a:gd name="connsiteY21" fmla="*/ 1961906 h 2339522"/>
              <a:gd name="connsiteX22" fmla="*/ 1060295 w 2069374"/>
              <a:gd name="connsiteY22" fmla="*/ 1833383 h 2339522"/>
              <a:gd name="connsiteX23" fmla="*/ 971733 w 2069374"/>
              <a:gd name="connsiteY23" fmla="*/ 1819930 h 2339522"/>
              <a:gd name="connsiteX24" fmla="*/ 826095 w 2069374"/>
              <a:gd name="connsiteY24" fmla="*/ 1953538 h 2339522"/>
              <a:gd name="connsiteX25" fmla="*/ 868863 w 2069374"/>
              <a:gd name="connsiteY25" fmla="*/ 2059437 h 2339522"/>
              <a:gd name="connsiteX26" fmla="*/ 893300 w 2069374"/>
              <a:gd name="connsiteY26" fmla="*/ 2254944 h 2339522"/>
              <a:gd name="connsiteX27" fmla="*/ 805729 w 2069374"/>
              <a:gd name="connsiteY27" fmla="*/ 2322149 h 2339522"/>
              <a:gd name="connsiteX28" fmla="*/ 703905 w 2069374"/>
              <a:gd name="connsiteY28" fmla="*/ 2273272 h 2339522"/>
              <a:gd name="connsiteX29" fmla="*/ 57014 w 2069374"/>
              <a:gd name="connsiteY29" fmla="*/ 1655195 h 2339522"/>
              <a:gd name="connsiteX0" fmla="*/ 26921 w 2039281"/>
              <a:gd name="connsiteY0" fmla="*/ 1655195 h 2328522"/>
              <a:gd name="connsiteX1" fmla="*/ 61849 w 2039281"/>
              <a:gd name="connsiteY1" fmla="*/ 715127 h 2328522"/>
              <a:gd name="connsiteX2" fmla="*/ 434083 w 2039281"/>
              <a:gd name="connsiteY2" fmla="*/ 607233 h 2328522"/>
              <a:gd name="connsiteX3" fmla="*/ 552765 w 2039281"/>
              <a:gd name="connsiteY3" fmla="*/ 423814 h 2328522"/>
              <a:gd name="connsiteX4" fmla="*/ 527035 w 2039281"/>
              <a:gd name="connsiteY4" fmla="*/ 38399 h 2328522"/>
              <a:gd name="connsiteX5" fmla="*/ 852171 w 2039281"/>
              <a:gd name="connsiteY5" fmla="*/ 35396 h 2328522"/>
              <a:gd name="connsiteX6" fmla="*/ 1183943 w 2039281"/>
              <a:gd name="connsiteY6" fmla="*/ 229605 h 2328522"/>
              <a:gd name="connsiteX7" fmla="*/ 1156048 w 2039281"/>
              <a:gd name="connsiteY7" fmla="*/ 453154 h 2328522"/>
              <a:gd name="connsiteX8" fmla="*/ 1391639 w 2039281"/>
              <a:gd name="connsiteY8" fmla="*/ 876967 h 2328522"/>
              <a:gd name="connsiteX9" fmla="*/ 1330388 w 2039281"/>
              <a:gd name="connsiteY9" fmla="*/ 1020716 h 2328522"/>
              <a:gd name="connsiteX10" fmla="*/ 1173153 w 2039281"/>
              <a:gd name="connsiteY10" fmla="*/ 1224925 h 2328522"/>
              <a:gd name="connsiteX11" fmla="*/ 1189612 w 2039281"/>
              <a:gd name="connsiteY11" fmla="*/ 1423690 h 2328522"/>
              <a:gd name="connsiteX12" fmla="*/ 1405260 w 2039281"/>
              <a:gd name="connsiteY12" fmla="*/ 1580432 h 2328522"/>
              <a:gd name="connsiteX13" fmla="*/ 1512924 w 2039281"/>
              <a:gd name="connsiteY13" fmla="*/ 1602033 h 2328522"/>
              <a:gd name="connsiteX14" fmla="*/ 1667174 w 2039281"/>
              <a:gd name="connsiteY14" fmla="*/ 1648255 h 2328522"/>
              <a:gd name="connsiteX15" fmla="*/ 1742293 w 2039281"/>
              <a:gd name="connsiteY15" fmla="*/ 1759000 h 2328522"/>
              <a:gd name="connsiteX16" fmla="*/ 1879858 w 2039281"/>
              <a:gd name="connsiteY16" fmla="*/ 1705053 h 2328522"/>
              <a:gd name="connsiteX17" fmla="*/ 2039001 w 2039281"/>
              <a:gd name="connsiteY17" fmla="*/ 1777881 h 2328522"/>
              <a:gd name="connsiteX18" fmla="*/ 2022055 w 2039281"/>
              <a:gd name="connsiteY18" fmla="*/ 1982798 h 2328522"/>
              <a:gd name="connsiteX19" fmla="*/ 1960778 w 2039281"/>
              <a:gd name="connsiteY19" fmla="*/ 2295771 h 2328522"/>
              <a:gd name="connsiteX20" fmla="*/ 1456935 w 2039281"/>
              <a:gd name="connsiteY20" fmla="*/ 2189347 h 2328522"/>
              <a:gd name="connsiteX21" fmla="*/ 1281819 w 2039281"/>
              <a:gd name="connsiteY21" fmla="*/ 1961906 h 2328522"/>
              <a:gd name="connsiteX22" fmla="*/ 1030202 w 2039281"/>
              <a:gd name="connsiteY22" fmla="*/ 1833383 h 2328522"/>
              <a:gd name="connsiteX23" fmla="*/ 941640 w 2039281"/>
              <a:gd name="connsiteY23" fmla="*/ 1819930 h 2328522"/>
              <a:gd name="connsiteX24" fmla="*/ 796002 w 2039281"/>
              <a:gd name="connsiteY24" fmla="*/ 1953538 h 2328522"/>
              <a:gd name="connsiteX25" fmla="*/ 838770 w 2039281"/>
              <a:gd name="connsiteY25" fmla="*/ 2059437 h 2328522"/>
              <a:gd name="connsiteX26" fmla="*/ 863207 w 2039281"/>
              <a:gd name="connsiteY26" fmla="*/ 2254944 h 2328522"/>
              <a:gd name="connsiteX27" fmla="*/ 775636 w 2039281"/>
              <a:gd name="connsiteY27" fmla="*/ 2322149 h 2328522"/>
              <a:gd name="connsiteX28" fmla="*/ 673812 w 2039281"/>
              <a:gd name="connsiteY28" fmla="*/ 2273272 h 2328522"/>
              <a:gd name="connsiteX29" fmla="*/ 244103 w 2039281"/>
              <a:gd name="connsiteY29" fmla="*/ 1888369 h 2328522"/>
              <a:gd name="connsiteX30" fmla="*/ 26921 w 2039281"/>
              <a:gd name="connsiteY30" fmla="*/ 1655195 h 2328522"/>
              <a:gd name="connsiteX0" fmla="*/ 26921 w 2039281"/>
              <a:gd name="connsiteY0" fmla="*/ 1655195 h 2330648"/>
              <a:gd name="connsiteX1" fmla="*/ 61849 w 2039281"/>
              <a:gd name="connsiteY1" fmla="*/ 715127 h 2330648"/>
              <a:gd name="connsiteX2" fmla="*/ 434083 w 2039281"/>
              <a:gd name="connsiteY2" fmla="*/ 607233 h 2330648"/>
              <a:gd name="connsiteX3" fmla="*/ 552765 w 2039281"/>
              <a:gd name="connsiteY3" fmla="*/ 423814 h 2330648"/>
              <a:gd name="connsiteX4" fmla="*/ 527035 w 2039281"/>
              <a:gd name="connsiteY4" fmla="*/ 38399 h 2330648"/>
              <a:gd name="connsiteX5" fmla="*/ 852171 w 2039281"/>
              <a:gd name="connsiteY5" fmla="*/ 35396 h 2330648"/>
              <a:gd name="connsiteX6" fmla="*/ 1183943 w 2039281"/>
              <a:gd name="connsiteY6" fmla="*/ 229605 h 2330648"/>
              <a:gd name="connsiteX7" fmla="*/ 1156048 w 2039281"/>
              <a:gd name="connsiteY7" fmla="*/ 453154 h 2330648"/>
              <a:gd name="connsiteX8" fmla="*/ 1391639 w 2039281"/>
              <a:gd name="connsiteY8" fmla="*/ 876967 h 2330648"/>
              <a:gd name="connsiteX9" fmla="*/ 1330388 w 2039281"/>
              <a:gd name="connsiteY9" fmla="*/ 1020716 h 2330648"/>
              <a:gd name="connsiteX10" fmla="*/ 1173153 w 2039281"/>
              <a:gd name="connsiteY10" fmla="*/ 1224925 h 2330648"/>
              <a:gd name="connsiteX11" fmla="*/ 1189612 w 2039281"/>
              <a:gd name="connsiteY11" fmla="*/ 1423690 h 2330648"/>
              <a:gd name="connsiteX12" fmla="*/ 1405260 w 2039281"/>
              <a:gd name="connsiteY12" fmla="*/ 1580432 h 2330648"/>
              <a:gd name="connsiteX13" fmla="*/ 1512924 w 2039281"/>
              <a:gd name="connsiteY13" fmla="*/ 1602033 h 2330648"/>
              <a:gd name="connsiteX14" fmla="*/ 1667174 w 2039281"/>
              <a:gd name="connsiteY14" fmla="*/ 1648255 h 2330648"/>
              <a:gd name="connsiteX15" fmla="*/ 1742293 w 2039281"/>
              <a:gd name="connsiteY15" fmla="*/ 1759000 h 2330648"/>
              <a:gd name="connsiteX16" fmla="*/ 1879858 w 2039281"/>
              <a:gd name="connsiteY16" fmla="*/ 1705053 h 2330648"/>
              <a:gd name="connsiteX17" fmla="*/ 2039001 w 2039281"/>
              <a:gd name="connsiteY17" fmla="*/ 1777881 h 2330648"/>
              <a:gd name="connsiteX18" fmla="*/ 2022055 w 2039281"/>
              <a:gd name="connsiteY18" fmla="*/ 1982798 h 2330648"/>
              <a:gd name="connsiteX19" fmla="*/ 1960778 w 2039281"/>
              <a:gd name="connsiteY19" fmla="*/ 2295771 h 2330648"/>
              <a:gd name="connsiteX20" fmla="*/ 1456935 w 2039281"/>
              <a:gd name="connsiteY20" fmla="*/ 2189347 h 2330648"/>
              <a:gd name="connsiteX21" fmla="*/ 1281819 w 2039281"/>
              <a:gd name="connsiteY21" fmla="*/ 1961906 h 2330648"/>
              <a:gd name="connsiteX22" fmla="*/ 1030202 w 2039281"/>
              <a:gd name="connsiteY22" fmla="*/ 1833383 h 2330648"/>
              <a:gd name="connsiteX23" fmla="*/ 941640 w 2039281"/>
              <a:gd name="connsiteY23" fmla="*/ 1819930 h 2330648"/>
              <a:gd name="connsiteX24" fmla="*/ 796002 w 2039281"/>
              <a:gd name="connsiteY24" fmla="*/ 1953538 h 2330648"/>
              <a:gd name="connsiteX25" fmla="*/ 838770 w 2039281"/>
              <a:gd name="connsiteY25" fmla="*/ 2059437 h 2330648"/>
              <a:gd name="connsiteX26" fmla="*/ 863207 w 2039281"/>
              <a:gd name="connsiteY26" fmla="*/ 2254944 h 2330648"/>
              <a:gd name="connsiteX27" fmla="*/ 775636 w 2039281"/>
              <a:gd name="connsiteY27" fmla="*/ 2322149 h 2330648"/>
              <a:gd name="connsiteX28" fmla="*/ 629008 w 2039281"/>
              <a:gd name="connsiteY28" fmla="*/ 2279381 h 2330648"/>
              <a:gd name="connsiteX29" fmla="*/ 244103 w 2039281"/>
              <a:gd name="connsiteY29" fmla="*/ 1888369 h 2330648"/>
              <a:gd name="connsiteX30" fmla="*/ 26921 w 2039281"/>
              <a:gd name="connsiteY30" fmla="*/ 1655195 h 2330648"/>
              <a:gd name="connsiteX0" fmla="*/ 27725 w 2040085"/>
              <a:gd name="connsiteY0" fmla="*/ 1655195 h 2330648"/>
              <a:gd name="connsiteX1" fmla="*/ 62653 w 2040085"/>
              <a:gd name="connsiteY1" fmla="*/ 715127 h 2330648"/>
              <a:gd name="connsiteX2" fmla="*/ 434887 w 2040085"/>
              <a:gd name="connsiteY2" fmla="*/ 607233 h 2330648"/>
              <a:gd name="connsiteX3" fmla="*/ 553569 w 2040085"/>
              <a:gd name="connsiteY3" fmla="*/ 423814 h 2330648"/>
              <a:gd name="connsiteX4" fmla="*/ 527839 w 2040085"/>
              <a:gd name="connsiteY4" fmla="*/ 38399 h 2330648"/>
              <a:gd name="connsiteX5" fmla="*/ 852975 w 2040085"/>
              <a:gd name="connsiteY5" fmla="*/ 35396 h 2330648"/>
              <a:gd name="connsiteX6" fmla="*/ 1184747 w 2040085"/>
              <a:gd name="connsiteY6" fmla="*/ 229605 h 2330648"/>
              <a:gd name="connsiteX7" fmla="*/ 1156852 w 2040085"/>
              <a:gd name="connsiteY7" fmla="*/ 453154 h 2330648"/>
              <a:gd name="connsiteX8" fmla="*/ 1392443 w 2040085"/>
              <a:gd name="connsiteY8" fmla="*/ 876967 h 2330648"/>
              <a:gd name="connsiteX9" fmla="*/ 1331192 w 2040085"/>
              <a:gd name="connsiteY9" fmla="*/ 1020716 h 2330648"/>
              <a:gd name="connsiteX10" fmla="*/ 1173957 w 2040085"/>
              <a:gd name="connsiteY10" fmla="*/ 1224925 h 2330648"/>
              <a:gd name="connsiteX11" fmla="*/ 1190416 w 2040085"/>
              <a:gd name="connsiteY11" fmla="*/ 1423690 h 2330648"/>
              <a:gd name="connsiteX12" fmla="*/ 1406064 w 2040085"/>
              <a:gd name="connsiteY12" fmla="*/ 1580432 h 2330648"/>
              <a:gd name="connsiteX13" fmla="*/ 1513728 w 2040085"/>
              <a:gd name="connsiteY13" fmla="*/ 1602033 h 2330648"/>
              <a:gd name="connsiteX14" fmla="*/ 1667978 w 2040085"/>
              <a:gd name="connsiteY14" fmla="*/ 1648255 h 2330648"/>
              <a:gd name="connsiteX15" fmla="*/ 1743097 w 2040085"/>
              <a:gd name="connsiteY15" fmla="*/ 1759000 h 2330648"/>
              <a:gd name="connsiteX16" fmla="*/ 1880662 w 2040085"/>
              <a:gd name="connsiteY16" fmla="*/ 1705053 h 2330648"/>
              <a:gd name="connsiteX17" fmla="*/ 2039805 w 2040085"/>
              <a:gd name="connsiteY17" fmla="*/ 1777881 h 2330648"/>
              <a:gd name="connsiteX18" fmla="*/ 2022859 w 2040085"/>
              <a:gd name="connsiteY18" fmla="*/ 1982798 h 2330648"/>
              <a:gd name="connsiteX19" fmla="*/ 1961582 w 2040085"/>
              <a:gd name="connsiteY19" fmla="*/ 2295771 h 2330648"/>
              <a:gd name="connsiteX20" fmla="*/ 1457739 w 2040085"/>
              <a:gd name="connsiteY20" fmla="*/ 2189347 h 2330648"/>
              <a:gd name="connsiteX21" fmla="*/ 1282623 w 2040085"/>
              <a:gd name="connsiteY21" fmla="*/ 1961906 h 2330648"/>
              <a:gd name="connsiteX22" fmla="*/ 1031006 w 2040085"/>
              <a:gd name="connsiteY22" fmla="*/ 1833383 h 2330648"/>
              <a:gd name="connsiteX23" fmla="*/ 942444 w 2040085"/>
              <a:gd name="connsiteY23" fmla="*/ 1819930 h 2330648"/>
              <a:gd name="connsiteX24" fmla="*/ 796806 w 2040085"/>
              <a:gd name="connsiteY24" fmla="*/ 1953538 h 2330648"/>
              <a:gd name="connsiteX25" fmla="*/ 839574 w 2040085"/>
              <a:gd name="connsiteY25" fmla="*/ 2059437 h 2330648"/>
              <a:gd name="connsiteX26" fmla="*/ 864011 w 2040085"/>
              <a:gd name="connsiteY26" fmla="*/ 2254944 h 2330648"/>
              <a:gd name="connsiteX27" fmla="*/ 776440 w 2040085"/>
              <a:gd name="connsiteY27" fmla="*/ 2322149 h 2330648"/>
              <a:gd name="connsiteX28" fmla="*/ 629812 w 2040085"/>
              <a:gd name="connsiteY28" fmla="*/ 2279381 h 2330648"/>
              <a:gd name="connsiteX29" fmla="*/ 257126 w 2040085"/>
              <a:gd name="connsiteY29" fmla="*/ 1890405 h 2330648"/>
              <a:gd name="connsiteX30" fmla="*/ 27725 w 2040085"/>
              <a:gd name="connsiteY30" fmla="*/ 1655195 h 2330648"/>
              <a:gd name="connsiteX0" fmla="*/ 279597 w 1992588"/>
              <a:gd name="connsiteY0" fmla="*/ 1645012 h 2330648"/>
              <a:gd name="connsiteX1" fmla="*/ 15156 w 1992588"/>
              <a:gd name="connsiteY1" fmla="*/ 715127 h 2330648"/>
              <a:gd name="connsiteX2" fmla="*/ 387390 w 1992588"/>
              <a:gd name="connsiteY2" fmla="*/ 607233 h 2330648"/>
              <a:gd name="connsiteX3" fmla="*/ 506072 w 1992588"/>
              <a:gd name="connsiteY3" fmla="*/ 423814 h 2330648"/>
              <a:gd name="connsiteX4" fmla="*/ 480342 w 1992588"/>
              <a:gd name="connsiteY4" fmla="*/ 38399 h 2330648"/>
              <a:gd name="connsiteX5" fmla="*/ 805478 w 1992588"/>
              <a:gd name="connsiteY5" fmla="*/ 35396 h 2330648"/>
              <a:gd name="connsiteX6" fmla="*/ 1137250 w 1992588"/>
              <a:gd name="connsiteY6" fmla="*/ 229605 h 2330648"/>
              <a:gd name="connsiteX7" fmla="*/ 1109355 w 1992588"/>
              <a:gd name="connsiteY7" fmla="*/ 453154 h 2330648"/>
              <a:gd name="connsiteX8" fmla="*/ 1344946 w 1992588"/>
              <a:gd name="connsiteY8" fmla="*/ 876967 h 2330648"/>
              <a:gd name="connsiteX9" fmla="*/ 1283695 w 1992588"/>
              <a:gd name="connsiteY9" fmla="*/ 1020716 h 2330648"/>
              <a:gd name="connsiteX10" fmla="*/ 1126460 w 1992588"/>
              <a:gd name="connsiteY10" fmla="*/ 1224925 h 2330648"/>
              <a:gd name="connsiteX11" fmla="*/ 1142919 w 1992588"/>
              <a:gd name="connsiteY11" fmla="*/ 1423690 h 2330648"/>
              <a:gd name="connsiteX12" fmla="*/ 1358567 w 1992588"/>
              <a:gd name="connsiteY12" fmla="*/ 1580432 h 2330648"/>
              <a:gd name="connsiteX13" fmla="*/ 1466231 w 1992588"/>
              <a:gd name="connsiteY13" fmla="*/ 1602033 h 2330648"/>
              <a:gd name="connsiteX14" fmla="*/ 1620481 w 1992588"/>
              <a:gd name="connsiteY14" fmla="*/ 1648255 h 2330648"/>
              <a:gd name="connsiteX15" fmla="*/ 1695600 w 1992588"/>
              <a:gd name="connsiteY15" fmla="*/ 1759000 h 2330648"/>
              <a:gd name="connsiteX16" fmla="*/ 1833165 w 1992588"/>
              <a:gd name="connsiteY16" fmla="*/ 1705053 h 2330648"/>
              <a:gd name="connsiteX17" fmla="*/ 1992308 w 1992588"/>
              <a:gd name="connsiteY17" fmla="*/ 1777881 h 2330648"/>
              <a:gd name="connsiteX18" fmla="*/ 1975362 w 1992588"/>
              <a:gd name="connsiteY18" fmla="*/ 1982798 h 2330648"/>
              <a:gd name="connsiteX19" fmla="*/ 1914085 w 1992588"/>
              <a:gd name="connsiteY19" fmla="*/ 2295771 h 2330648"/>
              <a:gd name="connsiteX20" fmla="*/ 1410242 w 1992588"/>
              <a:gd name="connsiteY20" fmla="*/ 2189347 h 2330648"/>
              <a:gd name="connsiteX21" fmla="*/ 1235126 w 1992588"/>
              <a:gd name="connsiteY21" fmla="*/ 1961906 h 2330648"/>
              <a:gd name="connsiteX22" fmla="*/ 983509 w 1992588"/>
              <a:gd name="connsiteY22" fmla="*/ 1833383 h 2330648"/>
              <a:gd name="connsiteX23" fmla="*/ 894947 w 1992588"/>
              <a:gd name="connsiteY23" fmla="*/ 1819930 h 2330648"/>
              <a:gd name="connsiteX24" fmla="*/ 749309 w 1992588"/>
              <a:gd name="connsiteY24" fmla="*/ 1953538 h 2330648"/>
              <a:gd name="connsiteX25" fmla="*/ 792077 w 1992588"/>
              <a:gd name="connsiteY25" fmla="*/ 2059437 h 2330648"/>
              <a:gd name="connsiteX26" fmla="*/ 816514 w 1992588"/>
              <a:gd name="connsiteY26" fmla="*/ 2254944 h 2330648"/>
              <a:gd name="connsiteX27" fmla="*/ 728943 w 1992588"/>
              <a:gd name="connsiteY27" fmla="*/ 2322149 h 2330648"/>
              <a:gd name="connsiteX28" fmla="*/ 582315 w 1992588"/>
              <a:gd name="connsiteY28" fmla="*/ 2279381 h 2330648"/>
              <a:gd name="connsiteX29" fmla="*/ 209629 w 1992588"/>
              <a:gd name="connsiteY29" fmla="*/ 1890405 h 2330648"/>
              <a:gd name="connsiteX30" fmla="*/ 279597 w 1992588"/>
              <a:gd name="connsiteY30" fmla="*/ 1645012 h 2330648"/>
              <a:gd name="connsiteX0" fmla="*/ 279884 w 1992875"/>
              <a:gd name="connsiteY0" fmla="*/ 1645012 h 2330648"/>
              <a:gd name="connsiteX1" fmla="*/ 15443 w 1992875"/>
              <a:gd name="connsiteY1" fmla="*/ 715127 h 2330648"/>
              <a:gd name="connsiteX2" fmla="*/ 387677 w 1992875"/>
              <a:gd name="connsiteY2" fmla="*/ 607233 h 2330648"/>
              <a:gd name="connsiteX3" fmla="*/ 506359 w 1992875"/>
              <a:gd name="connsiteY3" fmla="*/ 423814 h 2330648"/>
              <a:gd name="connsiteX4" fmla="*/ 480629 w 1992875"/>
              <a:gd name="connsiteY4" fmla="*/ 38399 h 2330648"/>
              <a:gd name="connsiteX5" fmla="*/ 805765 w 1992875"/>
              <a:gd name="connsiteY5" fmla="*/ 35396 h 2330648"/>
              <a:gd name="connsiteX6" fmla="*/ 1137537 w 1992875"/>
              <a:gd name="connsiteY6" fmla="*/ 229605 h 2330648"/>
              <a:gd name="connsiteX7" fmla="*/ 1109642 w 1992875"/>
              <a:gd name="connsiteY7" fmla="*/ 453154 h 2330648"/>
              <a:gd name="connsiteX8" fmla="*/ 1345233 w 1992875"/>
              <a:gd name="connsiteY8" fmla="*/ 876967 h 2330648"/>
              <a:gd name="connsiteX9" fmla="*/ 1283982 w 1992875"/>
              <a:gd name="connsiteY9" fmla="*/ 1020716 h 2330648"/>
              <a:gd name="connsiteX10" fmla="*/ 1126747 w 1992875"/>
              <a:gd name="connsiteY10" fmla="*/ 1224925 h 2330648"/>
              <a:gd name="connsiteX11" fmla="*/ 1143206 w 1992875"/>
              <a:gd name="connsiteY11" fmla="*/ 1423690 h 2330648"/>
              <a:gd name="connsiteX12" fmla="*/ 1358854 w 1992875"/>
              <a:gd name="connsiteY12" fmla="*/ 1580432 h 2330648"/>
              <a:gd name="connsiteX13" fmla="*/ 1466518 w 1992875"/>
              <a:gd name="connsiteY13" fmla="*/ 1602033 h 2330648"/>
              <a:gd name="connsiteX14" fmla="*/ 1620768 w 1992875"/>
              <a:gd name="connsiteY14" fmla="*/ 1648255 h 2330648"/>
              <a:gd name="connsiteX15" fmla="*/ 1695887 w 1992875"/>
              <a:gd name="connsiteY15" fmla="*/ 1759000 h 2330648"/>
              <a:gd name="connsiteX16" fmla="*/ 1833452 w 1992875"/>
              <a:gd name="connsiteY16" fmla="*/ 1705053 h 2330648"/>
              <a:gd name="connsiteX17" fmla="*/ 1992595 w 1992875"/>
              <a:gd name="connsiteY17" fmla="*/ 1777881 h 2330648"/>
              <a:gd name="connsiteX18" fmla="*/ 1975649 w 1992875"/>
              <a:gd name="connsiteY18" fmla="*/ 1982798 h 2330648"/>
              <a:gd name="connsiteX19" fmla="*/ 1914372 w 1992875"/>
              <a:gd name="connsiteY19" fmla="*/ 2295771 h 2330648"/>
              <a:gd name="connsiteX20" fmla="*/ 1410529 w 1992875"/>
              <a:gd name="connsiteY20" fmla="*/ 2189347 h 2330648"/>
              <a:gd name="connsiteX21" fmla="*/ 1235413 w 1992875"/>
              <a:gd name="connsiteY21" fmla="*/ 1961906 h 2330648"/>
              <a:gd name="connsiteX22" fmla="*/ 983796 w 1992875"/>
              <a:gd name="connsiteY22" fmla="*/ 1833383 h 2330648"/>
              <a:gd name="connsiteX23" fmla="*/ 895234 w 1992875"/>
              <a:gd name="connsiteY23" fmla="*/ 1819930 h 2330648"/>
              <a:gd name="connsiteX24" fmla="*/ 749596 w 1992875"/>
              <a:gd name="connsiteY24" fmla="*/ 1953538 h 2330648"/>
              <a:gd name="connsiteX25" fmla="*/ 792364 w 1992875"/>
              <a:gd name="connsiteY25" fmla="*/ 2059437 h 2330648"/>
              <a:gd name="connsiteX26" fmla="*/ 816801 w 1992875"/>
              <a:gd name="connsiteY26" fmla="*/ 2254944 h 2330648"/>
              <a:gd name="connsiteX27" fmla="*/ 729230 w 1992875"/>
              <a:gd name="connsiteY27" fmla="*/ 2322149 h 2330648"/>
              <a:gd name="connsiteX28" fmla="*/ 582602 w 1992875"/>
              <a:gd name="connsiteY28" fmla="*/ 2279381 h 2330648"/>
              <a:gd name="connsiteX29" fmla="*/ 254720 w 1992875"/>
              <a:gd name="connsiteY29" fmla="*/ 1955574 h 2330648"/>
              <a:gd name="connsiteX30" fmla="*/ 279884 w 1992875"/>
              <a:gd name="connsiteY30" fmla="*/ 1645012 h 2330648"/>
              <a:gd name="connsiteX0" fmla="*/ 559006 w 2271997"/>
              <a:gd name="connsiteY0" fmla="*/ 1645012 h 2330648"/>
              <a:gd name="connsiteX1" fmla="*/ 9430 w 2271997"/>
              <a:gd name="connsiteY1" fmla="*/ 1039591 h 2330648"/>
              <a:gd name="connsiteX2" fmla="*/ 666799 w 2271997"/>
              <a:gd name="connsiteY2" fmla="*/ 607233 h 2330648"/>
              <a:gd name="connsiteX3" fmla="*/ 785481 w 2271997"/>
              <a:gd name="connsiteY3" fmla="*/ 423814 h 2330648"/>
              <a:gd name="connsiteX4" fmla="*/ 759751 w 2271997"/>
              <a:gd name="connsiteY4" fmla="*/ 38399 h 2330648"/>
              <a:gd name="connsiteX5" fmla="*/ 1084887 w 2271997"/>
              <a:gd name="connsiteY5" fmla="*/ 35396 h 2330648"/>
              <a:gd name="connsiteX6" fmla="*/ 1416659 w 2271997"/>
              <a:gd name="connsiteY6" fmla="*/ 229605 h 2330648"/>
              <a:gd name="connsiteX7" fmla="*/ 1388764 w 2271997"/>
              <a:gd name="connsiteY7" fmla="*/ 453154 h 2330648"/>
              <a:gd name="connsiteX8" fmla="*/ 1624355 w 2271997"/>
              <a:gd name="connsiteY8" fmla="*/ 876967 h 2330648"/>
              <a:gd name="connsiteX9" fmla="*/ 1563104 w 2271997"/>
              <a:gd name="connsiteY9" fmla="*/ 1020716 h 2330648"/>
              <a:gd name="connsiteX10" fmla="*/ 1405869 w 2271997"/>
              <a:gd name="connsiteY10" fmla="*/ 1224925 h 2330648"/>
              <a:gd name="connsiteX11" fmla="*/ 1422328 w 2271997"/>
              <a:gd name="connsiteY11" fmla="*/ 1423690 h 2330648"/>
              <a:gd name="connsiteX12" fmla="*/ 1637976 w 2271997"/>
              <a:gd name="connsiteY12" fmla="*/ 1580432 h 2330648"/>
              <a:gd name="connsiteX13" fmla="*/ 1745640 w 2271997"/>
              <a:gd name="connsiteY13" fmla="*/ 1602033 h 2330648"/>
              <a:gd name="connsiteX14" fmla="*/ 1899890 w 2271997"/>
              <a:gd name="connsiteY14" fmla="*/ 1648255 h 2330648"/>
              <a:gd name="connsiteX15" fmla="*/ 1975009 w 2271997"/>
              <a:gd name="connsiteY15" fmla="*/ 1759000 h 2330648"/>
              <a:gd name="connsiteX16" fmla="*/ 2112574 w 2271997"/>
              <a:gd name="connsiteY16" fmla="*/ 1705053 h 2330648"/>
              <a:gd name="connsiteX17" fmla="*/ 2271717 w 2271997"/>
              <a:gd name="connsiteY17" fmla="*/ 1777881 h 2330648"/>
              <a:gd name="connsiteX18" fmla="*/ 2254771 w 2271997"/>
              <a:gd name="connsiteY18" fmla="*/ 1982798 h 2330648"/>
              <a:gd name="connsiteX19" fmla="*/ 2193494 w 2271997"/>
              <a:gd name="connsiteY19" fmla="*/ 2295771 h 2330648"/>
              <a:gd name="connsiteX20" fmla="*/ 1689651 w 2271997"/>
              <a:gd name="connsiteY20" fmla="*/ 2189347 h 2330648"/>
              <a:gd name="connsiteX21" fmla="*/ 1514535 w 2271997"/>
              <a:gd name="connsiteY21" fmla="*/ 1961906 h 2330648"/>
              <a:gd name="connsiteX22" fmla="*/ 1262918 w 2271997"/>
              <a:gd name="connsiteY22" fmla="*/ 1833383 h 2330648"/>
              <a:gd name="connsiteX23" fmla="*/ 1174356 w 2271997"/>
              <a:gd name="connsiteY23" fmla="*/ 1819930 h 2330648"/>
              <a:gd name="connsiteX24" fmla="*/ 1028718 w 2271997"/>
              <a:gd name="connsiteY24" fmla="*/ 1953538 h 2330648"/>
              <a:gd name="connsiteX25" fmla="*/ 1071486 w 2271997"/>
              <a:gd name="connsiteY25" fmla="*/ 2059437 h 2330648"/>
              <a:gd name="connsiteX26" fmla="*/ 1095923 w 2271997"/>
              <a:gd name="connsiteY26" fmla="*/ 2254944 h 2330648"/>
              <a:gd name="connsiteX27" fmla="*/ 1008352 w 2271997"/>
              <a:gd name="connsiteY27" fmla="*/ 2322149 h 2330648"/>
              <a:gd name="connsiteX28" fmla="*/ 861724 w 2271997"/>
              <a:gd name="connsiteY28" fmla="*/ 2279381 h 2330648"/>
              <a:gd name="connsiteX29" fmla="*/ 533842 w 2271997"/>
              <a:gd name="connsiteY29" fmla="*/ 1955574 h 2330648"/>
              <a:gd name="connsiteX30" fmla="*/ 559006 w 2271997"/>
              <a:gd name="connsiteY30" fmla="*/ 1645012 h 2330648"/>
              <a:gd name="connsiteX0" fmla="*/ 131648 w 2296923"/>
              <a:gd name="connsiteY0" fmla="*/ 1625348 h 2330648"/>
              <a:gd name="connsiteX1" fmla="*/ 34356 w 2296923"/>
              <a:gd name="connsiteY1" fmla="*/ 1039591 h 2330648"/>
              <a:gd name="connsiteX2" fmla="*/ 691725 w 2296923"/>
              <a:gd name="connsiteY2" fmla="*/ 607233 h 2330648"/>
              <a:gd name="connsiteX3" fmla="*/ 810407 w 2296923"/>
              <a:gd name="connsiteY3" fmla="*/ 423814 h 2330648"/>
              <a:gd name="connsiteX4" fmla="*/ 784677 w 2296923"/>
              <a:gd name="connsiteY4" fmla="*/ 38399 h 2330648"/>
              <a:gd name="connsiteX5" fmla="*/ 1109813 w 2296923"/>
              <a:gd name="connsiteY5" fmla="*/ 35396 h 2330648"/>
              <a:gd name="connsiteX6" fmla="*/ 1441585 w 2296923"/>
              <a:gd name="connsiteY6" fmla="*/ 229605 h 2330648"/>
              <a:gd name="connsiteX7" fmla="*/ 1413690 w 2296923"/>
              <a:gd name="connsiteY7" fmla="*/ 453154 h 2330648"/>
              <a:gd name="connsiteX8" fmla="*/ 1649281 w 2296923"/>
              <a:gd name="connsiteY8" fmla="*/ 876967 h 2330648"/>
              <a:gd name="connsiteX9" fmla="*/ 1588030 w 2296923"/>
              <a:gd name="connsiteY9" fmla="*/ 1020716 h 2330648"/>
              <a:gd name="connsiteX10" fmla="*/ 1430795 w 2296923"/>
              <a:gd name="connsiteY10" fmla="*/ 1224925 h 2330648"/>
              <a:gd name="connsiteX11" fmla="*/ 1447254 w 2296923"/>
              <a:gd name="connsiteY11" fmla="*/ 1423690 h 2330648"/>
              <a:gd name="connsiteX12" fmla="*/ 1662902 w 2296923"/>
              <a:gd name="connsiteY12" fmla="*/ 1580432 h 2330648"/>
              <a:gd name="connsiteX13" fmla="*/ 1770566 w 2296923"/>
              <a:gd name="connsiteY13" fmla="*/ 1602033 h 2330648"/>
              <a:gd name="connsiteX14" fmla="*/ 1924816 w 2296923"/>
              <a:gd name="connsiteY14" fmla="*/ 1648255 h 2330648"/>
              <a:gd name="connsiteX15" fmla="*/ 1999935 w 2296923"/>
              <a:gd name="connsiteY15" fmla="*/ 1759000 h 2330648"/>
              <a:gd name="connsiteX16" fmla="*/ 2137500 w 2296923"/>
              <a:gd name="connsiteY16" fmla="*/ 1705053 h 2330648"/>
              <a:gd name="connsiteX17" fmla="*/ 2296643 w 2296923"/>
              <a:gd name="connsiteY17" fmla="*/ 1777881 h 2330648"/>
              <a:gd name="connsiteX18" fmla="*/ 2279697 w 2296923"/>
              <a:gd name="connsiteY18" fmla="*/ 1982798 h 2330648"/>
              <a:gd name="connsiteX19" fmla="*/ 2218420 w 2296923"/>
              <a:gd name="connsiteY19" fmla="*/ 2295771 h 2330648"/>
              <a:gd name="connsiteX20" fmla="*/ 1714577 w 2296923"/>
              <a:gd name="connsiteY20" fmla="*/ 2189347 h 2330648"/>
              <a:gd name="connsiteX21" fmla="*/ 1539461 w 2296923"/>
              <a:gd name="connsiteY21" fmla="*/ 1961906 h 2330648"/>
              <a:gd name="connsiteX22" fmla="*/ 1287844 w 2296923"/>
              <a:gd name="connsiteY22" fmla="*/ 1833383 h 2330648"/>
              <a:gd name="connsiteX23" fmla="*/ 1199282 w 2296923"/>
              <a:gd name="connsiteY23" fmla="*/ 1819930 h 2330648"/>
              <a:gd name="connsiteX24" fmla="*/ 1053644 w 2296923"/>
              <a:gd name="connsiteY24" fmla="*/ 1953538 h 2330648"/>
              <a:gd name="connsiteX25" fmla="*/ 1096412 w 2296923"/>
              <a:gd name="connsiteY25" fmla="*/ 2059437 h 2330648"/>
              <a:gd name="connsiteX26" fmla="*/ 1120849 w 2296923"/>
              <a:gd name="connsiteY26" fmla="*/ 2254944 h 2330648"/>
              <a:gd name="connsiteX27" fmla="*/ 1033278 w 2296923"/>
              <a:gd name="connsiteY27" fmla="*/ 2322149 h 2330648"/>
              <a:gd name="connsiteX28" fmla="*/ 886650 w 2296923"/>
              <a:gd name="connsiteY28" fmla="*/ 2279381 h 2330648"/>
              <a:gd name="connsiteX29" fmla="*/ 558768 w 2296923"/>
              <a:gd name="connsiteY29" fmla="*/ 1955574 h 2330648"/>
              <a:gd name="connsiteX30" fmla="*/ 131648 w 2296923"/>
              <a:gd name="connsiteY30" fmla="*/ 1625348 h 2330648"/>
              <a:gd name="connsiteX0" fmla="*/ 143745 w 2309020"/>
              <a:gd name="connsiteY0" fmla="*/ 1625348 h 2330648"/>
              <a:gd name="connsiteX1" fmla="*/ 46453 w 2309020"/>
              <a:gd name="connsiteY1" fmla="*/ 1039591 h 2330648"/>
              <a:gd name="connsiteX2" fmla="*/ 703822 w 2309020"/>
              <a:gd name="connsiteY2" fmla="*/ 607233 h 2330648"/>
              <a:gd name="connsiteX3" fmla="*/ 822504 w 2309020"/>
              <a:gd name="connsiteY3" fmla="*/ 423814 h 2330648"/>
              <a:gd name="connsiteX4" fmla="*/ 796774 w 2309020"/>
              <a:gd name="connsiteY4" fmla="*/ 38399 h 2330648"/>
              <a:gd name="connsiteX5" fmla="*/ 1121910 w 2309020"/>
              <a:gd name="connsiteY5" fmla="*/ 35396 h 2330648"/>
              <a:gd name="connsiteX6" fmla="*/ 1453682 w 2309020"/>
              <a:gd name="connsiteY6" fmla="*/ 229605 h 2330648"/>
              <a:gd name="connsiteX7" fmla="*/ 1425787 w 2309020"/>
              <a:gd name="connsiteY7" fmla="*/ 453154 h 2330648"/>
              <a:gd name="connsiteX8" fmla="*/ 1661378 w 2309020"/>
              <a:gd name="connsiteY8" fmla="*/ 876967 h 2330648"/>
              <a:gd name="connsiteX9" fmla="*/ 1600127 w 2309020"/>
              <a:gd name="connsiteY9" fmla="*/ 1020716 h 2330648"/>
              <a:gd name="connsiteX10" fmla="*/ 1442892 w 2309020"/>
              <a:gd name="connsiteY10" fmla="*/ 1224925 h 2330648"/>
              <a:gd name="connsiteX11" fmla="*/ 1459351 w 2309020"/>
              <a:gd name="connsiteY11" fmla="*/ 1423690 h 2330648"/>
              <a:gd name="connsiteX12" fmla="*/ 1674999 w 2309020"/>
              <a:gd name="connsiteY12" fmla="*/ 1580432 h 2330648"/>
              <a:gd name="connsiteX13" fmla="*/ 1782663 w 2309020"/>
              <a:gd name="connsiteY13" fmla="*/ 1602033 h 2330648"/>
              <a:gd name="connsiteX14" fmla="*/ 1936913 w 2309020"/>
              <a:gd name="connsiteY14" fmla="*/ 1648255 h 2330648"/>
              <a:gd name="connsiteX15" fmla="*/ 2012032 w 2309020"/>
              <a:gd name="connsiteY15" fmla="*/ 1759000 h 2330648"/>
              <a:gd name="connsiteX16" fmla="*/ 2149597 w 2309020"/>
              <a:gd name="connsiteY16" fmla="*/ 1705053 h 2330648"/>
              <a:gd name="connsiteX17" fmla="*/ 2308740 w 2309020"/>
              <a:gd name="connsiteY17" fmla="*/ 1777881 h 2330648"/>
              <a:gd name="connsiteX18" fmla="*/ 2291794 w 2309020"/>
              <a:gd name="connsiteY18" fmla="*/ 1982798 h 2330648"/>
              <a:gd name="connsiteX19" fmla="*/ 2230517 w 2309020"/>
              <a:gd name="connsiteY19" fmla="*/ 2295771 h 2330648"/>
              <a:gd name="connsiteX20" fmla="*/ 1726674 w 2309020"/>
              <a:gd name="connsiteY20" fmla="*/ 2189347 h 2330648"/>
              <a:gd name="connsiteX21" fmla="*/ 1551558 w 2309020"/>
              <a:gd name="connsiteY21" fmla="*/ 1961906 h 2330648"/>
              <a:gd name="connsiteX22" fmla="*/ 1299941 w 2309020"/>
              <a:gd name="connsiteY22" fmla="*/ 1833383 h 2330648"/>
              <a:gd name="connsiteX23" fmla="*/ 1211379 w 2309020"/>
              <a:gd name="connsiteY23" fmla="*/ 1819930 h 2330648"/>
              <a:gd name="connsiteX24" fmla="*/ 1065741 w 2309020"/>
              <a:gd name="connsiteY24" fmla="*/ 1953538 h 2330648"/>
              <a:gd name="connsiteX25" fmla="*/ 1108509 w 2309020"/>
              <a:gd name="connsiteY25" fmla="*/ 2059437 h 2330648"/>
              <a:gd name="connsiteX26" fmla="*/ 1132946 w 2309020"/>
              <a:gd name="connsiteY26" fmla="*/ 2254944 h 2330648"/>
              <a:gd name="connsiteX27" fmla="*/ 1045375 w 2309020"/>
              <a:gd name="connsiteY27" fmla="*/ 2322149 h 2330648"/>
              <a:gd name="connsiteX28" fmla="*/ 898747 w 2309020"/>
              <a:gd name="connsiteY28" fmla="*/ 2279381 h 2330648"/>
              <a:gd name="connsiteX29" fmla="*/ 570865 w 2309020"/>
              <a:gd name="connsiteY29" fmla="*/ 1955574 h 2330648"/>
              <a:gd name="connsiteX30" fmla="*/ 143745 w 2309020"/>
              <a:gd name="connsiteY30" fmla="*/ 1625348 h 2330648"/>
              <a:gd name="connsiteX0" fmla="*/ 143745 w 2309020"/>
              <a:gd name="connsiteY0" fmla="*/ 1625348 h 2330648"/>
              <a:gd name="connsiteX1" fmla="*/ 46453 w 2309020"/>
              <a:gd name="connsiteY1" fmla="*/ 1039591 h 2330648"/>
              <a:gd name="connsiteX2" fmla="*/ 375801 w 2309020"/>
              <a:gd name="connsiteY2" fmla="*/ 665527 h 2330648"/>
              <a:gd name="connsiteX3" fmla="*/ 703822 w 2309020"/>
              <a:gd name="connsiteY3" fmla="*/ 607233 h 2330648"/>
              <a:gd name="connsiteX4" fmla="*/ 822504 w 2309020"/>
              <a:gd name="connsiteY4" fmla="*/ 423814 h 2330648"/>
              <a:gd name="connsiteX5" fmla="*/ 796774 w 2309020"/>
              <a:gd name="connsiteY5" fmla="*/ 38399 h 2330648"/>
              <a:gd name="connsiteX6" fmla="*/ 1121910 w 2309020"/>
              <a:gd name="connsiteY6" fmla="*/ 35396 h 2330648"/>
              <a:gd name="connsiteX7" fmla="*/ 1453682 w 2309020"/>
              <a:gd name="connsiteY7" fmla="*/ 229605 h 2330648"/>
              <a:gd name="connsiteX8" fmla="*/ 1425787 w 2309020"/>
              <a:gd name="connsiteY8" fmla="*/ 453154 h 2330648"/>
              <a:gd name="connsiteX9" fmla="*/ 1661378 w 2309020"/>
              <a:gd name="connsiteY9" fmla="*/ 876967 h 2330648"/>
              <a:gd name="connsiteX10" fmla="*/ 1600127 w 2309020"/>
              <a:gd name="connsiteY10" fmla="*/ 1020716 h 2330648"/>
              <a:gd name="connsiteX11" fmla="*/ 1442892 w 2309020"/>
              <a:gd name="connsiteY11" fmla="*/ 1224925 h 2330648"/>
              <a:gd name="connsiteX12" fmla="*/ 1459351 w 2309020"/>
              <a:gd name="connsiteY12" fmla="*/ 1423690 h 2330648"/>
              <a:gd name="connsiteX13" fmla="*/ 1674999 w 2309020"/>
              <a:gd name="connsiteY13" fmla="*/ 1580432 h 2330648"/>
              <a:gd name="connsiteX14" fmla="*/ 1782663 w 2309020"/>
              <a:gd name="connsiteY14" fmla="*/ 1602033 h 2330648"/>
              <a:gd name="connsiteX15" fmla="*/ 1936913 w 2309020"/>
              <a:gd name="connsiteY15" fmla="*/ 1648255 h 2330648"/>
              <a:gd name="connsiteX16" fmla="*/ 2012032 w 2309020"/>
              <a:gd name="connsiteY16" fmla="*/ 1759000 h 2330648"/>
              <a:gd name="connsiteX17" fmla="*/ 2149597 w 2309020"/>
              <a:gd name="connsiteY17" fmla="*/ 1705053 h 2330648"/>
              <a:gd name="connsiteX18" fmla="*/ 2308740 w 2309020"/>
              <a:gd name="connsiteY18" fmla="*/ 1777881 h 2330648"/>
              <a:gd name="connsiteX19" fmla="*/ 2291794 w 2309020"/>
              <a:gd name="connsiteY19" fmla="*/ 1982798 h 2330648"/>
              <a:gd name="connsiteX20" fmla="*/ 2230517 w 2309020"/>
              <a:gd name="connsiteY20" fmla="*/ 2295771 h 2330648"/>
              <a:gd name="connsiteX21" fmla="*/ 1726674 w 2309020"/>
              <a:gd name="connsiteY21" fmla="*/ 2189347 h 2330648"/>
              <a:gd name="connsiteX22" fmla="*/ 1551558 w 2309020"/>
              <a:gd name="connsiteY22" fmla="*/ 1961906 h 2330648"/>
              <a:gd name="connsiteX23" fmla="*/ 1299941 w 2309020"/>
              <a:gd name="connsiteY23" fmla="*/ 1833383 h 2330648"/>
              <a:gd name="connsiteX24" fmla="*/ 1211379 w 2309020"/>
              <a:gd name="connsiteY24" fmla="*/ 1819930 h 2330648"/>
              <a:gd name="connsiteX25" fmla="*/ 1065741 w 2309020"/>
              <a:gd name="connsiteY25" fmla="*/ 1953538 h 2330648"/>
              <a:gd name="connsiteX26" fmla="*/ 1108509 w 2309020"/>
              <a:gd name="connsiteY26" fmla="*/ 2059437 h 2330648"/>
              <a:gd name="connsiteX27" fmla="*/ 1132946 w 2309020"/>
              <a:gd name="connsiteY27" fmla="*/ 2254944 h 2330648"/>
              <a:gd name="connsiteX28" fmla="*/ 1045375 w 2309020"/>
              <a:gd name="connsiteY28" fmla="*/ 2322149 h 2330648"/>
              <a:gd name="connsiteX29" fmla="*/ 898747 w 2309020"/>
              <a:gd name="connsiteY29" fmla="*/ 2279381 h 2330648"/>
              <a:gd name="connsiteX30" fmla="*/ 570865 w 2309020"/>
              <a:gd name="connsiteY30" fmla="*/ 1955574 h 2330648"/>
              <a:gd name="connsiteX31" fmla="*/ 143745 w 2309020"/>
              <a:gd name="connsiteY31" fmla="*/ 1625348 h 2330648"/>
              <a:gd name="connsiteX0" fmla="*/ 143745 w 2309020"/>
              <a:gd name="connsiteY0" fmla="*/ 1625348 h 2330648"/>
              <a:gd name="connsiteX1" fmla="*/ 46453 w 2309020"/>
              <a:gd name="connsiteY1" fmla="*/ 1039591 h 2330648"/>
              <a:gd name="connsiteX2" fmla="*/ 219833 w 2309020"/>
              <a:gd name="connsiteY2" fmla="*/ 1090616 h 2330648"/>
              <a:gd name="connsiteX3" fmla="*/ 375801 w 2309020"/>
              <a:gd name="connsiteY3" fmla="*/ 665527 h 2330648"/>
              <a:gd name="connsiteX4" fmla="*/ 703822 w 2309020"/>
              <a:gd name="connsiteY4" fmla="*/ 607233 h 2330648"/>
              <a:gd name="connsiteX5" fmla="*/ 822504 w 2309020"/>
              <a:gd name="connsiteY5" fmla="*/ 423814 h 2330648"/>
              <a:gd name="connsiteX6" fmla="*/ 796774 w 2309020"/>
              <a:gd name="connsiteY6" fmla="*/ 38399 h 2330648"/>
              <a:gd name="connsiteX7" fmla="*/ 1121910 w 2309020"/>
              <a:gd name="connsiteY7" fmla="*/ 35396 h 2330648"/>
              <a:gd name="connsiteX8" fmla="*/ 1453682 w 2309020"/>
              <a:gd name="connsiteY8" fmla="*/ 229605 h 2330648"/>
              <a:gd name="connsiteX9" fmla="*/ 1425787 w 2309020"/>
              <a:gd name="connsiteY9" fmla="*/ 453154 h 2330648"/>
              <a:gd name="connsiteX10" fmla="*/ 1661378 w 2309020"/>
              <a:gd name="connsiteY10" fmla="*/ 876967 h 2330648"/>
              <a:gd name="connsiteX11" fmla="*/ 1600127 w 2309020"/>
              <a:gd name="connsiteY11" fmla="*/ 1020716 h 2330648"/>
              <a:gd name="connsiteX12" fmla="*/ 1442892 w 2309020"/>
              <a:gd name="connsiteY12" fmla="*/ 1224925 h 2330648"/>
              <a:gd name="connsiteX13" fmla="*/ 1459351 w 2309020"/>
              <a:gd name="connsiteY13" fmla="*/ 1423690 h 2330648"/>
              <a:gd name="connsiteX14" fmla="*/ 1674999 w 2309020"/>
              <a:gd name="connsiteY14" fmla="*/ 1580432 h 2330648"/>
              <a:gd name="connsiteX15" fmla="*/ 1782663 w 2309020"/>
              <a:gd name="connsiteY15" fmla="*/ 1602033 h 2330648"/>
              <a:gd name="connsiteX16" fmla="*/ 1936913 w 2309020"/>
              <a:gd name="connsiteY16" fmla="*/ 1648255 h 2330648"/>
              <a:gd name="connsiteX17" fmla="*/ 2012032 w 2309020"/>
              <a:gd name="connsiteY17" fmla="*/ 1759000 h 2330648"/>
              <a:gd name="connsiteX18" fmla="*/ 2149597 w 2309020"/>
              <a:gd name="connsiteY18" fmla="*/ 1705053 h 2330648"/>
              <a:gd name="connsiteX19" fmla="*/ 2308740 w 2309020"/>
              <a:gd name="connsiteY19" fmla="*/ 1777881 h 2330648"/>
              <a:gd name="connsiteX20" fmla="*/ 2291794 w 2309020"/>
              <a:gd name="connsiteY20" fmla="*/ 1982798 h 2330648"/>
              <a:gd name="connsiteX21" fmla="*/ 2230517 w 2309020"/>
              <a:gd name="connsiteY21" fmla="*/ 2295771 h 2330648"/>
              <a:gd name="connsiteX22" fmla="*/ 1726674 w 2309020"/>
              <a:gd name="connsiteY22" fmla="*/ 2189347 h 2330648"/>
              <a:gd name="connsiteX23" fmla="*/ 1551558 w 2309020"/>
              <a:gd name="connsiteY23" fmla="*/ 1961906 h 2330648"/>
              <a:gd name="connsiteX24" fmla="*/ 1299941 w 2309020"/>
              <a:gd name="connsiteY24" fmla="*/ 1833383 h 2330648"/>
              <a:gd name="connsiteX25" fmla="*/ 1211379 w 2309020"/>
              <a:gd name="connsiteY25" fmla="*/ 1819930 h 2330648"/>
              <a:gd name="connsiteX26" fmla="*/ 1065741 w 2309020"/>
              <a:gd name="connsiteY26" fmla="*/ 1953538 h 2330648"/>
              <a:gd name="connsiteX27" fmla="*/ 1108509 w 2309020"/>
              <a:gd name="connsiteY27" fmla="*/ 2059437 h 2330648"/>
              <a:gd name="connsiteX28" fmla="*/ 1132946 w 2309020"/>
              <a:gd name="connsiteY28" fmla="*/ 2254944 h 2330648"/>
              <a:gd name="connsiteX29" fmla="*/ 1045375 w 2309020"/>
              <a:gd name="connsiteY29" fmla="*/ 2322149 h 2330648"/>
              <a:gd name="connsiteX30" fmla="*/ 898747 w 2309020"/>
              <a:gd name="connsiteY30" fmla="*/ 2279381 h 2330648"/>
              <a:gd name="connsiteX31" fmla="*/ 570865 w 2309020"/>
              <a:gd name="connsiteY31" fmla="*/ 1955574 h 2330648"/>
              <a:gd name="connsiteX32" fmla="*/ 143745 w 2309020"/>
              <a:gd name="connsiteY32" fmla="*/ 1625348 h 2330648"/>
              <a:gd name="connsiteX0" fmla="*/ 143745 w 2309020"/>
              <a:gd name="connsiteY0" fmla="*/ 1625348 h 2330648"/>
              <a:gd name="connsiteX1" fmla="*/ 46453 w 2309020"/>
              <a:gd name="connsiteY1" fmla="*/ 1039591 h 2330648"/>
              <a:gd name="connsiteX2" fmla="*/ 219833 w 2309020"/>
              <a:gd name="connsiteY2" fmla="*/ 1090616 h 2330648"/>
              <a:gd name="connsiteX3" fmla="*/ 219833 w 2309020"/>
              <a:gd name="connsiteY3" fmla="*/ 818437 h 2330648"/>
              <a:gd name="connsiteX4" fmla="*/ 375801 w 2309020"/>
              <a:gd name="connsiteY4" fmla="*/ 665527 h 2330648"/>
              <a:gd name="connsiteX5" fmla="*/ 703822 w 2309020"/>
              <a:gd name="connsiteY5" fmla="*/ 607233 h 2330648"/>
              <a:gd name="connsiteX6" fmla="*/ 822504 w 2309020"/>
              <a:gd name="connsiteY6" fmla="*/ 423814 h 2330648"/>
              <a:gd name="connsiteX7" fmla="*/ 796774 w 2309020"/>
              <a:gd name="connsiteY7" fmla="*/ 38399 h 2330648"/>
              <a:gd name="connsiteX8" fmla="*/ 1121910 w 2309020"/>
              <a:gd name="connsiteY8" fmla="*/ 35396 h 2330648"/>
              <a:gd name="connsiteX9" fmla="*/ 1453682 w 2309020"/>
              <a:gd name="connsiteY9" fmla="*/ 229605 h 2330648"/>
              <a:gd name="connsiteX10" fmla="*/ 1425787 w 2309020"/>
              <a:gd name="connsiteY10" fmla="*/ 453154 h 2330648"/>
              <a:gd name="connsiteX11" fmla="*/ 1661378 w 2309020"/>
              <a:gd name="connsiteY11" fmla="*/ 876967 h 2330648"/>
              <a:gd name="connsiteX12" fmla="*/ 1600127 w 2309020"/>
              <a:gd name="connsiteY12" fmla="*/ 1020716 h 2330648"/>
              <a:gd name="connsiteX13" fmla="*/ 1442892 w 2309020"/>
              <a:gd name="connsiteY13" fmla="*/ 1224925 h 2330648"/>
              <a:gd name="connsiteX14" fmla="*/ 1459351 w 2309020"/>
              <a:gd name="connsiteY14" fmla="*/ 1423690 h 2330648"/>
              <a:gd name="connsiteX15" fmla="*/ 1674999 w 2309020"/>
              <a:gd name="connsiteY15" fmla="*/ 1580432 h 2330648"/>
              <a:gd name="connsiteX16" fmla="*/ 1782663 w 2309020"/>
              <a:gd name="connsiteY16" fmla="*/ 1602033 h 2330648"/>
              <a:gd name="connsiteX17" fmla="*/ 1936913 w 2309020"/>
              <a:gd name="connsiteY17" fmla="*/ 1648255 h 2330648"/>
              <a:gd name="connsiteX18" fmla="*/ 2012032 w 2309020"/>
              <a:gd name="connsiteY18" fmla="*/ 1759000 h 2330648"/>
              <a:gd name="connsiteX19" fmla="*/ 2149597 w 2309020"/>
              <a:gd name="connsiteY19" fmla="*/ 1705053 h 2330648"/>
              <a:gd name="connsiteX20" fmla="*/ 2308740 w 2309020"/>
              <a:gd name="connsiteY20" fmla="*/ 1777881 h 2330648"/>
              <a:gd name="connsiteX21" fmla="*/ 2291794 w 2309020"/>
              <a:gd name="connsiteY21" fmla="*/ 1982798 h 2330648"/>
              <a:gd name="connsiteX22" fmla="*/ 2230517 w 2309020"/>
              <a:gd name="connsiteY22" fmla="*/ 2295771 h 2330648"/>
              <a:gd name="connsiteX23" fmla="*/ 1726674 w 2309020"/>
              <a:gd name="connsiteY23" fmla="*/ 2189347 h 2330648"/>
              <a:gd name="connsiteX24" fmla="*/ 1551558 w 2309020"/>
              <a:gd name="connsiteY24" fmla="*/ 1961906 h 2330648"/>
              <a:gd name="connsiteX25" fmla="*/ 1299941 w 2309020"/>
              <a:gd name="connsiteY25" fmla="*/ 1833383 h 2330648"/>
              <a:gd name="connsiteX26" fmla="*/ 1211379 w 2309020"/>
              <a:gd name="connsiteY26" fmla="*/ 1819930 h 2330648"/>
              <a:gd name="connsiteX27" fmla="*/ 1065741 w 2309020"/>
              <a:gd name="connsiteY27" fmla="*/ 1953538 h 2330648"/>
              <a:gd name="connsiteX28" fmla="*/ 1108509 w 2309020"/>
              <a:gd name="connsiteY28" fmla="*/ 2059437 h 2330648"/>
              <a:gd name="connsiteX29" fmla="*/ 1132946 w 2309020"/>
              <a:gd name="connsiteY29" fmla="*/ 2254944 h 2330648"/>
              <a:gd name="connsiteX30" fmla="*/ 1045375 w 2309020"/>
              <a:gd name="connsiteY30" fmla="*/ 2322149 h 2330648"/>
              <a:gd name="connsiteX31" fmla="*/ 898747 w 2309020"/>
              <a:gd name="connsiteY31" fmla="*/ 2279381 h 2330648"/>
              <a:gd name="connsiteX32" fmla="*/ 570865 w 2309020"/>
              <a:gd name="connsiteY32" fmla="*/ 1955574 h 2330648"/>
              <a:gd name="connsiteX33" fmla="*/ 143745 w 2309020"/>
              <a:gd name="connsiteY33" fmla="*/ 1625348 h 2330648"/>
              <a:gd name="connsiteX0" fmla="*/ 143745 w 2309020"/>
              <a:gd name="connsiteY0" fmla="*/ 1625348 h 2330648"/>
              <a:gd name="connsiteX1" fmla="*/ 46453 w 2309020"/>
              <a:gd name="connsiteY1" fmla="*/ 1039591 h 2330648"/>
              <a:gd name="connsiteX2" fmla="*/ 219833 w 2309020"/>
              <a:gd name="connsiteY2" fmla="*/ 1090616 h 2330648"/>
              <a:gd name="connsiteX3" fmla="*/ 277939 w 2309020"/>
              <a:gd name="connsiteY3" fmla="*/ 998870 h 2330648"/>
              <a:gd name="connsiteX4" fmla="*/ 219833 w 2309020"/>
              <a:gd name="connsiteY4" fmla="*/ 818437 h 2330648"/>
              <a:gd name="connsiteX5" fmla="*/ 375801 w 2309020"/>
              <a:gd name="connsiteY5" fmla="*/ 665527 h 2330648"/>
              <a:gd name="connsiteX6" fmla="*/ 703822 w 2309020"/>
              <a:gd name="connsiteY6" fmla="*/ 607233 h 2330648"/>
              <a:gd name="connsiteX7" fmla="*/ 822504 w 2309020"/>
              <a:gd name="connsiteY7" fmla="*/ 423814 h 2330648"/>
              <a:gd name="connsiteX8" fmla="*/ 796774 w 2309020"/>
              <a:gd name="connsiteY8" fmla="*/ 38399 h 2330648"/>
              <a:gd name="connsiteX9" fmla="*/ 1121910 w 2309020"/>
              <a:gd name="connsiteY9" fmla="*/ 35396 h 2330648"/>
              <a:gd name="connsiteX10" fmla="*/ 1453682 w 2309020"/>
              <a:gd name="connsiteY10" fmla="*/ 229605 h 2330648"/>
              <a:gd name="connsiteX11" fmla="*/ 1425787 w 2309020"/>
              <a:gd name="connsiteY11" fmla="*/ 453154 h 2330648"/>
              <a:gd name="connsiteX12" fmla="*/ 1661378 w 2309020"/>
              <a:gd name="connsiteY12" fmla="*/ 876967 h 2330648"/>
              <a:gd name="connsiteX13" fmla="*/ 1600127 w 2309020"/>
              <a:gd name="connsiteY13" fmla="*/ 1020716 h 2330648"/>
              <a:gd name="connsiteX14" fmla="*/ 1442892 w 2309020"/>
              <a:gd name="connsiteY14" fmla="*/ 1224925 h 2330648"/>
              <a:gd name="connsiteX15" fmla="*/ 1459351 w 2309020"/>
              <a:gd name="connsiteY15" fmla="*/ 1423690 h 2330648"/>
              <a:gd name="connsiteX16" fmla="*/ 1674999 w 2309020"/>
              <a:gd name="connsiteY16" fmla="*/ 1580432 h 2330648"/>
              <a:gd name="connsiteX17" fmla="*/ 1782663 w 2309020"/>
              <a:gd name="connsiteY17" fmla="*/ 1602033 h 2330648"/>
              <a:gd name="connsiteX18" fmla="*/ 1936913 w 2309020"/>
              <a:gd name="connsiteY18" fmla="*/ 1648255 h 2330648"/>
              <a:gd name="connsiteX19" fmla="*/ 2012032 w 2309020"/>
              <a:gd name="connsiteY19" fmla="*/ 1759000 h 2330648"/>
              <a:gd name="connsiteX20" fmla="*/ 2149597 w 2309020"/>
              <a:gd name="connsiteY20" fmla="*/ 1705053 h 2330648"/>
              <a:gd name="connsiteX21" fmla="*/ 2308740 w 2309020"/>
              <a:gd name="connsiteY21" fmla="*/ 1777881 h 2330648"/>
              <a:gd name="connsiteX22" fmla="*/ 2291794 w 2309020"/>
              <a:gd name="connsiteY22" fmla="*/ 1982798 h 2330648"/>
              <a:gd name="connsiteX23" fmla="*/ 2230517 w 2309020"/>
              <a:gd name="connsiteY23" fmla="*/ 2295771 h 2330648"/>
              <a:gd name="connsiteX24" fmla="*/ 1726674 w 2309020"/>
              <a:gd name="connsiteY24" fmla="*/ 2189347 h 2330648"/>
              <a:gd name="connsiteX25" fmla="*/ 1551558 w 2309020"/>
              <a:gd name="connsiteY25" fmla="*/ 1961906 h 2330648"/>
              <a:gd name="connsiteX26" fmla="*/ 1299941 w 2309020"/>
              <a:gd name="connsiteY26" fmla="*/ 1833383 h 2330648"/>
              <a:gd name="connsiteX27" fmla="*/ 1211379 w 2309020"/>
              <a:gd name="connsiteY27" fmla="*/ 1819930 h 2330648"/>
              <a:gd name="connsiteX28" fmla="*/ 1065741 w 2309020"/>
              <a:gd name="connsiteY28" fmla="*/ 1953538 h 2330648"/>
              <a:gd name="connsiteX29" fmla="*/ 1108509 w 2309020"/>
              <a:gd name="connsiteY29" fmla="*/ 2059437 h 2330648"/>
              <a:gd name="connsiteX30" fmla="*/ 1132946 w 2309020"/>
              <a:gd name="connsiteY30" fmla="*/ 2254944 h 2330648"/>
              <a:gd name="connsiteX31" fmla="*/ 1045375 w 2309020"/>
              <a:gd name="connsiteY31" fmla="*/ 2322149 h 2330648"/>
              <a:gd name="connsiteX32" fmla="*/ 898747 w 2309020"/>
              <a:gd name="connsiteY32" fmla="*/ 2279381 h 2330648"/>
              <a:gd name="connsiteX33" fmla="*/ 570865 w 2309020"/>
              <a:gd name="connsiteY33" fmla="*/ 1955574 h 2330648"/>
              <a:gd name="connsiteX34" fmla="*/ 143745 w 2309020"/>
              <a:gd name="connsiteY34" fmla="*/ 1625348 h 2330648"/>
              <a:gd name="connsiteX0" fmla="*/ 145753 w 2311028"/>
              <a:gd name="connsiteY0" fmla="*/ 1625348 h 2330648"/>
              <a:gd name="connsiteX1" fmla="*/ 4710 w 2311028"/>
              <a:gd name="connsiteY1" fmla="*/ 1411727 h 2330648"/>
              <a:gd name="connsiteX2" fmla="*/ 48461 w 2311028"/>
              <a:gd name="connsiteY2" fmla="*/ 1039591 h 2330648"/>
              <a:gd name="connsiteX3" fmla="*/ 221841 w 2311028"/>
              <a:gd name="connsiteY3" fmla="*/ 1090616 h 2330648"/>
              <a:gd name="connsiteX4" fmla="*/ 279947 w 2311028"/>
              <a:gd name="connsiteY4" fmla="*/ 998870 h 2330648"/>
              <a:gd name="connsiteX5" fmla="*/ 221841 w 2311028"/>
              <a:gd name="connsiteY5" fmla="*/ 818437 h 2330648"/>
              <a:gd name="connsiteX6" fmla="*/ 377809 w 2311028"/>
              <a:gd name="connsiteY6" fmla="*/ 665527 h 2330648"/>
              <a:gd name="connsiteX7" fmla="*/ 705830 w 2311028"/>
              <a:gd name="connsiteY7" fmla="*/ 607233 h 2330648"/>
              <a:gd name="connsiteX8" fmla="*/ 824512 w 2311028"/>
              <a:gd name="connsiteY8" fmla="*/ 423814 h 2330648"/>
              <a:gd name="connsiteX9" fmla="*/ 798782 w 2311028"/>
              <a:gd name="connsiteY9" fmla="*/ 38399 h 2330648"/>
              <a:gd name="connsiteX10" fmla="*/ 1123918 w 2311028"/>
              <a:gd name="connsiteY10" fmla="*/ 35396 h 2330648"/>
              <a:gd name="connsiteX11" fmla="*/ 1455690 w 2311028"/>
              <a:gd name="connsiteY11" fmla="*/ 229605 h 2330648"/>
              <a:gd name="connsiteX12" fmla="*/ 1427795 w 2311028"/>
              <a:gd name="connsiteY12" fmla="*/ 453154 h 2330648"/>
              <a:gd name="connsiteX13" fmla="*/ 1663386 w 2311028"/>
              <a:gd name="connsiteY13" fmla="*/ 876967 h 2330648"/>
              <a:gd name="connsiteX14" fmla="*/ 1602135 w 2311028"/>
              <a:gd name="connsiteY14" fmla="*/ 1020716 h 2330648"/>
              <a:gd name="connsiteX15" fmla="*/ 1444900 w 2311028"/>
              <a:gd name="connsiteY15" fmla="*/ 1224925 h 2330648"/>
              <a:gd name="connsiteX16" fmla="*/ 1461359 w 2311028"/>
              <a:gd name="connsiteY16" fmla="*/ 1423690 h 2330648"/>
              <a:gd name="connsiteX17" fmla="*/ 1677007 w 2311028"/>
              <a:gd name="connsiteY17" fmla="*/ 1580432 h 2330648"/>
              <a:gd name="connsiteX18" fmla="*/ 1784671 w 2311028"/>
              <a:gd name="connsiteY18" fmla="*/ 1602033 h 2330648"/>
              <a:gd name="connsiteX19" fmla="*/ 1938921 w 2311028"/>
              <a:gd name="connsiteY19" fmla="*/ 1648255 h 2330648"/>
              <a:gd name="connsiteX20" fmla="*/ 2014040 w 2311028"/>
              <a:gd name="connsiteY20" fmla="*/ 1759000 h 2330648"/>
              <a:gd name="connsiteX21" fmla="*/ 2151605 w 2311028"/>
              <a:gd name="connsiteY21" fmla="*/ 1705053 h 2330648"/>
              <a:gd name="connsiteX22" fmla="*/ 2310748 w 2311028"/>
              <a:gd name="connsiteY22" fmla="*/ 1777881 h 2330648"/>
              <a:gd name="connsiteX23" fmla="*/ 2293802 w 2311028"/>
              <a:gd name="connsiteY23" fmla="*/ 1982798 h 2330648"/>
              <a:gd name="connsiteX24" fmla="*/ 2232525 w 2311028"/>
              <a:gd name="connsiteY24" fmla="*/ 2295771 h 2330648"/>
              <a:gd name="connsiteX25" fmla="*/ 1728682 w 2311028"/>
              <a:gd name="connsiteY25" fmla="*/ 2189347 h 2330648"/>
              <a:gd name="connsiteX26" fmla="*/ 1553566 w 2311028"/>
              <a:gd name="connsiteY26" fmla="*/ 1961906 h 2330648"/>
              <a:gd name="connsiteX27" fmla="*/ 1301949 w 2311028"/>
              <a:gd name="connsiteY27" fmla="*/ 1833383 h 2330648"/>
              <a:gd name="connsiteX28" fmla="*/ 1213387 w 2311028"/>
              <a:gd name="connsiteY28" fmla="*/ 1819930 h 2330648"/>
              <a:gd name="connsiteX29" fmla="*/ 1067749 w 2311028"/>
              <a:gd name="connsiteY29" fmla="*/ 1953538 h 2330648"/>
              <a:gd name="connsiteX30" fmla="*/ 1110517 w 2311028"/>
              <a:gd name="connsiteY30" fmla="*/ 2059437 h 2330648"/>
              <a:gd name="connsiteX31" fmla="*/ 1134954 w 2311028"/>
              <a:gd name="connsiteY31" fmla="*/ 2254944 h 2330648"/>
              <a:gd name="connsiteX32" fmla="*/ 1047383 w 2311028"/>
              <a:gd name="connsiteY32" fmla="*/ 2322149 h 2330648"/>
              <a:gd name="connsiteX33" fmla="*/ 900755 w 2311028"/>
              <a:gd name="connsiteY33" fmla="*/ 2279381 h 2330648"/>
              <a:gd name="connsiteX34" fmla="*/ 572873 w 2311028"/>
              <a:gd name="connsiteY34" fmla="*/ 1955574 h 2330648"/>
              <a:gd name="connsiteX35" fmla="*/ 145753 w 2311028"/>
              <a:gd name="connsiteY35" fmla="*/ 1625348 h 2330648"/>
              <a:gd name="connsiteX0" fmla="*/ 145753 w 2311028"/>
              <a:gd name="connsiteY0" fmla="*/ 1625348 h 2330648"/>
              <a:gd name="connsiteX1" fmla="*/ 4710 w 2311028"/>
              <a:gd name="connsiteY1" fmla="*/ 1411727 h 2330648"/>
              <a:gd name="connsiteX2" fmla="*/ 48461 w 2311028"/>
              <a:gd name="connsiteY2" fmla="*/ 1039591 h 2330648"/>
              <a:gd name="connsiteX3" fmla="*/ 221841 w 2311028"/>
              <a:gd name="connsiteY3" fmla="*/ 1090616 h 2330648"/>
              <a:gd name="connsiteX4" fmla="*/ 279947 w 2311028"/>
              <a:gd name="connsiteY4" fmla="*/ 998870 h 2330648"/>
              <a:gd name="connsiteX5" fmla="*/ 221841 w 2311028"/>
              <a:gd name="connsiteY5" fmla="*/ 818437 h 2330648"/>
              <a:gd name="connsiteX6" fmla="*/ 377809 w 2311028"/>
              <a:gd name="connsiteY6" fmla="*/ 665527 h 2330648"/>
              <a:gd name="connsiteX7" fmla="*/ 705830 w 2311028"/>
              <a:gd name="connsiteY7" fmla="*/ 607233 h 2330648"/>
              <a:gd name="connsiteX8" fmla="*/ 824512 w 2311028"/>
              <a:gd name="connsiteY8" fmla="*/ 423814 h 2330648"/>
              <a:gd name="connsiteX9" fmla="*/ 798782 w 2311028"/>
              <a:gd name="connsiteY9" fmla="*/ 38399 h 2330648"/>
              <a:gd name="connsiteX10" fmla="*/ 1123918 w 2311028"/>
              <a:gd name="connsiteY10" fmla="*/ 35396 h 2330648"/>
              <a:gd name="connsiteX11" fmla="*/ 1455690 w 2311028"/>
              <a:gd name="connsiteY11" fmla="*/ 229605 h 2330648"/>
              <a:gd name="connsiteX12" fmla="*/ 1427795 w 2311028"/>
              <a:gd name="connsiteY12" fmla="*/ 453154 h 2330648"/>
              <a:gd name="connsiteX13" fmla="*/ 1663386 w 2311028"/>
              <a:gd name="connsiteY13" fmla="*/ 876967 h 2330648"/>
              <a:gd name="connsiteX14" fmla="*/ 1602135 w 2311028"/>
              <a:gd name="connsiteY14" fmla="*/ 1020716 h 2330648"/>
              <a:gd name="connsiteX15" fmla="*/ 1444900 w 2311028"/>
              <a:gd name="connsiteY15" fmla="*/ 1224925 h 2330648"/>
              <a:gd name="connsiteX16" fmla="*/ 1461359 w 2311028"/>
              <a:gd name="connsiteY16" fmla="*/ 1423690 h 2330648"/>
              <a:gd name="connsiteX17" fmla="*/ 1677007 w 2311028"/>
              <a:gd name="connsiteY17" fmla="*/ 1580432 h 2330648"/>
              <a:gd name="connsiteX18" fmla="*/ 1784671 w 2311028"/>
              <a:gd name="connsiteY18" fmla="*/ 1602033 h 2330648"/>
              <a:gd name="connsiteX19" fmla="*/ 1938921 w 2311028"/>
              <a:gd name="connsiteY19" fmla="*/ 1648255 h 2330648"/>
              <a:gd name="connsiteX20" fmla="*/ 2014040 w 2311028"/>
              <a:gd name="connsiteY20" fmla="*/ 1759000 h 2330648"/>
              <a:gd name="connsiteX21" fmla="*/ 2151605 w 2311028"/>
              <a:gd name="connsiteY21" fmla="*/ 1705053 h 2330648"/>
              <a:gd name="connsiteX22" fmla="*/ 2310748 w 2311028"/>
              <a:gd name="connsiteY22" fmla="*/ 1777881 h 2330648"/>
              <a:gd name="connsiteX23" fmla="*/ 2293802 w 2311028"/>
              <a:gd name="connsiteY23" fmla="*/ 1982798 h 2330648"/>
              <a:gd name="connsiteX24" fmla="*/ 2232525 w 2311028"/>
              <a:gd name="connsiteY24" fmla="*/ 2295771 h 2330648"/>
              <a:gd name="connsiteX25" fmla="*/ 1728682 w 2311028"/>
              <a:gd name="connsiteY25" fmla="*/ 2189347 h 2330648"/>
              <a:gd name="connsiteX26" fmla="*/ 1553566 w 2311028"/>
              <a:gd name="connsiteY26" fmla="*/ 1961906 h 2330648"/>
              <a:gd name="connsiteX27" fmla="*/ 1301949 w 2311028"/>
              <a:gd name="connsiteY27" fmla="*/ 1833383 h 2330648"/>
              <a:gd name="connsiteX28" fmla="*/ 1213387 w 2311028"/>
              <a:gd name="connsiteY28" fmla="*/ 1819930 h 2330648"/>
              <a:gd name="connsiteX29" fmla="*/ 1067749 w 2311028"/>
              <a:gd name="connsiteY29" fmla="*/ 1953538 h 2330648"/>
              <a:gd name="connsiteX30" fmla="*/ 1110517 w 2311028"/>
              <a:gd name="connsiteY30" fmla="*/ 2059437 h 2330648"/>
              <a:gd name="connsiteX31" fmla="*/ 1110488 w 2311028"/>
              <a:gd name="connsiteY31" fmla="*/ 2279409 h 2330648"/>
              <a:gd name="connsiteX32" fmla="*/ 1047383 w 2311028"/>
              <a:gd name="connsiteY32" fmla="*/ 2322149 h 2330648"/>
              <a:gd name="connsiteX33" fmla="*/ 900755 w 2311028"/>
              <a:gd name="connsiteY33" fmla="*/ 2279381 h 2330648"/>
              <a:gd name="connsiteX34" fmla="*/ 572873 w 2311028"/>
              <a:gd name="connsiteY34" fmla="*/ 1955574 h 2330648"/>
              <a:gd name="connsiteX35" fmla="*/ 145753 w 2311028"/>
              <a:gd name="connsiteY35" fmla="*/ 1625348 h 2330648"/>
              <a:gd name="connsiteX0" fmla="*/ 145753 w 2311028"/>
              <a:gd name="connsiteY0" fmla="*/ 1625348 h 2330648"/>
              <a:gd name="connsiteX1" fmla="*/ 4710 w 2311028"/>
              <a:gd name="connsiteY1" fmla="*/ 1411727 h 2330648"/>
              <a:gd name="connsiteX2" fmla="*/ 48461 w 2311028"/>
              <a:gd name="connsiteY2" fmla="*/ 1039591 h 2330648"/>
              <a:gd name="connsiteX3" fmla="*/ 221841 w 2311028"/>
              <a:gd name="connsiteY3" fmla="*/ 1090616 h 2330648"/>
              <a:gd name="connsiteX4" fmla="*/ 279947 w 2311028"/>
              <a:gd name="connsiteY4" fmla="*/ 998870 h 2330648"/>
              <a:gd name="connsiteX5" fmla="*/ 221841 w 2311028"/>
              <a:gd name="connsiteY5" fmla="*/ 818437 h 2330648"/>
              <a:gd name="connsiteX6" fmla="*/ 377809 w 2311028"/>
              <a:gd name="connsiteY6" fmla="*/ 665527 h 2330648"/>
              <a:gd name="connsiteX7" fmla="*/ 705830 w 2311028"/>
              <a:gd name="connsiteY7" fmla="*/ 607233 h 2330648"/>
              <a:gd name="connsiteX8" fmla="*/ 824512 w 2311028"/>
              <a:gd name="connsiteY8" fmla="*/ 423814 h 2330648"/>
              <a:gd name="connsiteX9" fmla="*/ 798782 w 2311028"/>
              <a:gd name="connsiteY9" fmla="*/ 38399 h 2330648"/>
              <a:gd name="connsiteX10" fmla="*/ 1123918 w 2311028"/>
              <a:gd name="connsiteY10" fmla="*/ 35396 h 2330648"/>
              <a:gd name="connsiteX11" fmla="*/ 1455690 w 2311028"/>
              <a:gd name="connsiteY11" fmla="*/ 229605 h 2330648"/>
              <a:gd name="connsiteX12" fmla="*/ 1427795 w 2311028"/>
              <a:gd name="connsiteY12" fmla="*/ 453154 h 2330648"/>
              <a:gd name="connsiteX13" fmla="*/ 1663386 w 2311028"/>
              <a:gd name="connsiteY13" fmla="*/ 876967 h 2330648"/>
              <a:gd name="connsiteX14" fmla="*/ 1602135 w 2311028"/>
              <a:gd name="connsiteY14" fmla="*/ 1020716 h 2330648"/>
              <a:gd name="connsiteX15" fmla="*/ 1444900 w 2311028"/>
              <a:gd name="connsiteY15" fmla="*/ 1224925 h 2330648"/>
              <a:gd name="connsiteX16" fmla="*/ 1461359 w 2311028"/>
              <a:gd name="connsiteY16" fmla="*/ 1423690 h 2330648"/>
              <a:gd name="connsiteX17" fmla="*/ 1677007 w 2311028"/>
              <a:gd name="connsiteY17" fmla="*/ 1580432 h 2330648"/>
              <a:gd name="connsiteX18" fmla="*/ 1784671 w 2311028"/>
              <a:gd name="connsiteY18" fmla="*/ 1602033 h 2330648"/>
              <a:gd name="connsiteX19" fmla="*/ 1938921 w 2311028"/>
              <a:gd name="connsiteY19" fmla="*/ 1648255 h 2330648"/>
              <a:gd name="connsiteX20" fmla="*/ 2014040 w 2311028"/>
              <a:gd name="connsiteY20" fmla="*/ 1759000 h 2330648"/>
              <a:gd name="connsiteX21" fmla="*/ 2151605 w 2311028"/>
              <a:gd name="connsiteY21" fmla="*/ 1705053 h 2330648"/>
              <a:gd name="connsiteX22" fmla="*/ 2310748 w 2311028"/>
              <a:gd name="connsiteY22" fmla="*/ 1777881 h 2330648"/>
              <a:gd name="connsiteX23" fmla="*/ 2293802 w 2311028"/>
              <a:gd name="connsiteY23" fmla="*/ 1982798 h 2330648"/>
              <a:gd name="connsiteX24" fmla="*/ 2232525 w 2311028"/>
              <a:gd name="connsiteY24" fmla="*/ 2295771 h 2330648"/>
              <a:gd name="connsiteX25" fmla="*/ 1777613 w 2311028"/>
              <a:gd name="connsiteY25" fmla="*/ 2192405 h 2330648"/>
              <a:gd name="connsiteX26" fmla="*/ 1553566 w 2311028"/>
              <a:gd name="connsiteY26" fmla="*/ 1961906 h 2330648"/>
              <a:gd name="connsiteX27" fmla="*/ 1301949 w 2311028"/>
              <a:gd name="connsiteY27" fmla="*/ 1833383 h 2330648"/>
              <a:gd name="connsiteX28" fmla="*/ 1213387 w 2311028"/>
              <a:gd name="connsiteY28" fmla="*/ 1819930 h 2330648"/>
              <a:gd name="connsiteX29" fmla="*/ 1067749 w 2311028"/>
              <a:gd name="connsiteY29" fmla="*/ 1953538 h 2330648"/>
              <a:gd name="connsiteX30" fmla="*/ 1110517 w 2311028"/>
              <a:gd name="connsiteY30" fmla="*/ 2059437 h 2330648"/>
              <a:gd name="connsiteX31" fmla="*/ 1110488 w 2311028"/>
              <a:gd name="connsiteY31" fmla="*/ 2279409 h 2330648"/>
              <a:gd name="connsiteX32" fmla="*/ 1047383 w 2311028"/>
              <a:gd name="connsiteY32" fmla="*/ 2322149 h 2330648"/>
              <a:gd name="connsiteX33" fmla="*/ 900755 w 2311028"/>
              <a:gd name="connsiteY33" fmla="*/ 2279381 h 2330648"/>
              <a:gd name="connsiteX34" fmla="*/ 572873 w 2311028"/>
              <a:gd name="connsiteY34" fmla="*/ 1955574 h 2330648"/>
              <a:gd name="connsiteX35" fmla="*/ 145753 w 2311028"/>
              <a:gd name="connsiteY35" fmla="*/ 1625348 h 2330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2311028" h="2330648">
                <a:moveTo>
                  <a:pt x="145753" y="1625348"/>
                </a:moveTo>
                <a:cubicBezTo>
                  <a:pt x="51059" y="1534707"/>
                  <a:pt x="20925" y="1509353"/>
                  <a:pt x="4710" y="1411727"/>
                </a:cubicBezTo>
                <a:cubicBezTo>
                  <a:pt x="-11505" y="1314101"/>
                  <a:pt x="16860" y="1093109"/>
                  <a:pt x="48461" y="1039591"/>
                </a:cubicBezTo>
                <a:cubicBezTo>
                  <a:pt x="44832" y="918868"/>
                  <a:pt x="166950" y="1152960"/>
                  <a:pt x="221841" y="1090616"/>
                </a:cubicBezTo>
                <a:cubicBezTo>
                  <a:pt x="250738" y="1078732"/>
                  <a:pt x="279947" y="1044233"/>
                  <a:pt x="279947" y="998870"/>
                </a:cubicBezTo>
                <a:cubicBezTo>
                  <a:pt x="279947" y="953507"/>
                  <a:pt x="195846" y="868897"/>
                  <a:pt x="221841" y="818437"/>
                </a:cubicBezTo>
                <a:cubicBezTo>
                  <a:pt x="247836" y="767977"/>
                  <a:pt x="307338" y="703786"/>
                  <a:pt x="377809" y="665527"/>
                </a:cubicBezTo>
                <a:cubicBezTo>
                  <a:pt x="448280" y="627268"/>
                  <a:pt x="631380" y="664339"/>
                  <a:pt x="705830" y="607233"/>
                </a:cubicBezTo>
                <a:cubicBezTo>
                  <a:pt x="780280" y="550127"/>
                  <a:pt x="792386" y="506931"/>
                  <a:pt x="824512" y="423814"/>
                </a:cubicBezTo>
                <a:cubicBezTo>
                  <a:pt x="856638" y="340697"/>
                  <a:pt x="748881" y="103135"/>
                  <a:pt x="798782" y="38399"/>
                </a:cubicBezTo>
                <a:cubicBezTo>
                  <a:pt x="848683" y="-26337"/>
                  <a:pt x="1014433" y="3528"/>
                  <a:pt x="1123918" y="35396"/>
                </a:cubicBezTo>
                <a:cubicBezTo>
                  <a:pt x="1233403" y="67264"/>
                  <a:pt x="1401448" y="169419"/>
                  <a:pt x="1455690" y="229605"/>
                </a:cubicBezTo>
                <a:cubicBezTo>
                  <a:pt x="1509932" y="289791"/>
                  <a:pt x="1365756" y="348407"/>
                  <a:pt x="1427795" y="453154"/>
                </a:cubicBezTo>
                <a:cubicBezTo>
                  <a:pt x="1489834" y="557901"/>
                  <a:pt x="1636127" y="792713"/>
                  <a:pt x="1663386" y="876967"/>
                </a:cubicBezTo>
                <a:cubicBezTo>
                  <a:pt x="1690645" y="961221"/>
                  <a:pt x="1626861" y="968567"/>
                  <a:pt x="1602135" y="1020716"/>
                </a:cubicBezTo>
                <a:cubicBezTo>
                  <a:pt x="1577409" y="1072865"/>
                  <a:pt x="1464317" y="1154166"/>
                  <a:pt x="1444900" y="1224925"/>
                </a:cubicBezTo>
                <a:cubicBezTo>
                  <a:pt x="1425483" y="1295684"/>
                  <a:pt x="1422675" y="1364439"/>
                  <a:pt x="1461359" y="1423690"/>
                </a:cubicBezTo>
                <a:cubicBezTo>
                  <a:pt x="1500044" y="1482941"/>
                  <a:pt x="1623122" y="1550708"/>
                  <a:pt x="1677007" y="1580432"/>
                </a:cubicBezTo>
                <a:cubicBezTo>
                  <a:pt x="1730892" y="1610156"/>
                  <a:pt x="1741019" y="1590729"/>
                  <a:pt x="1784671" y="1602033"/>
                </a:cubicBezTo>
                <a:cubicBezTo>
                  <a:pt x="1828323" y="1613337"/>
                  <a:pt x="1900693" y="1622094"/>
                  <a:pt x="1938921" y="1648255"/>
                </a:cubicBezTo>
                <a:cubicBezTo>
                  <a:pt x="1977149" y="1674416"/>
                  <a:pt x="1971400" y="1740093"/>
                  <a:pt x="2014040" y="1759000"/>
                </a:cubicBezTo>
                <a:cubicBezTo>
                  <a:pt x="2056680" y="1777907"/>
                  <a:pt x="2106649" y="1704604"/>
                  <a:pt x="2151605" y="1705053"/>
                </a:cubicBezTo>
                <a:cubicBezTo>
                  <a:pt x="2196561" y="1705502"/>
                  <a:pt x="2317618" y="1756316"/>
                  <a:pt x="2310748" y="1777881"/>
                </a:cubicBezTo>
                <a:cubicBezTo>
                  <a:pt x="2303878" y="1799446"/>
                  <a:pt x="2272051" y="1930730"/>
                  <a:pt x="2293802" y="1982798"/>
                </a:cubicBezTo>
                <a:cubicBezTo>
                  <a:pt x="2284811" y="2066865"/>
                  <a:pt x="2341547" y="2264044"/>
                  <a:pt x="2232525" y="2295771"/>
                </a:cubicBezTo>
                <a:cubicBezTo>
                  <a:pt x="2142534" y="2301042"/>
                  <a:pt x="1939377" y="2235298"/>
                  <a:pt x="1777613" y="2192405"/>
                </a:cubicBezTo>
                <a:cubicBezTo>
                  <a:pt x="1653536" y="2139357"/>
                  <a:pt x="1639449" y="2023476"/>
                  <a:pt x="1553566" y="1961906"/>
                </a:cubicBezTo>
                <a:cubicBezTo>
                  <a:pt x="1480407" y="1904615"/>
                  <a:pt x="1358646" y="1857046"/>
                  <a:pt x="1301949" y="1833383"/>
                </a:cubicBezTo>
                <a:cubicBezTo>
                  <a:pt x="1245253" y="1809720"/>
                  <a:pt x="1250384" y="1801941"/>
                  <a:pt x="1213387" y="1819930"/>
                </a:cubicBezTo>
                <a:cubicBezTo>
                  <a:pt x="1141921" y="1820911"/>
                  <a:pt x="1084894" y="1913620"/>
                  <a:pt x="1067749" y="1953538"/>
                </a:cubicBezTo>
                <a:cubicBezTo>
                  <a:pt x="1050604" y="1993456"/>
                  <a:pt x="1108820" y="2011579"/>
                  <a:pt x="1110517" y="2059437"/>
                </a:cubicBezTo>
                <a:cubicBezTo>
                  <a:pt x="1112214" y="2107295"/>
                  <a:pt x="1121010" y="2235624"/>
                  <a:pt x="1110488" y="2279409"/>
                </a:cubicBezTo>
                <a:cubicBezTo>
                  <a:pt x="1099966" y="2323194"/>
                  <a:pt x="1066051" y="2315021"/>
                  <a:pt x="1047383" y="2322149"/>
                </a:cubicBezTo>
                <a:cubicBezTo>
                  <a:pt x="1028715" y="2329277"/>
                  <a:pt x="998847" y="2350320"/>
                  <a:pt x="900755" y="2279381"/>
                </a:cubicBezTo>
                <a:cubicBezTo>
                  <a:pt x="802663" y="2208442"/>
                  <a:pt x="680688" y="2058587"/>
                  <a:pt x="572873" y="1955574"/>
                </a:cubicBezTo>
                <a:cubicBezTo>
                  <a:pt x="465058" y="1852561"/>
                  <a:pt x="240447" y="1715989"/>
                  <a:pt x="145753" y="1625348"/>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18" name="Oval 3">
            <a:extLst>
              <a:ext uri="{FF2B5EF4-FFF2-40B4-BE49-F238E27FC236}">
                <a16:creationId xmlns:a16="http://schemas.microsoft.com/office/drawing/2014/main" id="{184CE113-9F64-7487-A6B7-8B96060C0263}"/>
              </a:ext>
            </a:extLst>
          </p:cNvPr>
          <p:cNvSpPr/>
          <p:nvPr/>
        </p:nvSpPr>
        <p:spPr>
          <a:xfrm>
            <a:off x="-51045" y="2801654"/>
            <a:ext cx="1915433" cy="18358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616 w 1891529"/>
              <a:gd name="connsiteY0" fmla="*/ 288874 h 787106"/>
              <a:gd name="connsiteX1" fmla="*/ 332837 w 1891529"/>
              <a:gd name="connsiteY1" fmla="*/ 27132 h 787106"/>
              <a:gd name="connsiteX2" fmla="*/ 769298 w 1891529"/>
              <a:gd name="connsiteY2" fmla="*/ 29672 h 787106"/>
              <a:gd name="connsiteX3" fmla="*/ 1228763 w 1891529"/>
              <a:gd name="connsiteY3" fmla="*/ 211859 h 787106"/>
              <a:gd name="connsiteX4" fmla="*/ 1699818 w 1891529"/>
              <a:gd name="connsiteY4" fmla="*/ 193386 h 787106"/>
              <a:gd name="connsiteX5" fmla="*/ 1891517 w 1891529"/>
              <a:gd name="connsiteY5" fmla="*/ 514581 h 787106"/>
              <a:gd name="connsiteX6" fmla="*/ 1702172 w 1891529"/>
              <a:gd name="connsiteY6" fmla="*/ 787054 h 787106"/>
              <a:gd name="connsiteX7" fmla="*/ 730000 w 1891529"/>
              <a:gd name="connsiteY7" fmla="*/ 535132 h 787106"/>
              <a:gd name="connsiteX8" fmla="*/ 10616 w 1891529"/>
              <a:gd name="connsiteY8" fmla="*/ 288874 h 787106"/>
              <a:gd name="connsiteX0" fmla="*/ 10616 w 1891529"/>
              <a:gd name="connsiteY0" fmla="*/ 288874 h 836195"/>
              <a:gd name="connsiteX1" fmla="*/ 332837 w 1891529"/>
              <a:gd name="connsiteY1" fmla="*/ 27132 h 836195"/>
              <a:gd name="connsiteX2" fmla="*/ 769298 w 1891529"/>
              <a:gd name="connsiteY2" fmla="*/ 29672 h 836195"/>
              <a:gd name="connsiteX3" fmla="*/ 1228763 w 1891529"/>
              <a:gd name="connsiteY3" fmla="*/ 211859 h 836195"/>
              <a:gd name="connsiteX4" fmla="*/ 1699818 w 1891529"/>
              <a:gd name="connsiteY4" fmla="*/ 193386 h 836195"/>
              <a:gd name="connsiteX5" fmla="*/ 1891517 w 1891529"/>
              <a:gd name="connsiteY5" fmla="*/ 514581 h 836195"/>
              <a:gd name="connsiteX6" fmla="*/ 1702172 w 1891529"/>
              <a:gd name="connsiteY6" fmla="*/ 787054 h 836195"/>
              <a:gd name="connsiteX7" fmla="*/ 1336821 w 1891529"/>
              <a:gd name="connsiteY7" fmla="*/ 812760 h 836195"/>
              <a:gd name="connsiteX8" fmla="*/ 730000 w 1891529"/>
              <a:gd name="connsiteY8" fmla="*/ 535132 h 836195"/>
              <a:gd name="connsiteX9" fmla="*/ 10616 w 1891529"/>
              <a:gd name="connsiteY9" fmla="*/ 288874 h 836195"/>
              <a:gd name="connsiteX0" fmla="*/ 9852 w 1890765"/>
              <a:gd name="connsiteY0" fmla="*/ 288874 h 836195"/>
              <a:gd name="connsiteX1" fmla="*/ 332073 w 1890765"/>
              <a:gd name="connsiteY1" fmla="*/ 27132 h 836195"/>
              <a:gd name="connsiteX2" fmla="*/ 768534 w 1890765"/>
              <a:gd name="connsiteY2" fmla="*/ 29672 h 836195"/>
              <a:gd name="connsiteX3" fmla="*/ 1227999 w 1890765"/>
              <a:gd name="connsiteY3" fmla="*/ 211859 h 836195"/>
              <a:gd name="connsiteX4" fmla="*/ 1699054 w 1890765"/>
              <a:gd name="connsiteY4" fmla="*/ 193386 h 836195"/>
              <a:gd name="connsiteX5" fmla="*/ 1890753 w 1890765"/>
              <a:gd name="connsiteY5" fmla="*/ 514581 h 836195"/>
              <a:gd name="connsiteX6" fmla="*/ 1701408 w 1890765"/>
              <a:gd name="connsiteY6" fmla="*/ 787054 h 836195"/>
              <a:gd name="connsiteX7" fmla="*/ 1336057 w 1890765"/>
              <a:gd name="connsiteY7" fmla="*/ 812760 h 836195"/>
              <a:gd name="connsiteX8" fmla="*/ 711481 w 1890765"/>
              <a:gd name="connsiteY8" fmla="*/ 558805 h 836195"/>
              <a:gd name="connsiteX9" fmla="*/ 9852 w 1890765"/>
              <a:gd name="connsiteY9" fmla="*/ 288874 h 836195"/>
              <a:gd name="connsiteX0" fmla="*/ 9852 w 1890765"/>
              <a:gd name="connsiteY0" fmla="*/ 288874 h 832061"/>
              <a:gd name="connsiteX1" fmla="*/ 332073 w 1890765"/>
              <a:gd name="connsiteY1" fmla="*/ 27132 h 832061"/>
              <a:gd name="connsiteX2" fmla="*/ 768534 w 1890765"/>
              <a:gd name="connsiteY2" fmla="*/ 29672 h 832061"/>
              <a:gd name="connsiteX3" fmla="*/ 1227999 w 1890765"/>
              <a:gd name="connsiteY3" fmla="*/ 211859 h 832061"/>
              <a:gd name="connsiteX4" fmla="*/ 1699054 w 1890765"/>
              <a:gd name="connsiteY4" fmla="*/ 193386 h 832061"/>
              <a:gd name="connsiteX5" fmla="*/ 1890753 w 1890765"/>
              <a:gd name="connsiteY5" fmla="*/ 514581 h 832061"/>
              <a:gd name="connsiteX6" fmla="*/ 1701408 w 1890765"/>
              <a:gd name="connsiteY6" fmla="*/ 787054 h 832061"/>
              <a:gd name="connsiteX7" fmla="*/ 1350854 w 1890765"/>
              <a:gd name="connsiteY7" fmla="*/ 806842 h 832061"/>
              <a:gd name="connsiteX8" fmla="*/ 711481 w 1890765"/>
              <a:gd name="connsiteY8" fmla="*/ 558805 h 832061"/>
              <a:gd name="connsiteX9" fmla="*/ 9852 w 1890765"/>
              <a:gd name="connsiteY9" fmla="*/ 288874 h 832061"/>
              <a:gd name="connsiteX0" fmla="*/ 9852 w 1930525"/>
              <a:gd name="connsiteY0" fmla="*/ 288874 h 828196"/>
              <a:gd name="connsiteX1" fmla="*/ 332073 w 1930525"/>
              <a:gd name="connsiteY1" fmla="*/ 27132 h 828196"/>
              <a:gd name="connsiteX2" fmla="*/ 768534 w 1930525"/>
              <a:gd name="connsiteY2" fmla="*/ 29672 h 828196"/>
              <a:gd name="connsiteX3" fmla="*/ 1227999 w 1930525"/>
              <a:gd name="connsiteY3" fmla="*/ 211859 h 828196"/>
              <a:gd name="connsiteX4" fmla="*/ 1699054 w 1930525"/>
              <a:gd name="connsiteY4" fmla="*/ 193386 h 828196"/>
              <a:gd name="connsiteX5" fmla="*/ 1890753 w 1930525"/>
              <a:gd name="connsiteY5" fmla="*/ 514581 h 828196"/>
              <a:gd name="connsiteX6" fmla="*/ 1890798 w 1930525"/>
              <a:gd name="connsiteY6" fmla="*/ 775217 h 828196"/>
              <a:gd name="connsiteX7" fmla="*/ 1350854 w 1930525"/>
              <a:gd name="connsiteY7" fmla="*/ 806842 h 828196"/>
              <a:gd name="connsiteX8" fmla="*/ 711481 w 1930525"/>
              <a:gd name="connsiteY8" fmla="*/ 558805 h 828196"/>
              <a:gd name="connsiteX9" fmla="*/ 9852 w 1930525"/>
              <a:gd name="connsiteY9" fmla="*/ 288874 h 828196"/>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99054 w 1922012"/>
              <a:gd name="connsiteY4" fmla="*/ 193386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66503 w 1922012"/>
              <a:gd name="connsiteY4" fmla="*/ 178590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666503 w 1922012"/>
              <a:gd name="connsiteY4" fmla="*/ 17748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568848 w 1922012"/>
              <a:gd name="connsiteY4" fmla="*/ 33136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004 h 825621"/>
              <a:gd name="connsiteX1" fmla="*/ 332073 w 1922012"/>
              <a:gd name="connsiteY1" fmla="*/ 25262 h 825621"/>
              <a:gd name="connsiteX2" fmla="*/ 768534 w 1922012"/>
              <a:gd name="connsiteY2" fmla="*/ 27802 h 825621"/>
              <a:gd name="connsiteX3" fmla="*/ 1239836 w 1922012"/>
              <a:gd name="connsiteY3" fmla="*/ 174478 h 825621"/>
              <a:gd name="connsiteX4" fmla="*/ 1568848 w 1922012"/>
              <a:gd name="connsiteY4" fmla="*/ 330600 h 825621"/>
              <a:gd name="connsiteX5" fmla="*/ 1861161 w 1922012"/>
              <a:gd name="connsiteY5" fmla="*/ 530466 h 825621"/>
              <a:gd name="connsiteX6" fmla="*/ 1890798 w 1922012"/>
              <a:gd name="connsiteY6" fmla="*/ 773347 h 825621"/>
              <a:gd name="connsiteX7" fmla="*/ 1350854 w 1922012"/>
              <a:gd name="connsiteY7" fmla="*/ 804972 h 825621"/>
              <a:gd name="connsiteX8" fmla="*/ 711481 w 1922012"/>
              <a:gd name="connsiteY8" fmla="*/ 556935 h 825621"/>
              <a:gd name="connsiteX9" fmla="*/ 9852 w 1922012"/>
              <a:gd name="connsiteY9" fmla="*/ 287004 h 825621"/>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48133 w 1917284"/>
              <a:gd name="connsiteY4" fmla="*/ 354274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495855 w 1917284"/>
              <a:gd name="connsiteY4" fmla="*/ 233842 h 825392"/>
              <a:gd name="connsiteX5" fmla="*/ 1548133 w 1917284"/>
              <a:gd name="connsiteY5" fmla="*/ 354274 h 825392"/>
              <a:gd name="connsiteX6" fmla="*/ 1840447 w 1917284"/>
              <a:gd name="connsiteY6" fmla="*/ 536384 h 825392"/>
              <a:gd name="connsiteX7" fmla="*/ 1890798 w 1917284"/>
              <a:gd name="connsiteY7" fmla="*/ 773347 h 825392"/>
              <a:gd name="connsiteX8" fmla="*/ 1350854 w 1917284"/>
              <a:gd name="connsiteY8" fmla="*/ 804972 h 825392"/>
              <a:gd name="connsiteX9" fmla="*/ 711481 w 1917284"/>
              <a:gd name="connsiteY9" fmla="*/ 556935 h 825392"/>
              <a:gd name="connsiteX10" fmla="*/ 9852 w 1917284"/>
              <a:gd name="connsiteY10" fmla="*/ 287004 h 825392"/>
              <a:gd name="connsiteX0" fmla="*/ 21445 w 1928877"/>
              <a:gd name="connsiteY0" fmla="*/ 913103 h 1451491"/>
              <a:gd name="connsiteX1" fmla="*/ 235512 w 1928877"/>
              <a:gd name="connsiteY1" fmla="*/ 2432 h 1451491"/>
              <a:gd name="connsiteX2" fmla="*/ 780127 w 1928877"/>
              <a:gd name="connsiteY2" fmla="*/ 653901 h 1451491"/>
              <a:gd name="connsiteX3" fmla="*/ 1251429 w 1928877"/>
              <a:gd name="connsiteY3" fmla="*/ 800577 h 1451491"/>
              <a:gd name="connsiteX4" fmla="*/ 1507448 w 1928877"/>
              <a:gd name="connsiteY4" fmla="*/ 859941 h 1451491"/>
              <a:gd name="connsiteX5" fmla="*/ 1559726 w 1928877"/>
              <a:gd name="connsiteY5" fmla="*/ 980373 h 1451491"/>
              <a:gd name="connsiteX6" fmla="*/ 1852040 w 1928877"/>
              <a:gd name="connsiteY6" fmla="*/ 1162483 h 1451491"/>
              <a:gd name="connsiteX7" fmla="*/ 1902391 w 1928877"/>
              <a:gd name="connsiteY7" fmla="*/ 1399446 h 1451491"/>
              <a:gd name="connsiteX8" fmla="*/ 1362447 w 1928877"/>
              <a:gd name="connsiteY8" fmla="*/ 1431071 h 1451491"/>
              <a:gd name="connsiteX9" fmla="*/ 723074 w 1928877"/>
              <a:gd name="connsiteY9" fmla="*/ 1183034 h 1451491"/>
              <a:gd name="connsiteX10" fmla="*/ 21445 w 1928877"/>
              <a:gd name="connsiteY10" fmla="*/ 913103 h 1451491"/>
              <a:gd name="connsiteX0" fmla="*/ 20628 w 1928060"/>
              <a:gd name="connsiteY0" fmla="*/ 925633 h 1464021"/>
              <a:gd name="connsiteX1" fmla="*/ 234695 w 1928060"/>
              <a:gd name="connsiteY1" fmla="*/ 14962 h 1464021"/>
              <a:gd name="connsiteX2" fmla="*/ 730149 w 1928060"/>
              <a:gd name="connsiteY2" fmla="*/ 391128 h 1464021"/>
              <a:gd name="connsiteX3" fmla="*/ 1250612 w 1928060"/>
              <a:gd name="connsiteY3" fmla="*/ 813107 h 1464021"/>
              <a:gd name="connsiteX4" fmla="*/ 1506631 w 1928060"/>
              <a:gd name="connsiteY4" fmla="*/ 872471 h 1464021"/>
              <a:gd name="connsiteX5" fmla="*/ 1558909 w 1928060"/>
              <a:gd name="connsiteY5" fmla="*/ 992903 h 1464021"/>
              <a:gd name="connsiteX6" fmla="*/ 1851223 w 1928060"/>
              <a:gd name="connsiteY6" fmla="*/ 1175013 h 1464021"/>
              <a:gd name="connsiteX7" fmla="*/ 1901574 w 1928060"/>
              <a:gd name="connsiteY7" fmla="*/ 1411976 h 1464021"/>
              <a:gd name="connsiteX8" fmla="*/ 1361630 w 1928060"/>
              <a:gd name="connsiteY8" fmla="*/ 1443601 h 1464021"/>
              <a:gd name="connsiteX9" fmla="*/ 722257 w 1928060"/>
              <a:gd name="connsiteY9" fmla="*/ 1195564 h 1464021"/>
              <a:gd name="connsiteX10" fmla="*/ 20628 w 1928060"/>
              <a:gd name="connsiteY10" fmla="*/ 925633 h 1464021"/>
              <a:gd name="connsiteX0" fmla="*/ 18301 w 1925733"/>
              <a:gd name="connsiteY0" fmla="*/ 925633 h 1484443"/>
              <a:gd name="connsiteX1" fmla="*/ 232368 w 1925733"/>
              <a:gd name="connsiteY1" fmla="*/ 14962 h 1484443"/>
              <a:gd name="connsiteX2" fmla="*/ 727822 w 1925733"/>
              <a:gd name="connsiteY2" fmla="*/ 391128 h 1484443"/>
              <a:gd name="connsiteX3" fmla="*/ 1248285 w 1925733"/>
              <a:gd name="connsiteY3" fmla="*/ 813107 h 1484443"/>
              <a:gd name="connsiteX4" fmla="*/ 1504304 w 1925733"/>
              <a:gd name="connsiteY4" fmla="*/ 872471 h 1484443"/>
              <a:gd name="connsiteX5" fmla="*/ 1556582 w 1925733"/>
              <a:gd name="connsiteY5" fmla="*/ 992903 h 1484443"/>
              <a:gd name="connsiteX6" fmla="*/ 1848896 w 1925733"/>
              <a:gd name="connsiteY6" fmla="*/ 1175013 h 1484443"/>
              <a:gd name="connsiteX7" fmla="*/ 1899247 w 1925733"/>
              <a:gd name="connsiteY7" fmla="*/ 1411976 h 1484443"/>
              <a:gd name="connsiteX8" fmla="*/ 1359303 w 1925733"/>
              <a:gd name="connsiteY8" fmla="*/ 1443601 h 1484443"/>
              <a:gd name="connsiteX9" fmla="*/ 680601 w 1925733"/>
              <a:gd name="connsiteY9" fmla="*/ 1461035 h 1484443"/>
              <a:gd name="connsiteX10" fmla="*/ 18301 w 1925733"/>
              <a:gd name="connsiteY10" fmla="*/ 925633 h 1484443"/>
              <a:gd name="connsiteX0" fmla="*/ 18301 w 1947198"/>
              <a:gd name="connsiteY0" fmla="*/ 925633 h 1859835"/>
              <a:gd name="connsiteX1" fmla="*/ 232368 w 1947198"/>
              <a:gd name="connsiteY1" fmla="*/ 14962 h 1859835"/>
              <a:gd name="connsiteX2" fmla="*/ 727822 w 1947198"/>
              <a:gd name="connsiteY2" fmla="*/ 391128 h 1859835"/>
              <a:gd name="connsiteX3" fmla="*/ 1248285 w 1947198"/>
              <a:gd name="connsiteY3" fmla="*/ 813107 h 1859835"/>
              <a:gd name="connsiteX4" fmla="*/ 1504304 w 1947198"/>
              <a:gd name="connsiteY4" fmla="*/ 872471 h 1859835"/>
              <a:gd name="connsiteX5" fmla="*/ 1556582 w 1947198"/>
              <a:gd name="connsiteY5" fmla="*/ 992903 h 1859835"/>
              <a:gd name="connsiteX6" fmla="*/ 1848896 w 1947198"/>
              <a:gd name="connsiteY6" fmla="*/ 1175013 h 1859835"/>
              <a:gd name="connsiteX7" fmla="*/ 1899247 w 1947198"/>
              <a:gd name="connsiteY7" fmla="*/ 1411976 h 1859835"/>
              <a:gd name="connsiteX8" fmla="*/ 1054503 w 1947198"/>
              <a:gd name="connsiteY8" fmla="*/ 1856556 h 1859835"/>
              <a:gd name="connsiteX9" fmla="*/ 680601 w 1947198"/>
              <a:gd name="connsiteY9" fmla="*/ 1461035 h 1859835"/>
              <a:gd name="connsiteX10" fmla="*/ 18301 w 1947198"/>
              <a:gd name="connsiteY10" fmla="*/ 925633 h 1859835"/>
              <a:gd name="connsiteX0" fmla="*/ 20627 w 1949524"/>
              <a:gd name="connsiteY0" fmla="*/ 925633 h 1859835"/>
              <a:gd name="connsiteX1" fmla="*/ 234694 w 1949524"/>
              <a:gd name="connsiteY1" fmla="*/ 14962 h 1859835"/>
              <a:gd name="connsiteX2" fmla="*/ 730148 w 1949524"/>
              <a:gd name="connsiteY2" fmla="*/ 391128 h 1859835"/>
              <a:gd name="connsiteX3" fmla="*/ 1250611 w 1949524"/>
              <a:gd name="connsiteY3" fmla="*/ 813107 h 1859835"/>
              <a:gd name="connsiteX4" fmla="*/ 1506630 w 1949524"/>
              <a:gd name="connsiteY4" fmla="*/ 872471 h 1859835"/>
              <a:gd name="connsiteX5" fmla="*/ 1558908 w 1949524"/>
              <a:gd name="connsiteY5" fmla="*/ 992903 h 1859835"/>
              <a:gd name="connsiteX6" fmla="*/ 1851222 w 1949524"/>
              <a:gd name="connsiteY6" fmla="*/ 1175013 h 1859835"/>
              <a:gd name="connsiteX7" fmla="*/ 1901573 w 1949524"/>
              <a:gd name="connsiteY7" fmla="*/ 1411976 h 1859835"/>
              <a:gd name="connsiteX8" fmla="*/ 1056829 w 1949524"/>
              <a:gd name="connsiteY8" fmla="*/ 1856556 h 1859835"/>
              <a:gd name="connsiteX9" fmla="*/ 722256 w 1949524"/>
              <a:gd name="connsiteY9" fmla="*/ 1647848 h 1859835"/>
              <a:gd name="connsiteX10" fmla="*/ 20627 w 1949524"/>
              <a:gd name="connsiteY10" fmla="*/ 925633 h 1859835"/>
              <a:gd name="connsiteX0" fmla="*/ 20627 w 1951637"/>
              <a:gd name="connsiteY0" fmla="*/ 925633 h 1957605"/>
              <a:gd name="connsiteX1" fmla="*/ 234694 w 1951637"/>
              <a:gd name="connsiteY1" fmla="*/ 14962 h 1957605"/>
              <a:gd name="connsiteX2" fmla="*/ 730148 w 1951637"/>
              <a:gd name="connsiteY2" fmla="*/ 391128 h 1957605"/>
              <a:gd name="connsiteX3" fmla="*/ 1250611 w 1951637"/>
              <a:gd name="connsiteY3" fmla="*/ 813107 h 1957605"/>
              <a:gd name="connsiteX4" fmla="*/ 1506630 w 1951637"/>
              <a:gd name="connsiteY4" fmla="*/ 872471 h 1957605"/>
              <a:gd name="connsiteX5" fmla="*/ 1558908 w 1951637"/>
              <a:gd name="connsiteY5" fmla="*/ 992903 h 1957605"/>
              <a:gd name="connsiteX6" fmla="*/ 1851222 w 1951637"/>
              <a:gd name="connsiteY6" fmla="*/ 1175013 h 1957605"/>
              <a:gd name="connsiteX7" fmla="*/ 1901573 w 1951637"/>
              <a:gd name="connsiteY7" fmla="*/ 1411976 h 1957605"/>
              <a:gd name="connsiteX8" fmla="*/ 1027333 w 1951637"/>
              <a:gd name="connsiteY8" fmla="*/ 1954879 h 1957605"/>
              <a:gd name="connsiteX9" fmla="*/ 722256 w 1951637"/>
              <a:gd name="connsiteY9" fmla="*/ 1647848 h 1957605"/>
              <a:gd name="connsiteX10" fmla="*/ 20627 w 1951637"/>
              <a:gd name="connsiteY10" fmla="*/ 925633 h 1957605"/>
              <a:gd name="connsiteX0" fmla="*/ 20627 w 1915340"/>
              <a:gd name="connsiteY0" fmla="*/ 925633 h 1957605"/>
              <a:gd name="connsiteX1" fmla="*/ 234694 w 1915340"/>
              <a:gd name="connsiteY1" fmla="*/ 14962 h 1957605"/>
              <a:gd name="connsiteX2" fmla="*/ 730148 w 1915340"/>
              <a:gd name="connsiteY2" fmla="*/ 391128 h 1957605"/>
              <a:gd name="connsiteX3" fmla="*/ 1250611 w 1915340"/>
              <a:gd name="connsiteY3" fmla="*/ 813107 h 1957605"/>
              <a:gd name="connsiteX4" fmla="*/ 1506630 w 1915340"/>
              <a:gd name="connsiteY4" fmla="*/ 872471 h 1957605"/>
              <a:gd name="connsiteX5" fmla="*/ 1558908 w 1915340"/>
              <a:gd name="connsiteY5" fmla="*/ 992903 h 1957605"/>
              <a:gd name="connsiteX6" fmla="*/ 1901573 w 1915340"/>
              <a:gd name="connsiteY6" fmla="*/ 1411976 h 1957605"/>
              <a:gd name="connsiteX7" fmla="*/ 1027333 w 1915340"/>
              <a:gd name="connsiteY7" fmla="*/ 1954879 h 1957605"/>
              <a:gd name="connsiteX8" fmla="*/ 722256 w 1915340"/>
              <a:gd name="connsiteY8" fmla="*/ 1647848 h 1957605"/>
              <a:gd name="connsiteX9" fmla="*/ 20627 w 1915340"/>
              <a:gd name="connsiteY9" fmla="*/ 925633 h 1957605"/>
              <a:gd name="connsiteX0" fmla="*/ 20627 w 1592558"/>
              <a:gd name="connsiteY0" fmla="*/ 925633 h 1954879"/>
              <a:gd name="connsiteX1" fmla="*/ 234694 w 1592558"/>
              <a:gd name="connsiteY1" fmla="*/ 14962 h 1954879"/>
              <a:gd name="connsiteX2" fmla="*/ 730148 w 1592558"/>
              <a:gd name="connsiteY2" fmla="*/ 391128 h 1954879"/>
              <a:gd name="connsiteX3" fmla="*/ 1250611 w 1592558"/>
              <a:gd name="connsiteY3" fmla="*/ 813107 h 1954879"/>
              <a:gd name="connsiteX4" fmla="*/ 1506630 w 1592558"/>
              <a:gd name="connsiteY4" fmla="*/ 872471 h 1954879"/>
              <a:gd name="connsiteX5" fmla="*/ 1558908 w 1592558"/>
              <a:gd name="connsiteY5" fmla="*/ 992903 h 1954879"/>
              <a:gd name="connsiteX6" fmla="*/ 1027333 w 1592558"/>
              <a:gd name="connsiteY6" fmla="*/ 1954879 h 1954879"/>
              <a:gd name="connsiteX7" fmla="*/ 722256 w 1592558"/>
              <a:gd name="connsiteY7" fmla="*/ 1647848 h 1954879"/>
              <a:gd name="connsiteX8" fmla="*/ 20627 w 1592558"/>
              <a:gd name="connsiteY8" fmla="*/ 925633 h 1954879"/>
              <a:gd name="connsiteX0" fmla="*/ 20627 w 1563303"/>
              <a:gd name="connsiteY0" fmla="*/ 925633 h 1954879"/>
              <a:gd name="connsiteX1" fmla="*/ 234694 w 1563303"/>
              <a:gd name="connsiteY1" fmla="*/ 14962 h 1954879"/>
              <a:gd name="connsiteX2" fmla="*/ 730148 w 1563303"/>
              <a:gd name="connsiteY2" fmla="*/ 391128 h 1954879"/>
              <a:gd name="connsiteX3" fmla="*/ 1250611 w 1563303"/>
              <a:gd name="connsiteY3" fmla="*/ 813107 h 1954879"/>
              <a:gd name="connsiteX4" fmla="*/ 1558908 w 1563303"/>
              <a:gd name="connsiteY4" fmla="*/ 992903 h 1954879"/>
              <a:gd name="connsiteX5" fmla="*/ 1027333 w 1563303"/>
              <a:gd name="connsiteY5" fmla="*/ 1954879 h 1954879"/>
              <a:gd name="connsiteX6" fmla="*/ 722256 w 1563303"/>
              <a:gd name="connsiteY6" fmla="*/ 1647848 h 1954879"/>
              <a:gd name="connsiteX7" fmla="*/ 20627 w 1563303"/>
              <a:gd name="connsiteY7" fmla="*/ 925633 h 1954879"/>
              <a:gd name="connsiteX0" fmla="*/ 1141775 w 2684451"/>
              <a:gd name="connsiteY0" fmla="*/ 1257526 h 2286772"/>
              <a:gd name="connsiteX1" fmla="*/ 1066 w 2684451"/>
              <a:gd name="connsiteY1" fmla="*/ 37809 h 2286772"/>
              <a:gd name="connsiteX2" fmla="*/ 1355842 w 2684451"/>
              <a:gd name="connsiteY2" fmla="*/ 346855 h 2286772"/>
              <a:gd name="connsiteX3" fmla="*/ 1851296 w 2684451"/>
              <a:gd name="connsiteY3" fmla="*/ 723021 h 2286772"/>
              <a:gd name="connsiteX4" fmla="*/ 2371759 w 2684451"/>
              <a:gd name="connsiteY4" fmla="*/ 1145000 h 2286772"/>
              <a:gd name="connsiteX5" fmla="*/ 2680056 w 2684451"/>
              <a:gd name="connsiteY5" fmla="*/ 1324796 h 2286772"/>
              <a:gd name="connsiteX6" fmla="*/ 2148481 w 2684451"/>
              <a:gd name="connsiteY6" fmla="*/ 2286772 h 2286772"/>
              <a:gd name="connsiteX7" fmla="*/ 1843404 w 2684451"/>
              <a:gd name="connsiteY7" fmla="*/ 1979741 h 2286772"/>
              <a:gd name="connsiteX8" fmla="*/ 1141775 w 2684451"/>
              <a:gd name="connsiteY8" fmla="*/ 1257526 h 2286772"/>
              <a:gd name="connsiteX0" fmla="*/ 1145624 w 2688300"/>
              <a:gd name="connsiteY0" fmla="*/ 1255247 h 2284493"/>
              <a:gd name="connsiteX1" fmla="*/ 4915 w 2688300"/>
              <a:gd name="connsiteY1" fmla="*/ 35530 h 2284493"/>
              <a:gd name="connsiteX2" fmla="*/ 791076 w 2688300"/>
              <a:gd name="connsiteY2" fmla="*/ 501093 h 2284493"/>
              <a:gd name="connsiteX3" fmla="*/ 1359691 w 2688300"/>
              <a:gd name="connsiteY3" fmla="*/ 344576 h 2284493"/>
              <a:gd name="connsiteX4" fmla="*/ 1855145 w 2688300"/>
              <a:gd name="connsiteY4" fmla="*/ 720742 h 2284493"/>
              <a:gd name="connsiteX5" fmla="*/ 2375608 w 2688300"/>
              <a:gd name="connsiteY5" fmla="*/ 1142721 h 2284493"/>
              <a:gd name="connsiteX6" fmla="*/ 2683905 w 2688300"/>
              <a:gd name="connsiteY6" fmla="*/ 1322517 h 2284493"/>
              <a:gd name="connsiteX7" fmla="*/ 2152330 w 2688300"/>
              <a:gd name="connsiteY7" fmla="*/ 2284493 h 2284493"/>
              <a:gd name="connsiteX8" fmla="*/ 1847253 w 2688300"/>
              <a:gd name="connsiteY8" fmla="*/ 1977462 h 2284493"/>
              <a:gd name="connsiteX9" fmla="*/ 1145624 w 2688300"/>
              <a:gd name="connsiteY9" fmla="*/ 1255247 h 2284493"/>
              <a:gd name="connsiteX0" fmla="*/ 1145624 w 2688300"/>
              <a:gd name="connsiteY0" fmla="*/ 1255247 h 2284493"/>
              <a:gd name="connsiteX1" fmla="*/ 4915 w 2688300"/>
              <a:gd name="connsiteY1" fmla="*/ 35530 h 2284493"/>
              <a:gd name="connsiteX2" fmla="*/ 791076 w 2688300"/>
              <a:gd name="connsiteY2" fmla="*/ 501093 h 2284493"/>
              <a:gd name="connsiteX3" fmla="*/ 1086584 w 2688300"/>
              <a:gd name="connsiteY3" fmla="*/ 740844 h 2284493"/>
              <a:gd name="connsiteX4" fmla="*/ 1359691 w 2688300"/>
              <a:gd name="connsiteY4" fmla="*/ 344576 h 2284493"/>
              <a:gd name="connsiteX5" fmla="*/ 1855145 w 2688300"/>
              <a:gd name="connsiteY5" fmla="*/ 720742 h 2284493"/>
              <a:gd name="connsiteX6" fmla="*/ 2375608 w 2688300"/>
              <a:gd name="connsiteY6" fmla="*/ 1142721 h 2284493"/>
              <a:gd name="connsiteX7" fmla="*/ 2683905 w 2688300"/>
              <a:gd name="connsiteY7" fmla="*/ 1322517 h 2284493"/>
              <a:gd name="connsiteX8" fmla="*/ 2152330 w 2688300"/>
              <a:gd name="connsiteY8" fmla="*/ 2284493 h 2284493"/>
              <a:gd name="connsiteX9" fmla="*/ 1847253 w 2688300"/>
              <a:gd name="connsiteY9" fmla="*/ 1977462 h 2284493"/>
              <a:gd name="connsiteX10" fmla="*/ 1145624 w 2688300"/>
              <a:gd name="connsiteY10" fmla="*/ 1255247 h 2284493"/>
              <a:gd name="connsiteX0" fmla="*/ 1145769 w 2688445"/>
              <a:gd name="connsiteY0" fmla="*/ 1254069 h 2283315"/>
              <a:gd name="connsiteX1" fmla="*/ 5060 w 2688445"/>
              <a:gd name="connsiteY1" fmla="*/ 34352 h 2283315"/>
              <a:gd name="connsiteX2" fmla="*/ 771707 w 2688445"/>
              <a:gd name="connsiteY2" fmla="*/ 525005 h 2283315"/>
              <a:gd name="connsiteX3" fmla="*/ 1086729 w 2688445"/>
              <a:gd name="connsiteY3" fmla="*/ 739666 h 2283315"/>
              <a:gd name="connsiteX4" fmla="*/ 1359836 w 2688445"/>
              <a:gd name="connsiteY4" fmla="*/ 343398 h 2283315"/>
              <a:gd name="connsiteX5" fmla="*/ 1855290 w 2688445"/>
              <a:gd name="connsiteY5" fmla="*/ 719564 h 2283315"/>
              <a:gd name="connsiteX6" fmla="*/ 2375753 w 2688445"/>
              <a:gd name="connsiteY6" fmla="*/ 1141543 h 2283315"/>
              <a:gd name="connsiteX7" fmla="*/ 2684050 w 2688445"/>
              <a:gd name="connsiteY7" fmla="*/ 1321339 h 2283315"/>
              <a:gd name="connsiteX8" fmla="*/ 2152475 w 2688445"/>
              <a:gd name="connsiteY8" fmla="*/ 2283315 h 2283315"/>
              <a:gd name="connsiteX9" fmla="*/ 1847398 w 2688445"/>
              <a:gd name="connsiteY9" fmla="*/ 1976284 h 2283315"/>
              <a:gd name="connsiteX10" fmla="*/ 1145769 w 2688445"/>
              <a:gd name="connsiteY10" fmla="*/ 1254069 h 2283315"/>
              <a:gd name="connsiteX0" fmla="*/ 1161390 w 2704066"/>
              <a:gd name="connsiteY0" fmla="*/ 1267049 h 2296295"/>
              <a:gd name="connsiteX1" fmla="*/ 20681 w 2704066"/>
              <a:gd name="connsiteY1" fmla="*/ 47332 h 2296295"/>
              <a:gd name="connsiteX2" fmla="*/ 480670 w 2704066"/>
              <a:gd name="connsiteY2" fmla="*/ 256417 h 2296295"/>
              <a:gd name="connsiteX3" fmla="*/ 787328 w 2704066"/>
              <a:gd name="connsiteY3" fmla="*/ 537985 h 2296295"/>
              <a:gd name="connsiteX4" fmla="*/ 1102350 w 2704066"/>
              <a:gd name="connsiteY4" fmla="*/ 752646 h 2296295"/>
              <a:gd name="connsiteX5" fmla="*/ 1375457 w 2704066"/>
              <a:gd name="connsiteY5" fmla="*/ 356378 h 2296295"/>
              <a:gd name="connsiteX6" fmla="*/ 1870911 w 2704066"/>
              <a:gd name="connsiteY6" fmla="*/ 732544 h 2296295"/>
              <a:gd name="connsiteX7" fmla="*/ 2391374 w 2704066"/>
              <a:gd name="connsiteY7" fmla="*/ 1154523 h 2296295"/>
              <a:gd name="connsiteX8" fmla="*/ 2699671 w 2704066"/>
              <a:gd name="connsiteY8" fmla="*/ 1334319 h 2296295"/>
              <a:gd name="connsiteX9" fmla="*/ 2168096 w 2704066"/>
              <a:gd name="connsiteY9" fmla="*/ 2296295 h 2296295"/>
              <a:gd name="connsiteX10" fmla="*/ 1863019 w 2704066"/>
              <a:gd name="connsiteY10" fmla="*/ 1989264 h 2296295"/>
              <a:gd name="connsiteX11" fmla="*/ 1161390 w 2704066"/>
              <a:gd name="connsiteY11" fmla="*/ 1267049 h 2296295"/>
              <a:gd name="connsiteX0" fmla="*/ 1205094 w 2747770"/>
              <a:gd name="connsiteY0" fmla="*/ 1332316 h 2361562"/>
              <a:gd name="connsiteX1" fmla="*/ 64385 w 2747770"/>
              <a:gd name="connsiteY1" fmla="*/ 112599 h 2361562"/>
              <a:gd name="connsiteX2" fmla="*/ 184262 w 2747770"/>
              <a:gd name="connsiteY2" fmla="*/ 70782 h 2361562"/>
              <a:gd name="connsiteX3" fmla="*/ 524374 w 2747770"/>
              <a:gd name="connsiteY3" fmla="*/ 321684 h 2361562"/>
              <a:gd name="connsiteX4" fmla="*/ 831032 w 2747770"/>
              <a:gd name="connsiteY4" fmla="*/ 603252 h 2361562"/>
              <a:gd name="connsiteX5" fmla="*/ 1146054 w 2747770"/>
              <a:gd name="connsiteY5" fmla="*/ 817913 h 2361562"/>
              <a:gd name="connsiteX6" fmla="*/ 1419161 w 2747770"/>
              <a:gd name="connsiteY6" fmla="*/ 421645 h 2361562"/>
              <a:gd name="connsiteX7" fmla="*/ 1914615 w 2747770"/>
              <a:gd name="connsiteY7" fmla="*/ 797811 h 2361562"/>
              <a:gd name="connsiteX8" fmla="*/ 2435078 w 2747770"/>
              <a:gd name="connsiteY8" fmla="*/ 1219790 h 2361562"/>
              <a:gd name="connsiteX9" fmla="*/ 2743375 w 2747770"/>
              <a:gd name="connsiteY9" fmla="*/ 1399586 h 2361562"/>
              <a:gd name="connsiteX10" fmla="*/ 2211800 w 2747770"/>
              <a:gd name="connsiteY10" fmla="*/ 2361562 h 2361562"/>
              <a:gd name="connsiteX11" fmla="*/ 1906723 w 2747770"/>
              <a:gd name="connsiteY11" fmla="*/ 2054531 h 2361562"/>
              <a:gd name="connsiteX12" fmla="*/ 1205094 w 2747770"/>
              <a:gd name="connsiteY12" fmla="*/ 1332316 h 2361562"/>
              <a:gd name="connsiteX0" fmla="*/ 1205094 w 2747770"/>
              <a:gd name="connsiteY0" fmla="*/ 1332316 h 2361562"/>
              <a:gd name="connsiteX1" fmla="*/ 64385 w 2747770"/>
              <a:gd name="connsiteY1" fmla="*/ 112599 h 2361562"/>
              <a:gd name="connsiteX2" fmla="*/ 184262 w 2747770"/>
              <a:gd name="connsiteY2" fmla="*/ 70782 h 2361562"/>
              <a:gd name="connsiteX3" fmla="*/ 524374 w 2747770"/>
              <a:gd name="connsiteY3" fmla="*/ 321684 h 2361562"/>
              <a:gd name="connsiteX4" fmla="*/ 831032 w 2747770"/>
              <a:gd name="connsiteY4" fmla="*/ 603252 h 2361562"/>
              <a:gd name="connsiteX5" fmla="*/ 1146054 w 2747770"/>
              <a:gd name="connsiteY5" fmla="*/ 817913 h 2361562"/>
              <a:gd name="connsiteX6" fmla="*/ 1419161 w 2747770"/>
              <a:gd name="connsiteY6" fmla="*/ 421645 h 2361562"/>
              <a:gd name="connsiteX7" fmla="*/ 1914615 w 2747770"/>
              <a:gd name="connsiteY7" fmla="*/ 797811 h 2361562"/>
              <a:gd name="connsiteX8" fmla="*/ 2435078 w 2747770"/>
              <a:gd name="connsiteY8" fmla="*/ 1219790 h 2361562"/>
              <a:gd name="connsiteX9" fmla="*/ 2743375 w 2747770"/>
              <a:gd name="connsiteY9" fmla="*/ 1399586 h 2361562"/>
              <a:gd name="connsiteX10" fmla="*/ 2211800 w 2747770"/>
              <a:gd name="connsiteY10" fmla="*/ 2361562 h 2361562"/>
              <a:gd name="connsiteX11" fmla="*/ 1906723 w 2747770"/>
              <a:gd name="connsiteY11" fmla="*/ 2054531 h 2361562"/>
              <a:gd name="connsiteX12" fmla="*/ 1205094 w 2747770"/>
              <a:gd name="connsiteY12" fmla="*/ 1332316 h 2361562"/>
              <a:gd name="connsiteX0" fmla="*/ 1205094 w 2747770"/>
              <a:gd name="connsiteY0" fmla="*/ 1332316 h 2361562"/>
              <a:gd name="connsiteX1" fmla="*/ 64385 w 2747770"/>
              <a:gd name="connsiteY1" fmla="*/ 112599 h 2361562"/>
              <a:gd name="connsiteX2" fmla="*/ 184262 w 2747770"/>
              <a:gd name="connsiteY2" fmla="*/ 70782 h 2361562"/>
              <a:gd name="connsiteX3" fmla="*/ 524374 w 2747770"/>
              <a:gd name="connsiteY3" fmla="*/ 321684 h 2361562"/>
              <a:gd name="connsiteX4" fmla="*/ 831032 w 2747770"/>
              <a:gd name="connsiteY4" fmla="*/ 603252 h 2361562"/>
              <a:gd name="connsiteX5" fmla="*/ 1146054 w 2747770"/>
              <a:gd name="connsiteY5" fmla="*/ 817913 h 2361562"/>
              <a:gd name="connsiteX6" fmla="*/ 1251991 w 2747770"/>
              <a:gd name="connsiteY6" fmla="*/ 341199 h 2361562"/>
              <a:gd name="connsiteX7" fmla="*/ 1419161 w 2747770"/>
              <a:gd name="connsiteY7" fmla="*/ 421645 h 2361562"/>
              <a:gd name="connsiteX8" fmla="*/ 1914615 w 2747770"/>
              <a:gd name="connsiteY8" fmla="*/ 797811 h 2361562"/>
              <a:gd name="connsiteX9" fmla="*/ 2435078 w 2747770"/>
              <a:gd name="connsiteY9" fmla="*/ 1219790 h 2361562"/>
              <a:gd name="connsiteX10" fmla="*/ 2743375 w 2747770"/>
              <a:gd name="connsiteY10" fmla="*/ 1399586 h 2361562"/>
              <a:gd name="connsiteX11" fmla="*/ 2211800 w 2747770"/>
              <a:gd name="connsiteY11" fmla="*/ 2361562 h 2361562"/>
              <a:gd name="connsiteX12" fmla="*/ 1906723 w 2747770"/>
              <a:gd name="connsiteY12" fmla="*/ 2054531 h 2361562"/>
              <a:gd name="connsiteX13" fmla="*/ 1205094 w 2747770"/>
              <a:gd name="connsiteY13" fmla="*/ 1332316 h 2361562"/>
              <a:gd name="connsiteX0" fmla="*/ 1205094 w 2747770"/>
              <a:gd name="connsiteY0" fmla="*/ 1332316 h 2361562"/>
              <a:gd name="connsiteX1" fmla="*/ 64385 w 2747770"/>
              <a:gd name="connsiteY1" fmla="*/ 112599 h 2361562"/>
              <a:gd name="connsiteX2" fmla="*/ 184262 w 2747770"/>
              <a:gd name="connsiteY2" fmla="*/ 70782 h 2361562"/>
              <a:gd name="connsiteX3" fmla="*/ 524374 w 2747770"/>
              <a:gd name="connsiteY3" fmla="*/ 321684 h 2361562"/>
              <a:gd name="connsiteX4" fmla="*/ 831032 w 2747770"/>
              <a:gd name="connsiteY4" fmla="*/ 603252 h 2361562"/>
              <a:gd name="connsiteX5" fmla="*/ 1146054 w 2747770"/>
              <a:gd name="connsiteY5" fmla="*/ 817913 h 2361562"/>
              <a:gd name="connsiteX6" fmla="*/ 1251991 w 2747770"/>
              <a:gd name="connsiteY6" fmla="*/ 341199 h 2361562"/>
              <a:gd name="connsiteX7" fmla="*/ 1589217 w 2747770"/>
              <a:gd name="connsiteY7" fmla="*/ 404918 h 2361562"/>
              <a:gd name="connsiteX8" fmla="*/ 1914615 w 2747770"/>
              <a:gd name="connsiteY8" fmla="*/ 797811 h 2361562"/>
              <a:gd name="connsiteX9" fmla="*/ 2435078 w 2747770"/>
              <a:gd name="connsiteY9" fmla="*/ 1219790 h 2361562"/>
              <a:gd name="connsiteX10" fmla="*/ 2743375 w 2747770"/>
              <a:gd name="connsiteY10" fmla="*/ 1399586 h 2361562"/>
              <a:gd name="connsiteX11" fmla="*/ 2211800 w 2747770"/>
              <a:gd name="connsiteY11" fmla="*/ 2361562 h 2361562"/>
              <a:gd name="connsiteX12" fmla="*/ 1906723 w 2747770"/>
              <a:gd name="connsiteY12" fmla="*/ 2054531 h 2361562"/>
              <a:gd name="connsiteX13" fmla="*/ 1205094 w 2747770"/>
              <a:gd name="connsiteY13" fmla="*/ 1332316 h 2361562"/>
              <a:gd name="connsiteX0" fmla="*/ 1205094 w 2747770"/>
              <a:gd name="connsiteY0" fmla="*/ 1332316 h 2361562"/>
              <a:gd name="connsiteX1" fmla="*/ 64385 w 2747770"/>
              <a:gd name="connsiteY1" fmla="*/ 112599 h 2361562"/>
              <a:gd name="connsiteX2" fmla="*/ 184262 w 2747770"/>
              <a:gd name="connsiteY2" fmla="*/ 70782 h 2361562"/>
              <a:gd name="connsiteX3" fmla="*/ 524374 w 2747770"/>
              <a:gd name="connsiteY3" fmla="*/ 321684 h 2361562"/>
              <a:gd name="connsiteX4" fmla="*/ 831032 w 2747770"/>
              <a:gd name="connsiteY4" fmla="*/ 603252 h 2361562"/>
              <a:gd name="connsiteX5" fmla="*/ 1146054 w 2747770"/>
              <a:gd name="connsiteY5" fmla="*/ 817913 h 2361562"/>
              <a:gd name="connsiteX6" fmla="*/ 1251991 w 2747770"/>
              <a:gd name="connsiteY6" fmla="*/ 341199 h 2361562"/>
              <a:gd name="connsiteX7" fmla="*/ 1589217 w 2747770"/>
              <a:gd name="connsiteY7" fmla="*/ 404918 h 2361562"/>
              <a:gd name="connsiteX8" fmla="*/ 1792825 w 2747770"/>
              <a:gd name="connsiteY8" fmla="*/ 684099 h 2361562"/>
              <a:gd name="connsiteX9" fmla="*/ 1914615 w 2747770"/>
              <a:gd name="connsiteY9" fmla="*/ 797811 h 2361562"/>
              <a:gd name="connsiteX10" fmla="*/ 2435078 w 2747770"/>
              <a:gd name="connsiteY10" fmla="*/ 1219790 h 2361562"/>
              <a:gd name="connsiteX11" fmla="*/ 2743375 w 2747770"/>
              <a:gd name="connsiteY11" fmla="*/ 1399586 h 2361562"/>
              <a:gd name="connsiteX12" fmla="*/ 2211800 w 2747770"/>
              <a:gd name="connsiteY12" fmla="*/ 2361562 h 2361562"/>
              <a:gd name="connsiteX13" fmla="*/ 1906723 w 2747770"/>
              <a:gd name="connsiteY13" fmla="*/ 2054531 h 2361562"/>
              <a:gd name="connsiteX14" fmla="*/ 1205094 w 2747770"/>
              <a:gd name="connsiteY14" fmla="*/ 1332316 h 2361562"/>
              <a:gd name="connsiteX0" fmla="*/ 1205094 w 2747198"/>
              <a:gd name="connsiteY0" fmla="*/ 1332316 h 2361562"/>
              <a:gd name="connsiteX1" fmla="*/ 64385 w 2747198"/>
              <a:gd name="connsiteY1" fmla="*/ 112599 h 2361562"/>
              <a:gd name="connsiteX2" fmla="*/ 184262 w 2747198"/>
              <a:gd name="connsiteY2" fmla="*/ 70782 h 2361562"/>
              <a:gd name="connsiteX3" fmla="*/ 524374 w 2747198"/>
              <a:gd name="connsiteY3" fmla="*/ 321684 h 2361562"/>
              <a:gd name="connsiteX4" fmla="*/ 831032 w 2747198"/>
              <a:gd name="connsiteY4" fmla="*/ 603252 h 2361562"/>
              <a:gd name="connsiteX5" fmla="*/ 1146054 w 2747198"/>
              <a:gd name="connsiteY5" fmla="*/ 817913 h 2361562"/>
              <a:gd name="connsiteX6" fmla="*/ 1251991 w 2747198"/>
              <a:gd name="connsiteY6" fmla="*/ 341199 h 2361562"/>
              <a:gd name="connsiteX7" fmla="*/ 1589217 w 2747198"/>
              <a:gd name="connsiteY7" fmla="*/ 404918 h 2361562"/>
              <a:gd name="connsiteX8" fmla="*/ 1792825 w 2747198"/>
              <a:gd name="connsiteY8" fmla="*/ 684099 h 2361562"/>
              <a:gd name="connsiteX9" fmla="*/ 1914615 w 2747198"/>
              <a:gd name="connsiteY9" fmla="*/ 797811 h 2361562"/>
              <a:gd name="connsiteX10" fmla="*/ 2135725 w 2747198"/>
              <a:gd name="connsiteY10" fmla="*/ 767733 h 2361562"/>
              <a:gd name="connsiteX11" fmla="*/ 2435078 w 2747198"/>
              <a:gd name="connsiteY11" fmla="*/ 1219790 h 2361562"/>
              <a:gd name="connsiteX12" fmla="*/ 2743375 w 2747198"/>
              <a:gd name="connsiteY12" fmla="*/ 1399586 h 2361562"/>
              <a:gd name="connsiteX13" fmla="*/ 2211800 w 2747198"/>
              <a:gd name="connsiteY13" fmla="*/ 2361562 h 2361562"/>
              <a:gd name="connsiteX14" fmla="*/ 1906723 w 2747198"/>
              <a:gd name="connsiteY14" fmla="*/ 2054531 h 2361562"/>
              <a:gd name="connsiteX15" fmla="*/ 1205094 w 2747198"/>
              <a:gd name="connsiteY15" fmla="*/ 1332316 h 2361562"/>
              <a:gd name="connsiteX0" fmla="*/ 1205094 w 2747198"/>
              <a:gd name="connsiteY0" fmla="*/ 1332316 h 2361562"/>
              <a:gd name="connsiteX1" fmla="*/ 64385 w 2747198"/>
              <a:gd name="connsiteY1" fmla="*/ 112599 h 2361562"/>
              <a:gd name="connsiteX2" fmla="*/ 184262 w 2747198"/>
              <a:gd name="connsiteY2" fmla="*/ 70782 h 2361562"/>
              <a:gd name="connsiteX3" fmla="*/ 524374 w 2747198"/>
              <a:gd name="connsiteY3" fmla="*/ 321684 h 2361562"/>
              <a:gd name="connsiteX4" fmla="*/ 831032 w 2747198"/>
              <a:gd name="connsiteY4" fmla="*/ 603252 h 2361562"/>
              <a:gd name="connsiteX5" fmla="*/ 1146054 w 2747198"/>
              <a:gd name="connsiteY5" fmla="*/ 817913 h 2361562"/>
              <a:gd name="connsiteX6" fmla="*/ 1251991 w 2747198"/>
              <a:gd name="connsiteY6" fmla="*/ 341199 h 2361562"/>
              <a:gd name="connsiteX7" fmla="*/ 1589217 w 2747198"/>
              <a:gd name="connsiteY7" fmla="*/ 404918 h 2361562"/>
              <a:gd name="connsiteX8" fmla="*/ 1792825 w 2747198"/>
              <a:gd name="connsiteY8" fmla="*/ 684099 h 2361562"/>
              <a:gd name="connsiteX9" fmla="*/ 1981523 w 2747198"/>
              <a:gd name="connsiteY9" fmla="*/ 711389 h 2361562"/>
              <a:gd name="connsiteX10" fmla="*/ 2135725 w 2747198"/>
              <a:gd name="connsiteY10" fmla="*/ 767733 h 2361562"/>
              <a:gd name="connsiteX11" fmla="*/ 2435078 w 2747198"/>
              <a:gd name="connsiteY11" fmla="*/ 1219790 h 2361562"/>
              <a:gd name="connsiteX12" fmla="*/ 2743375 w 2747198"/>
              <a:gd name="connsiteY12" fmla="*/ 1399586 h 2361562"/>
              <a:gd name="connsiteX13" fmla="*/ 2211800 w 2747198"/>
              <a:gd name="connsiteY13" fmla="*/ 2361562 h 2361562"/>
              <a:gd name="connsiteX14" fmla="*/ 1906723 w 2747198"/>
              <a:gd name="connsiteY14" fmla="*/ 2054531 h 2361562"/>
              <a:gd name="connsiteX15" fmla="*/ 1205094 w 2747198"/>
              <a:gd name="connsiteY15" fmla="*/ 1332316 h 2361562"/>
              <a:gd name="connsiteX0" fmla="*/ 1205094 w 2747198"/>
              <a:gd name="connsiteY0" fmla="*/ 1332316 h 2361562"/>
              <a:gd name="connsiteX1" fmla="*/ 64385 w 2747198"/>
              <a:gd name="connsiteY1" fmla="*/ 112599 h 2361562"/>
              <a:gd name="connsiteX2" fmla="*/ 184262 w 2747198"/>
              <a:gd name="connsiteY2" fmla="*/ 70782 h 2361562"/>
              <a:gd name="connsiteX3" fmla="*/ 524374 w 2747198"/>
              <a:gd name="connsiteY3" fmla="*/ 321684 h 2361562"/>
              <a:gd name="connsiteX4" fmla="*/ 831032 w 2747198"/>
              <a:gd name="connsiteY4" fmla="*/ 603252 h 2361562"/>
              <a:gd name="connsiteX5" fmla="*/ 1146054 w 2747198"/>
              <a:gd name="connsiteY5" fmla="*/ 817913 h 2361562"/>
              <a:gd name="connsiteX6" fmla="*/ 1251991 w 2747198"/>
              <a:gd name="connsiteY6" fmla="*/ 341199 h 2361562"/>
              <a:gd name="connsiteX7" fmla="*/ 1589217 w 2747198"/>
              <a:gd name="connsiteY7" fmla="*/ 404918 h 2361562"/>
              <a:gd name="connsiteX8" fmla="*/ 1787250 w 2747198"/>
              <a:gd name="connsiteY8" fmla="*/ 636706 h 2361562"/>
              <a:gd name="connsiteX9" fmla="*/ 1981523 w 2747198"/>
              <a:gd name="connsiteY9" fmla="*/ 711389 h 2361562"/>
              <a:gd name="connsiteX10" fmla="*/ 2135725 w 2747198"/>
              <a:gd name="connsiteY10" fmla="*/ 767733 h 2361562"/>
              <a:gd name="connsiteX11" fmla="*/ 2435078 w 2747198"/>
              <a:gd name="connsiteY11" fmla="*/ 1219790 h 2361562"/>
              <a:gd name="connsiteX12" fmla="*/ 2743375 w 2747198"/>
              <a:gd name="connsiteY12" fmla="*/ 1399586 h 2361562"/>
              <a:gd name="connsiteX13" fmla="*/ 2211800 w 2747198"/>
              <a:gd name="connsiteY13" fmla="*/ 2361562 h 2361562"/>
              <a:gd name="connsiteX14" fmla="*/ 1906723 w 2747198"/>
              <a:gd name="connsiteY14" fmla="*/ 2054531 h 2361562"/>
              <a:gd name="connsiteX15" fmla="*/ 1205094 w 2747198"/>
              <a:gd name="connsiteY15" fmla="*/ 1332316 h 2361562"/>
              <a:gd name="connsiteX0" fmla="*/ 1205094 w 2747198"/>
              <a:gd name="connsiteY0" fmla="*/ 1332316 h 2361562"/>
              <a:gd name="connsiteX1" fmla="*/ 64385 w 2747198"/>
              <a:gd name="connsiteY1" fmla="*/ 112599 h 2361562"/>
              <a:gd name="connsiteX2" fmla="*/ 184262 w 2747198"/>
              <a:gd name="connsiteY2" fmla="*/ 70782 h 2361562"/>
              <a:gd name="connsiteX3" fmla="*/ 524374 w 2747198"/>
              <a:gd name="connsiteY3" fmla="*/ 321684 h 2361562"/>
              <a:gd name="connsiteX4" fmla="*/ 831032 w 2747198"/>
              <a:gd name="connsiteY4" fmla="*/ 603252 h 2361562"/>
              <a:gd name="connsiteX5" fmla="*/ 1146054 w 2747198"/>
              <a:gd name="connsiteY5" fmla="*/ 817913 h 2361562"/>
              <a:gd name="connsiteX6" fmla="*/ 1251991 w 2747198"/>
              <a:gd name="connsiteY6" fmla="*/ 341199 h 2361562"/>
              <a:gd name="connsiteX7" fmla="*/ 1589217 w 2747198"/>
              <a:gd name="connsiteY7" fmla="*/ 404918 h 2361562"/>
              <a:gd name="connsiteX8" fmla="*/ 1787250 w 2747198"/>
              <a:gd name="connsiteY8" fmla="*/ 636706 h 2361562"/>
              <a:gd name="connsiteX9" fmla="*/ 2040067 w 2747198"/>
              <a:gd name="connsiteY9" fmla="*/ 705813 h 2361562"/>
              <a:gd name="connsiteX10" fmla="*/ 2135725 w 2747198"/>
              <a:gd name="connsiteY10" fmla="*/ 767733 h 2361562"/>
              <a:gd name="connsiteX11" fmla="*/ 2435078 w 2747198"/>
              <a:gd name="connsiteY11" fmla="*/ 1219790 h 2361562"/>
              <a:gd name="connsiteX12" fmla="*/ 2743375 w 2747198"/>
              <a:gd name="connsiteY12" fmla="*/ 1399586 h 2361562"/>
              <a:gd name="connsiteX13" fmla="*/ 2211800 w 2747198"/>
              <a:gd name="connsiteY13" fmla="*/ 2361562 h 2361562"/>
              <a:gd name="connsiteX14" fmla="*/ 1906723 w 2747198"/>
              <a:gd name="connsiteY14" fmla="*/ 2054531 h 2361562"/>
              <a:gd name="connsiteX15" fmla="*/ 1205094 w 2747198"/>
              <a:gd name="connsiteY15" fmla="*/ 1332316 h 2361562"/>
              <a:gd name="connsiteX0" fmla="*/ 1205094 w 2747198"/>
              <a:gd name="connsiteY0" fmla="*/ 1332316 h 2361562"/>
              <a:gd name="connsiteX1" fmla="*/ 64385 w 2747198"/>
              <a:gd name="connsiteY1" fmla="*/ 112599 h 2361562"/>
              <a:gd name="connsiteX2" fmla="*/ 184262 w 2747198"/>
              <a:gd name="connsiteY2" fmla="*/ 70782 h 2361562"/>
              <a:gd name="connsiteX3" fmla="*/ 524374 w 2747198"/>
              <a:gd name="connsiteY3" fmla="*/ 321684 h 2361562"/>
              <a:gd name="connsiteX4" fmla="*/ 831032 w 2747198"/>
              <a:gd name="connsiteY4" fmla="*/ 603252 h 2361562"/>
              <a:gd name="connsiteX5" fmla="*/ 1193447 w 2747198"/>
              <a:gd name="connsiteY5" fmla="*/ 795610 h 2361562"/>
              <a:gd name="connsiteX6" fmla="*/ 1251991 w 2747198"/>
              <a:gd name="connsiteY6" fmla="*/ 341199 h 2361562"/>
              <a:gd name="connsiteX7" fmla="*/ 1589217 w 2747198"/>
              <a:gd name="connsiteY7" fmla="*/ 404918 h 2361562"/>
              <a:gd name="connsiteX8" fmla="*/ 1787250 w 2747198"/>
              <a:gd name="connsiteY8" fmla="*/ 636706 h 2361562"/>
              <a:gd name="connsiteX9" fmla="*/ 2040067 w 2747198"/>
              <a:gd name="connsiteY9" fmla="*/ 705813 h 2361562"/>
              <a:gd name="connsiteX10" fmla="*/ 2135725 w 2747198"/>
              <a:gd name="connsiteY10" fmla="*/ 767733 h 2361562"/>
              <a:gd name="connsiteX11" fmla="*/ 2435078 w 2747198"/>
              <a:gd name="connsiteY11" fmla="*/ 1219790 h 2361562"/>
              <a:gd name="connsiteX12" fmla="*/ 2743375 w 2747198"/>
              <a:gd name="connsiteY12" fmla="*/ 1399586 h 2361562"/>
              <a:gd name="connsiteX13" fmla="*/ 2211800 w 2747198"/>
              <a:gd name="connsiteY13" fmla="*/ 2361562 h 2361562"/>
              <a:gd name="connsiteX14" fmla="*/ 1906723 w 2747198"/>
              <a:gd name="connsiteY14" fmla="*/ 2054531 h 2361562"/>
              <a:gd name="connsiteX15" fmla="*/ 1205094 w 2747198"/>
              <a:gd name="connsiteY15" fmla="*/ 1332316 h 2361562"/>
              <a:gd name="connsiteX0" fmla="*/ 1205094 w 2747198"/>
              <a:gd name="connsiteY0" fmla="*/ 1332316 h 2361562"/>
              <a:gd name="connsiteX1" fmla="*/ 64385 w 2747198"/>
              <a:gd name="connsiteY1" fmla="*/ 112599 h 2361562"/>
              <a:gd name="connsiteX2" fmla="*/ 184262 w 2747198"/>
              <a:gd name="connsiteY2" fmla="*/ 70782 h 2361562"/>
              <a:gd name="connsiteX3" fmla="*/ 524374 w 2747198"/>
              <a:gd name="connsiteY3" fmla="*/ 321684 h 2361562"/>
              <a:gd name="connsiteX4" fmla="*/ 831032 w 2747198"/>
              <a:gd name="connsiteY4" fmla="*/ 603252 h 2361562"/>
              <a:gd name="connsiteX5" fmla="*/ 1193447 w 2747198"/>
              <a:gd name="connsiteY5" fmla="*/ 795610 h 2361562"/>
              <a:gd name="connsiteX6" fmla="*/ 1226900 w 2747198"/>
              <a:gd name="connsiteY6" fmla="*/ 335623 h 2361562"/>
              <a:gd name="connsiteX7" fmla="*/ 1589217 w 2747198"/>
              <a:gd name="connsiteY7" fmla="*/ 404918 h 2361562"/>
              <a:gd name="connsiteX8" fmla="*/ 1787250 w 2747198"/>
              <a:gd name="connsiteY8" fmla="*/ 636706 h 2361562"/>
              <a:gd name="connsiteX9" fmla="*/ 2040067 w 2747198"/>
              <a:gd name="connsiteY9" fmla="*/ 705813 h 2361562"/>
              <a:gd name="connsiteX10" fmla="*/ 2135725 w 2747198"/>
              <a:gd name="connsiteY10" fmla="*/ 767733 h 2361562"/>
              <a:gd name="connsiteX11" fmla="*/ 2435078 w 2747198"/>
              <a:gd name="connsiteY11" fmla="*/ 1219790 h 2361562"/>
              <a:gd name="connsiteX12" fmla="*/ 2743375 w 2747198"/>
              <a:gd name="connsiteY12" fmla="*/ 1399586 h 2361562"/>
              <a:gd name="connsiteX13" fmla="*/ 2211800 w 2747198"/>
              <a:gd name="connsiteY13" fmla="*/ 2361562 h 2361562"/>
              <a:gd name="connsiteX14" fmla="*/ 1906723 w 2747198"/>
              <a:gd name="connsiteY14" fmla="*/ 2054531 h 2361562"/>
              <a:gd name="connsiteX15" fmla="*/ 1205094 w 2747198"/>
              <a:gd name="connsiteY15" fmla="*/ 1332316 h 2361562"/>
              <a:gd name="connsiteX0" fmla="*/ 1205094 w 2747198"/>
              <a:gd name="connsiteY0" fmla="*/ 1332316 h 2361562"/>
              <a:gd name="connsiteX1" fmla="*/ 64385 w 2747198"/>
              <a:gd name="connsiteY1" fmla="*/ 112599 h 2361562"/>
              <a:gd name="connsiteX2" fmla="*/ 184262 w 2747198"/>
              <a:gd name="connsiteY2" fmla="*/ 70782 h 2361562"/>
              <a:gd name="connsiteX3" fmla="*/ 524374 w 2747198"/>
              <a:gd name="connsiteY3" fmla="*/ 321684 h 2361562"/>
              <a:gd name="connsiteX4" fmla="*/ 831032 w 2747198"/>
              <a:gd name="connsiteY4" fmla="*/ 603252 h 2361562"/>
              <a:gd name="connsiteX5" fmla="*/ 1193447 w 2747198"/>
              <a:gd name="connsiteY5" fmla="*/ 795610 h 2361562"/>
              <a:gd name="connsiteX6" fmla="*/ 1226900 w 2747198"/>
              <a:gd name="connsiteY6" fmla="*/ 335623 h 2361562"/>
              <a:gd name="connsiteX7" fmla="*/ 1360716 w 2747198"/>
              <a:gd name="connsiteY7" fmla="*/ 277079 h 2361562"/>
              <a:gd name="connsiteX8" fmla="*/ 1589217 w 2747198"/>
              <a:gd name="connsiteY8" fmla="*/ 404918 h 2361562"/>
              <a:gd name="connsiteX9" fmla="*/ 1787250 w 2747198"/>
              <a:gd name="connsiteY9" fmla="*/ 636706 h 2361562"/>
              <a:gd name="connsiteX10" fmla="*/ 2040067 w 2747198"/>
              <a:gd name="connsiteY10" fmla="*/ 705813 h 2361562"/>
              <a:gd name="connsiteX11" fmla="*/ 2135725 w 2747198"/>
              <a:gd name="connsiteY11" fmla="*/ 767733 h 2361562"/>
              <a:gd name="connsiteX12" fmla="*/ 2435078 w 2747198"/>
              <a:gd name="connsiteY12" fmla="*/ 1219790 h 2361562"/>
              <a:gd name="connsiteX13" fmla="*/ 2743375 w 2747198"/>
              <a:gd name="connsiteY13" fmla="*/ 1399586 h 2361562"/>
              <a:gd name="connsiteX14" fmla="*/ 2211800 w 2747198"/>
              <a:gd name="connsiteY14" fmla="*/ 2361562 h 2361562"/>
              <a:gd name="connsiteX15" fmla="*/ 1906723 w 2747198"/>
              <a:gd name="connsiteY15" fmla="*/ 2054531 h 2361562"/>
              <a:gd name="connsiteX16" fmla="*/ 1205094 w 2747198"/>
              <a:gd name="connsiteY16" fmla="*/ 1332316 h 2361562"/>
              <a:gd name="connsiteX0" fmla="*/ 1205094 w 2747198"/>
              <a:gd name="connsiteY0" fmla="*/ 1332316 h 2361562"/>
              <a:gd name="connsiteX1" fmla="*/ 64385 w 2747198"/>
              <a:gd name="connsiteY1" fmla="*/ 112599 h 2361562"/>
              <a:gd name="connsiteX2" fmla="*/ 184262 w 2747198"/>
              <a:gd name="connsiteY2" fmla="*/ 70782 h 2361562"/>
              <a:gd name="connsiteX3" fmla="*/ 524374 w 2747198"/>
              <a:gd name="connsiteY3" fmla="*/ 321684 h 2361562"/>
              <a:gd name="connsiteX4" fmla="*/ 831032 w 2747198"/>
              <a:gd name="connsiteY4" fmla="*/ 603252 h 2361562"/>
              <a:gd name="connsiteX5" fmla="*/ 1193447 w 2747198"/>
              <a:gd name="connsiteY5" fmla="*/ 795610 h 2361562"/>
              <a:gd name="connsiteX6" fmla="*/ 1226900 w 2747198"/>
              <a:gd name="connsiteY6" fmla="*/ 335623 h 2361562"/>
              <a:gd name="connsiteX7" fmla="*/ 1360716 w 2747198"/>
              <a:gd name="connsiteY7" fmla="*/ 277079 h 2361562"/>
              <a:gd name="connsiteX8" fmla="*/ 1628247 w 2747198"/>
              <a:gd name="connsiteY8" fmla="*/ 421645 h 2361562"/>
              <a:gd name="connsiteX9" fmla="*/ 1787250 w 2747198"/>
              <a:gd name="connsiteY9" fmla="*/ 636706 h 2361562"/>
              <a:gd name="connsiteX10" fmla="*/ 2040067 w 2747198"/>
              <a:gd name="connsiteY10" fmla="*/ 705813 h 2361562"/>
              <a:gd name="connsiteX11" fmla="*/ 2135725 w 2747198"/>
              <a:gd name="connsiteY11" fmla="*/ 767733 h 2361562"/>
              <a:gd name="connsiteX12" fmla="*/ 2435078 w 2747198"/>
              <a:gd name="connsiteY12" fmla="*/ 1219790 h 2361562"/>
              <a:gd name="connsiteX13" fmla="*/ 2743375 w 2747198"/>
              <a:gd name="connsiteY13" fmla="*/ 1399586 h 2361562"/>
              <a:gd name="connsiteX14" fmla="*/ 2211800 w 2747198"/>
              <a:gd name="connsiteY14" fmla="*/ 2361562 h 2361562"/>
              <a:gd name="connsiteX15" fmla="*/ 1906723 w 2747198"/>
              <a:gd name="connsiteY15" fmla="*/ 2054531 h 2361562"/>
              <a:gd name="connsiteX16" fmla="*/ 1205094 w 2747198"/>
              <a:gd name="connsiteY16" fmla="*/ 1332316 h 2361562"/>
              <a:gd name="connsiteX0" fmla="*/ 1205094 w 2747198"/>
              <a:gd name="connsiteY0" fmla="*/ 1332316 h 2361562"/>
              <a:gd name="connsiteX1" fmla="*/ 64385 w 2747198"/>
              <a:gd name="connsiteY1" fmla="*/ 112599 h 2361562"/>
              <a:gd name="connsiteX2" fmla="*/ 184262 w 2747198"/>
              <a:gd name="connsiteY2" fmla="*/ 70782 h 2361562"/>
              <a:gd name="connsiteX3" fmla="*/ 524374 w 2747198"/>
              <a:gd name="connsiteY3" fmla="*/ 321684 h 2361562"/>
              <a:gd name="connsiteX4" fmla="*/ 831032 w 2747198"/>
              <a:gd name="connsiteY4" fmla="*/ 603252 h 2361562"/>
              <a:gd name="connsiteX5" fmla="*/ 1193447 w 2747198"/>
              <a:gd name="connsiteY5" fmla="*/ 795610 h 2361562"/>
              <a:gd name="connsiteX6" fmla="*/ 1226900 w 2747198"/>
              <a:gd name="connsiteY6" fmla="*/ 335623 h 2361562"/>
              <a:gd name="connsiteX7" fmla="*/ 1360716 w 2747198"/>
              <a:gd name="connsiteY7" fmla="*/ 277079 h 2361562"/>
              <a:gd name="connsiteX8" fmla="*/ 1628247 w 2747198"/>
              <a:gd name="connsiteY8" fmla="*/ 421645 h 2361562"/>
              <a:gd name="connsiteX9" fmla="*/ 1787250 w 2747198"/>
              <a:gd name="connsiteY9" fmla="*/ 636706 h 2361562"/>
              <a:gd name="connsiteX10" fmla="*/ 2040067 w 2747198"/>
              <a:gd name="connsiteY10" fmla="*/ 705813 h 2361562"/>
              <a:gd name="connsiteX11" fmla="*/ 2135725 w 2747198"/>
              <a:gd name="connsiteY11" fmla="*/ 767733 h 2361562"/>
              <a:gd name="connsiteX12" fmla="*/ 2435078 w 2747198"/>
              <a:gd name="connsiteY12" fmla="*/ 1219790 h 2361562"/>
              <a:gd name="connsiteX13" fmla="*/ 2743375 w 2747198"/>
              <a:gd name="connsiteY13" fmla="*/ 1399586 h 2361562"/>
              <a:gd name="connsiteX14" fmla="*/ 2211800 w 2747198"/>
              <a:gd name="connsiteY14" fmla="*/ 2361562 h 2361562"/>
              <a:gd name="connsiteX15" fmla="*/ 1906723 w 2747198"/>
              <a:gd name="connsiteY15" fmla="*/ 2054531 h 2361562"/>
              <a:gd name="connsiteX16" fmla="*/ 1205094 w 2747198"/>
              <a:gd name="connsiteY16" fmla="*/ 1332316 h 2361562"/>
              <a:gd name="connsiteX0" fmla="*/ 1205094 w 2746644"/>
              <a:gd name="connsiteY0" fmla="*/ 1332316 h 2361562"/>
              <a:gd name="connsiteX1" fmla="*/ 64385 w 2746644"/>
              <a:gd name="connsiteY1" fmla="*/ 112599 h 2361562"/>
              <a:gd name="connsiteX2" fmla="*/ 184262 w 2746644"/>
              <a:gd name="connsiteY2" fmla="*/ 70782 h 2361562"/>
              <a:gd name="connsiteX3" fmla="*/ 524374 w 2746644"/>
              <a:gd name="connsiteY3" fmla="*/ 321684 h 2361562"/>
              <a:gd name="connsiteX4" fmla="*/ 831032 w 2746644"/>
              <a:gd name="connsiteY4" fmla="*/ 603252 h 2361562"/>
              <a:gd name="connsiteX5" fmla="*/ 1193447 w 2746644"/>
              <a:gd name="connsiteY5" fmla="*/ 795610 h 2361562"/>
              <a:gd name="connsiteX6" fmla="*/ 1226900 w 2746644"/>
              <a:gd name="connsiteY6" fmla="*/ 335623 h 2361562"/>
              <a:gd name="connsiteX7" fmla="*/ 1360716 w 2746644"/>
              <a:gd name="connsiteY7" fmla="*/ 277079 h 2361562"/>
              <a:gd name="connsiteX8" fmla="*/ 1628247 w 2746644"/>
              <a:gd name="connsiteY8" fmla="*/ 421645 h 2361562"/>
              <a:gd name="connsiteX9" fmla="*/ 1787250 w 2746644"/>
              <a:gd name="connsiteY9" fmla="*/ 636706 h 2361562"/>
              <a:gd name="connsiteX10" fmla="*/ 2040067 w 2746644"/>
              <a:gd name="connsiteY10" fmla="*/ 705813 h 2361562"/>
              <a:gd name="connsiteX11" fmla="*/ 2135725 w 2746644"/>
              <a:gd name="connsiteY11" fmla="*/ 767733 h 2361562"/>
              <a:gd name="connsiteX12" fmla="*/ 2420082 w 2746644"/>
              <a:gd name="connsiteY12" fmla="*/ 815126 h 2361562"/>
              <a:gd name="connsiteX13" fmla="*/ 2435078 w 2746644"/>
              <a:gd name="connsiteY13" fmla="*/ 1219790 h 2361562"/>
              <a:gd name="connsiteX14" fmla="*/ 2743375 w 2746644"/>
              <a:gd name="connsiteY14" fmla="*/ 1399586 h 2361562"/>
              <a:gd name="connsiteX15" fmla="*/ 2211800 w 2746644"/>
              <a:gd name="connsiteY15" fmla="*/ 2361562 h 2361562"/>
              <a:gd name="connsiteX16" fmla="*/ 1906723 w 2746644"/>
              <a:gd name="connsiteY16" fmla="*/ 2054531 h 2361562"/>
              <a:gd name="connsiteX17" fmla="*/ 1205094 w 2746644"/>
              <a:gd name="connsiteY17" fmla="*/ 1332316 h 2361562"/>
              <a:gd name="connsiteX0" fmla="*/ 1205094 w 2546878"/>
              <a:gd name="connsiteY0" fmla="*/ 1332316 h 2361562"/>
              <a:gd name="connsiteX1" fmla="*/ 64385 w 2546878"/>
              <a:gd name="connsiteY1" fmla="*/ 112599 h 2361562"/>
              <a:gd name="connsiteX2" fmla="*/ 184262 w 2546878"/>
              <a:gd name="connsiteY2" fmla="*/ 70782 h 2361562"/>
              <a:gd name="connsiteX3" fmla="*/ 524374 w 2546878"/>
              <a:gd name="connsiteY3" fmla="*/ 321684 h 2361562"/>
              <a:gd name="connsiteX4" fmla="*/ 831032 w 2546878"/>
              <a:gd name="connsiteY4" fmla="*/ 603252 h 2361562"/>
              <a:gd name="connsiteX5" fmla="*/ 1193447 w 2546878"/>
              <a:gd name="connsiteY5" fmla="*/ 795610 h 2361562"/>
              <a:gd name="connsiteX6" fmla="*/ 1226900 w 2546878"/>
              <a:gd name="connsiteY6" fmla="*/ 335623 h 2361562"/>
              <a:gd name="connsiteX7" fmla="*/ 1360716 w 2546878"/>
              <a:gd name="connsiteY7" fmla="*/ 277079 h 2361562"/>
              <a:gd name="connsiteX8" fmla="*/ 1628247 w 2546878"/>
              <a:gd name="connsiteY8" fmla="*/ 421645 h 2361562"/>
              <a:gd name="connsiteX9" fmla="*/ 1787250 w 2546878"/>
              <a:gd name="connsiteY9" fmla="*/ 636706 h 2361562"/>
              <a:gd name="connsiteX10" fmla="*/ 2040067 w 2546878"/>
              <a:gd name="connsiteY10" fmla="*/ 705813 h 2361562"/>
              <a:gd name="connsiteX11" fmla="*/ 2135725 w 2546878"/>
              <a:gd name="connsiteY11" fmla="*/ 767733 h 2361562"/>
              <a:gd name="connsiteX12" fmla="*/ 2420082 w 2546878"/>
              <a:gd name="connsiteY12" fmla="*/ 815126 h 2361562"/>
              <a:gd name="connsiteX13" fmla="*/ 2435078 w 2546878"/>
              <a:gd name="connsiteY13" fmla="*/ 1219790 h 2361562"/>
              <a:gd name="connsiteX14" fmla="*/ 2539865 w 2546878"/>
              <a:gd name="connsiteY14" fmla="*/ 1670003 h 2361562"/>
              <a:gd name="connsiteX15" fmla="*/ 2211800 w 2546878"/>
              <a:gd name="connsiteY15" fmla="*/ 2361562 h 2361562"/>
              <a:gd name="connsiteX16" fmla="*/ 1906723 w 2546878"/>
              <a:gd name="connsiteY16" fmla="*/ 2054531 h 2361562"/>
              <a:gd name="connsiteX17" fmla="*/ 1205094 w 2546878"/>
              <a:gd name="connsiteY17" fmla="*/ 1332316 h 2361562"/>
              <a:gd name="connsiteX0" fmla="*/ 1205094 w 2566360"/>
              <a:gd name="connsiteY0" fmla="*/ 1332316 h 2361562"/>
              <a:gd name="connsiteX1" fmla="*/ 64385 w 2566360"/>
              <a:gd name="connsiteY1" fmla="*/ 112599 h 2361562"/>
              <a:gd name="connsiteX2" fmla="*/ 184262 w 2566360"/>
              <a:gd name="connsiteY2" fmla="*/ 70782 h 2361562"/>
              <a:gd name="connsiteX3" fmla="*/ 524374 w 2566360"/>
              <a:gd name="connsiteY3" fmla="*/ 321684 h 2361562"/>
              <a:gd name="connsiteX4" fmla="*/ 831032 w 2566360"/>
              <a:gd name="connsiteY4" fmla="*/ 603252 h 2361562"/>
              <a:gd name="connsiteX5" fmla="*/ 1193447 w 2566360"/>
              <a:gd name="connsiteY5" fmla="*/ 795610 h 2361562"/>
              <a:gd name="connsiteX6" fmla="*/ 1226900 w 2566360"/>
              <a:gd name="connsiteY6" fmla="*/ 335623 h 2361562"/>
              <a:gd name="connsiteX7" fmla="*/ 1360716 w 2566360"/>
              <a:gd name="connsiteY7" fmla="*/ 277079 h 2361562"/>
              <a:gd name="connsiteX8" fmla="*/ 1628247 w 2566360"/>
              <a:gd name="connsiteY8" fmla="*/ 421645 h 2361562"/>
              <a:gd name="connsiteX9" fmla="*/ 1787250 w 2566360"/>
              <a:gd name="connsiteY9" fmla="*/ 636706 h 2361562"/>
              <a:gd name="connsiteX10" fmla="*/ 2040067 w 2566360"/>
              <a:gd name="connsiteY10" fmla="*/ 705813 h 2361562"/>
              <a:gd name="connsiteX11" fmla="*/ 2135725 w 2566360"/>
              <a:gd name="connsiteY11" fmla="*/ 767733 h 2361562"/>
              <a:gd name="connsiteX12" fmla="*/ 2420082 w 2566360"/>
              <a:gd name="connsiteY12" fmla="*/ 815126 h 2361562"/>
              <a:gd name="connsiteX13" fmla="*/ 2532651 w 2566360"/>
              <a:gd name="connsiteY13" fmla="*/ 1253244 h 2361562"/>
              <a:gd name="connsiteX14" fmla="*/ 2539865 w 2566360"/>
              <a:gd name="connsiteY14" fmla="*/ 1670003 h 2361562"/>
              <a:gd name="connsiteX15" fmla="*/ 2211800 w 2566360"/>
              <a:gd name="connsiteY15" fmla="*/ 2361562 h 2361562"/>
              <a:gd name="connsiteX16" fmla="*/ 1906723 w 2566360"/>
              <a:gd name="connsiteY16" fmla="*/ 2054531 h 2361562"/>
              <a:gd name="connsiteX17" fmla="*/ 1205094 w 2566360"/>
              <a:gd name="connsiteY17" fmla="*/ 1332316 h 2361562"/>
              <a:gd name="connsiteX0" fmla="*/ 1205094 w 2568594"/>
              <a:gd name="connsiteY0" fmla="*/ 1332316 h 2361562"/>
              <a:gd name="connsiteX1" fmla="*/ 64385 w 2568594"/>
              <a:gd name="connsiteY1" fmla="*/ 112599 h 2361562"/>
              <a:gd name="connsiteX2" fmla="*/ 184262 w 2568594"/>
              <a:gd name="connsiteY2" fmla="*/ 70782 h 2361562"/>
              <a:gd name="connsiteX3" fmla="*/ 524374 w 2568594"/>
              <a:gd name="connsiteY3" fmla="*/ 321684 h 2361562"/>
              <a:gd name="connsiteX4" fmla="*/ 831032 w 2568594"/>
              <a:gd name="connsiteY4" fmla="*/ 603252 h 2361562"/>
              <a:gd name="connsiteX5" fmla="*/ 1193447 w 2568594"/>
              <a:gd name="connsiteY5" fmla="*/ 795610 h 2361562"/>
              <a:gd name="connsiteX6" fmla="*/ 1226900 w 2568594"/>
              <a:gd name="connsiteY6" fmla="*/ 335623 h 2361562"/>
              <a:gd name="connsiteX7" fmla="*/ 1360716 w 2568594"/>
              <a:gd name="connsiteY7" fmla="*/ 277079 h 2361562"/>
              <a:gd name="connsiteX8" fmla="*/ 1628247 w 2568594"/>
              <a:gd name="connsiteY8" fmla="*/ 421645 h 2361562"/>
              <a:gd name="connsiteX9" fmla="*/ 1787250 w 2568594"/>
              <a:gd name="connsiteY9" fmla="*/ 636706 h 2361562"/>
              <a:gd name="connsiteX10" fmla="*/ 2040067 w 2568594"/>
              <a:gd name="connsiteY10" fmla="*/ 705813 h 2361562"/>
              <a:gd name="connsiteX11" fmla="*/ 2135725 w 2568594"/>
              <a:gd name="connsiteY11" fmla="*/ 767733 h 2361562"/>
              <a:gd name="connsiteX12" fmla="*/ 2369902 w 2568594"/>
              <a:gd name="connsiteY12" fmla="*/ 778885 h 2361562"/>
              <a:gd name="connsiteX13" fmla="*/ 2532651 w 2568594"/>
              <a:gd name="connsiteY13" fmla="*/ 1253244 h 2361562"/>
              <a:gd name="connsiteX14" fmla="*/ 2539865 w 2568594"/>
              <a:gd name="connsiteY14" fmla="*/ 1670003 h 2361562"/>
              <a:gd name="connsiteX15" fmla="*/ 2211800 w 2568594"/>
              <a:gd name="connsiteY15" fmla="*/ 2361562 h 2361562"/>
              <a:gd name="connsiteX16" fmla="*/ 1906723 w 2568594"/>
              <a:gd name="connsiteY16" fmla="*/ 2054531 h 2361562"/>
              <a:gd name="connsiteX17" fmla="*/ 1205094 w 2568594"/>
              <a:gd name="connsiteY17" fmla="*/ 1332316 h 2361562"/>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06723 w 2553781"/>
              <a:gd name="connsiteY17" fmla="*/ 2054531 h 2433864"/>
              <a:gd name="connsiteX18" fmla="*/ 1205094 w 2553781"/>
              <a:gd name="connsiteY18"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06723 w 2553781"/>
              <a:gd name="connsiteY17" fmla="*/ 2054531 h 2433864"/>
              <a:gd name="connsiteX18" fmla="*/ 1625558 w 2553781"/>
              <a:gd name="connsiteY18" fmla="*/ 1994367 h 2433864"/>
              <a:gd name="connsiteX19" fmla="*/ 1205094 w 2553781"/>
              <a:gd name="connsiteY19"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06723 w 2553781"/>
              <a:gd name="connsiteY17" fmla="*/ 2054531 h 2433864"/>
              <a:gd name="connsiteX18" fmla="*/ 1625558 w 2553781"/>
              <a:gd name="connsiteY18" fmla="*/ 1994367 h 2433864"/>
              <a:gd name="connsiteX19" fmla="*/ 1502895 w 2553781"/>
              <a:gd name="connsiteY19" fmla="*/ 1687708 h 2433864"/>
              <a:gd name="connsiteX20" fmla="*/ 1205094 w 2553781"/>
              <a:gd name="connsiteY20"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54116 w 2553781"/>
              <a:gd name="connsiteY17" fmla="*/ 2076834 h 2433864"/>
              <a:gd name="connsiteX18" fmla="*/ 1625558 w 2553781"/>
              <a:gd name="connsiteY18" fmla="*/ 1994367 h 2433864"/>
              <a:gd name="connsiteX19" fmla="*/ 1502895 w 2553781"/>
              <a:gd name="connsiteY19" fmla="*/ 1687708 h 2433864"/>
              <a:gd name="connsiteX20" fmla="*/ 1205094 w 2553781"/>
              <a:gd name="connsiteY20"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54116 w 2553781"/>
              <a:gd name="connsiteY17" fmla="*/ 2076834 h 2433864"/>
              <a:gd name="connsiteX18" fmla="*/ 1670163 w 2553781"/>
              <a:gd name="connsiteY18" fmla="*/ 2011093 h 2433864"/>
              <a:gd name="connsiteX19" fmla="*/ 1502895 w 2553781"/>
              <a:gd name="connsiteY19" fmla="*/ 1687708 h 2433864"/>
              <a:gd name="connsiteX20" fmla="*/ 1205094 w 2553781"/>
              <a:gd name="connsiteY20"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54116 w 2553781"/>
              <a:gd name="connsiteY17" fmla="*/ 2076834 h 2433864"/>
              <a:gd name="connsiteX18" fmla="*/ 1670163 w 2553781"/>
              <a:gd name="connsiteY18" fmla="*/ 2011093 h 2433864"/>
              <a:gd name="connsiteX19" fmla="*/ 1502895 w 2553781"/>
              <a:gd name="connsiteY19" fmla="*/ 1687708 h 2433864"/>
              <a:gd name="connsiteX20" fmla="*/ 1205094 w 2553781"/>
              <a:gd name="connsiteY20"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54116 w 2553781"/>
              <a:gd name="connsiteY17" fmla="*/ 2076834 h 2433864"/>
              <a:gd name="connsiteX18" fmla="*/ 1670163 w 2553781"/>
              <a:gd name="connsiteY18" fmla="*/ 2011093 h 2433864"/>
              <a:gd name="connsiteX19" fmla="*/ 1502895 w 2553781"/>
              <a:gd name="connsiteY19" fmla="*/ 1687708 h 2433864"/>
              <a:gd name="connsiteX20" fmla="*/ 1441563 w 2553781"/>
              <a:gd name="connsiteY20" fmla="*/ 1618013 h 2433864"/>
              <a:gd name="connsiteX21" fmla="*/ 1205094 w 2553781"/>
              <a:gd name="connsiteY21"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54116 w 2553781"/>
              <a:gd name="connsiteY17" fmla="*/ 2076834 h 2433864"/>
              <a:gd name="connsiteX18" fmla="*/ 1670163 w 2553781"/>
              <a:gd name="connsiteY18" fmla="*/ 2011093 h 2433864"/>
              <a:gd name="connsiteX19" fmla="*/ 1583741 w 2553781"/>
              <a:gd name="connsiteY19" fmla="*/ 1640316 h 2433864"/>
              <a:gd name="connsiteX20" fmla="*/ 1502895 w 2553781"/>
              <a:gd name="connsiteY20" fmla="*/ 1687708 h 2433864"/>
              <a:gd name="connsiteX21" fmla="*/ 1441563 w 2553781"/>
              <a:gd name="connsiteY21" fmla="*/ 1618013 h 2433864"/>
              <a:gd name="connsiteX22" fmla="*/ 1205094 w 2553781"/>
              <a:gd name="connsiteY22"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54116 w 2553781"/>
              <a:gd name="connsiteY17" fmla="*/ 2076834 h 2433864"/>
              <a:gd name="connsiteX18" fmla="*/ 1670163 w 2553781"/>
              <a:gd name="connsiteY18" fmla="*/ 2011093 h 2433864"/>
              <a:gd name="connsiteX19" fmla="*/ 1583741 w 2553781"/>
              <a:gd name="connsiteY19" fmla="*/ 1640316 h 2433864"/>
              <a:gd name="connsiteX20" fmla="*/ 1494532 w 2553781"/>
              <a:gd name="connsiteY20" fmla="*/ 1657042 h 2433864"/>
              <a:gd name="connsiteX21" fmla="*/ 1441563 w 2553781"/>
              <a:gd name="connsiteY21" fmla="*/ 1618013 h 2433864"/>
              <a:gd name="connsiteX22" fmla="*/ 1205094 w 2553781"/>
              <a:gd name="connsiteY22"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54116 w 2553781"/>
              <a:gd name="connsiteY17" fmla="*/ 2076834 h 2433864"/>
              <a:gd name="connsiteX18" fmla="*/ 1670163 w 2553781"/>
              <a:gd name="connsiteY18" fmla="*/ 2011093 h 2433864"/>
              <a:gd name="connsiteX19" fmla="*/ 1583741 w 2553781"/>
              <a:gd name="connsiteY19" fmla="*/ 1640316 h 2433864"/>
              <a:gd name="connsiteX20" fmla="*/ 1494532 w 2553781"/>
              <a:gd name="connsiteY20" fmla="*/ 1657042 h 2433864"/>
              <a:gd name="connsiteX21" fmla="*/ 1402533 w 2553781"/>
              <a:gd name="connsiteY21" fmla="*/ 1565045 h 2433864"/>
              <a:gd name="connsiteX22" fmla="*/ 1205094 w 2553781"/>
              <a:gd name="connsiteY22"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54116 w 2553781"/>
              <a:gd name="connsiteY17" fmla="*/ 2076834 h 2433864"/>
              <a:gd name="connsiteX18" fmla="*/ 1670163 w 2553781"/>
              <a:gd name="connsiteY18" fmla="*/ 2011093 h 2433864"/>
              <a:gd name="connsiteX19" fmla="*/ 1656224 w 2553781"/>
              <a:gd name="connsiteY19" fmla="*/ 1824311 h 2433864"/>
              <a:gd name="connsiteX20" fmla="*/ 1583741 w 2553781"/>
              <a:gd name="connsiteY20" fmla="*/ 1640316 h 2433864"/>
              <a:gd name="connsiteX21" fmla="*/ 1494532 w 2553781"/>
              <a:gd name="connsiteY21" fmla="*/ 1657042 h 2433864"/>
              <a:gd name="connsiteX22" fmla="*/ 1402533 w 2553781"/>
              <a:gd name="connsiteY22" fmla="*/ 1565045 h 2433864"/>
              <a:gd name="connsiteX23" fmla="*/ 1205094 w 2553781"/>
              <a:gd name="connsiteY23" fmla="*/ 1332316 h 2433864"/>
              <a:gd name="connsiteX0" fmla="*/ 1205094 w 2553781"/>
              <a:gd name="connsiteY0" fmla="*/ 1332316 h 2433864"/>
              <a:gd name="connsiteX1" fmla="*/ 64385 w 2553781"/>
              <a:gd name="connsiteY1" fmla="*/ 112599 h 2433864"/>
              <a:gd name="connsiteX2" fmla="*/ 184262 w 2553781"/>
              <a:gd name="connsiteY2" fmla="*/ 70782 h 2433864"/>
              <a:gd name="connsiteX3" fmla="*/ 524374 w 2553781"/>
              <a:gd name="connsiteY3" fmla="*/ 321684 h 2433864"/>
              <a:gd name="connsiteX4" fmla="*/ 831032 w 2553781"/>
              <a:gd name="connsiteY4" fmla="*/ 603252 h 2433864"/>
              <a:gd name="connsiteX5" fmla="*/ 1193447 w 2553781"/>
              <a:gd name="connsiteY5" fmla="*/ 795610 h 2433864"/>
              <a:gd name="connsiteX6" fmla="*/ 1226900 w 2553781"/>
              <a:gd name="connsiteY6" fmla="*/ 335623 h 2433864"/>
              <a:gd name="connsiteX7" fmla="*/ 1360716 w 2553781"/>
              <a:gd name="connsiteY7" fmla="*/ 277079 h 2433864"/>
              <a:gd name="connsiteX8" fmla="*/ 1628247 w 2553781"/>
              <a:gd name="connsiteY8" fmla="*/ 421645 h 2433864"/>
              <a:gd name="connsiteX9" fmla="*/ 1787250 w 2553781"/>
              <a:gd name="connsiteY9" fmla="*/ 636706 h 2433864"/>
              <a:gd name="connsiteX10" fmla="*/ 2040067 w 2553781"/>
              <a:gd name="connsiteY10" fmla="*/ 705813 h 2433864"/>
              <a:gd name="connsiteX11" fmla="*/ 2135725 w 2553781"/>
              <a:gd name="connsiteY11" fmla="*/ 767733 h 2433864"/>
              <a:gd name="connsiteX12" fmla="*/ 2369902 w 2553781"/>
              <a:gd name="connsiteY12" fmla="*/ 778885 h 2433864"/>
              <a:gd name="connsiteX13" fmla="*/ 2532651 w 2553781"/>
              <a:gd name="connsiteY13" fmla="*/ 1253244 h 2433864"/>
              <a:gd name="connsiteX14" fmla="*/ 2539865 w 2553781"/>
              <a:gd name="connsiteY14" fmla="*/ 1670003 h 2433864"/>
              <a:gd name="connsiteX15" fmla="*/ 2422869 w 2553781"/>
              <a:gd name="connsiteY15" fmla="*/ 2381872 h 2433864"/>
              <a:gd name="connsiteX16" fmla="*/ 2211800 w 2553781"/>
              <a:gd name="connsiteY16" fmla="*/ 2361562 h 2433864"/>
              <a:gd name="connsiteX17" fmla="*/ 1945752 w 2553781"/>
              <a:gd name="connsiteY17" fmla="*/ 2060107 h 2433864"/>
              <a:gd name="connsiteX18" fmla="*/ 1670163 w 2553781"/>
              <a:gd name="connsiteY18" fmla="*/ 2011093 h 2433864"/>
              <a:gd name="connsiteX19" fmla="*/ 1656224 w 2553781"/>
              <a:gd name="connsiteY19" fmla="*/ 1824311 h 2433864"/>
              <a:gd name="connsiteX20" fmla="*/ 1583741 w 2553781"/>
              <a:gd name="connsiteY20" fmla="*/ 1640316 h 2433864"/>
              <a:gd name="connsiteX21" fmla="*/ 1494532 w 2553781"/>
              <a:gd name="connsiteY21" fmla="*/ 1657042 h 2433864"/>
              <a:gd name="connsiteX22" fmla="*/ 1402533 w 2553781"/>
              <a:gd name="connsiteY22" fmla="*/ 1565045 h 2433864"/>
              <a:gd name="connsiteX23" fmla="*/ 1205094 w 2553781"/>
              <a:gd name="connsiteY23" fmla="*/ 1332316 h 2433864"/>
              <a:gd name="connsiteX0" fmla="*/ 1205094 w 2553781"/>
              <a:gd name="connsiteY0" fmla="*/ 1332316 h 2436163"/>
              <a:gd name="connsiteX1" fmla="*/ 64385 w 2553781"/>
              <a:gd name="connsiteY1" fmla="*/ 112599 h 2436163"/>
              <a:gd name="connsiteX2" fmla="*/ 184262 w 2553781"/>
              <a:gd name="connsiteY2" fmla="*/ 70782 h 2436163"/>
              <a:gd name="connsiteX3" fmla="*/ 524374 w 2553781"/>
              <a:gd name="connsiteY3" fmla="*/ 321684 h 2436163"/>
              <a:gd name="connsiteX4" fmla="*/ 831032 w 2553781"/>
              <a:gd name="connsiteY4" fmla="*/ 603252 h 2436163"/>
              <a:gd name="connsiteX5" fmla="*/ 1193447 w 2553781"/>
              <a:gd name="connsiteY5" fmla="*/ 795610 h 2436163"/>
              <a:gd name="connsiteX6" fmla="*/ 1226900 w 2553781"/>
              <a:gd name="connsiteY6" fmla="*/ 335623 h 2436163"/>
              <a:gd name="connsiteX7" fmla="*/ 1360716 w 2553781"/>
              <a:gd name="connsiteY7" fmla="*/ 277079 h 2436163"/>
              <a:gd name="connsiteX8" fmla="*/ 1628247 w 2553781"/>
              <a:gd name="connsiteY8" fmla="*/ 421645 h 2436163"/>
              <a:gd name="connsiteX9" fmla="*/ 1787250 w 2553781"/>
              <a:gd name="connsiteY9" fmla="*/ 636706 h 2436163"/>
              <a:gd name="connsiteX10" fmla="*/ 2040067 w 2553781"/>
              <a:gd name="connsiteY10" fmla="*/ 705813 h 2436163"/>
              <a:gd name="connsiteX11" fmla="*/ 2135725 w 2553781"/>
              <a:gd name="connsiteY11" fmla="*/ 767733 h 2436163"/>
              <a:gd name="connsiteX12" fmla="*/ 2369902 w 2553781"/>
              <a:gd name="connsiteY12" fmla="*/ 778885 h 2436163"/>
              <a:gd name="connsiteX13" fmla="*/ 2532651 w 2553781"/>
              <a:gd name="connsiteY13" fmla="*/ 1253244 h 2436163"/>
              <a:gd name="connsiteX14" fmla="*/ 2539865 w 2553781"/>
              <a:gd name="connsiteY14" fmla="*/ 1670003 h 2436163"/>
              <a:gd name="connsiteX15" fmla="*/ 2422869 w 2553781"/>
              <a:gd name="connsiteY15" fmla="*/ 2381872 h 2436163"/>
              <a:gd name="connsiteX16" fmla="*/ 2211800 w 2553781"/>
              <a:gd name="connsiteY16" fmla="*/ 2361562 h 2436163"/>
              <a:gd name="connsiteX17" fmla="*/ 2060456 w 2553781"/>
              <a:gd name="connsiteY17" fmla="*/ 2192301 h 2436163"/>
              <a:gd name="connsiteX18" fmla="*/ 1945752 w 2553781"/>
              <a:gd name="connsiteY18" fmla="*/ 2060107 h 2436163"/>
              <a:gd name="connsiteX19" fmla="*/ 1670163 w 2553781"/>
              <a:gd name="connsiteY19" fmla="*/ 2011093 h 2436163"/>
              <a:gd name="connsiteX20" fmla="*/ 1656224 w 2553781"/>
              <a:gd name="connsiteY20" fmla="*/ 1824311 h 2436163"/>
              <a:gd name="connsiteX21" fmla="*/ 1583741 w 2553781"/>
              <a:gd name="connsiteY21" fmla="*/ 1640316 h 2436163"/>
              <a:gd name="connsiteX22" fmla="*/ 1494532 w 2553781"/>
              <a:gd name="connsiteY22" fmla="*/ 1657042 h 2436163"/>
              <a:gd name="connsiteX23" fmla="*/ 1402533 w 2553781"/>
              <a:gd name="connsiteY23" fmla="*/ 1565045 h 2436163"/>
              <a:gd name="connsiteX24" fmla="*/ 1205094 w 2553781"/>
              <a:gd name="connsiteY24" fmla="*/ 1332316 h 2436163"/>
              <a:gd name="connsiteX0" fmla="*/ 1205094 w 2554699"/>
              <a:gd name="connsiteY0" fmla="*/ 1332316 h 2448579"/>
              <a:gd name="connsiteX1" fmla="*/ 64385 w 2554699"/>
              <a:gd name="connsiteY1" fmla="*/ 112599 h 2448579"/>
              <a:gd name="connsiteX2" fmla="*/ 184262 w 2554699"/>
              <a:gd name="connsiteY2" fmla="*/ 70782 h 2448579"/>
              <a:gd name="connsiteX3" fmla="*/ 524374 w 2554699"/>
              <a:gd name="connsiteY3" fmla="*/ 321684 h 2448579"/>
              <a:gd name="connsiteX4" fmla="*/ 831032 w 2554699"/>
              <a:gd name="connsiteY4" fmla="*/ 603252 h 2448579"/>
              <a:gd name="connsiteX5" fmla="*/ 1193447 w 2554699"/>
              <a:gd name="connsiteY5" fmla="*/ 795610 h 2448579"/>
              <a:gd name="connsiteX6" fmla="*/ 1226900 w 2554699"/>
              <a:gd name="connsiteY6" fmla="*/ 335623 h 2448579"/>
              <a:gd name="connsiteX7" fmla="*/ 1360716 w 2554699"/>
              <a:gd name="connsiteY7" fmla="*/ 277079 h 2448579"/>
              <a:gd name="connsiteX8" fmla="*/ 1628247 w 2554699"/>
              <a:gd name="connsiteY8" fmla="*/ 421645 h 2448579"/>
              <a:gd name="connsiteX9" fmla="*/ 1787250 w 2554699"/>
              <a:gd name="connsiteY9" fmla="*/ 636706 h 2448579"/>
              <a:gd name="connsiteX10" fmla="*/ 2040067 w 2554699"/>
              <a:gd name="connsiteY10" fmla="*/ 705813 h 2448579"/>
              <a:gd name="connsiteX11" fmla="*/ 2135725 w 2554699"/>
              <a:gd name="connsiteY11" fmla="*/ 767733 h 2448579"/>
              <a:gd name="connsiteX12" fmla="*/ 2369902 w 2554699"/>
              <a:gd name="connsiteY12" fmla="*/ 778885 h 2448579"/>
              <a:gd name="connsiteX13" fmla="*/ 2532651 w 2554699"/>
              <a:gd name="connsiteY13" fmla="*/ 1253244 h 2448579"/>
              <a:gd name="connsiteX14" fmla="*/ 2539865 w 2554699"/>
              <a:gd name="connsiteY14" fmla="*/ 1670003 h 2448579"/>
              <a:gd name="connsiteX15" fmla="*/ 2408929 w 2554699"/>
              <a:gd name="connsiteY15" fmla="*/ 2398599 h 2448579"/>
              <a:gd name="connsiteX16" fmla="*/ 2211800 w 2554699"/>
              <a:gd name="connsiteY16" fmla="*/ 2361562 h 2448579"/>
              <a:gd name="connsiteX17" fmla="*/ 2060456 w 2554699"/>
              <a:gd name="connsiteY17" fmla="*/ 2192301 h 2448579"/>
              <a:gd name="connsiteX18" fmla="*/ 1945752 w 2554699"/>
              <a:gd name="connsiteY18" fmla="*/ 2060107 h 2448579"/>
              <a:gd name="connsiteX19" fmla="*/ 1670163 w 2554699"/>
              <a:gd name="connsiteY19" fmla="*/ 2011093 h 2448579"/>
              <a:gd name="connsiteX20" fmla="*/ 1656224 w 2554699"/>
              <a:gd name="connsiteY20" fmla="*/ 1824311 h 2448579"/>
              <a:gd name="connsiteX21" fmla="*/ 1583741 w 2554699"/>
              <a:gd name="connsiteY21" fmla="*/ 1640316 h 2448579"/>
              <a:gd name="connsiteX22" fmla="*/ 1494532 w 2554699"/>
              <a:gd name="connsiteY22" fmla="*/ 1657042 h 2448579"/>
              <a:gd name="connsiteX23" fmla="*/ 1402533 w 2554699"/>
              <a:gd name="connsiteY23" fmla="*/ 1565045 h 2448579"/>
              <a:gd name="connsiteX24" fmla="*/ 1205094 w 2554699"/>
              <a:gd name="connsiteY24" fmla="*/ 1332316 h 2448579"/>
              <a:gd name="connsiteX0" fmla="*/ 1205094 w 2554699"/>
              <a:gd name="connsiteY0" fmla="*/ 1332316 h 2448579"/>
              <a:gd name="connsiteX1" fmla="*/ 64385 w 2554699"/>
              <a:gd name="connsiteY1" fmla="*/ 112599 h 2448579"/>
              <a:gd name="connsiteX2" fmla="*/ 184262 w 2554699"/>
              <a:gd name="connsiteY2" fmla="*/ 70782 h 2448579"/>
              <a:gd name="connsiteX3" fmla="*/ 524374 w 2554699"/>
              <a:gd name="connsiteY3" fmla="*/ 321684 h 2448579"/>
              <a:gd name="connsiteX4" fmla="*/ 831032 w 2554699"/>
              <a:gd name="connsiteY4" fmla="*/ 603252 h 2448579"/>
              <a:gd name="connsiteX5" fmla="*/ 1193447 w 2554699"/>
              <a:gd name="connsiteY5" fmla="*/ 795610 h 2448579"/>
              <a:gd name="connsiteX6" fmla="*/ 1244309 w 2554699"/>
              <a:gd name="connsiteY6" fmla="*/ 540783 h 2448579"/>
              <a:gd name="connsiteX7" fmla="*/ 1226900 w 2554699"/>
              <a:gd name="connsiteY7" fmla="*/ 335623 h 2448579"/>
              <a:gd name="connsiteX8" fmla="*/ 1360716 w 2554699"/>
              <a:gd name="connsiteY8" fmla="*/ 277079 h 2448579"/>
              <a:gd name="connsiteX9" fmla="*/ 1628247 w 2554699"/>
              <a:gd name="connsiteY9" fmla="*/ 421645 h 2448579"/>
              <a:gd name="connsiteX10" fmla="*/ 1787250 w 2554699"/>
              <a:gd name="connsiteY10" fmla="*/ 636706 h 2448579"/>
              <a:gd name="connsiteX11" fmla="*/ 2040067 w 2554699"/>
              <a:gd name="connsiteY11" fmla="*/ 705813 h 2448579"/>
              <a:gd name="connsiteX12" fmla="*/ 2135725 w 2554699"/>
              <a:gd name="connsiteY12" fmla="*/ 767733 h 2448579"/>
              <a:gd name="connsiteX13" fmla="*/ 2369902 w 2554699"/>
              <a:gd name="connsiteY13" fmla="*/ 778885 h 2448579"/>
              <a:gd name="connsiteX14" fmla="*/ 2532651 w 2554699"/>
              <a:gd name="connsiteY14" fmla="*/ 1253244 h 2448579"/>
              <a:gd name="connsiteX15" fmla="*/ 2539865 w 2554699"/>
              <a:gd name="connsiteY15" fmla="*/ 1670003 h 2448579"/>
              <a:gd name="connsiteX16" fmla="*/ 2408929 w 2554699"/>
              <a:gd name="connsiteY16" fmla="*/ 2398599 h 2448579"/>
              <a:gd name="connsiteX17" fmla="*/ 2211800 w 2554699"/>
              <a:gd name="connsiteY17" fmla="*/ 2361562 h 2448579"/>
              <a:gd name="connsiteX18" fmla="*/ 2060456 w 2554699"/>
              <a:gd name="connsiteY18" fmla="*/ 2192301 h 2448579"/>
              <a:gd name="connsiteX19" fmla="*/ 1945752 w 2554699"/>
              <a:gd name="connsiteY19" fmla="*/ 2060107 h 2448579"/>
              <a:gd name="connsiteX20" fmla="*/ 1670163 w 2554699"/>
              <a:gd name="connsiteY20" fmla="*/ 2011093 h 2448579"/>
              <a:gd name="connsiteX21" fmla="*/ 1656224 w 2554699"/>
              <a:gd name="connsiteY21" fmla="*/ 1824311 h 2448579"/>
              <a:gd name="connsiteX22" fmla="*/ 1583741 w 2554699"/>
              <a:gd name="connsiteY22" fmla="*/ 1640316 h 2448579"/>
              <a:gd name="connsiteX23" fmla="*/ 1494532 w 2554699"/>
              <a:gd name="connsiteY23" fmla="*/ 1657042 h 2448579"/>
              <a:gd name="connsiteX24" fmla="*/ 1402533 w 2554699"/>
              <a:gd name="connsiteY24" fmla="*/ 1565045 h 2448579"/>
              <a:gd name="connsiteX25" fmla="*/ 1205094 w 2554699"/>
              <a:gd name="connsiteY25" fmla="*/ 1332316 h 2448579"/>
              <a:gd name="connsiteX0" fmla="*/ 1205094 w 2554699"/>
              <a:gd name="connsiteY0" fmla="*/ 1332316 h 2448579"/>
              <a:gd name="connsiteX1" fmla="*/ 64385 w 2554699"/>
              <a:gd name="connsiteY1" fmla="*/ 112599 h 2448579"/>
              <a:gd name="connsiteX2" fmla="*/ 184262 w 2554699"/>
              <a:gd name="connsiteY2" fmla="*/ 70782 h 2448579"/>
              <a:gd name="connsiteX3" fmla="*/ 524374 w 2554699"/>
              <a:gd name="connsiteY3" fmla="*/ 321684 h 2448579"/>
              <a:gd name="connsiteX4" fmla="*/ 831032 w 2554699"/>
              <a:gd name="connsiteY4" fmla="*/ 603252 h 2448579"/>
              <a:gd name="connsiteX5" fmla="*/ 1193447 w 2554699"/>
              <a:gd name="connsiteY5" fmla="*/ 795610 h 2448579"/>
              <a:gd name="connsiteX6" fmla="*/ 1244309 w 2554699"/>
              <a:gd name="connsiteY6" fmla="*/ 540783 h 2448579"/>
              <a:gd name="connsiteX7" fmla="*/ 1226900 w 2554699"/>
              <a:gd name="connsiteY7" fmla="*/ 335623 h 2448579"/>
              <a:gd name="connsiteX8" fmla="*/ 1369891 w 2554699"/>
              <a:gd name="connsiteY8" fmla="*/ 289311 h 2448579"/>
              <a:gd name="connsiteX9" fmla="*/ 1628247 w 2554699"/>
              <a:gd name="connsiteY9" fmla="*/ 421645 h 2448579"/>
              <a:gd name="connsiteX10" fmla="*/ 1787250 w 2554699"/>
              <a:gd name="connsiteY10" fmla="*/ 636706 h 2448579"/>
              <a:gd name="connsiteX11" fmla="*/ 2040067 w 2554699"/>
              <a:gd name="connsiteY11" fmla="*/ 705813 h 2448579"/>
              <a:gd name="connsiteX12" fmla="*/ 2135725 w 2554699"/>
              <a:gd name="connsiteY12" fmla="*/ 767733 h 2448579"/>
              <a:gd name="connsiteX13" fmla="*/ 2369902 w 2554699"/>
              <a:gd name="connsiteY13" fmla="*/ 778885 h 2448579"/>
              <a:gd name="connsiteX14" fmla="*/ 2532651 w 2554699"/>
              <a:gd name="connsiteY14" fmla="*/ 1253244 h 2448579"/>
              <a:gd name="connsiteX15" fmla="*/ 2539865 w 2554699"/>
              <a:gd name="connsiteY15" fmla="*/ 1670003 h 2448579"/>
              <a:gd name="connsiteX16" fmla="*/ 2408929 w 2554699"/>
              <a:gd name="connsiteY16" fmla="*/ 2398599 h 2448579"/>
              <a:gd name="connsiteX17" fmla="*/ 2211800 w 2554699"/>
              <a:gd name="connsiteY17" fmla="*/ 2361562 h 2448579"/>
              <a:gd name="connsiteX18" fmla="*/ 2060456 w 2554699"/>
              <a:gd name="connsiteY18" fmla="*/ 2192301 h 2448579"/>
              <a:gd name="connsiteX19" fmla="*/ 1945752 w 2554699"/>
              <a:gd name="connsiteY19" fmla="*/ 2060107 h 2448579"/>
              <a:gd name="connsiteX20" fmla="*/ 1670163 w 2554699"/>
              <a:gd name="connsiteY20" fmla="*/ 2011093 h 2448579"/>
              <a:gd name="connsiteX21" fmla="*/ 1656224 w 2554699"/>
              <a:gd name="connsiteY21" fmla="*/ 1824311 h 2448579"/>
              <a:gd name="connsiteX22" fmla="*/ 1583741 w 2554699"/>
              <a:gd name="connsiteY22" fmla="*/ 1640316 h 2448579"/>
              <a:gd name="connsiteX23" fmla="*/ 1494532 w 2554699"/>
              <a:gd name="connsiteY23" fmla="*/ 1657042 h 2448579"/>
              <a:gd name="connsiteX24" fmla="*/ 1402533 w 2554699"/>
              <a:gd name="connsiteY24" fmla="*/ 1565045 h 2448579"/>
              <a:gd name="connsiteX25" fmla="*/ 1205094 w 2554699"/>
              <a:gd name="connsiteY25" fmla="*/ 1332316 h 2448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554699" h="2448579">
                <a:moveTo>
                  <a:pt x="1205094" y="1332316"/>
                </a:moveTo>
                <a:cubicBezTo>
                  <a:pt x="982069" y="1090242"/>
                  <a:pt x="28707" y="264377"/>
                  <a:pt x="64385" y="112599"/>
                </a:cubicBezTo>
                <a:cubicBezTo>
                  <a:pt x="-106218" y="-90222"/>
                  <a:pt x="107597" y="35935"/>
                  <a:pt x="184262" y="70782"/>
                </a:cubicBezTo>
                <a:cubicBezTo>
                  <a:pt x="260927" y="105630"/>
                  <a:pt x="416114" y="240373"/>
                  <a:pt x="524374" y="321684"/>
                </a:cubicBezTo>
                <a:cubicBezTo>
                  <a:pt x="632634" y="402995"/>
                  <a:pt x="718591" y="529840"/>
                  <a:pt x="831032" y="603252"/>
                </a:cubicBezTo>
                <a:cubicBezTo>
                  <a:pt x="959271" y="741248"/>
                  <a:pt x="1098678" y="821696"/>
                  <a:pt x="1193447" y="795610"/>
                </a:cubicBezTo>
                <a:cubicBezTo>
                  <a:pt x="1257739" y="784179"/>
                  <a:pt x="1238734" y="617448"/>
                  <a:pt x="1244309" y="540783"/>
                </a:cubicBezTo>
                <a:cubicBezTo>
                  <a:pt x="1249885" y="464119"/>
                  <a:pt x="1202912" y="378554"/>
                  <a:pt x="1226900" y="335623"/>
                </a:cubicBezTo>
                <a:cubicBezTo>
                  <a:pt x="1253849" y="256171"/>
                  <a:pt x="1309505" y="277762"/>
                  <a:pt x="1369891" y="289311"/>
                </a:cubicBezTo>
                <a:cubicBezTo>
                  <a:pt x="1430277" y="300860"/>
                  <a:pt x="1558687" y="363746"/>
                  <a:pt x="1628247" y="421645"/>
                </a:cubicBezTo>
                <a:cubicBezTo>
                  <a:pt x="1697807" y="479544"/>
                  <a:pt x="1733017" y="571224"/>
                  <a:pt x="1787250" y="636706"/>
                </a:cubicBezTo>
                <a:cubicBezTo>
                  <a:pt x="1913966" y="696612"/>
                  <a:pt x="1981988" y="683975"/>
                  <a:pt x="2040067" y="705813"/>
                </a:cubicBezTo>
                <a:cubicBezTo>
                  <a:pt x="2098146" y="727651"/>
                  <a:pt x="2108166" y="742080"/>
                  <a:pt x="2135725" y="767733"/>
                </a:cubicBezTo>
                <a:cubicBezTo>
                  <a:pt x="2163284" y="793386"/>
                  <a:pt x="2320010" y="703542"/>
                  <a:pt x="2369902" y="778885"/>
                </a:cubicBezTo>
                <a:cubicBezTo>
                  <a:pt x="2419794" y="854228"/>
                  <a:pt x="2504324" y="1104724"/>
                  <a:pt x="2532651" y="1253244"/>
                </a:cubicBezTo>
                <a:cubicBezTo>
                  <a:pt x="2560978" y="1401764"/>
                  <a:pt x="2560485" y="1479111"/>
                  <a:pt x="2539865" y="1670003"/>
                </a:cubicBezTo>
                <a:cubicBezTo>
                  <a:pt x="2519245" y="1860895"/>
                  <a:pt x="2463607" y="2283339"/>
                  <a:pt x="2408929" y="2398599"/>
                </a:cubicBezTo>
                <a:cubicBezTo>
                  <a:pt x="2354251" y="2513859"/>
                  <a:pt x="2268950" y="2398733"/>
                  <a:pt x="2211800" y="2361562"/>
                </a:cubicBezTo>
                <a:cubicBezTo>
                  <a:pt x="2154650" y="2324391"/>
                  <a:pt x="2104797" y="2242543"/>
                  <a:pt x="2060456" y="2192301"/>
                </a:cubicBezTo>
                <a:cubicBezTo>
                  <a:pt x="2016115" y="2142059"/>
                  <a:pt x="2014053" y="2084733"/>
                  <a:pt x="1945752" y="2060107"/>
                </a:cubicBezTo>
                <a:cubicBezTo>
                  <a:pt x="1858732" y="1984969"/>
                  <a:pt x="1787101" y="2131462"/>
                  <a:pt x="1670163" y="2011093"/>
                </a:cubicBezTo>
                <a:cubicBezTo>
                  <a:pt x="1613080" y="1968077"/>
                  <a:pt x="1670628" y="1886107"/>
                  <a:pt x="1656224" y="1824311"/>
                </a:cubicBezTo>
                <a:cubicBezTo>
                  <a:pt x="1641820" y="1762515"/>
                  <a:pt x="1603255" y="1667265"/>
                  <a:pt x="1583741" y="1640316"/>
                </a:cubicBezTo>
                <a:cubicBezTo>
                  <a:pt x="1564227" y="1613367"/>
                  <a:pt x="1510329" y="1674698"/>
                  <a:pt x="1494532" y="1657042"/>
                </a:cubicBezTo>
                <a:cubicBezTo>
                  <a:pt x="1457826" y="1589670"/>
                  <a:pt x="1452166" y="1624277"/>
                  <a:pt x="1402533" y="1565045"/>
                </a:cubicBezTo>
                <a:cubicBezTo>
                  <a:pt x="1352900" y="1505813"/>
                  <a:pt x="1428119" y="1574390"/>
                  <a:pt x="1205094" y="1332316"/>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19" name="Oval 3">
            <a:extLst>
              <a:ext uri="{FF2B5EF4-FFF2-40B4-BE49-F238E27FC236}">
                <a16:creationId xmlns:a16="http://schemas.microsoft.com/office/drawing/2014/main" id="{CA9EB27E-E924-3F84-3914-E0459A66DD0E}"/>
              </a:ext>
            </a:extLst>
          </p:cNvPr>
          <p:cNvSpPr/>
          <p:nvPr/>
        </p:nvSpPr>
        <p:spPr>
          <a:xfrm>
            <a:off x="-15614" y="3598071"/>
            <a:ext cx="1787769" cy="1515098"/>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616 w 1891529"/>
              <a:gd name="connsiteY0" fmla="*/ 288874 h 787106"/>
              <a:gd name="connsiteX1" fmla="*/ 332837 w 1891529"/>
              <a:gd name="connsiteY1" fmla="*/ 27132 h 787106"/>
              <a:gd name="connsiteX2" fmla="*/ 769298 w 1891529"/>
              <a:gd name="connsiteY2" fmla="*/ 29672 h 787106"/>
              <a:gd name="connsiteX3" fmla="*/ 1228763 w 1891529"/>
              <a:gd name="connsiteY3" fmla="*/ 211859 h 787106"/>
              <a:gd name="connsiteX4" fmla="*/ 1699818 w 1891529"/>
              <a:gd name="connsiteY4" fmla="*/ 193386 h 787106"/>
              <a:gd name="connsiteX5" fmla="*/ 1891517 w 1891529"/>
              <a:gd name="connsiteY5" fmla="*/ 514581 h 787106"/>
              <a:gd name="connsiteX6" fmla="*/ 1702172 w 1891529"/>
              <a:gd name="connsiteY6" fmla="*/ 787054 h 787106"/>
              <a:gd name="connsiteX7" fmla="*/ 730000 w 1891529"/>
              <a:gd name="connsiteY7" fmla="*/ 535132 h 787106"/>
              <a:gd name="connsiteX8" fmla="*/ 10616 w 1891529"/>
              <a:gd name="connsiteY8" fmla="*/ 288874 h 787106"/>
              <a:gd name="connsiteX0" fmla="*/ 10616 w 1891529"/>
              <a:gd name="connsiteY0" fmla="*/ 288874 h 836195"/>
              <a:gd name="connsiteX1" fmla="*/ 332837 w 1891529"/>
              <a:gd name="connsiteY1" fmla="*/ 27132 h 836195"/>
              <a:gd name="connsiteX2" fmla="*/ 769298 w 1891529"/>
              <a:gd name="connsiteY2" fmla="*/ 29672 h 836195"/>
              <a:gd name="connsiteX3" fmla="*/ 1228763 w 1891529"/>
              <a:gd name="connsiteY3" fmla="*/ 211859 h 836195"/>
              <a:gd name="connsiteX4" fmla="*/ 1699818 w 1891529"/>
              <a:gd name="connsiteY4" fmla="*/ 193386 h 836195"/>
              <a:gd name="connsiteX5" fmla="*/ 1891517 w 1891529"/>
              <a:gd name="connsiteY5" fmla="*/ 514581 h 836195"/>
              <a:gd name="connsiteX6" fmla="*/ 1702172 w 1891529"/>
              <a:gd name="connsiteY6" fmla="*/ 787054 h 836195"/>
              <a:gd name="connsiteX7" fmla="*/ 1336821 w 1891529"/>
              <a:gd name="connsiteY7" fmla="*/ 812760 h 836195"/>
              <a:gd name="connsiteX8" fmla="*/ 730000 w 1891529"/>
              <a:gd name="connsiteY8" fmla="*/ 535132 h 836195"/>
              <a:gd name="connsiteX9" fmla="*/ 10616 w 1891529"/>
              <a:gd name="connsiteY9" fmla="*/ 288874 h 836195"/>
              <a:gd name="connsiteX0" fmla="*/ 9852 w 1890765"/>
              <a:gd name="connsiteY0" fmla="*/ 288874 h 836195"/>
              <a:gd name="connsiteX1" fmla="*/ 332073 w 1890765"/>
              <a:gd name="connsiteY1" fmla="*/ 27132 h 836195"/>
              <a:gd name="connsiteX2" fmla="*/ 768534 w 1890765"/>
              <a:gd name="connsiteY2" fmla="*/ 29672 h 836195"/>
              <a:gd name="connsiteX3" fmla="*/ 1227999 w 1890765"/>
              <a:gd name="connsiteY3" fmla="*/ 211859 h 836195"/>
              <a:gd name="connsiteX4" fmla="*/ 1699054 w 1890765"/>
              <a:gd name="connsiteY4" fmla="*/ 193386 h 836195"/>
              <a:gd name="connsiteX5" fmla="*/ 1890753 w 1890765"/>
              <a:gd name="connsiteY5" fmla="*/ 514581 h 836195"/>
              <a:gd name="connsiteX6" fmla="*/ 1701408 w 1890765"/>
              <a:gd name="connsiteY6" fmla="*/ 787054 h 836195"/>
              <a:gd name="connsiteX7" fmla="*/ 1336057 w 1890765"/>
              <a:gd name="connsiteY7" fmla="*/ 812760 h 836195"/>
              <a:gd name="connsiteX8" fmla="*/ 711481 w 1890765"/>
              <a:gd name="connsiteY8" fmla="*/ 558805 h 836195"/>
              <a:gd name="connsiteX9" fmla="*/ 9852 w 1890765"/>
              <a:gd name="connsiteY9" fmla="*/ 288874 h 836195"/>
              <a:gd name="connsiteX0" fmla="*/ 9852 w 1890765"/>
              <a:gd name="connsiteY0" fmla="*/ 288874 h 832061"/>
              <a:gd name="connsiteX1" fmla="*/ 332073 w 1890765"/>
              <a:gd name="connsiteY1" fmla="*/ 27132 h 832061"/>
              <a:gd name="connsiteX2" fmla="*/ 768534 w 1890765"/>
              <a:gd name="connsiteY2" fmla="*/ 29672 h 832061"/>
              <a:gd name="connsiteX3" fmla="*/ 1227999 w 1890765"/>
              <a:gd name="connsiteY3" fmla="*/ 211859 h 832061"/>
              <a:gd name="connsiteX4" fmla="*/ 1699054 w 1890765"/>
              <a:gd name="connsiteY4" fmla="*/ 193386 h 832061"/>
              <a:gd name="connsiteX5" fmla="*/ 1890753 w 1890765"/>
              <a:gd name="connsiteY5" fmla="*/ 514581 h 832061"/>
              <a:gd name="connsiteX6" fmla="*/ 1701408 w 1890765"/>
              <a:gd name="connsiteY6" fmla="*/ 787054 h 832061"/>
              <a:gd name="connsiteX7" fmla="*/ 1350854 w 1890765"/>
              <a:gd name="connsiteY7" fmla="*/ 806842 h 832061"/>
              <a:gd name="connsiteX8" fmla="*/ 711481 w 1890765"/>
              <a:gd name="connsiteY8" fmla="*/ 558805 h 832061"/>
              <a:gd name="connsiteX9" fmla="*/ 9852 w 1890765"/>
              <a:gd name="connsiteY9" fmla="*/ 288874 h 832061"/>
              <a:gd name="connsiteX0" fmla="*/ 9852 w 1930525"/>
              <a:gd name="connsiteY0" fmla="*/ 288874 h 828196"/>
              <a:gd name="connsiteX1" fmla="*/ 332073 w 1930525"/>
              <a:gd name="connsiteY1" fmla="*/ 27132 h 828196"/>
              <a:gd name="connsiteX2" fmla="*/ 768534 w 1930525"/>
              <a:gd name="connsiteY2" fmla="*/ 29672 h 828196"/>
              <a:gd name="connsiteX3" fmla="*/ 1227999 w 1930525"/>
              <a:gd name="connsiteY3" fmla="*/ 211859 h 828196"/>
              <a:gd name="connsiteX4" fmla="*/ 1699054 w 1930525"/>
              <a:gd name="connsiteY4" fmla="*/ 193386 h 828196"/>
              <a:gd name="connsiteX5" fmla="*/ 1890753 w 1930525"/>
              <a:gd name="connsiteY5" fmla="*/ 514581 h 828196"/>
              <a:gd name="connsiteX6" fmla="*/ 1890798 w 1930525"/>
              <a:gd name="connsiteY6" fmla="*/ 775217 h 828196"/>
              <a:gd name="connsiteX7" fmla="*/ 1350854 w 1930525"/>
              <a:gd name="connsiteY7" fmla="*/ 806842 h 828196"/>
              <a:gd name="connsiteX8" fmla="*/ 711481 w 1930525"/>
              <a:gd name="connsiteY8" fmla="*/ 558805 h 828196"/>
              <a:gd name="connsiteX9" fmla="*/ 9852 w 1930525"/>
              <a:gd name="connsiteY9" fmla="*/ 288874 h 828196"/>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99054 w 1922012"/>
              <a:gd name="connsiteY4" fmla="*/ 193386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66503 w 1922012"/>
              <a:gd name="connsiteY4" fmla="*/ 178590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666503 w 1922012"/>
              <a:gd name="connsiteY4" fmla="*/ 17748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568848 w 1922012"/>
              <a:gd name="connsiteY4" fmla="*/ 33136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004 h 825621"/>
              <a:gd name="connsiteX1" fmla="*/ 332073 w 1922012"/>
              <a:gd name="connsiteY1" fmla="*/ 25262 h 825621"/>
              <a:gd name="connsiteX2" fmla="*/ 768534 w 1922012"/>
              <a:gd name="connsiteY2" fmla="*/ 27802 h 825621"/>
              <a:gd name="connsiteX3" fmla="*/ 1239836 w 1922012"/>
              <a:gd name="connsiteY3" fmla="*/ 174478 h 825621"/>
              <a:gd name="connsiteX4" fmla="*/ 1568848 w 1922012"/>
              <a:gd name="connsiteY4" fmla="*/ 330600 h 825621"/>
              <a:gd name="connsiteX5" fmla="*/ 1861161 w 1922012"/>
              <a:gd name="connsiteY5" fmla="*/ 530466 h 825621"/>
              <a:gd name="connsiteX6" fmla="*/ 1890798 w 1922012"/>
              <a:gd name="connsiteY6" fmla="*/ 773347 h 825621"/>
              <a:gd name="connsiteX7" fmla="*/ 1350854 w 1922012"/>
              <a:gd name="connsiteY7" fmla="*/ 804972 h 825621"/>
              <a:gd name="connsiteX8" fmla="*/ 711481 w 1922012"/>
              <a:gd name="connsiteY8" fmla="*/ 556935 h 825621"/>
              <a:gd name="connsiteX9" fmla="*/ 9852 w 1922012"/>
              <a:gd name="connsiteY9" fmla="*/ 287004 h 825621"/>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48133 w 1917284"/>
              <a:gd name="connsiteY4" fmla="*/ 354274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495855 w 1917284"/>
              <a:gd name="connsiteY4" fmla="*/ 233842 h 825392"/>
              <a:gd name="connsiteX5" fmla="*/ 1548133 w 1917284"/>
              <a:gd name="connsiteY5" fmla="*/ 354274 h 825392"/>
              <a:gd name="connsiteX6" fmla="*/ 1840447 w 1917284"/>
              <a:gd name="connsiteY6" fmla="*/ 536384 h 825392"/>
              <a:gd name="connsiteX7" fmla="*/ 1890798 w 1917284"/>
              <a:gd name="connsiteY7" fmla="*/ 773347 h 825392"/>
              <a:gd name="connsiteX8" fmla="*/ 1350854 w 1917284"/>
              <a:gd name="connsiteY8" fmla="*/ 804972 h 825392"/>
              <a:gd name="connsiteX9" fmla="*/ 711481 w 1917284"/>
              <a:gd name="connsiteY9" fmla="*/ 556935 h 825392"/>
              <a:gd name="connsiteX10" fmla="*/ 9852 w 1917284"/>
              <a:gd name="connsiteY10" fmla="*/ 287004 h 825392"/>
              <a:gd name="connsiteX0" fmla="*/ 9419 w 1916851"/>
              <a:gd name="connsiteY0" fmla="*/ 356751 h 895139"/>
              <a:gd name="connsiteX1" fmla="*/ 331640 w 1916851"/>
              <a:gd name="connsiteY1" fmla="*/ 95009 h 895139"/>
              <a:gd name="connsiteX2" fmla="*/ 691901 w 1916851"/>
              <a:gd name="connsiteY2" fmla="*/ 6109 h 895139"/>
              <a:gd name="connsiteX3" fmla="*/ 1239403 w 1916851"/>
              <a:gd name="connsiteY3" fmla="*/ 244225 h 895139"/>
              <a:gd name="connsiteX4" fmla="*/ 1495422 w 1916851"/>
              <a:gd name="connsiteY4" fmla="*/ 303589 h 895139"/>
              <a:gd name="connsiteX5" fmla="*/ 1547700 w 1916851"/>
              <a:gd name="connsiteY5" fmla="*/ 424021 h 895139"/>
              <a:gd name="connsiteX6" fmla="*/ 1840014 w 1916851"/>
              <a:gd name="connsiteY6" fmla="*/ 606131 h 895139"/>
              <a:gd name="connsiteX7" fmla="*/ 1890365 w 1916851"/>
              <a:gd name="connsiteY7" fmla="*/ 843094 h 895139"/>
              <a:gd name="connsiteX8" fmla="*/ 1350421 w 1916851"/>
              <a:gd name="connsiteY8" fmla="*/ 874719 h 895139"/>
              <a:gd name="connsiteX9" fmla="*/ 711048 w 1916851"/>
              <a:gd name="connsiteY9" fmla="*/ 626682 h 895139"/>
              <a:gd name="connsiteX10" fmla="*/ 9419 w 1916851"/>
              <a:gd name="connsiteY10" fmla="*/ 356751 h 895139"/>
              <a:gd name="connsiteX0" fmla="*/ 310197 w 2217629"/>
              <a:gd name="connsiteY0" fmla="*/ 1240308 h 1778696"/>
              <a:gd name="connsiteX1" fmla="*/ 30438 w 2217629"/>
              <a:gd name="connsiteY1" fmla="*/ 3206 h 1778696"/>
              <a:gd name="connsiteX2" fmla="*/ 992679 w 2217629"/>
              <a:gd name="connsiteY2" fmla="*/ 889666 h 1778696"/>
              <a:gd name="connsiteX3" fmla="*/ 1540181 w 2217629"/>
              <a:gd name="connsiteY3" fmla="*/ 1127782 h 1778696"/>
              <a:gd name="connsiteX4" fmla="*/ 1796200 w 2217629"/>
              <a:gd name="connsiteY4" fmla="*/ 1187146 h 1778696"/>
              <a:gd name="connsiteX5" fmla="*/ 1848478 w 2217629"/>
              <a:gd name="connsiteY5" fmla="*/ 1307578 h 1778696"/>
              <a:gd name="connsiteX6" fmla="*/ 2140792 w 2217629"/>
              <a:gd name="connsiteY6" fmla="*/ 1489688 h 1778696"/>
              <a:gd name="connsiteX7" fmla="*/ 2191143 w 2217629"/>
              <a:gd name="connsiteY7" fmla="*/ 1726651 h 1778696"/>
              <a:gd name="connsiteX8" fmla="*/ 1651199 w 2217629"/>
              <a:gd name="connsiteY8" fmla="*/ 1758276 h 1778696"/>
              <a:gd name="connsiteX9" fmla="*/ 1011826 w 2217629"/>
              <a:gd name="connsiteY9" fmla="*/ 1510239 h 1778696"/>
              <a:gd name="connsiteX10" fmla="*/ 310197 w 2217629"/>
              <a:gd name="connsiteY10" fmla="*/ 1240308 h 1778696"/>
              <a:gd name="connsiteX0" fmla="*/ 177567 w 2260259"/>
              <a:gd name="connsiteY0" fmla="*/ 1748267 h 1813039"/>
              <a:gd name="connsiteX1" fmla="*/ 73068 w 2260259"/>
              <a:gd name="connsiteY1" fmla="*/ 15865 h 1813039"/>
              <a:gd name="connsiteX2" fmla="*/ 1035309 w 2260259"/>
              <a:gd name="connsiteY2" fmla="*/ 902325 h 1813039"/>
              <a:gd name="connsiteX3" fmla="*/ 1582811 w 2260259"/>
              <a:gd name="connsiteY3" fmla="*/ 1140441 h 1813039"/>
              <a:gd name="connsiteX4" fmla="*/ 1838830 w 2260259"/>
              <a:gd name="connsiteY4" fmla="*/ 1199805 h 1813039"/>
              <a:gd name="connsiteX5" fmla="*/ 1891108 w 2260259"/>
              <a:gd name="connsiteY5" fmla="*/ 1320237 h 1813039"/>
              <a:gd name="connsiteX6" fmla="*/ 2183422 w 2260259"/>
              <a:gd name="connsiteY6" fmla="*/ 1502347 h 1813039"/>
              <a:gd name="connsiteX7" fmla="*/ 2233773 w 2260259"/>
              <a:gd name="connsiteY7" fmla="*/ 1739310 h 1813039"/>
              <a:gd name="connsiteX8" fmla="*/ 1693829 w 2260259"/>
              <a:gd name="connsiteY8" fmla="*/ 1770935 h 1813039"/>
              <a:gd name="connsiteX9" fmla="*/ 1054456 w 2260259"/>
              <a:gd name="connsiteY9" fmla="*/ 1522898 h 1813039"/>
              <a:gd name="connsiteX10" fmla="*/ 177567 w 2260259"/>
              <a:gd name="connsiteY10" fmla="*/ 1748267 h 1813039"/>
              <a:gd name="connsiteX0" fmla="*/ 208697 w 2291389"/>
              <a:gd name="connsiteY0" fmla="*/ 1748267 h 1884780"/>
              <a:gd name="connsiteX1" fmla="*/ 104198 w 2291389"/>
              <a:gd name="connsiteY1" fmla="*/ 15865 h 1884780"/>
              <a:gd name="connsiteX2" fmla="*/ 1066439 w 2291389"/>
              <a:gd name="connsiteY2" fmla="*/ 902325 h 1884780"/>
              <a:gd name="connsiteX3" fmla="*/ 1613941 w 2291389"/>
              <a:gd name="connsiteY3" fmla="*/ 1140441 h 1884780"/>
              <a:gd name="connsiteX4" fmla="*/ 1869960 w 2291389"/>
              <a:gd name="connsiteY4" fmla="*/ 1199805 h 1884780"/>
              <a:gd name="connsiteX5" fmla="*/ 1922238 w 2291389"/>
              <a:gd name="connsiteY5" fmla="*/ 1320237 h 1884780"/>
              <a:gd name="connsiteX6" fmla="*/ 2214552 w 2291389"/>
              <a:gd name="connsiteY6" fmla="*/ 1502347 h 1884780"/>
              <a:gd name="connsiteX7" fmla="*/ 2264903 w 2291389"/>
              <a:gd name="connsiteY7" fmla="*/ 1739310 h 1884780"/>
              <a:gd name="connsiteX8" fmla="*/ 1724959 w 2291389"/>
              <a:gd name="connsiteY8" fmla="*/ 1770935 h 1884780"/>
              <a:gd name="connsiteX9" fmla="*/ 208697 w 2291389"/>
              <a:gd name="connsiteY9" fmla="*/ 1748267 h 1884780"/>
              <a:gd name="connsiteX0" fmla="*/ 208697 w 2461248"/>
              <a:gd name="connsiteY0" fmla="*/ 1748267 h 1884780"/>
              <a:gd name="connsiteX1" fmla="*/ 104198 w 2461248"/>
              <a:gd name="connsiteY1" fmla="*/ 15865 h 1884780"/>
              <a:gd name="connsiteX2" fmla="*/ 1066439 w 2461248"/>
              <a:gd name="connsiteY2" fmla="*/ 902325 h 1884780"/>
              <a:gd name="connsiteX3" fmla="*/ 1613941 w 2461248"/>
              <a:gd name="connsiteY3" fmla="*/ 1140441 h 1884780"/>
              <a:gd name="connsiteX4" fmla="*/ 1869960 w 2461248"/>
              <a:gd name="connsiteY4" fmla="*/ 1199805 h 1884780"/>
              <a:gd name="connsiteX5" fmla="*/ 1922238 w 2461248"/>
              <a:gd name="connsiteY5" fmla="*/ 1320237 h 1884780"/>
              <a:gd name="connsiteX6" fmla="*/ 2214552 w 2461248"/>
              <a:gd name="connsiteY6" fmla="*/ 1502347 h 1884780"/>
              <a:gd name="connsiteX7" fmla="*/ 2447783 w 2461248"/>
              <a:gd name="connsiteY7" fmla="*/ 1701210 h 1884780"/>
              <a:gd name="connsiteX8" fmla="*/ 1724959 w 2461248"/>
              <a:gd name="connsiteY8" fmla="*/ 1770935 h 1884780"/>
              <a:gd name="connsiteX9" fmla="*/ 208697 w 2461248"/>
              <a:gd name="connsiteY9" fmla="*/ 1748267 h 1884780"/>
              <a:gd name="connsiteX0" fmla="*/ 208697 w 2479175"/>
              <a:gd name="connsiteY0" fmla="*/ 1748267 h 1884780"/>
              <a:gd name="connsiteX1" fmla="*/ 104198 w 2479175"/>
              <a:gd name="connsiteY1" fmla="*/ 15865 h 1884780"/>
              <a:gd name="connsiteX2" fmla="*/ 1066439 w 2479175"/>
              <a:gd name="connsiteY2" fmla="*/ 902325 h 1884780"/>
              <a:gd name="connsiteX3" fmla="*/ 1613941 w 2479175"/>
              <a:gd name="connsiteY3" fmla="*/ 1140441 h 1884780"/>
              <a:gd name="connsiteX4" fmla="*/ 1869960 w 2479175"/>
              <a:gd name="connsiteY4" fmla="*/ 1199805 h 1884780"/>
              <a:gd name="connsiteX5" fmla="*/ 1922238 w 2479175"/>
              <a:gd name="connsiteY5" fmla="*/ 1320237 h 1884780"/>
              <a:gd name="connsiteX6" fmla="*/ 2359332 w 2479175"/>
              <a:gd name="connsiteY6" fmla="*/ 1197547 h 1884780"/>
              <a:gd name="connsiteX7" fmla="*/ 2447783 w 2479175"/>
              <a:gd name="connsiteY7" fmla="*/ 1701210 h 1884780"/>
              <a:gd name="connsiteX8" fmla="*/ 1724959 w 2479175"/>
              <a:gd name="connsiteY8" fmla="*/ 1770935 h 1884780"/>
              <a:gd name="connsiteX9" fmla="*/ 208697 w 2479175"/>
              <a:gd name="connsiteY9" fmla="*/ 1748267 h 1884780"/>
              <a:gd name="connsiteX0" fmla="*/ 208697 w 2479175"/>
              <a:gd name="connsiteY0" fmla="*/ 1747072 h 1883585"/>
              <a:gd name="connsiteX1" fmla="*/ 104198 w 2479175"/>
              <a:gd name="connsiteY1" fmla="*/ 14670 h 1883585"/>
              <a:gd name="connsiteX2" fmla="*/ 1066439 w 2479175"/>
              <a:gd name="connsiteY2" fmla="*/ 901130 h 1883585"/>
              <a:gd name="connsiteX3" fmla="*/ 1534527 w 2479175"/>
              <a:gd name="connsiteY3" fmla="*/ 665028 h 1883585"/>
              <a:gd name="connsiteX4" fmla="*/ 1869960 w 2479175"/>
              <a:gd name="connsiteY4" fmla="*/ 1198610 h 1883585"/>
              <a:gd name="connsiteX5" fmla="*/ 1922238 w 2479175"/>
              <a:gd name="connsiteY5" fmla="*/ 1319042 h 1883585"/>
              <a:gd name="connsiteX6" fmla="*/ 2359332 w 2479175"/>
              <a:gd name="connsiteY6" fmla="*/ 1196352 h 1883585"/>
              <a:gd name="connsiteX7" fmla="*/ 2447783 w 2479175"/>
              <a:gd name="connsiteY7" fmla="*/ 1700015 h 1883585"/>
              <a:gd name="connsiteX8" fmla="*/ 1724959 w 2479175"/>
              <a:gd name="connsiteY8" fmla="*/ 1769740 h 1883585"/>
              <a:gd name="connsiteX9" fmla="*/ 208697 w 2479175"/>
              <a:gd name="connsiteY9" fmla="*/ 1747072 h 1883585"/>
              <a:gd name="connsiteX0" fmla="*/ 208697 w 2479175"/>
              <a:gd name="connsiteY0" fmla="*/ 1747072 h 1883585"/>
              <a:gd name="connsiteX1" fmla="*/ 104198 w 2479175"/>
              <a:gd name="connsiteY1" fmla="*/ 14670 h 1883585"/>
              <a:gd name="connsiteX2" fmla="*/ 1066439 w 2479175"/>
              <a:gd name="connsiteY2" fmla="*/ 901130 h 1883585"/>
              <a:gd name="connsiteX3" fmla="*/ 1534527 w 2479175"/>
              <a:gd name="connsiteY3" fmla="*/ 665028 h 1883585"/>
              <a:gd name="connsiteX4" fmla="*/ 2071900 w 2479175"/>
              <a:gd name="connsiteY4" fmla="*/ 1067009 h 1883585"/>
              <a:gd name="connsiteX5" fmla="*/ 1922238 w 2479175"/>
              <a:gd name="connsiteY5" fmla="*/ 1319042 h 1883585"/>
              <a:gd name="connsiteX6" fmla="*/ 2359332 w 2479175"/>
              <a:gd name="connsiteY6" fmla="*/ 1196352 h 1883585"/>
              <a:gd name="connsiteX7" fmla="*/ 2447783 w 2479175"/>
              <a:gd name="connsiteY7" fmla="*/ 1700015 h 1883585"/>
              <a:gd name="connsiteX8" fmla="*/ 1724959 w 2479175"/>
              <a:gd name="connsiteY8" fmla="*/ 1769740 h 1883585"/>
              <a:gd name="connsiteX9" fmla="*/ 208697 w 2479175"/>
              <a:gd name="connsiteY9" fmla="*/ 1747072 h 1883585"/>
              <a:gd name="connsiteX0" fmla="*/ 208697 w 2479175"/>
              <a:gd name="connsiteY0" fmla="*/ 1747072 h 1883585"/>
              <a:gd name="connsiteX1" fmla="*/ 104198 w 2479175"/>
              <a:gd name="connsiteY1" fmla="*/ 14670 h 1883585"/>
              <a:gd name="connsiteX2" fmla="*/ 1066439 w 2479175"/>
              <a:gd name="connsiteY2" fmla="*/ 901130 h 1883585"/>
              <a:gd name="connsiteX3" fmla="*/ 1534527 w 2479175"/>
              <a:gd name="connsiteY3" fmla="*/ 665028 h 1883585"/>
              <a:gd name="connsiteX4" fmla="*/ 2071900 w 2479175"/>
              <a:gd name="connsiteY4" fmla="*/ 1067009 h 1883585"/>
              <a:gd name="connsiteX5" fmla="*/ 1915431 w 2479175"/>
              <a:gd name="connsiteY5" fmla="*/ 1314505 h 1883585"/>
              <a:gd name="connsiteX6" fmla="*/ 2359332 w 2479175"/>
              <a:gd name="connsiteY6" fmla="*/ 1196352 h 1883585"/>
              <a:gd name="connsiteX7" fmla="*/ 2447783 w 2479175"/>
              <a:gd name="connsiteY7" fmla="*/ 1700015 h 1883585"/>
              <a:gd name="connsiteX8" fmla="*/ 1724959 w 2479175"/>
              <a:gd name="connsiteY8" fmla="*/ 1769740 h 1883585"/>
              <a:gd name="connsiteX9" fmla="*/ 208697 w 2479175"/>
              <a:gd name="connsiteY9" fmla="*/ 1747072 h 1883585"/>
              <a:gd name="connsiteX0" fmla="*/ 208697 w 2479175"/>
              <a:gd name="connsiteY0" fmla="*/ 1747072 h 1883585"/>
              <a:gd name="connsiteX1" fmla="*/ 104198 w 2479175"/>
              <a:gd name="connsiteY1" fmla="*/ 14670 h 1883585"/>
              <a:gd name="connsiteX2" fmla="*/ 1066439 w 2479175"/>
              <a:gd name="connsiteY2" fmla="*/ 901130 h 1883585"/>
              <a:gd name="connsiteX3" fmla="*/ 1534527 w 2479175"/>
              <a:gd name="connsiteY3" fmla="*/ 665028 h 1883585"/>
              <a:gd name="connsiteX4" fmla="*/ 2071900 w 2479175"/>
              <a:gd name="connsiteY4" fmla="*/ 1067009 h 1883585"/>
              <a:gd name="connsiteX5" fmla="*/ 2359332 w 2479175"/>
              <a:gd name="connsiteY5" fmla="*/ 1196352 h 1883585"/>
              <a:gd name="connsiteX6" fmla="*/ 2447783 w 2479175"/>
              <a:gd name="connsiteY6" fmla="*/ 1700015 h 1883585"/>
              <a:gd name="connsiteX7" fmla="*/ 1724959 w 2479175"/>
              <a:gd name="connsiteY7" fmla="*/ 1769740 h 1883585"/>
              <a:gd name="connsiteX8" fmla="*/ 208697 w 2479175"/>
              <a:gd name="connsiteY8" fmla="*/ 1747072 h 1883585"/>
              <a:gd name="connsiteX0" fmla="*/ 208697 w 2485101"/>
              <a:gd name="connsiteY0" fmla="*/ 1747072 h 1883585"/>
              <a:gd name="connsiteX1" fmla="*/ 104198 w 2485101"/>
              <a:gd name="connsiteY1" fmla="*/ 14670 h 1883585"/>
              <a:gd name="connsiteX2" fmla="*/ 1066439 w 2485101"/>
              <a:gd name="connsiteY2" fmla="*/ 901130 h 1883585"/>
              <a:gd name="connsiteX3" fmla="*/ 1534527 w 2485101"/>
              <a:gd name="connsiteY3" fmla="*/ 665028 h 1883585"/>
              <a:gd name="connsiteX4" fmla="*/ 2071900 w 2485101"/>
              <a:gd name="connsiteY4" fmla="*/ 1067009 h 1883585"/>
              <a:gd name="connsiteX5" fmla="*/ 2388829 w 2485101"/>
              <a:gd name="connsiteY5" fmla="*/ 1234925 h 1883585"/>
              <a:gd name="connsiteX6" fmla="*/ 2447783 w 2485101"/>
              <a:gd name="connsiteY6" fmla="*/ 1700015 h 1883585"/>
              <a:gd name="connsiteX7" fmla="*/ 1724959 w 2485101"/>
              <a:gd name="connsiteY7" fmla="*/ 1769740 h 1883585"/>
              <a:gd name="connsiteX8" fmla="*/ 208697 w 2485101"/>
              <a:gd name="connsiteY8" fmla="*/ 1747072 h 1883585"/>
              <a:gd name="connsiteX0" fmla="*/ 208697 w 2442837"/>
              <a:gd name="connsiteY0" fmla="*/ 1747072 h 1883585"/>
              <a:gd name="connsiteX1" fmla="*/ 104198 w 2442837"/>
              <a:gd name="connsiteY1" fmla="*/ 14670 h 1883585"/>
              <a:gd name="connsiteX2" fmla="*/ 1066439 w 2442837"/>
              <a:gd name="connsiteY2" fmla="*/ 901130 h 1883585"/>
              <a:gd name="connsiteX3" fmla="*/ 1534527 w 2442837"/>
              <a:gd name="connsiteY3" fmla="*/ 665028 h 1883585"/>
              <a:gd name="connsiteX4" fmla="*/ 2071900 w 2442837"/>
              <a:gd name="connsiteY4" fmla="*/ 1067009 h 1883585"/>
              <a:gd name="connsiteX5" fmla="*/ 2388829 w 2442837"/>
              <a:gd name="connsiteY5" fmla="*/ 1234925 h 1883585"/>
              <a:gd name="connsiteX6" fmla="*/ 2395596 w 2442837"/>
              <a:gd name="connsiteY6" fmla="*/ 1756740 h 1883585"/>
              <a:gd name="connsiteX7" fmla="*/ 1724959 w 2442837"/>
              <a:gd name="connsiteY7" fmla="*/ 1769740 h 1883585"/>
              <a:gd name="connsiteX8" fmla="*/ 208697 w 2442837"/>
              <a:gd name="connsiteY8" fmla="*/ 1747072 h 1883585"/>
              <a:gd name="connsiteX0" fmla="*/ 208697 w 2442837"/>
              <a:gd name="connsiteY0" fmla="*/ 1747072 h 1883585"/>
              <a:gd name="connsiteX1" fmla="*/ 104198 w 2442837"/>
              <a:gd name="connsiteY1" fmla="*/ 14670 h 1883585"/>
              <a:gd name="connsiteX2" fmla="*/ 1066439 w 2442837"/>
              <a:gd name="connsiteY2" fmla="*/ 901130 h 1883585"/>
              <a:gd name="connsiteX3" fmla="*/ 1534527 w 2442837"/>
              <a:gd name="connsiteY3" fmla="*/ 665028 h 1883585"/>
              <a:gd name="connsiteX4" fmla="*/ 1728795 w 2442837"/>
              <a:gd name="connsiteY4" fmla="*/ 819081 h 1883585"/>
              <a:gd name="connsiteX5" fmla="*/ 2071900 w 2442837"/>
              <a:gd name="connsiteY5" fmla="*/ 1067009 h 1883585"/>
              <a:gd name="connsiteX6" fmla="*/ 2388829 w 2442837"/>
              <a:gd name="connsiteY6" fmla="*/ 1234925 h 1883585"/>
              <a:gd name="connsiteX7" fmla="*/ 2395596 w 2442837"/>
              <a:gd name="connsiteY7" fmla="*/ 1756740 h 1883585"/>
              <a:gd name="connsiteX8" fmla="*/ 1724959 w 2442837"/>
              <a:gd name="connsiteY8" fmla="*/ 1769740 h 1883585"/>
              <a:gd name="connsiteX9" fmla="*/ 208697 w 2442837"/>
              <a:gd name="connsiteY9" fmla="*/ 1747072 h 1883585"/>
              <a:gd name="connsiteX0" fmla="*/ 208697 w 2442837"/>
              <a:gd name="connsiteY0" fmla="*/ 1747135 h 1883648"/>
              <a:gd name="connsiteX1" fmla="*/ 104198 w 2442837"/>
              <a:gd name="connsiteY1" fmla="*/ 14733 h 1883648"/>
              <a:gd name="connsiteX2" fmla="*/ 1066439 w 2442837"/>
              <a:gd name="connsiteY2" fmla="*/ 901193 h 1883648"/>
              <a:gd name="connsiteX3" fmla="*/ 1480071 w 2442837"/>
              <a:gd name="connsiteY3" fmla="*/ 692319 h 1883648"/>
              <a:gd name="connsiteX4" fmla="*/ 1728795 w 2442837"/>
              <a:gd name="connsiteY4" fmla="*/ 819144 h 1883648"/>
              <a:gd name="connsiteX5" fmla="*/ 2071900 w 2442837"/>
              <a:gd name="connsiteY5" fmla="*/ 1067072 h 1883648"/>
              <a:gd name="connsiteX6" fmla="*/ 2388829 w 2442837"/>
              <a:gd name="connsiteY6" fmla="*/ 1234988 h 1883648"/>
              <a:gd name="connsiteX7" fmla="*/ 2395596 w 2442837"/>
              <a:gd name="connsiteY7" fmla="*/ 1756803 h 1883648"/>
              <a:gd name="connsiteX8" fmla="*/ 1724959 w 2442837"/>
              <a:gd name="connsiteY8" fmla="*/ 1769803 h 1883648"/>
              <a:gd name="connsiteX9" fmla="*/ 208697 w 2442837"/>
              <a:gd name="connsiteY9" fmla="*/ 1747135 h 1883648"/>
              <a:gd name="connsiteX0" fmla="*/ 208697 w 2442837"/>
              <a:gd name="connsiteY0" fmla="*/ 1747135 h 1883648"/>
              <a:gd name="connsiteX1" fmla="*/ 104198 w 2442837"/>
              <a:gd name="connsiteY1" fmla="*/ 14733 h 1883648"/>
              <a:gd name="connsiteX2" fmla="*/ 1066439 w 2442837"/>
              <a:gd name="connsiteY2" fmla="*/ 901193 h 1883648"/>
              <a:gd name="connsiteX3" fmla="*/ 1480071 w 2442837"/>
              <a:gd name="connsiteY3" fmla="*/ 692319 h 1883648"/>
              <a:gd name="connsiteX4" fmla="*/ 1719719 w 2442837"/>
              <a:gd name="connsiteY4" fmla="*/ 841834 h 1883648"/>
              <a:gd name="connsiteX5" fmla="*/ 2071900 w 2442837"/>
              <a:gd name="connsiteY5" fmla="*/ 1067072 h 1883648"/>
              <a:gd name="connsiteX6" fmla="*/ 2388829 w 2442837"/>
              <a:gd name="connsiteY6" fmla="*/ 1234988 h 1883648"/>
              <a:gd name="connsiteX7" fmla="*/ 2395596 w 2442837"/>
              <a:gd name="connsiteY7" fmla="*/ 1756803 h 1883648"/>
              <a:gd name="connsiteX8" fmla="*/ 1724959 w 2442837"/>
              <a:gd name="connsiteY8" fmla="*/ 1769803 h 1883648"/>
              <a:gd name="connsiteX9" fmla="*/ 208697 w 2442837"/>
              <a:gd name="connsiteY9" fmla="*/ 1747135 h 1883648"/>
              <a:gd name="connsiteX0" fmla="*/ 208697 w 2442837"/>
              <a:gd name="connsiteY0" fmla="*/ 1747135 h 1883648"/>
              <a:gd name="connsiteX1" fmla="*/ 104198 w 2442837"/>
              <a:gd name="connsiteY1" fmla="*/ 14733 h 1883648"/>
              <a:gd name="connsiteX2" fmla="*/ 1066439 w 2442837"/>
              <a:gd name="connsiteY2" fmla="*/ 901193 h 1883648"/>
              <a:gd name="connsiteX3" fmla="*/ 1480071 w 2442837"/>
              <a:gd name="connsiteY3" fmla="*/ 692319 h 1883648"/>
              <a:gd name="connsiteX4" fmla="*/ 1719719 w 2442837"/>
              <a:gd name="connsiteY4" fmla="*/ 841834 h 1883648"/>
              <a:gd name="connsiteX5" fmla="*/ 1905776 w 2442837"/>
              <a:gd name="connsiteY5" fmla="*/ 807799 h 1883648"/>
              <a:gd name="connsiteX6" fmla="*/ 2071900 w 2442837"/>
              <a:gd name="connsiteY6" fmla="*/ 1067072 h 1883648"/>
              <a:gd name="connsiteX7" fmla="*/ 2388829 w 2442837"/>
              <a:gd name="connsiteY7" fmla="*/ 1234988 h 1883648"/>
              <a:gd name="connsiteX8" fmla="*/ 2395596 w 2442837"/>
              <a:gd name="connsiteY8" fmla="*/ 1756803 h 1883648"/>
              <a:gd name="connsiteX9" fmla="*/ 1724959 w 2442837"/>
              <a:gd name="connsiteY9" fmla="*/ 1769803 h 1883648"/>
              <a:gd name="connsiteX10" fmla="*/ 208697 w 2442837"/>
              <a:gd name="connsiteY10" fmla="*/ 1747135 h 1883648"/>
              <a:gd name="connsiteX0" fmla="*/ 208697 w 2442837"/>
              <a:gd name="connsiteY0" fmla="*/ 1747135 h 1883648"/>
              <a:gd name="connsiteX1" fmla="*/ 104198 w 2442837"/>
              <a:gd name="connsiteY1" fmla="*/ 14733 h 1883648"/>
              <a:gd name="connsiteX2" fmla="*/ 1066439 w 2442837"/>
              <a:gd name="connsiteY2" fmla="*/ 901193 h 1883648"/>
              <a:gd name="connsiteX3" fmla="*/ 1480071 w 2442837"/>
              <a:gd name="connsiteY3" fmla="*/ 692319 h 1883648"/>
              <a:gd name="connsiteX4" fmla="*/ 1701567 w 2442837"/>
              <a:gd name="connsiteY4" fmla="*/ 814606 h 1883648"/>
              <a:gd name="connsiteX5" fmla="*/ 1905776 w 2442837"/>
              <a:gd name="connsiteY5" fmla="*/ 807799 h 1883648"/>
              <a:gd name="connsiteX6" fmla="*/ 2071900 w 2442837"/>
              <a:gd name="connsiteY6" fmla="*/ 1067072 h 1883648"/>
              <a:gd name="connsiteX7" fmla="*/ 2388829 w 2442837"/>
              <a:gd name="connsiteY7" fmla="*/ 1234988 h 1883648"/>
              <a:gd name="connsiteX8" fmla="*/ 2395596 w 2442837"/>
              <a:gd name="connsiteY8" fmla="*/ 1756803 h 1883648"/>
              <a:gd name="connsiteX9" fmla="*/ 1724959 w 2442837"/>
              <a:gd name="connsiteY9" fmla="*/ 1769803 h 1883648"/>
              <a:gd name="connsiteX10" fmla="*/ 208697 w 2442837"/>
              <a:gd name="connsiteY10" fmla="*/ 1747135 h 1883648"/>
              <a:gd name="connsiteX0" fmla="*/ 208697 w 2442837"/>
              <a:gd name="connsiteY0" fmla="*/ 1747135 h 1883648"/>
              <a:gd name="connsiteX1" fmla="*/ 104198 w 2442837"/>
              <a:gd name="connsiteY1" fmla="*/ 14733 h 1883648"/>
              <a:gd name="connsiteX2" fmla="*/ 1066439 w 2442837"/>
              <a:gd name="connsiteY2" fmla="*/ 901193 h 1883648"/>
              <a:gd name="connsiteX3" fmla="*/ 1480071 w 2442837"/>
              <a:gd name="connsiteY3" fmla="*/ 692319 h 1883648"/>
              <a:gd name="connsiteX4" fmla="*/ 1701567 w 2442837"/>
              <a:gd name="connsiteY4" fmla="*/ 814606 h 1883648"/>
              <a:gd name="connsiteX5" fmla="*/ 1905776 w 2442837"/>
              <a:gd name="connsiteY5" fmla="*/ 807799 h 1883648"/>
              <a:gd name="connsiteX6" fmla="*/ 2119549 w 2442837"/>
              <a:gd name="connsiteY6" fmla="*/ 1060265 h 1883648"/>
              <a:gd name="connsiteX7" fmla="*/ 2388829 w 2442837"/>
              <a:gd name="connsiteY7" fmla="*/ 1234988 h 1883648"/>
              <a:gd name="connsiteX8" fmla="*/ 2395596 w 2442837"/>
              <a:gd name="connsiteY8" fmla="*/ 1756803 h 1883648"/>
              <a:gd name="connsiteX9" fmla="*/ 1724959 w 2442837"/>
              <a:gd name="connsiteY9" fmla="*/ 1769803 h 1883648"/>
              <a:gd name="connsiteX10" fmla="*/ 208697 w 2442837"/>
              <a:gd name="connsiteY10" fmla="*/ 1747135 h 1883648"/>
              <a:gd name="connsiteX0" fmla="*/ 208697 w 2442837"/>
              <a:gd name="connsiteY0" fmla="*/ 1747135 h 1883648"/>
              <a:gd name="connsiteX1" fmla="*/ 104198 w 2442837"/>
              <a:gd name="connsiteY1" fmla="*/ 14733 h 1883648"/>
              <a:gd name="connsiteX2" fmla="*/ 1066439 w 2442837"/>
              <a:gd name="connsiteY2" fmla="*/ 901193 h 1883648"/>
              <a:gd name="connsiteX3" fmla="*/ 1480071 w 2442837"/>
              <a:gd name="connsiteY3" fmla="*/ 692319 h 1883648"/>
              <a:gd name="connsiteX4" fmla="*/ 1701567 w 2442837"/>
              <a:gd name="connsiteY4" fmla="*/ 814606 h 1883648"/>
              <a:gd name="connsiteX5" fmla="*/ 1905776 w 2442837"/>
              <a:gd name="connsiteY5" fmla="*/ 807799 h 1883648"/>
              <a:gd name="connsiteX6" fmla="*/ 2119549 w 2442837"/>
              <a:gd name="connsiteY6" fmla="*/ 1060265 h 1883648"/>
              <a:gd name="connsiteX7" fmla="*/ 2282427 w 2442837"/>
              <a:gd name="connsiteY7" fmla="*/ 1179912 h 1883648"/>
              <a:gd name="connsiteX8" fmla="*/ 2388829 w 2442837"/>
              <a:gd name="connsiteY8" fmla="*/ 1234988 h 1883648"/>
              <a:gd name="connsiteX9" fmla="*/ 2395596 w 2442837"/>
              <a:gd name="connsiteY9" fmla="*/ 1756803 h 1883648"/>
              <a:gd name="connsiteX10" fmla="*/ 1724959 w 2442837"/>
              <a:gd name="connsiteY10" fmla="*/ 1769803 h 1883648"/>
              <a:gd name="connsiteX11" fmla="*/ 208697 w 2442837"/>
              <a:gd name="connsiteY11" fmla="*/ 1747135 h 1883648"/>
              <a:gd name="connsiteX0" fmla="*/ 208697 w 2456075"/>
              <a:gd name="connsiteY0" fmla="*/ 1747135 h 1883648"/>
              <a:gd name="connsiteX1" fmla="*/ 104198 w 2456075"/>
              <a:gd name="connsiteY1" fmla="*/ 14733 h 1883648"/>
              <a:gd name="connsiteX2" fmla="*/ 1066439 w 2456075"/>
              <a:gd name="connsiteY2" fmla="*/ 901193 h 1883648"/>
              <a:gd name="connsiteX3" fmla="*/ 1480071 w 2456075"/>
              <a:gd name="connsiteY3" fmla="*/ 692319 h 1883648"/>
              <a:gd name="connsiteX4" fmla="*/ 1701567 w 2456075"/>
              <a:gd name="connsiteY4" fmla="*/ 814606 h 1883648"/>
              <a:gd name="connsiteX5" fmla="*/ 1905776 w 2456075"/>
              <a:gd name="connsiteY5" fmla="*/ 807799 h 1883648"/>
              <a:gd name="connsiteX6" fmla="*/ 2119549 w 2456075"/>
              <a:gd name="connsiteY6" fmla="*/ 1060265 h 1883648"/>
              <a:gd name="connsiteX7" fmla="*/ 2282427 w 2456075"/>
              <a:gd name="connsiteY7" fmla="*/ 1179912 h 1883648"/>
              <a:gd name="connsiteX8" fmla="*/ 2425133 w 2456075"/>
              <a:gd name="connsiteY8" fmla="*/ 1237257 h 1883648"/>
              <a:gd name="connsiteX9" fmla="*/ 2395596 w 2456075"/>
              <a:gd name="connsiteY9" fmla="*/ 1756803 h 1883648"/>
              <a:gd name="connsiteX10" fmla="*/ 1724959 w 2456075"/>
              <a:gd name="connsiteY10" fmla="*/ 1769803 h 1883648"/>
              <a:gd name="connsiteX11" fmla="*/ 208697 w 2456075"/>
              <a:gd name="connsiteY11" fmla="*/ 1747135 h 1883648"/>
              <a:gd name="connsiteX0" fmla="*/ 208697 w 2488807"/>
              <a:gd name="connsiteY0" fmla="*/ 1747135 h 1883648"/>
              <a:gd name="connsiteX1" fmla="*/ 104198 w 2488807"/>
              <a:gd name="connsiteY1" fmla="*/ 14733 h 1883648"/>
              <a:gd name="connsiteX2" fmla="*/ 1066439 w 2488807"/>
              <a:gd name="connsiteY2" fmla="*/ 901193 h 1883648"/>
              <a:gd name="connsiteX3" fmla="*/ 1480071 w 2488807"/>
              <a:gd name="connsiteY3" fmla="*/ 692319 h 1883648"/>
              <a:gd name="connsiteX4" fmla="*/ 1701567 w 2488807"/>
              <a:gd name="connsiteY4" fmla="*/ 814606 h 1883648"/>
              <a:gd name="connsiteX5" fmla="*/ 1905776 w 2488807"/>
              <a:gd name="connsiteY5" fmla="*/ 807799 h 1883648"/>
              <a:gd name="connsiteX6" fmla="*/ 2119549 w 2488807"/>
              <a:gd name="connsiteY6" fmla="*/ 1060265 h 1883648"/>
              <a:gd name="connsiteX7" fmla="*/ 2282427 w 2488807"/>
              <a:gd name="connsiteY7" fmla="*/ 1179912 h 1883648"/>
              <a:gd name="connsiteX8" fmla="*/ 2425133 w 2488807"/>
              <a:gd name="connsiteY8" fmla="*/ 1237257 h 1883648"/>
              <a:gd name="connsiteX9" fmla="*/ 2440976 w 2488807"/>
              <a:gd name="connsiteY9" fmla="*/ 1820335 h 1883648"/>
              <a:gd name="connsiteX10" fmla="*/ 1724959 w 2488807"/>
              <a:gd name="connsiteY10" fmla="*/ 1769803 h 1883648"/>
              <a:gd name="connsiteX11" fmla="*/ 208697 w 2488807"/>
              <a:gd name="connsiteY11" fmla="*/ 1747135 h 1883648"/>
              <a:gd name="connsiteX0" fmla="*/ 208697 w 2440976"/>
              <a:gd name="connsiteY0" fmla="*/ 1747135 h 1883648"/>
              <a:gd name="connsiteX1" fmla="*/ 104198 w 2440976"/>
              <a:gd name="connsiteY1" fmla="*/ 14733 h 1883648"/>
              <a:gd name="connsiteX2" fmla="*/ 1066439 w 2440976"/>
              <a:gd name="connsiteY2" fmla="*/ 901193 h 1883648"/>
              <a:gd name="connsiteX3" fmla="*/ 1480071 w 2440976"/>
              <a:gd name="connsiteY3" fmla="*/ 692319 h 1883648"/>
              <a:gd name="connsiteX4" fmla="*/ 1701567 w 2440976"/>
              <a:gd name="connsiteY4" fmla="*/ 814606 h 1883648"/>
              <a:gd name="connsiteX5" fmla="*/ 1905776 w 2440976"/>
              <a:gd name="connsiteY5" fmla="*/ 807799 h 1883648"/>
              <a:gd name="connsiteX6" fmla="*/ 2119549 w 2440976"/>
              <a:gd name="connsiteY6" fmla="*/ 1060265 h 1883648"/>
              <a:gd name="connsiteX7" fmla="*/ 2282427 w 2440976"/>
              <a:gd name="connsiteY7" fmla="*/ 1179912 h 1883648"/>
              <a:gd name="connsiteX8" fmla="*/ 2425133 w 2440976"/>
              <a:gd name="connsiteY8" fmla="*/ 1237257 h 1883648"/>
              <a:gd name="connsiteX9" fmla="*/ 2440976 w 2440976"/>
              <a:gd name="connsiteY9" fmla="*/ 1820335 h 1883648"/>
              <a:gd name="connsiteX10" fmla="*/ 1724959 w 2440976"/>
              <a:gd name="connsiteY10" fmla="*/ 1769803 h 1883648"/>
              <a:gd name="connsiteX11" fmla="*/ 208697 w 2440976"/>
              <a:gd name="connsiteY11" fmla="*/ 1747135 h 1883648"/>
              <a:gd name="connsiteX0" fmla="*/ 208697 w 2482614"/>
              <a:gd name="connsiteY0" fmla="*/ 1747135 h 1883648"/>
              <a:gd name="connsiteX1" fmla="*/ 104198 w 2482614"/>
              <a:gd name="connsiteY1" fmla="*/ 14733 h 1883648"/>
              <a:gd name="connsiteX2" fmla="*/ 1066439 w 2482614"/>
              <a:gd name="connsiteY2" fmla="*/ 901193 h 1883648"/>
              <a:gd name="connsiteX3" fmla="*/ 1480071 w 2482614"/>
              <a:gd name="connsiteY3" fmla="*/ 692319 h 1883648"/>
              <a:gd name="connsiteX4" fmla="*/ 1701567 w 2482614"/>
              <a:gd name="connsiteY4" fmla="*/ 814606 h 1883648"/>
              <a:gd name="connsiteX5" fmla="*/ 1905776 w 2482614"/>
              <a:gd name="connsiteY5" fmla="*/ 807799 h 1883648"/>
              <a:gd name="connsiteX6" fmla="*/ 2119549 w 2482614"/>
              <a:gd name="connsiteY6" fmla="*/ 1060265 h 1883648"/>
              <a:gd name="connsiteX7" fmla="*/ 2282427 w 2482614"/>
              <a:gd name="connsiteY7" fmla="*/ 1179912 h 1883648"/>
              <a:gd name="connsiteX8" fmla="*/ 2391098 w 2482614"/>
              <a:gd name="connsiteY8" fmla="*/ 1253140 h 1883648"/>
              <a:gd name="connsiteX9" fmla="*/ 2440976 w 2482614"/>
              <a:gd name="connsiteY9" fmla="*/ 1820335 h 1883648"/>
              <a:gd name="connsiteX10" fmla="*/ 1724959 w 2482614"/>
              <a:gd name="connsiteY10" fmla="*/ 1769803 h 1883648"/>
              <a:gd name="connsiteX11" fmla="*/ 208697 w 2482614"/>
              <a:gd name="connsiteY11" fmla="*/ 1747135 h 1883648"/>
              <a:gd name="connsiteX0" fmla="*/ 160075 w 2549710"/>
              <a:gd name="connsiteY0" fmla="*/ 1805641 h 1927664"/>
              <a:gd name="connsiteX1" fmla="*/ 171294 w 2549710"/>
              <a:gd name="connsiteY1" fmla="*/ 16514 h 1927664"/>
              <a:gd name="connsiteX2" fmla="*/ 1133535 w 2549710"/>
              <a:gd name="connsiteY2" fmla="*/ 902974 h 1927664"/>
              <a:gd name="connsiteX3" fmla="*/ 1547167 w 2549710"/>
              <a:gd name="connsiteY3" fmla="*/ 694100 h 1927664"/>
              <a:gd name="connsiteX4" fmla="*/ 1768663 w 2549710"/>
              <a:gd name="connsiteY4" fmla="*/ 816387 h 1927664"/>
              <a:gd name="connsiteX5" fmla="*/ 1972872 w 2549710"/>
              <a:gd name="connsiteY5" fmla="*/ 809580 h 1927664"/>
              <a:gd name="connsiteX6" fmla="*/ 2186645 w 2549710"/>
              <a:gd name="connsiteY6" fmla="*/ 1062046 h 1927664"/>
              <a:gd name="connsiteX7" fmla="*/ 2349523 w 2549710"/>
              <a:gd name="connsiteY7" fmla="*/ 1181693 h 1927664"/>
              <a:gd name="connsiteX8" fmla="*/ 2458194 w 2549710"/>
              <a:gd name="connsiteY8" fmla="*/ 1254921 h 1927664"/>
              <a:gd name="connsiteX9" fmla="*/ 2508072 w 2549710"/>
              <a:gd name="connsiteY9" fmla="*/ 1822116 h 1927664"/>
              <a:gd name="connsiteX10" fmla="*/ 1792055 w 2549710"/>
              <a:gd name="connsiteY10" fmla="*/ 1771584 h 1927664"/>
              <a:gd name="connsiteX11" fmla="*/ 160075 w 2549710"/>
              <a:gd name="connsiteY11" fmla="*/ 1805641 h 1927664"/>
              <a:gd name="connsiteX0" fmla="*/ 211025 w 2600660"/>
              <a:gd name="connsiteY0" fmla="*/ 1805641 h 1967882"/>
              <a:gd name="connsiteX1" fmla="*/ 222244 w 2600660"/>
              <a:gd name="connsiteY1" fmla="*/ 16514 h 1967882"/>
              <a:gd name="connsiteX2" fmla="*/ 1184485 w 2600660"/>
              <a:gd name="connsiteY2" fmla="*/ 902974 h 1967882"/>
              <a:gd name="connsiteX3" fmla="*/ 1598117 w 2600660"/>
              <a:gd name="connsiteY3" fmla="*/ 694100 h 1967882"/>
              <a:gd name="connsiteX4" fmla="*/ 1819613 w 2600660"/>
              <a:gd name="connsiteY4" fmla="*/ 816387 h 1967882"/>
              <a:gd name="connsiteX5" fmla="*/ 2023822 w 2600660"/>
              <a:gd name="connsiteY5" fmla="*/ 809580 h 1967882"/>
              <a:gd name="connsiteX6" fmla="*/ 2237595 w 2600660"/>
              <a:gd name="connsiteY6" fmla="*/ 1062046 h 1967882"/>
              <a:gd name="connsiteX7" fmla="*/ 2400473 w 2600660"/>
              <a:gd name="connsiteY7" fmla="*/ 1181693 h 1967882"/>
              <a:gd name="connsiteX8" fmla="*/ 2509144 w 2600660"/>
              <a:gd name="connsiteY8" fmla="*/ 1254921 h 1967882"/>
              <a:gd name="connsiteX9" fmla="*/ 2559022 w 2600660"/>
              <a:gd name="connsiteY9" fmla="*/ 1822116 h 1967882"/>
              <a:gd name="connsiteX10" fmla="*/ 211025 w 2600660"/>
              <a:gd name="connsiteY10" fmla="*/ 1805641 h 1967882"/>
              <a:gd name="connsiteX0" fmla="*/ 211025 w 2600660"/>
              <a:gd name="connsiteY0" fmla="*/ 1805641 h 1822116"/>
              <a:gd name="connsiteX1" fmla="*/ 222244 w 2600660"/>
              <a:gd name="connsiteY1" fmla="*/ 16514 h 1822116"/>
              <a:gd name="connsiteX2" fmla="*/ 1184485 w 2600660"/>
              <a:gd name="connsiteY2" fmla="*/ 902974 h 1822116"/>
              <a:gd name="connsiteX3" fmla="*/ 1598117 w 2600660"/>
              <a:gd name="connsiteY3" fmla="*/ 694100 h 1822116"/>
              <a:gd name="connsiteX4" fmla="*/ 1819613 w 2600660"/>
              <a:gd name="connsiteY4" fmla="*/ 816387 h 1822116"/>
              <a:gd name="connsiteX5" fmla="*/ 2023822 w 2600660"/>
              <a:gd name="connsiteY5" fmla="*/ 809580 h 1822116"/>
              <a:gd name="connsiteX6" fmla="*/ 2237595 w 2600660"/>
              <a:gd name="connsiteY6" fmla="*/ 1062046 h 1822116"/>
              <a:gd name="connsiteX7" fmla="*/ 2400473 w 2600660"/>
              <a:gd name="connsiteY7" fmla="*/ 1181693 h 1822116"/>
              <a:gd name="connsiteX8" fmla="*/ 2509144 w 2600660"/>
              <a:gd name="connsiteY8" fmla="*/ 1254921 h 1822116"/>
              <a:gd name="connsiteX9" fmla="*/ 2559022 w 2600660"/>
              <a:gd name="connsiteY9" fmla="*/ 1822116 h 1822116"/>
              <a:gd name="connsiteX10" fmla="*/ 211025 w 2600660"/>
              <a:gd name="connsiteY10" fmla="*/ 1805641 h 1822116"/>
              <a:gd name="connsiteX0" fmla="*/ 0 w 2389635"/>
              <a:gd name="connsiteY0" fmla="*/ 1805641 h 1822116"/>
              <a:gd name="connsiteX1" fmla="*/ 11219 w 2389635"/>
              <a:gd name="connsiteY1" fmla="*/ 16514 h 1822116"/>
              <a:gd name="connsiteX2" fmla="*/ 973460 w 2389635"/>
              <a:gd name="connsiteY2" fmla="*/ 902974 h 1822116"/>
              <a:gd name="connsiteX3" fmla="*/ 1387092 w 2389635"/>
              <a:gd name="connsiteY3" fmla="*/ 694100 h 1822116"/>
              <a:gd name="connsiteX4" fmla="*/ 1608588 w 2389635"/>
              <a:gd name="connsiteY4" fmla="*/ 816387 h 1822116"/>
              <a:gd name="connsiteX5" fmla="*/ 1812797 w 2389635"/>
              <a:gd name="connsiteY5" fmla="*/ 809580 h 1822116"/>
              <a:gd name="connsiteX6" fmla="*/ 2026570 w 2389635"/>
              <a:gd name="connsiteY6" fmla="*/ 1062046 h 1822116"/>
              <a:gd name="connsiteX7" fmla="*/ 2189448 w 2389635"/>
              <a:gd name="connsiteY7" fmla="*/ 1181693 h 1822116"/>
              <a:gd name="connsiteX8" fmla="*/ 2298119 w 2389635"/>
              <a:gd name="connsiteY8" fmla="*/ 1254921 h 1822116"/>
              <a:gd name="connsiteX9" fmla="*/ 2347997 w 2389635"/>
              <a:gd name="connsiteY9" fmla="*/ 1822116 h 1822116"/>
              <a:gd name="connsiteX10" fmla="*/ 0 w 2389635"/>
              <a:gd name="connsiteY10" fmla="*/ 1805641 h 1822116"/>
              <a:gd name="connsiteX0" fmla="*/ 50181 w 2581610"/>
              <a:gd name="connsiteY0" fmla="*/ 1807983 h 1860689"/>
              <a:gd name="connsiteX1" fmla="*/ 81821 w 2581610"/>
              <a:gd name="connsiteY1" fmla="*/ 16587 h 1860689"/>
              <a:gd name="connsiteX2" fmla="*/ 1044062 w 2581610"/>
              <a:gd name="connsiteY2" fmla="*/ 903047 h 1860689"/>
              <a:gd name="connsiteX3" fmla="*/ 1457694 w 2581610"/>
              <a:gd name="connsiteY3" fmla="*/ 694173 h 1860689"/>
              <a:gd name="connsiteX4" fmla="*/ 1679190 w 2581610"/>
              <a:gd name="connsiteY4" fmla="*/ 816460 h 1860689"/>
              <a:gd name="connsiteX5" fmla="*/ 1883399 w 2581610"/>
              <a:gd name="connsiteY5" fmla="*/ 809653 h 1860689"/>
              <a:gd name="connsiteX6" fmla="*/ 2097172 w 2581610"/>
              <a:gd name="connsiteY6" fmla="*/ 1062119 h 1860689"/>
              <a:gd name="connsiteX7" fmla="*/ 2260050 w 2581610"/>
              <a:gd name="connsiteY7" fmla="*/ 1181766 h 1860689"/>
              <a:gd name="connsiteX8" fmla="*/ 2368721 w 2581610"/>
              <a:gd name="connsiteY8" fmla="*/ 1254994 h 1860689"/>
              <a:gd name="connsiteX9" fmla="*/ 2418599 w 2581610"/>
              <a:gd name="connsiteY9" fmla="*/ 1822189 h 1860689"/>
              <a:gd name="connsiteX10" fmla="*/ 50181 w 2581610"/>
              <a:gd name="connsiteY10" fmla="*/ 1807983 h 1860689"/>
              <a:gd name="connsiteX0" fmla="*/ 50181 w 2581610"/>
              <a:gd name="connsiteY0" fmla="*/ 1807983 h 1822189"/>
              <a:gd name="connsiteX1" fmla="*/ 81821 w 2581610"/>
              <a:gd name="connsiteY1" fmla="*/ 16587 h 1822189"/>
              <a:gd name="connsiteX2" fmla="*/ 1044062 w 2581610"/>
              <a:gd name="connsiteY2" fmla="*/ 903047 h 1822189"/>
              <a:gd name="connsiteX3" fmla="*/ 1457694 w 2581610"/>
              <a:gd name="connsiteY3" fmla="*/ 694173 h 1822189"/>
              <a:gd name="connsiteX4" fmla="*/ 1679190 w 2581610"/>
              <a:gd name="connsiteY4" fmla="*/ 816460 h 1822189"/>
              <a:gd name="connsiteX5" fmla="*/ 1883399 w 2581610"/>
              <a:gd name="connsiteY5" fmla="*/ 809653 h 1822189"/>
              <a:gd name="connsiteX6" fmla="*/ 2097172 w 2581610"/>
              <a:gd name="connsiteY6" fmla="*/ 1062119 h 1822189"/>
              <a:gd name="connsiteX7" fmla="*/ 2260050 w 2581610"/>
              <a:gd name="connsiteY7" fmla="*/ 1181766 h 1822189"/>
              <a:gd name="connsiteX8" fmla="*/ 2368721 w 2581610"/>
              <a:gd name="connsiteY8" fmla="*/ 1254994 h 1822189"/>
              <a:gd name="connsiteX9" fmla="*/ 2418599 w 2581610"/>
              <a:gd name="connsiteY9" fmla="*/ 1822189 h 1822189"/>
              <a:gd name="connsiteX10" fmla="*/ 50181 w 2581610"/>
              <a:gd name="connsiteY10" fmla="*/ 1807983 h 1822189"/>
              <a:gd name="connsiteX0" fmla="*/ 224369 w 2755798"/>
              <a:gd name="connsiteY0" fmla="*/ 1848292 h 1987752"/>
              <a:gd name="connsiteX1" fmla="*/ 210629 w 2755798"/>
              <a:gd name="connsiteY1" fmla="*/ 16055 h 1987752"/>
              <a:gd name="connsiteX2" fmla="*/ 1218250 w 2755798"/>
              <a:gd name="connsiteY2" fmla="*/ 943356 h 1987752"/>
              <a:gd name="connsiteX3" fmla="*/ 1631882 w 2755798"/>
              <a:gd name="connsiteY3" fmla="*/ 734482 h 1987752"/>
              <a:gd name="connsiteX4" fmla="*/ 1853378 w 2755798"/>
              <a:gd name="connsiteY4" fmla="*/ 856769 h 1987752"/>
              <a:gd name="connsiteX5" fmla="*/ 2057587 w 2755798"/>
              <a:gd name="connsiteY5" fmla="*/ 849962 h 1987752"/>
              <a:gd name="connsiteX6" fmla="*/ 2271360 w 2755798"/>
              <a:gd name="connsiteY6" fmla="*/ 1102428 h 1987752"/>
              <a:gd name="connsiteX7" fmla="*/ 2434238 w 2755798"/>
              <a:gd name="connsiteY7" fmla="*/ 1222075 h 1987752"/>
              <a:gd name="connsiteX8" fmla="*/ 2542909 w 2755798"/>
              <a:gd name="connsiteY8" fmla="*/ 1295303 h 1987752"/>
              <a:gd name="connsiteX9" fmla="*/ 2592787 w 2755798"/>
              <a:gd name="connsiteY9" fmla="*/ 1862498 h 1987752"/>
              <a:gd name="connsiteX10" fmla="*/ 224369 w 2755798"/>
              <a:gd name="connsiteY10" fmla="*/ 1848292 h 1987752"/>
              <a:gd name="connsiteX0" fmla="*/ 201330 w 2732759"/>
              <a:gd name="connsiteY0" fmla="*/ 1870701 h 2011841"/>
              <a:gd name="connsiteX1" fmla="*/ 242045 w 2732759"/>
              <a:gd name="connsiteY1" fmla="*/ 15774 h 2011841"/>
              <a:gd name="connsiteX2" fmla="*/ 1195211 w 2732759"/>
              <a:gd name="connsiteY2" fmla="*/ 965765 h 2011841"/>
              <a:gd name="connsiteX3" fmla="*/ 1608843 w 2732759"/>
              <a:gd name="connsiteY3" fmla="*/ 756891 h 2011841"/>
              <a:gd name="connsiteX4" fmla="*/ 1830339 w 2732759"/>
              <a:gd name="connsiteY4" fmla="*/ 879178 h 2011841"/>
              <a:gd name="connsiteX5" fmla="*/ 2034548 w 2732759"/>
              <a:gd name="connsiteY5" fmla="*/ 872371 h 2011841"/>
              <a:gd name="connsiteX6" fmla="*/ 2248321 w 2732759"/>
              <a:gd name="connsiteY6" fmla="*/ 1124837 h 2011841"/>
              <a:gd name="connsiteX7" fmla="*/ 2411199 w 2732759"/>
              <a:gd name="connsiteY7" fmla="*/ 1244484 h 2011841"/>
              <a:gd name="connsiteX8" fmla="*/ 2519870 w 2732759"/>
              <a:gd name="connsiteY8" fmla="*/ 1317712 h 2011841"/>
              <a:gd name="connsiteX9" fmla="*/ 2569748 w 2732759"/>
              <a:gd name="connsiteY9" fmla="*/ 1884907 h 2011841"/>
              <a:gd name="connsiteX10" fmla="*/ 201330 w 2732759"/>
              <a:gd name="connsiteY10" fmla="*/ 1870701 h 2011841"/>
              <a:gd name="connsiteX0" fmla="*/ 225389 w 2756818"/>
              <a:gd name="connsiteY0" fmla="*/ 1868461 h 2009433"/>
              <a:gd name="connsiteX1" fmla="*/ 209379 w 2756818"/>
              <a:gd name="connsiteY1" fmla="*/ 15803 h 2009433"/>
              <a:gd name="connsiteX2" fmla="*/ 1219270 w 2756818"/>
              <a:gd name="connsiteY2" fmla="*/ 963525 h 2009433"/>
              <a:gd name="connsiteX3" fmla="*/ 1632902 w 2756818"/>
              <a:gd name="connsiteY3" fmla="*/ 754651 h 2009433"/>
              <a:gd name="connsiteX4" fmla="*/ 1854398 w 2756818"/>
              <a:gd name="connsiteY4" fmla="*/ 876938 h 2009433"/>
              <a:gd name="connsiteX5" fmla="*/ 2058607 w 2756818"/>
              <a:gd name="connsiteY5" fmla="*/ 870131 h 2009433"/>
              <a:gd name="connsiteX6" fmla="*/ 2272380 w 2756818"/>
              <a:gd name="connsiteY6" fmla="*/ 1122597 h 2009433"/>
              <a:gd name="connsiteX7" fmla="*/ 2435258 w 2756818"/>
              <a:gd name="connsiteY7" fmla="*/ 1242244 h 2009433"/>
              <a:gd name="connsiteX8" fmla="*/ 2543929 w 2756818"/>
              <a:gd name="connsiteY8" fmla="*/ 1315472 h 2009433"/>
              <a:gd name="connsiteX9" fmla="*/ 2593807 w 2756818"/>
              <a:gd name="connsiteY9" fmla="*/ 1882667 h 2009433"/>
              <a:gd name="connsiteX10" fmla="*/ 225389 w 2756818"/>
              <a:gd name="connsiteY10" fmla="*/ 1868461 h 2009433"/>
              <a:gd name="connsiteX0" fmla="*/ 192017 w 2723446"/>
              <a:gd name="connsiteY0" fmla="*/ 2006547 h 2147519"/>
              <a:gd name="connsiteX1" fmla="*/ 176007 w 2723446"/>
              <a:gd name="connsiteY1" fmla="*/ 153889 h 2147519"/>
              <a:gd name="connsiteX2" fmla="*/ 468712 w 2723446"/>
              <a:gd name="connsiteY2" fmla="*/ 214075 h 2147519"/>
              <a:gd name="connsiteX3" fmla="*/ 1185898 w 2723446"/>
              <a:gd name="connsiteY3" fmla="*/ 1101611 h 2147519"/>
              <a:gd name="connsiteX4" fmla="*/ 1599530 w 2723446"/>
              <a:gd name="connsiteY4" fmla="*/ 892737 h 2147519"/>
              <a:gd name="connsiteX5" fmla="*/ 1821026 w 2723446"/>
              <a:gd name="connsiteY5" fmla="*/ 1015024 h 2147519"/>
              <a:gd name="connsiteX6" fmla="*/ 2025235 w 2723446"/>
              <a:gd name="connsiteY6" fmla="*/ 1008217 h 2147519"/>
              <a:gd name="connsiteX7" fmla="*/ 2239008 w 2723446"/>
              <a:gd name="connsiteY7" fmla="*/ 1260683 h 2147519"/>
              <a:gd name="connsiteX8" fmla="*/ 2401886 w 2723446"/>
              <a:gd name="connsiteY8" fmla="*/ 1380330 h 2147519"/>
              <a:gd name="connsiteX9" fmla="*/ 2510557 w 2723446"/>
              <a:gd name="connsiteY9" fmla="*/ 1453558 h 2147519"/>
              <a:gd name="connsiteX10" fmla="*/ 2560435 w 2723446"/>
              <a:gd name="connsiteY10" fmla="*/ 2020753 h 2147519"/>
              <a:gd name="connsiteX11" fmla="*/ 192017 w 2723446"/>
              <a:gd name="connsiteY11" fmla="*/ 2006547 h 2147519"/>
              <a:gd name="connsiteX0" fmla="*/ 16010 w 2547439"/>
              <a:gd name="connsiteY0" fmla="*/ 2006547 h 2147519"/>
              <a:gd name="connsiteX1" fmla="*/ 0 w 2547439"/>
              <a:gd name="connsiteY1" fmla="*/ 153889 h 2147519"/>
              <a:gd name="connsiteX2" fmla="*/ 292705 w 2547439"/>
              <a:gd name="connsiteY2" fmla="*/ 214075 h 2147519"/>
              <a:gd name="connsiteX3" fmla="*/ 1009891 w 2547439"/>
              <a:gd name="connsiteY3" fmla="*/ 1101611 h 2147519"/>
              <a:gd name="connsiteX4" fmla="*/ 1423523 w 2547439"/>
              <a:gd name="connsiteY4" fmla="*/ 892737 h 2147519"/>
              <a:gd name="connsiteX5" fmla="*/ 1645019 w 2547439"/>
              <a:gd name="connsiteY5" fmla="*/ 1015024 h 2147519"/>
              <a:gd name="connsiteX6" fmla="*/ 1849228 w 2547439"/>
              <a:gd name="connsiteY6" fmla="*/ 1008217 h 2147519"/>
              <a:gd name="connsiteX7" fmla="*/ 2063001 w 2547439"/>
              <a:gd name="connsiteY7" fmla="*/ 1260683 h 2147519"/>
              <a:gd name="connsiteX8" fmla="*/ 2225879 w 2547439"/>
              <a:gd name="connsiteY8" fmla="*/ 1380330 h 2147519"/>
              <a:gd name="connsiteX9" fmla="*/ 2334550 w 2547439"/>
              <a:gd name="connsiteY9" fmla="*/ 1453558 h 2147519"/>
              <a:gd name="connsiteX10" fmla="*/ 2384428 w 2547439"/>
              <a:gd name="connsiteY10" fmla="*/ 2020753 h 2147519"/>
              <a:gd name="connsiteX11" fmla="*/ 16010 w 2547439"/>
              <a:gd name="connsiteY11" fmla="*/ 2006547 h 2147519"/>
              <a:gd name="connsiteX0" fmla="*/ 16010 w 2547439"/>
              <a:gd name="connsiteY0" fmla="*/ 2006547 h 2020753"/>
              <a:gd name="connsiteX1" fmla="*/ 0 w 2547439"/>
              <a:gd name="connsiteY1" fmla="*/ 153889 h 2020753"/>
              <a:gd name="connsiteX2" fmla="*/ 292705 w 2547439"/>
              <a:gd name="connsiteY2" fmla="*/ 214075 h 2020753"/>
              <a:gd name="connsiteX3" fmla="*/ 1009891 w 2547439"/>
              <a:gd name="connsiteY3" fmla="*/ 1101611 h 2020753"/>
              <a:gd name="connsiteX4" fmla="*/ 1423523 w 2547439"/>
              <a:gd name="connsiteY4" fmla="*/ 892737 h 2020753"/>
              <a:gd name="connsiteX5" fmla="*/ 1645019 w 2547439"/>
              <a:gd name="connsiteY5" fmla="*/ 1015024 h 2020753"/>
              <a:gd name="connsiteX6" fmla="*/ 1849228 w 2547439"/>
              <a:gd name="connsiteY6" fmla="*/ 1008217 h 2020753"/>
              <a:gd name="connsiteX7" fmla="*/ 2063001 w 2547439"/>
              <a:gd name="connsiteY7" fmla="*/ 1260683 h 2020753"/>
              <a:gd name="connsiteX8" fmla="*/ 2225879 w 2547439"/>
              <a:gd name="connsiteY8" fmla="*/ 1380330 h 2020753"/>
              <a:gd name="connsiteX9" fmla="*/ 2334550 w 2547439"/>
              <a:gd name="connsiteY9" fmla="*/ 1453558 h 2020753"/>
              <a:gd name="connsiteX10" fmla="*/ 2384428 w 2547439"/>
              <a:gd name="connsiteY10" fmla="*/ 2020753 h 2020753"/>
              <a:gd name="connsiteX11" fmla="*/ 16010 w 2547439"/>
              <a:gd name="connsiteY11" fmla="*/ 2006547 h 2020753"/>
              <a:gd name="connsiteX0" fmla="*/ 16010 w 2384428"/>
              <a:gd name="connsiteY0" fmla="*/ 2006547 h 2020753"/>
              <a:gd name="connsiteX1" fmla="*/ 0 w 2384428"/>
              <a:gd name="connsiteY1" fmla="*/ 153889 h 2020753"/>
              <a:gd name="connsiteX2" fmla="*/ 292705 w 2384428"/>
              <a:gd name="connsiteY2" fmla="*/ 214075 h 2020753"/>
              <a:gd name="connsiteX3" fmla="*/ 1009891 w 2384428"/>
              <a:gd name="connsiteY3" fmla="*/ 1101611 h 2020753"/>
              <a:gd name="connsiteX4" fmla="*/ 1423523 w 2384428"/>
              <a:gd name="connsiteY4" fmla="*/ 892737 h 2020753"/>
              <a:gd name="connsiteX5" fmla="*/ 1645019 w 2384428"/>
              <a:gd name="connsiteY5" fmla="*/ 1015024 h 2020753"/>
              <a:gd name="connsiteX6" fmla="*/ 1849228 w 2384428"/>
              <a:gd name="connsiteY6" fmla="*/ 1008217 h 2020753"/>
              <a:gd name="connsiteX7" fmla="*/ 2063001 w 2384428"/>
              <a:gd name="connsiteY7" fmla="*/ 1260683 h 2020753"/>
              <a:gd name="connsiteX8" fmla="*/ 2225879 w 2384428"/>
              <a:gd name="connsiteY8" fmla="*/ 1380330 h 2020753"/>
              <a:gd name="connsiteX9" fmla="*/ 2334550 w 2384428"/>
              <a:gd name="connsiteY9" fmla="*/ 1453558 h 2020753"/>
              <a:gd name="connsiteX10" fmla="*/ 2384428 w 2384428"/>
              <a:gd name="connsiteY10" fmla="*/ 2020753 h 2020753"/>
              <a:gd name="connsiteX11" fmla="*/ 16010 w 2384428"/>
              <a:gd name="connsiteY11" fmla="*/ 2006547 h 2020753"/>
              <a:gd name="connsiteX0" fmla="*/ 16010 w 2384428"/>
              <a:gd name="connsiteY0" fmla="*/ 2006547 h 2020753"/>
              <a:gd name="connsiteX1" fmla="*/ 0 w 2384428"/>
              <a:gd name="connsiteY1" fmla="*/ 153889 h 2020753"/>
              <a:gd name="connsiteX2" fmla="*/ 292705 w 2384428"/>
              <a:gd name="connsiteY2" fmla="*/ 214075 h 2020753"/>
              <a:gd name="connsiteX3" fmla="*/ 1009891 w 2384428"/>
              <a:gd name="connsiteY3" fmla="*/ 1101611 h 2020753"/>
              <a:gd name="connsiteX4" fmla="*/ 1645019 w 2384428"/>
              <a:gd name="connsiteY4" fmla="*/ 1015024 h 2020753"/>
              <a:gd name="connsiteX5" fmla="*/ 1849228 w 2384428"/>
              <a:gd name="connsiteY5" fmla="*/ 1008217 h 2020753"/>
              <a:gd name="connsiteX6" fmla="*/ 2063001 w 2384428"/>
              <a:gd name="connsiteY6" fmla="*/ 1260683 h 2020753"/>
              <a:gd name="connsiteX7" fmla="*/ 2225879 w 2384428"/>
              <a:gd name="connsiteY7" fmla="*/ 1380330 h 2020753"/>
              <a:gd name="connsiteX8" fmla="*/ 2334550 w 2384428"/>
              <a:gd name="connsiteY8" fmla="*/ 1453558 h 2020753"/>
              <a:gd name="connsiteX9" fmla="*/ 2384428 w 2384428"/>
              <a:gd name="connsiteY9" fmla="*/ 2020753 h 2020753"/>
              <a:gd name="connsiteX10" fmla="*/ 16010 w 2384428"/>
              <a:gd name="connsiteY10" fmla="*/ 2006547 h 2020753"/>
              <a:gd name="connsiteX0" fmla="*/ 16010 w 2384428"/>
              <a:gd name="connsiteY0" fmla="*/ 2006547 h 2020753"/>
              <a:gd name="connsiteX1" fmla="*/ 0 w 2384428"/>
              <a:gd name="connsiteY1" fmla="*/ 153889 h 2020753"/>
              <a:gd name="connsiteX2" fmla="*/ 292705 w 2384428"/>
              <a:gd name="connsiteY2" fmla="*/ 214075 h 2020753"/>
              <a:gd name="connsiteX3" fmla="*/ 1009891 w 2384428"/>
              <a:gd name="connsiteY3" fmla="*/ 1101611 h 2020753"/>
              <a:gd name="connsiteX4" fmla="*/ 1849228 w 2384428"/>
              <a:gd name="connsiteY4" fmla="*/ 1008217 h 2020753"/>
              <a:gd name="connsiteX5" fmla="*/ 2063001 w 2384428"/>
              <a:gd name="connsiteY5" fmla="*/ 1260683 h 2020753"/>
              <a:gd name="connsiteX6" fmla="*/ 2225879 w 2384428"/>
              <a:gd name="connsiteY6" fmla="*/ 1380330 h 2020753"/>
              <a:gd name="connsiteX7" fmla="*/ 2334550 w 2384428"/>
              <a:gd name="connsiteY7" fmla="*/ 1453558 h 2020753"/>
              <a:gd name="connsiteX8" fmla="*/ 2384428 w 2384428"/>
              <a:gd name="connsiteY8" fmla="*/ 2020753 h 2020753"/>
              <a:gd name="connsiteX9" fmla="*/ 16010 w 2384428"/>
              <a:gd name="connsiteY9" fmla="*/ 2006547 h 2020753"/>
              <a:gd name="connsiteX0" fmla="*/ 16010 w 2384428"/>
              <a:gd name="connsiteY0" fmla="*/ 2006547 h 2020753"/>
              <a:gd name="connsiteX1" fmla="*/ 0 w 2384428"/>
              <a:gd name="connsiteY1" fmla="*/ 153889 h 2020753"/>
              <a:gd name="connsiteX2" fmla="*/ 292705 w 2384428"/>
              <a:gd name="connsiteY2" fmla="*/ 214075 h 2020753"/>
              <a:gd name="connsiteX3" fmla="*/ 1009891 w 2384428"/>
              <a:gd name="connsiteY3" fmla="*/ 1101611 h 2020753"/>
              <a:gd name="connsiteX4" fmla="*/ 1447784 w 2384428"/>
              <a:gd name="connsiteY4" fmla="*/ 1446832 h 2020753"/>
              <a:gd name="connsiteX5" fmla="*/ 2063001 w 2384428"/>
              <a:gd name="connsiteY5" fmla="*/ 1260683 h 2020753"/>
              <a:gd name="connsiteX6" fmla="*/ 2225879 w 2384428"/>
              <a:gd name="connsiteY6" fmla="*/ 1380330 h 2020753"/>
              <a:gd name="connsiteX7" fmla="*/ 2334550 w 2384428"/>
              <a:gd name="connsiteY7" fmla="*/ 1453558 h 2020753"/>
              <a:gd name="connsiteX8" fmla="*/ 2384428 w 2384428"/>
              <a:gd name="connsiteY8" fmla="*/ 2020753 h 2020753"/>
              <a:gd name="connsiteX9" fmla="*/ 16010 w 2384428"/>
              <a:gd name="connsiteY9" fmla="*/ 2006547 h 2020753"/>
              <a:gd name="connsiteX0" fmla="*/ 16010 w 2384428"/>
              <a:gd name="connsiteY0" fmla="*/ 2006547 h 2020753"/>
              <a:gd name="connsiteX1" fmla="*/ 0 w 2384428"/>
              <a:gd name="connsiteY1" fmla="*/ 153889 h 2020753"/>
              <a:gd name="connsiteX2" fmla="*/ 292705 w 2384428"/>
              <a:gd name="connsiteY2" fmla="*/ 214075 h 2020753"/>
              <a:gd name="connsiteX3" fmla="*/ 1009891 w 2384428"/>
              <a:gd name="connsiteY3" fmla="*/ 1101611 h 2020753"/>
              <a:gd name="connsiteX4" fmla="*/ 1447784 w 2384428"/>
              <a:gd name="connsiteY4" fmla="*/ 1446832 h 2020753"/>
              <a:gd name="connsiteX5" fmla="*/ 1862279 w 2384428"/>
              <a:gd name="connsiteY5" fmla="*/ 1245815 h 2020753"/>
              <a:gd name="connsiteX6" fmla="*/ 2225879 w 2384428"/>
              <a:gd name="connsiteY6" fmla="*/ 1380330 h 2020753"/>
              <a:gd name="connsiteX7" fmla="*/ 2334550 w 2384428"/>
              <a:gd name="connsiteY7" fmla="*/ 1453558 h 2020753"/>
              <a:gd name="connsiteX8" fmla="*/ 2384428 w 2384428"/>
              <a:gd name="connsiteY8" fmla="*/ 2020753 h 2020753"/>
              <a:gd name="connsiteX9" fmla="*/ 16010 w 2384428"/>
              <a:gd name="connsiteY9" fmla="*/ 2006547 h 2020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4428" h="2020753">
                <a:moveTo>
                  <a:pt x="16010" y="2006547"/>
                </a:moveTo>
                <a:lnTo>
                  <a:pt x="0" y="153889"/>
                </a:lnTo>
                <a:cubicBezTo>
                  <a:pt x="46116" y="-144856"/>
                  <a:pt x="124390" y="56121"/>
                  <a:pt x="292705" y="214075"/>
                </a:cubicBezTo>
                <a:cubicBezTo>
                  <a:pt x="461020" y="372029"/>
                  <a:pt x="817378" y="896152"/>
                  <a:pt x="1009891" y="1101611"/>
                </a:cubicBezTo>
                <a:cubicBezTo>
                  <a:pt x="1202404" y="1307071"/>
                  <a:pt x="1272266" y="1420320"/>
                  <a:pt x="1447784" y="1446832"/>
                </a:cubicBezTo>
                <a:cubicBezTo>
                  <a:pt x="1623302" y="1473344"/>
                  <a:pt x="1732597" y="1256899"/>
                  <a:pt x="1862279" y="1245815"/>
                </a:cubicBezTo>
                <a:cubicBezTo>
                  <a:pt x="1991961" y="1234731"/>
                  <a:pt x="2180999" y="1351210"/>
                  <a:pt x="2225879" y="1380330"/>
                </a:cubicBezTo>
                <a:cubicBezTo>
                  <a:pt x="2270759" y="1409450"/>
                  <a:pt x="2317201" y="1352872"/>
                  <a:pt x="2334550" y="1453558"/>
                </a:cubicBezTo>
                <a:lnTo>
                  <a:pt x="2384428" y="2020753"/>
                </a:lnTo>
                <a:lnTo>
                  <a:pt x="16010" y="2006547"/>
                </a:ln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22" name="Oval 3">
            <a:extLst>
              <a:ext uri="{FF2B5EF4-FFF2-40B4-BE49-F238E27FC236}">
                <a16:creationId xmlns:a16="http://schemas.microsoft.com/office/drawing/2014/main" id="{C5E13EB5-93BF-24FA-9FF3-219AAEB30291}"/>
              </a:ext>
            </a:extLst>
          </p:cNvPr>
          <p:cNvSpPr/>
          <p:nvPr/>
        </p:nvSpPr>
        <p:spPr>
          <a:xfrm>
            <a:off x="1871637" y="4555797"/>
            <a:ext cx="998771" cy="582932"/>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616 w 1891529"/>
              <a:gd name="connsiteY0" fmla="*/ 288874 h 787106"/>
              <a:gd name="connsiteX1" fmla="*/ 332837 w 1891529"/>
              <a:gd name="connsiteY1" fmla="*/ 27132 h 787106"/>
              <a:gd name="connsiteX2" fmla="*/ 769298 w 1891529"/>
              <a:gd name="connsiteY2" fmla="*/ 29672 h 787106"/>
              <a:gd name="connsiteX3" fmla="*/ 1228763 w 1891529"/>
              <a:gd name="connsiteY3" fmla="*/ 211859 h 787106"/>
              <a:gd name="connsiteX4" fmla="*/ 1699818 w 1891529"/>
              <a:gd name="connsiteY4" fmla="*/ 193386 h 787106"/>
              <a:gd name="connsiteX5" fmla="*/ 1891517 w 1891529"/>
              <a:gd name="connsiteY5" fmla="*/ 514581 h 787106"/>
              <a:gd name="connsiteX6" fmla="*/ 1702172 w 1891529"/>
              <a:gd name="connsiteY6" fmla="*/ 787054 h 787106"/>
              <a:gd name="connsiteX7" fmla="*/ 730000 w 1891529"/>
              <a:gd name="connsiteY7" fmla="*/ 535132 h 787106"/>
              <a:gd name="connsiteX8" fmla="*/ 10616 w 1891529"/>
              <a:gd name="connsiteY8" fmla="*/ 288874 h 787106"/>
              <a:gd name="connsiteX0" fmla="*/ 10616 w 1891529"/>
              <a:gd name="connsiteY0" fmla="*/ 288874 h 836195"/>
              <a:gd name="connsiteX1" fmla="*/ 332837 w 1891529"/>
              <a:gd name="connsiteY1" fmla="*/ 27132 h 836195"/>
              <a:gd name="connsiteX2" fmla="*/ 769298 w 1891529"/>
              <a:gd name="connsiteY2" fmla="*/ 29672 h 836195"/>
              <a:gd name="connsiteX3" fmla="*/ 1228763 w 1891529"/>
              <a:gd name="connsiteY3" fmla="*/ 211859 h 836195"/>
              <a:gd name="connsiteX4" fmla="*/ 1699818 w 1891529"/>
              <a:gd name="connsiteY4" fmla="*/ 193386 h 836195"/>
              <a:gd name="connsiteX5" fmla="*/ 1891517 w 1891529"/>
              <a:gd name="connsiteY5" fmla="*/ 514581 h 836195"/>
              <a:gd name="connsiteX6" fmla="*/ 1702172 w 1891529"/>
              <a:gd name="connsiteY6" fmla="*/ 787054 h 836195"/>
              <a:gd name="connsiteX7" fmla="*/ 1336821 w 1891529"/>
              <a:gd name="connsiteY7" fmla="*/ 812760 h 836195"/>
              <a:gd name="connsiteX8" fmla="*/ 730000 w 1891529"/>
              <a:gd name="connsiteY8" fmla="*/ 535132 h 836195"/>
              <a:gd name="connsiteX9" fmla="*/ 10616 w 1891529"/>
              <a:gd name="connsiteY9" fmla="*/ 288874 h 836195"/>
              <a:gd name="connsiteX0" fmla="*/ 9852 w 1890765"/>
              <a:gd name="connsiteY0" fmla="*/ 288874 h 836195"/>
              <a:gd name="connsiteX1" fmla="*/ 332073 w 1890765"/>
              <a:gd name="connsiteY1" fmla="*/ 27132 h 836195"/>
              <a:gd name="connsiteX2" fmla="*/ 768534 w 1890765"/>
              <a:gd name="connsiteY2" fmla="*/ 29672 h 836195"/>
              <a:gd name="connsiteX3" fmla="*/ 1227999 w 1890765"/>
              <a:gd name="connsiteY3" fmla="*/ 211859 h 836195"/>
              <a:gd name="connsiteX4" fmla="*/ 1699054 w 1890765"/>
              <a:gd name="connsiteY4" fmla="*/ 193386 h 836195"/>
              <a:gd name="connsiteX5" fmla="*/ 1890753 w 1890765"/>
              <a:gd name="connsiteY5" fmla="*/ 514581 h 836195"/>
              <a:gd name="connsiteX6" fmla="*/ 1701408 w 1890765"/>
              <a:gd name="connsiteY6" fmla="*/ 787054 h 836195"/>
              <a:gd name="connsiteX7" fmla="*/ 1336057 w 1890765"/>
              <a:gd name="connsiteY7" fmla="*/ 812760 h 836195"/>
              <a:gd name="connsiteX8" fmla="*/ 711481 w 1890765"/>
              <a:gd name="connsiteY8" fmla="*/ 558805 h 836195"/>
              <a:gd name="connsiteX9" fmla="*/ 9852 w 1890765"/>
              <a:gd name="connsiteY9" fmla="*/ 288874 h 836195"/>
              <a:gd name="connsiteX0" fmla="*/ 9852 w 1890765"/>
              <a:gd name="connsiteY0" fmla="*/ 288874 h 832061"/>
              <a:gd name="connsiteX1" fmla="*/ 332073 w 1890765"/>
              <a:gd name="connsiteY1" fmla="*/ 27132 h 832061"/>
              <a:gd name="connsiteX2" fmla="*/ 768534 w 1890765"/>
              <a:gd name="connsiteY2" fmla="*/ 29672 h 832061"/>
              <a:gd name="connsiteX3" fmla="*/ 1227999 w 1890765"/>
              <a:gd name="connsiteY3" fmla="*/ 211859 h 832061"/>
              <a:gd name="connsiteX4" fmla="*/ 1699054 w 1890765"/>
              <a:gd name="connsiteY4" fmla="*/ 193386 h 832061"/>
              <a:gd name="connsiteX5" fmla="*/ 1890753 w 1890765"/>
              <a:gd name="connsiteY5" fmla="*/ 514581 h 832061"/>
              <a:gd name="connsiteX6" fmla="*/ 1701408 w 1890765"/>
              <a:gd name="connsiteY6" fmla="*/ 787054 h 832061"/>
              <a:gd name="connsiteX7" fmla="*/ 1350854 w 1890765"/>
              <a:gd name="connsiteY7" fmla="*/ 806842 h 832061"/>
              <a:gd name="connsiteX8" fmla="*/ 711481 w 1890765"/>
              <a:gd name="connsiteY8" fmla="*/ 558805 h 832061"/>
              <a:gd name="connsiteX9" fmla="*/ 9852 w 1890765"/>
              <a:gd name="connsiteY9" fmla="*/ 288874 h 832061"/>
              <a:gd name="connsiteX0" fmla="*/ 9852 w 1930525"/>
              <a:gd name="connsiteY0" fmla="*/ 288874 h 828196"/>
              <a:gd name="connsiteX1" fmla="*/ 332073 w 1930525"/>
              <a:gd name="connsiteY1" fmla="*/ 27132 h 828196"/>
              <a:gd name="connsiteX2" fmla="*/ 768534 w 1930525"/>
              <a:gd name="connsiteY2" fmla="*/ 29672 h 828196"/>
              <a:gd name="connsiteX3" fmla="*/ 1227999 w 1930525"/>
              <a:gd name="connsiteY3" fmla="*/ 211859 h 828196"/>
              <a:gd name="connsiteX4" fmla="*/ 1699054 w 1930525"/>
              <a:gd name="connsiteY4" fmla="*/ 193386 h 828196"/>
              <a:gd name="connsiteX5" fmla="*/ 1890753 w 1930525"/>
              <a:gd name="connsiteY5" fmla="*/ 514581 h 828196"/>
              <a:gd name="connsiteX6" fmla="*/ 1890798 w 1930525"/>
              <a:gd name="connsiteY6" fmla="*/ 775217 h 828196"/>
              <a:gd name="connsiteX7" fmla="*/ 1350854 w 1930525"/>
              <a:gd name="connsiteY7" fmla="*/ 806842 h 828196"/>
              <a:gd name="connsiteX8" fmla="*/ 711481 w 1930525"/>
              <a:gd name="connsiteY8" fmla="*/ 558805 h 828196"/>
              <a:gd name="connsiteX9" fmla="*/ 9852 w 1930525"/>
              <a:gd name="connsiteY9" fmla="*/ 288874 h 828196"/>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99054 w 1922012"/>
              <a:gd name="connsiteY4" fmla="*/ 193386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66503 w 1922012"/>
              <a:gd name="connsiteY4" fmla="*/ 178590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666503 w 1922012"/>
              <a:gd name="connsiteY4" fmla="*/ 17748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568848 w 1922012"/>
              <a:gd name="connsiteY4" fmla="*/ 33136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004 h 825621"/>
              <a:gd name="connsiteX1" fmla="*/ 332073 w 1922012"/>
              <a:gd name="connsiteY1" fmla="*/ 25262 h 825621"/>
              <a:gd name="connsiteX2" fmla="*/ 768534 w 1922012"/>
              <a:gd name="connsiteY2" fmla="*/ 27802 h 825621"/>
              <a:gd name="connsiteX3" fmla="*/ 1239836 w 1922012"/>
              <a:gd name="connsiteY3" fmla="*/ 174478 h 825621"/>
              <a:gd name="connsiteX4" fmla="*/ 1568848 w 1922012"/>
              <a:gd name="connsiteY4" fmla="*/ 330600 h 825621"/>
              <a:gd name="connsiteX5" fmla="*/ 1861161 w 1922012"/>
              <a:gd name="connsiteY5" fmla="*/ 530466 h 825621"/>
              <a:gd name="connsiteX6" fmla="*/ 1890798 w 1922012"/>
              <a:gd name="connsiteY6" fmla="*/ 773347 h 825621"/>
              <a:gd name="connsiteX7" fmla="*/ 1350854 w 1922012"/>
              <a:gd name="connsiteY7" fmla="*/ 804972 h 825621"/>
              <a:gd name="connsiteX8" fmla="*/ 711481 w 1922012"/>
              <a:gd name="connsiteY8" fmla="*/ 556935 h 825621"/>
              <a:gd name="connsiteX9" fmla="*/ 9852 w 1922012"/>
              <a:gd name="connsiteY9" fmla="*/ 287004 h 825621"/>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48133 w 1917284"/>
              <a:gd name="connsiteY4" fmla="*/ 354274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495855 w 1917284"/>
              <a:gd name="connsiteY4" fmla="*/ 233842 h 825392"/>
              <a:gd name="connsiteX5" fmla="*/ 1548133 w 1917284"/>
              <a:gd name="connsiteY5" fmla="*/ 354274 h 825392"/>
              <a:gd name="connsiteX6" fmla="*/ 1840447 w 1917284"/>
              <a:gd name="connsiteY6" fmla="*/ 536384 h 825392"/>
              <a:gd name="connsiteX7" fmla="*/ 1890798 w 1917284"/>
              <a:gd name="connsiteY7" fmla="*/ 773347 h 825392"/>
              <a:gd name="connsiteX8" fmla="*/ 1350854 w 1917284"/>
              <a:gd name="connsiteY8" fmla="*/ 804972 h 825392"/>
              <a:gd name="connsiteX9" fmla="*/ 711481 w 1917284"/>
              <a:gd name="connsiteY9" fmla="*/ 556935 h 825392"/>
              <a:gd name="connsiteX10" fmla="*/ 9852 w 1917284"/>
              <a:gd name="connsiteY10" fmla="*/ 287004 h 825392"/>
              <a:gd name="connsiteX0" fmla="*/ 7959 w 2000613"/>
              <a:gd name="connsiteY0" fmla="*/ 68496 h 811876"/>
              <a:gd name="connsiteX1" fmla="*/ 415402 w 2000613"/>
              <a:gd name="connsiteY1" fmla="*/ 11746 h 811876"/>
              <a:gd name="connsiteX2" fmla="*/ 851863 w 2000613"/>
              <a:gd name="connsiteY2" fmla="*/ 14286 h 811876"/>
              <a:gd name="connsiteX3" fmla="*/ 1323165 w 2000613"/>
              <a:gd name="connsiteY3" fmla="*/ 160962 h 811876"/>
              <a:gd name="connsiteX4" fmla="*/ 1579184 w 2000613"/>
              <a:gd name="connsiteY4" fmla="*/ 220326 h 811876"/>
              <a:gd name="connsiteX5" fmla="*/ 1631462 w 2000613"/>
              <a:gd name="connsiteY5" fmla="*/ 340758 h 811876"/>
              <a:gd name="connsiteX6" fmla="*/ 1923776 w 2000613"/>
              <a:gd name="connsiteY6" fmla="*/ 522868 h 811876"/>
              <a:gd name="connsiteX7" fmla="*/ 1974127 w 2000613"/>
              <a:gd name="connsiteY7" fmla="*/ 759831 h 811876"/>
              <a:gd name="connsiteX8" fmla="*/ 1434183 w 2000613"/>
              <a:gd name="connsiteY8" fmla="*/ 791456 h 811876"/>
              <a:gd name="connsiteX9" fmla="*/ 794810 w 2000613"/>
              <a:gd name="connsiteY9" fmla="*/ 543419 h 811876"/>
              <a:gd name="connsiteX10" fmla="*/ 7959 w 2000613"/>
              <a:gd name="connsiteY10" fmla="*/ 68496 h 811876"/>
              <a:gd name="connsiteX0" fmla="*/ 7108 w 1999762"/>
              <a:gd name="connsiteY0" fmla="*/ 128647 h 872027"/>
              <a:gd name="connsiteX1" fmla="*/ 414551 w 1999762"/>
              <a:gd name="connsiteY1" fmla="*/ 71897 h 872027"/>
              <a:gd name="connsiteX2" fmla="*/ 569079 w 1999762"/>
              <a:gd name="connsiteY2" fmla="*/ 2 h 872027"/>
              <a:gd name="connsiteX3" fmla="*/ 851012 w 1999762"/>
              <a:gd name="connsiteY3" fmla="*/ 74437 h 872027"/>
              <a:gd name="connsiteX4" fmla="*/ 1322314 w 1999762"/>
              <a:gd name="connsiteY4" fmla="*/ 221113 h 872027"/>
              <a:gd name="connsiteX5" fmla="*/ 1578333 w 1999762"/>
              <a:gd name="connsiteY5" fmla="*/ 280477 h 872027"/>
              <a:gd name="connsiteX6" fmla="*/ 1630611 w 1999762"/>
              <a:gd name="connsiteY6" fmla="*/ 400909 h 872027"/>
              <a:gd name="connsiteX7" fmla="*/ 1922925 w 1999762"/>
              <a:gd name="connsiteY7" fmla="*/ 583019 h 872027"/>
              <a:gd name="connsiteX8" fmla="*/ 1973276 w 1999762"/>
              <a:gd name="connsiteY8" fmla="*/ 819982 h 872027"/>
              <a:gd name="connsiteX9" fmla="*/ 1433332 w 1999762"/>
              <a:gd name="connsiteY9" fmla="*/ 851607 h 872027"/>
              <a:gd name="connsiteX10" fmla="*/ 793959 w 1999762"/>
              <a:gd name="connsiteY10" fmla="*/ 603570 h 872027"/>
              <a:gd name="connsiteX11" fmla="*/ 7108 w 1999762"/>
              <a:gd name="connsiteY11" fmla="*/ 128647 h 872027"/>
              <a:gd name="connsiteX0" fmla="*/ 12975 w 2005629"/>
              <a:gd name="connsiteY0" fmla="*/ 132001 h 875381"/>
              <a:gd name="connsiteX1" fmla="*/ 328287 w 2005629"/>
              <a:gd name="connsiteY1" fmla="*/ 13063 h 875381"/>
              <a:gd name="connsiteX2" fmla="*/ 574946 w 2005629"/>
              <a:gd name="connsiteY2" fmla="*/ 3356 h 875381"/>
              <a:gd name="connsiteX3" fmla="*/ 856879 w 2005629"/>
              <a:gd name="connsiteY3" fmla="*/ 77791 h 875381"/>
              <a:gd name="connsiteX4" fmla="*/ 1328181 w 2005629"/>
              <a:gd name="connsiteY4" fmla="*/ 224467 h 875381"/>
              <a:gd name="connsiteX5" fmla="*/ 1584200 w 2005629"/>
              <a:gd name="connsiteY5" fmla="*/ 283831 h 875381"/>
              <a:gd name="connsiteX6" fmla="*/ 1636478 w 2005629"/>
              <a:gd name="connsiteY6" fmla="*/ 404263 h 875381"/>
              <a:gd name="connsiteX7" fmla="*/ 1928792 w 2005629"/>
              <a:gd name="connsiteY7" fmla="*/ 586373 h 875381"/>
              <a:gd name="connsiteX8" fmla="*/ 1979143 w 2005629"/>
              <a:gd name="connsiteY8" fmla="*/ 823336 h 875381"/>
              <a:gd name="connsiteX9" fmla="*/ 1439199 w 2005629"/>
              <a:gd name="connsiteY9" fmla="*/ 854961 h 875381"/>
              <a:gd name="connsiteX10" fmla="*/ 799826 w 2005629"/>
              <a:gd name="connsiteY10" fmla="*/ 606924 h 875381"/>
              <a:gd name="connsiteX11" fmla="*/ 12975 w 2005629"/>
              <a:gd name="connsiteY11" fmla="*/ 132001 h 875381"/>
              <a:gd name="connsiteX0" fmla="*/ 12975 w 2005629"/>
              <a:gd name="connsiteY0" fmla="*/ 167382 h 910762"/>
              <a:gd name="connsiteX1" fmla="*/ 328287 w 2005629"/>
              <a:gd name="connsiteY1" fmla="*/ 48444 h 910762"/>
              <a:gd name="connsiteX2" fmla="*/ 574946 w 2005629"/>
              <a:gd name="connsiteY2" fmla="*/ 38737 h 910762"/>
              <a:gd name="connsiteX3" fmla="*/ 876675 w 2005629"/>
              <a:gd name="connsiteY3" fmla="*/ 1885 h 910762"/>
              <a:gd name="connsiteX4" fmla="*/ 856879 w 2005629"/>
              <a:gd name="connsiteY4" fmla="*/ 113172 h 910762"/>
              <a:gd name="connsiteX5" fmla="*/ 1328181 w 2005629"/>
              <a:gd name="connsiteY5" fmla="*/ 259848 h 910762"/>
              <a:gd name="connsiteX6" fmla="*/ 1584200 w 2005629"/>
              <a:gd name="connsiteY6" fmla="*/ 319212 h 910762"/>
              <a:gd name="connsiteX7" fmla="*/ 1636478 w 2005629"/>
              <a:gd name="connsiteY7" fmla="*/ 439644 h 910762"/>
              <a:gd name="connsiteX8" fmla="*/ 1928792 w 2005629"/>
              <a:gd name="connsiteY8" fmla="*/ 621754 h 910762"/>
              <a:gd name="connsiteX9" fmla="*/ 1979143 w 2005629"/>
              <a:gd name="connsiteY9" fmla="*/ 858717 h 910762"/>
              <a:gd name="connsiteX10" fmla="*/ 1439199 w 2005629"/>
              <a:gd name="connsiteY10" fmla="*/ 890342 h 910762"/>
              <a:gd name="connsiteX11" fmla="*/ 799826 w 2005629"/>
              <a:gd name="connsiteY11" fmla="*/ 642305 h 910762"/>
              <a:gd name="connsiteX12" fmla="*/ 12975 w 2005629"/>
              <a:gd name="connsiteY12" fmla="*/ 167382 h 910762"/>
              <a:gd name="connsiteX0" fmla="*/ 12975 w 2005629"/>
              <a:gd name="connsiteY0" fmla="*/ 167382 h 910762"/>
              <a:gd name="connsiteX1" fmla="*/ 328287 w 2005629"/>
              <a:gd name="connsiteY1" fmla="*/ 48444 h 910762"/>
              <a:gd name="connsiteX2" fmla="*/ 574946 w 2005629"/>
              <a:gd name="connsiteY2" fmla="*/ 38737 h 910762"/>
              <a:gd name="connsiteX3" fmla="*/ 876675 w 2005629"/>
              <a:gd name="connsiteY3" fmla="*/ 1885 h 910762"/>
              <a:gd name="connsiteX4" fmla="*/ 1107936 w 2005629"/>
              <a:gd name="connsiteY4" fmla="*/ 71713 h 910762"/>
              <a:gd name="connsiteX5" fmla="*/ 1328181 w 2005629"/>
              <a:gd name="connsiteY5" fmla="*/ 259848 h 910762"/>
              <a:gd name="connsiteX6" fmla="*/ 1584200 w 2005629"/>
              <a:gd name="connsiteY6" fmla="*/ 319212 h 910762"/>
              <a:gd name="connsiteX7" fmla="*/ 1636478 w 2005629"/>
              <a:gd name="connsiteY7" fmla="*/ 439644 h 910762"/>
              <a:gd name="connsiteX8" fmla="*/ 1928792 w 2005629"/>
              <a:gd name="connsiteY8" fmla="*/ 621754 h 910762"/>
              <a:gd name="connsiteX9" fmla="*/ 1979143 w 2005629"/>
              <a:gd name="connsiteY9" fmla="*/ 858717 h 910762"/>
              <a:gd name="connsiteX10" fmla="*/ 1439199 w 2005629"/>
              <a:gd name="connsiteY10" fmla="*/ 890342 h 910762"/>
              <a:gd name="connsiteX11" fmla="*/ 799826 w 2005629"/>
              <a:gd name="connsiteY11" fmla="*/ 642305 h 910762"/>
              <a:gd name="connsiteX12" fmla="*/ 12975 w 2005629"/>
              <a:gd name="connsiteY12" fmla="*/ 167382 h 910762"/>
              <a:gd name="connsiteX0" fmla="*/ 26322 w 2018976"/>
              <a:gd name="connsiteY0" fmla="*/ 167382 h 910762"/>
              <a:gd name="connsiteX1" fmla="*/ 341634 w 2018976"/>
              <a:gd name="connsiteY1" fmla="*/ 48444 h 910762"/>
              <a:gd name="connsiteX2" fmla="*/ 588293 w 2018976"/>
              <a:gd name="connsiteY2" fmla="*/ 38737 h 910762"/>
              <a:gd name="connsiteX3" fmla="*/ 890022 w 2018976"/>
              <a:gd name="connsiteY3" fmla="*/ 1885 h 910762"/>
              <a:gd name="connsiteX4" fmla="*/ 1121283 w 2018976"/>
              <a:gd name="connsiteY4" fmla="*/ 71713 h 910762"/>
              <a:gd name="connsiteX5" fmla="*/ 1341528 w 2018976"/>
              <a:gd name="connsiteY5" fmla="*/ 259848 h 910762"/>
              <a:gd name="connsiteX6" fmla="*/ 1597547 w 2018976"/>
              <a:gd name="connsiteY6" fmla="*/ 319212 h 910762"/>
              <a:gd name="connsiteX7" fmla="*/ 1649825 w 2018976"/>
              <a:gd name="connsiteY7" fmla="*/ 439644 h 910762"/>
              <a:gd name="connsiteX8" fmla="*/ 1942139 w 2018976"/>
              <a:gd name="connsiteY8" fmla="*/ 621754 h 910762"/>
              <a:gd name="connsiteX9" fmla="*/ 1992490 w 2018976"/>
              <a:gd name="connsiteY9" fmla="*/ 858717 h 910762"/>
              <a:gd name="connsiteX10" fmla="*/ 1452546 w 2018976"/>
              <a:gd name="connsiteY10" fmla="*/ 890342 h 910762"/>
              <a:gd name="connsiteX11" fmla="*/ 813173 w 2018976"/>
              <a:gd name="connsiteY11" fmla="*/ 642305 h 910762"/>
              <a:gd name="connsiteX12" fmla="*/ 106909 w 2018976"/>
              <a:gd name="connsiteY12" fmla="*/ 775786 h 910762"/>
              <a:gd name="connsiteX13" fmla="*/ 26322 w 2018976"/>
              <a:gd name="connsiteY13" fmla="*/ 167382 h 910762"/>
              <a:gd name="connsiteX0" fmla="*/ 15229 w 2007883"/>
              <a:gd name="connsiteY0" fmla="*/ 167382 h 910762"/>
              <a:gd name="connsiteX1" fmla="*/ 330541 w 2007883"/>
              <a:gd name="connsiteY1" fmla="*/ 48444 h 910762"/>
              <a:gd name="connsiteX2" fmla="*/ 577200 w 2007883"/>
              <a:gd name="connsiteY2" fmla="*/ 38737 h 910762"/>
              <a:gd name="connsiteX3" fmla="*/ 878929 w 2007883"/>
              <a:gd name="connsiteY3" fmla="*/ 1885 h 910762"/>
              <a:gd name="connsiteX4" fmla="*/ 1110190 w 2007883"/>
              <a:gd name="connsiteY4" fmla="*/ 71713 h 910762"/>
              <a:gd name="connsiteX5" fmla="*/ 1330435 w 2007883"/>
              <a:gd name="connsiteY5" fmla="*/ 259848 h 910762"/>
              <a:gd name="connsiteX6" fmla="*/ 1586454 w 2007883"/>
              <a:gd name="connsiteY6" fmla="*/ 319212 h 910762"/>
              <a:gd name="connsiteX7" fmla="*/ 1638732 w 2007883"/>
              <a:gd name="connsiteY7" fmla="*/ 439644 h 910762"/>
              <a:gd name="connsiteX8" fmla="*/ 1931046 w 2007883"/>
              <a:gd name="connsiteY8" fmla="*/ 621754 h 910762"/>
              <a:gd name="connsiteX9" fmla="*/ 1981397 w 2007883"/>
              <a:gd name="connsiteY9" fmla="*/ 858717 h 910762"/>
              <a:gd name="connsiteX10" fmla="*/ 1441453 w 2007883"/>
              <a:gd name="connsiteY10" fmla="*/ 890342 h 910762"/>
              <a:gd name="connsiteX11" fmla="*/ 802080 w 2007883"/>
              <a:gd name="connsiteY11" fmla="*/ 642305 h 910762"/>
              <a:gd name="connsiteX12" fmla="*/ 95816 w 2007883"/>
              <a:gd name="connsiteY12" fmla="*/ 775786 h 910762"/>
              <a:gd name="connsiteX13" fmla="*/ 54357 w 2007883"/>
              <a:gd name="connsiteY13" fmla="*/ 503999 h 910762"/>
              <a:gd name="connsiteX14" fmla="*/ 15229 w 2007883"/>
              <a:gd name="connsiteY14" fmla="*/ 167382 h 910762"/>
              <a:gd name="connsiteX0" fmla="*/ 15229 w 2007883"/>
              <a:gd name="connsiteY0" fmla="*/ 167382 h 910762"/>
              <a:gd name="connsiteX1" fmla="*/ 330541 w 2007883"/>
              <a:gd name="connsiteY1" fmla="*/ 48444 h 910762"/>
              <a:gd name="connsiteX2" fmla="*/ 577200 w 2007883"/>
              <a:gd name="connsiteY2" fmla="*/ 38737 h 910762"/>
              <a:gd name="connsiteX3" fmla="*/ 878929 w 2007883"/>
              <a:gd name="connsiteY3" fmla="*/ 1885 h 910762"/>
              <a:gd name="connsiteX4" fmla="*/ 1110190 w 2007883"/>
              <a:gd name="connsiteY4" fmla="*/ 71713 h 910762"/>
              <a:gd name="connsiteX5" fmla="*/ 1330435 w 2007883"/>
              <a:gd name="connsiteY5" fmla="*/ 259848 h 910762"/>
              <a:gd name="connsiteX6" fmla="*/ 1586454 w 2007883"/>
              <a:gd name="connsiteY6" fmla="*/ 319212 h 910762"/>
              <a:gd name="connsiteX7" fmla="*/ 1638732 w 2007883"/>
              <a:gd name="connsiteY7" fmla="*/ 439644 h 910762"/>
              <a:gd name="connsiteX8" fmla="*/ 1931046 w 2007883"/>
              <a:gd name="connsiteY8" fmla="*/ 621754 h 910762"/>
              <a:gd name="connsiteX9" fmla="*/ 1981397 w 2007883"/>
              <a:gd name="connsiteY9" fmla="*/ 858717 h 910762"/>
              <a:gd name="connsiteX10" fmla="*/ 1441453 w 2007883"/>
              <a:gd name="connsiteY10" fmla="*/ 890342 h 910762"/>
              <a:gd name="connsiteX11" fmla="*/ 802080 w 2007883"/>
              <a:gd name="connsiteY11" fmla="*/ 642305 h 910762"/>
              <a:gd name="connsiteX12" fmla="*/ 167217 w 2007883"/>
              <a:gd name="connsiteY12" fmla="*/ 773483 h 910762"/>
              <a:gd name="connsiteX13" fmla="*/ 54357 w 2007883"/>
              <a:gd name="connsiteY13" fmla="*/ 503999 h 910762"/>
              <a:gd name="connsiteX14" fmla="*/ 15229 w 2007883"/>
              <a:gd name="connsiteY14" fmla="*/ 167382 h 910762"/>
              <a:gd name="connsiteX0" fmla="*/ 25405 w 1974297"/>
              <a:gd name="connsiteY0" fmla="*/ 112104 h 910762"/>
              <a:gd name="connsiteX1" fmla="*/ 296955 w 1974297"/>
              <a:gd name="connsiteY1" fmla="*/ 48444 h 910762"/>
              <a:gd name="connsiteX2" fmla="*/ 543614 w 1974297"/>
              <a:gd name="connsiteY2" fmla="*/ 38737 h 910762"/>
              <a:gd name="connsiteX3" fmla="*/ 845343 w 1974297"/>
              <a:gd name="connsiteY3" fmla="*/ 1885 h 910762"/>
              <a:gd name="connsiteX4" fmla="*/ 1076604 w 1974297"/>
              <a:gd name="connsiteY4" fmla="*/ 71713 h 910762"/>
              <a:gd name="connsiteX5" fmla="*/ 1296849 w 1974297"/>
              <a:gd name="connsiteY5" fmla="*/ 259848 h 910762"/>
              <a:gd name="connsiteX6" fmla="*/ 1552868 w 1974297"/>
              <a:gd name="connsiteY6" fmla="*/ 319212 h 910762"/>
              <a:gd name="connsiteX7" fmla="*/ 1605146 w 1974297"/>
              <a:gd name="connsiteY7" fmla="*/ 439644 h 910762"/>
              <a:gd name="connsiteX8" fmla="*/ 1897460 w 1974297"/>
              <a:gd name="connsiteY8" fmla="*/ 621754 h 910762"/>
              <a:gd name="connsiteX9" fmla="*/ 1947811 w 1974297"/>
              <a:gd name="connsiteY9" fmla="*/ 858717 h 910762"/>
              <a:gd name="connsiteX10" fmla="*/ 1407867 w 1974297"/>
              <a:gd name="connsiteY10" fmla="*/ 890342 h 910762"/>
              <a:gd name="connsiteX11" fmla="*/ 768494 w 1974297"/>
              <a:gd name="connsiteY11" fmla="*/ 642305 h 910762"/>
              <a:gd name="connsiteX12" fmla="*/ 133631 w 1974297"/>
              <a:gd name="connsiteY12" fmla="*/ 773483 h 910762"/>
              <a:gd name="connsiteX13" fmla="*/ 20771 w 1974297"/>
              <a:gd name="connsiteY13" fmla="*/ 503999 h 910762"/>
              <a:gd name="connsiteX14" fmla="*/ 25405 w 1974297"/>
              <a:gd name="connsiteY14" fmla="*/ 112104 h 910762"/>
              <a:gd name="connsiteX0" fmla="*/ 25405 w 1974297"/>
              <a:gd name="connsiteY0" fmla="*/ 112104 h 910762"/>
              <a:gd name="connsiteX1" fmla="*/ 296955 w 1974297"/>
              <a:gd name="connsiteY1" fmla="*/ 48444 h 910762"/>
              <a:gd name="connsiteX2" fmla="*/ 543614 w 1974297"/>
              <a:gd name="connsiteY2" fmla="*/ 38737 h 910762"/>
              <a:gd name="connsiteX3" fmla="*/ 845343 w 1974297"/>
              <a:gd name="connsiteY3" fmla="*/ 1885 h 910762"/>
              <a:gd name="connsiteX4" fmla="*/ 1076604 w 1974297"/>
              <a:gd name="connsiteY4" fmla="*/ 71713 h 910762"/>
              <a:gd name="connsiteX5" fmla="*/ 1296849 w 1974297"/>
              <a:gd name="connsiteY5" fmla="*/ 259848 h 910762"/>
              <a:gd name="connsiteX6" fmla="*/ 1552868 w 1974297"/>
              <a:gd name="connsiteY6" fmla="*/ 319212 h 910762"/>
              <a:gd name="connsiteX7" fmla="*/ 1605146 w 1974297"/>
              <a:gd name="connsiteY7" fmla="*/ 439644 h 910762"/>
              <a:gd name="connsiteX8" fmla="*/ 1897460 w 1974297"/>
              <a:gd name="connsiteY8" fmla="*/ 621754 h 910762"/>
              <a:gd name="connsiteX9" fmla="*/ 1947811 w 1974297"/>
              <a:gd name="connsiteY9" fmla="*/ 858717 h 910762"/>
              <a:gd name="connsiteX10" fmla="*/ 1407867 w 1974297"/>
              <a:gd name="connsiteY10" fmla="*/ 890342 h 910762"/>
              <a:gd name="connsiteX11" fmla="*/ 793830 w 1974297"/>
              <a:gd name="connsiteY11" fmla="*/ 798928 h 910762"/>
              <a:gd name="connsiteX12" fmla="*/ 133631 w 1974297"/>
              <a:gd name="connsiteY12" fmla="*/ 773483 h 910762"/>
              <a:gd name="connsiteX13" fmla="*/ 20771 w 1974297"/>
              <a:gd name="connsiteY13" fmla="*/ 503999 h 910762"/>
              <a:gd name="connsiteX14" fmla="*/ 25405 w 1974297"/>
              <a:gd name="connsiteY14" fmla="*/ 112104 h 910762"/>
              <a:gd name="connsiteX0" fmla="*/ 25405 w 1897460"/>
              <a:gd name="connsiteY0" fmla="*/ 112104 h 898908"/>
              <a:gd name="connsiteX1" fmla="*/ 296955 w 1897460"/>
              <a:gd name="connsiteY1" fmla="*/ 48444 h 898908"/>
              <a:gd name="connsiteX2" fmla="*/ 543614 w 1897460"/>
              <a:gd name="connsiteY2" fmla="*/ 38737 h 898908"/>
              <a:gd name="connsiteX3" fmla="*/ 845343 w 1897460"/>
              <a:gd name="connsiteY3" fmla="*/ 1885 h 898908"/>
              <a:gd name="connsiteX4" fmla="*/ 1076604 w 1897460"/>
              <a:gd name="connsiteY4" fmla="*/ 71713 h 898908"/>
              <a:gd name="connsiteX5" fmla="*/ 1296849 w 1897460"/>
              <a:gd name="connsiteY5" fmla="*/ 259848 h 898908"/>
              <a:gd name="connsiteX6" fmla="*/ 1552868 w 1897460"/>
              <a:gd name="connsiteY6" fmla="*/ 319212 h 898908"/>
              <a:gd name="connsiteX7" fmla="*/ 1605146 w 1897460"/>
              <a:gd name="connsiteY7" fmla="*/ 439644 h 898908"/>
              <a:gd name="connsiteX8" fmla="*/ 1897460 w 1897460"/>
              <a:gd name="connsiteY8" fmla="*/ 621754 h 898908"/>
              <a:gd name="connsiteX9" fmla="*/ 1407867 w 1897460"/>
              <a:gd name="connsiteY9" fmla="*/ 890342 h 898908"/>
              <a:gd name="connsiteX10" fmla="*/ 793830 w 1897460"/>
              <a:gd name="connsiteY10" fmla="*/ 798928 h 898908"/>
              <a:gd name="connsiteX11" fmla="*/ 133631 w 1897460"/>
              <a:gd name="connsiteY11" fmla="*/ 773483 h 898908"/>
              <a:gd name="connsiteX12" fmla="*/ 20771 w 1897460"/>
              <a:gd name="connsiteY12" fmla="*/ 503999 h 898908"/>
              <a:gd name="connsiteX13" fmla="*/ 25405 w 1897460"/>
              <a:gd name="connsiteY13" fmla="*/ 112104 h 898908"/>
              <a:gd name="connsiteX0" fmla="*/ 25405 w 1614415"/>
              <a:gd name="connsiteY0" fmla="*/ 112104 h 911194"/>
              <a:gd name="connsiteX1" fmla="*/ 296955 w 1614415"/>
              <a:gd name="connsiteY1" fmla="*/ 48444 h 911194"/>
              <a:gd name="connsiteX2" fmla="*/ 543614 w 1614415"/>
              <a:gd name="connsiteY2" fmla="*/ 38737 h 911194"/>
              <a:gd name="connsiteX3" fmla="*/ 845343 w 1614415"/>
              <a:gd name="connsiteY3" fmla="*/ 1885 h 911194"/>
              <a:gd name="connsiteX4" fmla="*/ 1076604 w 1614415"/>
              <a:gd name="connsiteY4" fmla="*/ 71713 h 911194"/>
              <a:gd name="connsiteX5" fmla="*/ 1296849 w 1614415"/>
              <a:gd name="connsiteY5" fmla="*/ 259848 h 911194"/>
              <a:gd name="connsiteX6" fmla="*/ 1552868 w 1614415"/>
              <a:gd name="connsiteY6" fmla="*/ 319212 h 911194"/>
              <a:gd name="connsiteX7" fmla="*/ 1605146 w 1614415"/>
              <a:gd name="connsiteY7" fmla="*/ 439644 h 911194"/>
              <a:gd name="connsiteX8" fmla="*/ 1407867 w 1614415"/>
              <a:gd name="connsiteY8" fmla="*/ 890342 h 911194"/>
              <a:gd name="connsiteX9" fmla="*/ 793830 w 1614415"/>
              <a:gd name="connsiteY9" fmla="*/ 798928 h 911194"/>
              <a:gd name="connsiteX10" fmla="*/ 133631 w 1614415"/>
              <a:gd name="connsiteY10" fmla="*/ 773483 h 911194"/>
              <a:gd name="connsiteX11" fmla="*/ 20771 w 1614415"/>
              <a:gd name="connsiteY11" fmla="*/ 503999 h 911194"/>
              <a:gd name="connsiteX12" fmla="*/ 25405 w 1614415"/>
              <a:gd name="connsiteY12" fmla="*/ 112104 h 911194"/>
              <a:gd name="connsiteX0" fmla="*/ 25405 w 1557347"/>
              <a:gd name="connsiteY0" fmla="*/ 112104 h 919694"/>
              <a:gd name="connsiteX1" fmla="*/ 296955 w 1557347"/>
              <a:gd name="connsiteY1" fmla="*/ 48444 h 919694"/>
              <a:gd name="connsiteX2" fmla="*/ 543614 w 1557347"/>
              <a:gd name="connsiteY2" fmla="*/ 38737 h 919694"/>
              <a:gd name="connsiteX3" fmla="*/ 845343 w 1557347"/>
              <a:gd name="connsiteY3" fmla="*/ 1885 h 919694"/>
              <a:gd name="connsiteX4" fmla="*/ 1076604 w 1557347"/>
              <a:gd name="connsiteY4" fmla="*/ 71713 h 919694"/>
              <a:gd name="connsiteX5" fmla="*/ 1296849 w 1557347"/>
              <a:gd name="connsiteY5" fmla="*/ 259848 h 919694"/>
              <a:gd name="connsiteX6" fmla="*/ 1552868 w 1557347"/>
              <a:gd name="connsiteY6" fmla="*/ 319212 h 919694"/>
              <a:gd name="connsiteX7" fmla="*/ 1407867 w 1557347"/>
              <a:gd name="connsiteY7" fmla="*/ 890342 h 919694"/>
              <a:gd name="connsiteX8" fmla="*/ 793830 w 1557347"/>
              <a:gd name="connsiteY8" fmla="*/ 798928 h 919694"/>
              <a:gd name="connsiteX9" fmla="*/ 133631 w 1557347"/>
              <a:gd name="connsiteY9" fmla="*/ 773483 h 919694"/>
              <a:gd name="connsiteX10" fmla="*/ 20771 w 1557347"/>
              <a:gd name="connsiteY10" fmla="*/ 503999 h 919694"/>
              <a:gd name="connsiteX11" fmla="*/ 25405 w 1557347"/>
              <a:gd name="connsiteY11" fmla="*/ 112104 h 919694"/>
              <a:gd name="connsiteX0" fmla="*/ 25405 w 1434029"/>
              <a:gd name="connsiteY0" fmla="*/ 112104 h 923935"/>
              <a:gd name="connsiteX1" fmla="*/ 296955 w 1434029"/>
              <a:gd name="connsiteY1" fmla="*/ 48444 h 923935"/>
              <a:gd name="connsiteX2" fmla="*/ 543614 w 1434029"/>
              <a:gd name="connsiteY2" fmla="*/ 38737 h 923935"/>
              <a:gd name="connsiteX3" fmla="*/ 845343 w 1434029"/>
              <a:gd name="connsiteY3" fmla="*/ 1885 h 923935"/>
              <a:gd name="connsiteX4" fmla="*/ 1076604 w 1434029"/>
              <a:gd name="connsiteY4" fmla="*/ 71713 h 923935"/>
              <a:gd name="connsiteX5" fmla="*/ 1296849 w 1434029"/>
              <a:gd name="connsiteY5" fmla="*/ 259848 h 923935"/>
              <a:gd name="connsiteX6" fmla="*/ 1407867 w 1434029"/>
              <a:gd name="connsiteY6" fmla="*/ 890342 h 923935"/>
              <a:gd name="connsiteX7" fmla="*/ 793830 w 1434029"/>
              <a:gd name="connsiteY7" fmla="*/ 798928 h 923935"/>
              <a:gd name="connsiteX8" fmla="*/ 133631 w 1434029"/>
              <a:gd name="connsiteY8" fmla="*/ 773483 h 923935"/>
              <a:gd name="connsiteX9" fmla="*/ 20771 w 1434029"/>
              <a:gd name="connsiteY9" fmla="*/ 503999 h 923935"/>
              <a:gd name="connsiteX10" fmla="*/ 25405 w 1434029"/>
              <a:gd name="connsiteY10" fmla="*/ 112104 h 923935"/>
              <a:gd name="connsiteX0" fmla="*/ 25405 w 1332105"/>
              <a:gd name="connsiteY0" fmla="*/ 112104 h 848519"/>
              <a:gd name="connsiteX1" fmla="*/ 296955 w 1332105"/>
              <a:gd name="connsiteY1" fmla="*/ 48444 h 848519"/>
              <a:gd name="connsiteX2" fmla="*/ 543614 w 1332105"/>
              <a:gd name="connsiteY2" fmla="*/ 38737 h 848519"/>
              <a:gd name="connsiteX3" fmla="*/ 845343 w 1332105"/>
              <a:gd name="connsiteY3" fmla="*/ 1885 h 848519"/>
              <a:gd name="connsiteX4" fmla="*/ 1076604 w 1332105"/>
              <a:gd name="connsiteY4" fmla="*/ 71713 h 848519"/>
              <a:gd name="connsiteX5" fmla="*/ 1296849 w 1332105"/>
              <a:gd name="connsiteY5" fmla="*/ 259848 h 848519"/>
              <a:gd name="connsiteX6" fmla="*/ 1278884 w 1332105"/>
              <a:gd name="connsiteY6" fmla="*/ 777482 h 848519"/>
              <a:gd name="connsiteX7" fmla="*/ 793830 w 1332105"/>
              <a:gd name="connsiteY7" fmla="*/ 798928 h 848519"/>
              <a:gd name="connsiteX8" fmla="*/ 133631 w 1332105"/>
              <a:gd name="connsiteY8" fmla="*/ 773483 h 848519"/>
              <a:gd name="connsiteX9" fmla="*/ 20771 w 1332105"/>
              <a:gd name="connsiteY9" fmla="*/ 503999 h 848519"/>
              <a:gd name="connsiteX10" fmla="*/ 25405 w 1332105"/>
              <a:gd name="connsiteY10" fmla="*/ 112104 h 848519"/>
              <a:gd name="connsiteX0" fmla="*/ 25405 w 1332105"/>
              <a:gd name="connsiteY0" fmla="*/ 112104 h 798928"/>
              <a:gd name="connsiteX1" fmla="*/ 296955 w 1332105"/>
              <a:gd name="connsiteY1" fmla="*/ 48444 h 798928"/>
              <a:gd name="connsiteX2" fmla="*/ 543614 w 1332105"/>
              <a:gd name="connsiteY2" fmla="*/ 38737 h 798928"/>
              <a:gd name="connsiteX3" fmla="*/ 845343 w 1332105"/>
              <a:gd name="connsiteY3" fmla="*/ 1885 h 798928"/>
              <a:gd name="connsiteX4" fmla="*/ 1076604 w 1332105"/>
              <a:gd name="connsiteY4" fmla="*/ 71713 h 798928"/>
              <a:gd name="connsiteX5" fmla="*/ 1296849 w 1332105"/>
              <a:gd name="connsiteY5" fmla="*/ 259848 h 798928"/>
              <a:gd name="connsiteX6" fmla="*/ 1278884 w 1332105"/>
              <a:gd name="connsiteY6" fmla="*/ 777482 h 798928"/>
              <a:gd name="connsiteX7" fmla="*/ 793830 w 1332105"/>
              <a:gd name="connsiteY7" fmla="*/ 798928 h 798928"/>
              <a:gd name="connsiteX8" fmla="*/ 133631 w 1332105"/>
              <a:gd name="connsiteY8" fmla="*/ 773483 h 798928"/>
              <a:gd name="connsiteX9" fmla="*/ 20771 w 1332105"/>
              <a:gd name="connsiteY9" fmla="*/ 503999 h 798928"/>
              <a:gd name="connsiteX10" fmla="*/ 25405 w 1332105"/>
              <a:gd name="connsiteY10" fmla="*/ 112104 h 798928"/>
              <a:gd name="connsiteX0" fmla="*/ 25405 w 1332105"/>
              <a:gd name="connsiteY0" fmla="*/ 112104 h 777482"/>
              <a:gd name="connsiteX1" fmla="*/ 296955 w 1332105"/>
              <a:gd name="connsiteY1" fmla="*/ 48444 h 777482"/>
              <a:gd name="connsiteX2" fmla="*/ 543614 w 1332105"/>
              <a:gd name="connsiteY2" fmla="*/ 38737 h 777482"/>
              <a:gd name="connsiteX3" fmla="*/ 845343 w 1332105"/>
              <a:gd name="connsiteY3" fmla="*/ 1885 h 777482"/>
              <a:gd name="connsiteX4" fmla="*/ 1076604 w 1332105"/>
              <a:gd name="connsiteY4" fmla="*/ 71713 h 777482"/>
              <a:gd name="connsiteX5" fmla="*/ 1296849 w 1332105"/>
              <a:gd name="connsiteY5" fmla="*/ 259848 h 777482"/>
              <a:gd name="connsiteX6" fmla="*/ 1278884 w 1332105"/>
              <a:gd name="connsiteY6" fmla="*/ 777482 h 777482"/>
              <a:gd name="connsiteX7" fmla="*/ 133631 w 1332105"/>
              <a:gd name="connsiteY7" fmla="*/ 773483 h 777482"/>
              <a:gd name="connsiteX8" fmla="*/ 20771 w 1332105"/>
              <a:gd name="connsiteY8" fmla="*/ 503999 h 777482"/>
              <a:gd name="connsiteX9" fmla="*/ 25405 w 1332105"/>
              <a:gd name="connsiteY9" fmla="*/ 112104 h 777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32105" h="777482">
                <a:moveTo>
                  <a:pt x="25405" y="112104"/>
                </a:moveTo>
                <a:cubicBezTo>
                  <a:pt x="71436" y="36178"/>
                  <a:pt x="210587" y="60672"/>
                  <a:pt x="296955" y="48444"/>
                </a:cubicBezTo>
                <a:cubicBezTo>
                  <a:pt x="383323" y="36216"/>
                  <a:pt x="474865" y="34980"/>
                  <a:pt x="543614" y="38737"/>
                </a:cubicBezTo>
                <a:cubicBezTo>
                  <a:pt x="612363" y="42494"/>
                  <a:pt x="798354" y="-10521"/>
                  <a:pt x="845343" y="1885"/>
                </a:cubicBezTo>
                <a:cubicBezTo>
                  <a:pt x="892332" y="14291"/>
                  <a:pt x="1001353" y="28719"/>
                  <a:pt x="1076604" y="71713"/>
                </a:cubicBezTo>
                <a:cubicBezTo>
                  <a:pt x="1151855" y="114707"/>
                  <a:pt x="1263136" y="142220"/>
                  <a:pt x="1296849" y="259848"/>
                </a:cubicBezTo>
                <a:cubicBezTo>
                  <a:pt x="1330562" y="377476"/>
                  <a:pt x="1362720" y="687635"/>
                  <a:pt x="1278884" y="777482"/>
                </a:cubicBezTo>
                <a:lnTo>
                  <a:pt x="133631" y="773483"/>
                </a:lnTo>
                <a:cubicBezTo>
                  <a:pt x="-1354" y="750048"/>
                  <a:pt x="34202" y="605399"/>
                  <a:pt x="20771" y="503999"/>
                </a:cubicBezTo>
                <a:cubicBezTo>
                  <a:pt x="7340" y="402599"/>
                  <a:pt x="-20626" y="188030"/>
                  <a:pt x="25405" y="112104"/>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23" name="Oval 3">
            <a:extLst>
              <a:ext uri="{FF2B5EF4-FFF2-40B4-BE49-F238E27FC236}">
                <a16:creationId xmlns:a16="http://schemas.microsoft.com/office/drawing/2014/main" id="{49E91F47-BB3D-8631-85BD-FF060F30D0B3}"/>
              </a:ext>
            </a:extLst>
          </p:cNvPr>
          <p:cNvSpPr/>
          <p:nvPr/>
        </p:nvSpPr>
        <p:spPr>
          <a:xfrm>
            <a:off x="1791668" y="3066597"/>
            <a:ext cx="705908" cy="1493335"/>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616 w 1891529"/>
              <a:gd name="connsiteY0" fmla="*/ 288874 h 787106"/>
              <a:gd name="connsiteX1" fmla="*/ 332837 w 1891529"/>
              <a:gd name="connsiteY1" fmla="*/ 27132 h 787106"/>
              <a:gd name="connsiteX2" fmla="*/ 769298 w 1891529"/>
              <a:gd name="connsiteY2" fmla="*/ 29672 h 787106"/>
              <a:gd name="connsiteX3" fmla="*/ 1228763 w 1891529"/>
              <a:gd name="connsiteY3" fmla="*/ 211859 h 787106"/>
              <a:gd name="connsiteX4" fmla="*/ 1699818 w 1891529"/>
              <a:gd name="connsiteY4" fmla="*/ 193386 h 787106"/>
              <a:gd name="connsiteX5" fmla="*/ 1891517 w 1891529"/>
              <a:gd name="connsiteY5" fmla="*/ 514581 h 787106"/>
              <a:gd name="connsiteX6" fmla="*/ 1702172 w 1891529"/>
              <a:gd name="connsiteY6" fmla="*/ 787054 h 787106"/>
              <a:gd name="connsiteX7" fmla="*/ 730000 w 1891529"/>
              <a:gd name="connsiteY7" fmla="*/ 535132 h 787106"/>
              <a:gd name="connsiteX8" fmla="*/ 10616 w 1891529"/>
              <a:gd name="connsiteY8" fmla="*/ 288874 h 787106"/>
              <a:gd name="connsiteX0" fmla="*/ 10616 w 1891529"/>
              <a:gd name="connsiteY0" fmla="*/ 288874 h 836195"/>
              <a:gd name="connsiteX1" fmla="*/ 332837 w 1891529"/>
              <a:gd name="connsiteY1" fmla="*/ 27132 h 836195"/>
              <a:gd name="connsiteX2" fmla="*/ 769298 w 1891529"/>
              <a:gd name="connsiteY2" fmla="*/ 29672 h 836195"/>
              <a:gd name="connsiteX3" fmla="*/ 1228763 w 1891529"/>
              <a:gd name="connsiteY3" fmla="*/ 211859 h 836195"/>
              <a:gd name="connsiteX4" fmla="*/ 1699818 w 1891529"/>
              <a:gd name="connsiteY4" fmla="*/ 193386 h 836195"/>
              <a:gd name="connsiteX5" fmla="*/ 1891517 w 1891529"/>
              <a:gd name="connsiteY5" fmla="*/ 514581 h 836195"/>
              <a:gd name="connsiteX6" fmla="*/ 1702172 w 1891529"/>
              <a:gd name="connsiteY6" fmla="*/ 787054 h 836195"/>
              <a:gd name="connsiteX7" fmla="*/ 1336821 w 1891529"/>
              <a:gd name="connsiteY7" fmla="*/ 812760 h 836195"/>
              <a:gd name="connsiteX8" fmla="*/ 730000 w 1891529"/>
              <a:gd name="connsiteY8" fmla="*/ 535132 h 836195"/>
              <a:gd name="connsiteX9" fmla="*/ 10616 w 1891529"/>
              <a:gd name="connsiteY9" fmla="*/ 288874 h 836195"/>
              <a:gd name="connsiteX0" fmla="*/ 9852 w 1890765"/>
              <a:gd name="connsiteY0" fmla="*/ 288874 h 836195"/>
              <a:gd name="connsiteX1" fmla="*/ 332073 w 1890765"/>
              <a:gd name="connsiteY1" fmla="*/ 27132 h 836195"/>
              <a:gd name="connsiteX2" fmla="*/ 768534 w 1890765"/>
              <a:gd name="connsiteY2" fmla="*/ 29672 h 836195"/>
              <a:gd name="connsiteX3" fmla="*/ 1227999 w 1890765"/>
              <a:gd name="connsiteY3" fmla="*/ 211859 h 836195"/>
              <a:gd name="connsiteX4" fmla="*/ 1699054 w 1890765"/>
              <a:gd name="connsiteY4" fmla="*/ 193386 h 836195"/>
              <a:gd name="connsiteX5" fmla="*/ 1890753 w 1890765"/>
              <a:gd name="connsiteY5" fmla="*/ 514581 h 836195"/>
              <a:gd name="connsiteX6" fmla="*/ 1701408 w 1890765"/>
              <a:gd name="connsiteY6" fmla="*/ 787054 h 836195"/>
              <a:gd name="connsiteX7" fmla="*/ 1336057 w 1890765"/>
              <a:gd name="connsiteY7" fmla="*/ 812760 h 836195"/>
              <a:gd name="connsiteX8" fmla="*/ 711481 w 1890765"/>
              <a:gd name="connsiteY8" fmla="*/ 558805 h 836195"/>
              <a:gd name="connsiteX9" fmla="*/ 9852 w 1890765"/>
              <a:gd name="connsiteY9" fmla="*/ 288874 h 836195"/>
              <a:gd name="connsiteX0" fmla="*/ 9852 w 1890765"/>
              <a:gd name="connsiteY0" fmla="*/ 288874 h 832061"/>
              <a:gd name="connsiteX1" fmla="*/ 332073 w 1890765"/>
              <a:gd name="connsiteY1" fmla="*/ 27132 h 832061"/>
              <a:gd name="connsiteX2" fmla="*/ 768534 w 1890765"/>
              <a:gd name="connsiteY2" fmla="*/ 29672 h 832061"/>
              <a:gd name="connsiteX3" fmla="*/ 1227999 w 1890765"/>
              <a:gd name="connsiteY3" fmla="*/ 211859 h 832061"/>
              <a:gd name="connsiteX4" fmla="*/ 1699054 w 1890765"/>
              <a:gd name="connsiteY4" fmla="*/ 193386 h 832061"/>
              <a:gd name="connsiteX5" fmla="*/ 1890753 w 1890765"/>
              <a:gd name="connsiteY5" fmla="*/ 514581 h 832061"/>
              <a:gd name="connsiteX6" fmla="*/ 1701408 w 1890765"/>
              <a:gd name="connsiteY6" fmla="*/ 787054 h 832061"/>
              <a:gd name="connsiteX7" fmla="*/ 1350854 w 1890765"/>
              <a:gd name="connsiteY7" fmla="*/ 806842 h 832061"/>
              <a:gd name="connsiteX8" fmla="*/ 711481 w 1890765"/>
              <a:gd name="connsiteY8" fmla="*/ 558805 h 832061"/>
              <a:gd name="connsiteX9" fmla="*/ 9852 w 1890765"/>
              <a:gd name="connsiteY9" fmla="*/ 288874 h 832061"/>
              <a:gd name="connsiteX0" fmla="*/ 9852 w 1930525"/>
              <a:gd name="connsiteY0" fmla="*/ 288874 h 828196"/>
              <a:gd name="connsiteX1" fmla="*/ 332073 w 1930525"/>
              <a:gd name="connsiteY1" fmla="*/ 27132 h 828196"/>
              <a:gd name="connsiteX2" fmla="*/ 768534 w 1930525"/>
              <a:gd name="connsiteY2" fmla="*/ 29672 h 828196"/>
              <a:gd name="connsiteX3" fmla="*/ 1227999 w 1930525"/>
              <a:gd name="connsiteY3" fmla="*/ 211859 h 828196"/>
              <a:gd name="connsiteX4" fmla="*/ 1699054 w 1930525"/>
              <a:gd name="connsiteY4" fmla="*/ 193386 h 828196"/>
              <a:gd name="connsiteX5" fmla="*/ 1890753 w 1930525"/>
              <a:gd name="connsiteY5" fmla="*/ 514581 h 828196"/>
              <a:gd name="connsiteX6" fmla="*/ 1890798 w 1930525"/>
              <a:gd name="connsiteY6" fmla="*/ 775217 h 828196"/>
              <a:gd name="connsiteX7" fmla="*/ 1350854 w 1930525"/>
              <a:gd name="connsiteY7" fmla="*/ 806842 h 828196"/>
              <a:gd name="connsiteX8" fmla="*/ 711481 w 1930525"/>
              <a:gd name="connsiteY8" fmla="*/ 558805 h 828196"/>
              <a:gd name="connsiteX9" fmla="*/ 9852 w 1930525"/>
              <a:gd name="connsiteY9" fmla="*/ 288874 h 828196"/>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99054 w 1922012"/>
              <a:gd name="connsiteY4" fmla="*/ 193386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66503 w 1922012"/>
              <a:gd name="connsiteY4" fmla="*/ 178590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666503 w 1922012"/>
              <a:gd name="connsiteY4" fmla="*/ 17748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568848 w 1922012"/>
              <a:gd name="connsiteY4" fmla="*/ 33136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004 h 825621"/>
              <a:gd name="connsiteX1" fmla="*/ 332073 w 1922012"/>
              <a:gd name="connsiteY1" fmla="*/ 25262 h 825621"/>
              <a:gd name="connsiteX2" fmla="*/ 768534 w 1922012"/>
              <a:gd name="connsiteY2" fmla="*/ 27802 h 825621"/>
              <a:gd name="connsiteX3" fmla="*/ 1239836 w 1922012"/>
              <a:gd name="connsiteY3" fmla="*/ 174478 h 825621"/>
              <a:gd name="connsiteX4" fmla="*/ 1568848 w 1922012"/>
              <a:gd name="connsiteY4" fmla="*/ 330600 h 825621"/>
              <a:gd name="connsiteX5" fmla="*/ 1861161 w 1922012"/>
              <a:gd name="connsiteY5" fmla="*/ 530466 h 825621"/>
              <a:gd name="connsiteX6" fmla="*/ 1890798 w 1922012"/>
              <a:gd name="connsiteY6" fmla="*/ 773347 h 825621"/>
              <a:gd name="connsiteX7" fmla="*/ 1350854 w 1922012"/>
              <a:gd name="connsiteY7" fmla="*/ 804972 h 825621"/>
              <a:gd name="connsiteX8" fmla="*/ 711481 w 1922012"/>
              <a:gd name="connsiteY8" fmla="*/ 556935 h 825621"/>
              <a:gd name="connsiteX9" fmla="*/ 9852 w 1922012"/>
              <a:gd name="connsiteY9" fmla="*/ 287004 h 825621"/>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48133 w 1917284"/>
              <a:gd name="connsiteY4" fmla="*/ 354274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495855 w 1917284"/>
              <a:gd name="connsiteY4" fmla="*/ 233842 h 825392"/>
              <a:gd name="connsiteX5" fmla="*/ 1548133 w 1917284"/>
              <a:gd name="connsiteY5" fmla="*/ 354274 h 825392"/>
              <a:gd name="connsiteX6" fmla="*/ 1840447 w 1917284"/>
              <a:gd name="connsiteY6" fmla="*/ 536384 h 825392"/>
              <a:gd name="connsiteX7" fmla="*/ 1890798 w 1917284"/>
              <a:gd name="connsiteY7" fmla="*/ 773347 h 825392"/>
              <a:gd name="connsiteX8" fmla="*/ 1350854 w 1917284"/>
              <a:gd name="connsiteY8" fmla="*/ 804972 h 825392"/>
              <a:gd name="connsiteX9" fmla="*/ 711481 w 1917284"/>
              <a:gd name="connsiteY9" fmla="*/ 556935 h 825392"/>
              <a:gd name="connsiteX10" fmla="*/ 9852 w 1917284"/>
              <a:gd name="connsiteY10" fmla="*/ 287004 h 825392"/>
              <a:gd name="connsiteX0" fmla="*/ 99543 w 2006975"/>
              <a:gd name="connsiteY0" fmla="*/ 827842 h 1366230"/>
              <a:gd name="connsiteX1" fmla="*/ 87028 w 2006975"/>
              <a:gd name="connsiteY1" fmla="*/ 2765 h 1366230"/>
              <a:gd name="connsiteX2" fmla="*/ 858225 w 2006975"/>
              <a:gd name="connsiteY2" fmla="*/ 568640 h 1366230"/>
              <a:gd name="connsiteX3" fmla="*/ 1329527 w 2006975"/>
              <a:gd name="connsiteY3" fmla="*/ 715316 h 1366230"/>
              <a:gd name="connsiteX4" fmla="*/ 1585546 w 2006975"/>
              <a:gd name="connsiteY4" fmla="*/ 774680 h 1366230"/>
              <a:gd name="connsiteX5" fmla="*/ 1637824 w 2006975"/>
              <a:gd name="connsiteY5" fmla="*/ 895112 h 1366230"/>
              <a:gd name="connsiteX6" fmla="*/ 1930138 w 2006975"/>
              <a:gd name="connsiteY6" fmla="*/ 1077222 h 1366230"/>
              <a:gd name="connsiteX7" fmla="*/ 1980489 w 2006975"/>
              <a:gd name="connsiteY7" fmla="*/ 1314185 h 1366230"/>
              <a:gd name="connsiteX8" fmla="*/ 1440545 w 2006975"/>
              <a:gd name="connsiteY8" fmla="*/ 1345810 h 1366230"/>
              <a:gd name="connsiteX9" fmla="*/ 801172 w 2006975"/>
              <a:gd name="connsiteY9" fmla="*/ 1097773 h 1366230"/>
              <a:gd name="connsiteX10" fmla="*/ 99543 w 2006975"/>
              <a:gd name="connsiteY10" fmla="*/ 827842 h 1366230"/>
              <a:gd name="connsiteX0" fmla="*/ 99543 w 1930138"/>
              <a:gd name="connsiteY0" fmla="*/ 827842 h 1345810"/>
              <a:gd name="connsiteX1" fmla="*/ 87028 w 1930138"/>
              <a:gd name="connsiteY1" fmla="*/ 2765 h 1345810"/>
              <a:gd name="connsiteX2" fmla="*/ 858225 w 1930138"/>
              <a:gd name="connsiteY2" fmla="*/ 568640 h 1345810"/>
              <a:gd name="connsiteX3" fmla="*/ 1329527 w 1930138"/>
              <a:gd name="connsiteY3" fmla="*/ 715316 h 1345810"/>
              <a:gd name="connsiteX4" fmla="*/ 1585546 w 1930138"/>
              <a:gd name="connsiteY4" fmla="*/ 774680 h 1345810"/>
              <a:gd name="connsiteX5" fmla="*/ 1637824 w 1930138"/>
              <a:gd name="connsiteY5" fmla="*/ 895112 h 1345810"/>
              <a:gd name="connsiteX6" fmla="*/ 1930138 w 1930138"/>
              <a:gd name="connsiteY6" fmla="*/ 1077222 h 1345810"/>
              <a:gd name="connsiteX7" fmla="*/ 1440545 w 1930138"/>
              <a:gd name="connsiteY7" fmla="*/ 1345810 h 1345810"/>
              <a:gd name="connsiteX8" fmla="*/ 801172 w 1930138"/>
              <a:gd name="connsiteY8" fmla="*/ 1097773 h 1345810"/>
              <a:gd name="connsiteX9" fmla="*/ 99543 w 1930138"/>
              <a:gd name="connsiteY9" fmla="*/ 827842 h 1345810"/>
              <a:gd name="connsiteX0" fmla="*/ 99543 w 1647093"/>
              <a:gd name="connsiteY0" fmla="*/ 827842 h 1345810"/>
              <a:gd name="connsiteX1" fmla="*/ 87028 w 1647093"/>
              <a:gd name="connsiteY1" fmla="*/ 2765 h 1345810"/>
              <a:gd name="connsiteX2" fmla="*/ 858225 w 1647093"/>
              <a:gd name="connsiteY2" fmla="*/ 568640 h 1345810"/>
              <a:gd name="connsiteX3" fmla="*/ 1329527 w 1647093"/>
              <a:gd name="connsiteY3" fmla="*/ 715316 h 1345810"/>
              <a:gd name="connsiteX4" fmla="*/ 1585546 w 1647093"/>
              <a:gd name="connsiteY4" fmla="*/ 774680 h 1345810"/>
              <a:gd name="connsiteX5" fmla="*/ 1637824 w 1647093"/>
              <a:gd name="connsiteY5" fmla="*/ 895112 h 1345810"/>
              <a:gd name="connsiteX6" fmla="*/ 1440545 w 1647093"/>
              <a:gd name="connsiteY6" fmla="*/ 1345810 h 1345810"/>
              <a:gd name="connsiteX7" fmla="*/ 801172 w 1647093"/>
              <a:gd name="connsiteY7" fmla="*/ 1097773 h 1345810"/>
              <a:gd name="connsiteX8" fmla="*/ 99543 w 1647093"/>
              <a:gd name="connsiteY8" fmla="*/ 827842 h 1345810"/>
              <a:gd name="connsiteX0" fmla="*/ 99543 w 1590308"/>
              <a:gd name="connsiteY0" fmla="*/ 827842 h 1345810"/>
              <a:gd name="connsiteX1" fmla="*/ 87028 w 1590308"/>
              <a:gd name="connsiteY1" fmla="*/ 2765 h 1345810"/>
              <a:gd name="connsiteX2" fmla="*/ 858225 w 1590308"/>
              <a:gd name="connsiteY2" fmla="*/ 568640 h 1345810"/>
              <a:gd name="connsiteX3" fmla="*/ 1329527 w 1590308"/>
              <a:gd name="connsiteY3" fmla="*/ 715316 h 1345810"/>
              <a:gd name="connsiteX4" fmla="*/ 1585546 w 1590308"/>
              <a:gd name="connsiteY4" fmla="*/ 774680 h 1345810"/>
              <a:gd name="connsiteX5" fmla="*/ 1440545 w 1590308"/>
              <a:gd name="connsiteY5" fmla="*/ 1345810 h 1345810"/>
              <a:gd name="connsiteX6" fmla="*/ 801172 w 1590308"/>
              <a:gd name="connsiteY6" fmla="*/ 1097773 h 1345810"/>
              <a:gd name="connsiteX7" fmla="*/ 99543 w 1590308"/>
              <a:gd name="connsiteY7" fmla="*/ 827842 h 1345810"/>
              <a:gd name="connsiteX0" fmla="*/ 99543 w 1474141"/>
              <a:gd name="connsiteY0" fmla="*/ 827842 h 1345810"/>
              <a:gd name="connsiteX1" fmla="*/ 87028 w 1474141"/>
              <a:gd name="connsiteY1" fmla="*/ 2765 h 1345810"/>
              <a:gd name="connsiteX2" fmla="*/ 858225 w 1474141"/>
              <a:gd name="connsiteY2" fmla="*/ 568640 h 1345810"/>
              <a:gd name="connsiteX3" fmla="*/ 1329527 w 1474141"/>
              <a:gd name="connsiteY3" fmla="*/ 715316 h 1345810"/>
              <a:gd name="connsiteX4" fmla="*/ 1440545 w 1474141"/>
              <a:gd name="connsiteY4" fmla="*/ 1345810 h 1345810"/>
              <a:gd name="connsiteX5" fmla="*/ 801172 w 1474141"/>
              <a:gd name="connsiteY5" fmla="*/ 1097773 h 1345810"/>
              <a:gd name="connsiteX6" fmla="*/ 99543 w 1474141"/>
              <a:gd name="connsiteY6" fmla="*/ 827842 h 1345810"/>
              <a:gd name="connsiteX0" fmla="*/ 79592 w 1454190"/>
              <a:gd name="connsiteY0" fmla="*/ 827842 h 1480126"/>
              <a:gd name="connsiteX1" fmla="*/ 67077 w 1454190"/>
              <a:gd name="connsiteY1" fmla="*/ 2765 h 1480126"/>
              <a:gd name="connsiteX2" fmla="*/ 838274 w 1454190"/>
              <a:gd name="connsiteY2" fmla="*/ 568640 h 1480126"/>
              <a:gd name="connsiteX3" fmla="*/ 1309576 w 1454190"/>
              <a:gd name="connsiteY3" fmla="*/ 715316 h 1480126"/>
              <a:gd name="connsiteX4" fmla="*/ 1420594 w 1454190"/>
              <a:gd name="connsiteY4" fmla="*/ 1345810 h 1480126"/>
              <a:gd name="connsiteX5" fmla="*/ 397500 w 1454190"/>
              <a:gd name="connsiteY5" fmla="*/ 1465166 h 1480126"/>
              <a:gd name="connsiteX6" fmla="*/ 79592 w 1454190"/>
              <a:gd name="connsiteY6" fmla="*/ 827842 h 1480126"/>
              <a:gd name="connsiteX0" fmla="*/ 121983 w 1432090"/>
              <a:gd name="connsiteY0" fmla="*/ 846554 h 1480412"/>
              <a:gd name="connsiteX1" fmla="*/ 44977 w 1432090"/>
              <a:gd name="connsiteY1" fmla="*/ 3051 h 1480412"/>
              <a:gd name="connsiteX2" fmla="*/ 816174 w 1432090"/>
              <a:gd name="connsiteY2" fmla="*/ 568926 h 1480412"/>
              <a:gd name="connsiteX3" fmla="*/ 1287476 w 1432090"/>
              <a:gd name="connsiteY3" fmla="*/ 715602 h 1480412"/>
              <a:gd name="connsiteX4" fmla="*/ 1398494 w 1432090"/>
              <a:gd name="connsiteY4" fmla="*/ 1346096 h 1480412"/>
              <a:gd name="connsiteX5" fmla="*/ 375400 w 1432090"/>
              <a:gd name="connsiteY5" fmla="*/ 1465452 h 1480412"/>
              <a:gd name="connsiteX6" fmla="*/ 121983 w 1432090"/>
              <a:gd name="connsiteY6" fmla="*/ 846554 h 1480412"/>
              <a:gd name="connsiteX0" fmla="*/ 196160 w 1506267"/>
              <a:gd name="connsiteY0" fmla="*/ 862459 h 1496317"/>
              <a:gd name="connsiteX1" fmla="*/ 10016 w 1506267"/>
              <a:gd name="connsiteY1" fmla="*/ 202065 h 1496317"/>
              <a:gd name="connsiteX2" fmla="*/ 119154 w 1506267"/>
              <a:gd name="connsiteY2" fmla="*/ 18956 h 1496317"/>
              <a:gd name="connsiteX3" fmla="*/ 890351 w 1506267"/>
              <a:gd name="connsiteY3" fmla="*/ 584831 h 1496317"/>
              <a:gd name="connsiteX4" fmla="*/ 1361653 w 1506267"/>
              <a:gd name="connsiteY4" fmla="*/ 731507 h 1496317"/>
              <a:gd name="connsiteX5" fmla="*/ 1472671 w 1506267"/>
              <a:gd name="connsiteY5" fmla="*/ 1362001 h 1496317"/>
              <a:gd name="connsiteX6" fmla="*/ 449577 w 1506267"/>
              <a:gd name="connsiteY6" fmla="*/ 1481357 h 1496317"/>
              <a:gd name="connsiteX7" fmla="*/ 196160 w 1506267"/>
              <a:gd name="connsiteY7" fmla="*/ 862459 h 1496317"/>
              <a:gd name="connsiteX0" fmla="*/ 187991 w 1498098"/>
              <a:gd name="connsiteY0" fmla="*/ 869415 h 1503273"/>
              <a:gd name="connsiteX1" fmla="*/ 1847 w 1498098"/>
              <a:gd name="connsiteY1" fmla="*/ 209021 h 1503273"/>
              <a:gd name="connsiteX2" fmla="*/ 110985 w 1498098"/>
              <a:gd name="connsiteY2" fmla="*/ 25912 h 1503273"/>
              <a:gd name="connsiteX3" fmla="*/ 398011 w 1498098"/>
              <a:gd name="connsiteY3" fmla="*/ 697316 h 1503273"/>
              <a:gd name="connsiteX4" fmla="*/ 882182 w 1498098"/>
              <a:gd name="connsiteY4" fmla="*/ 591787 h 1503273"/>
              <a:gd name="connsiteX5" fmla="*/ 1353484 w 1498098"/>
              <a:gd name="connsiteY5" fmla="*/ 738463 h 1503273"/>
              <a:gd name="connsiteX6" fmla="*/ 1464502 w 1498098"/>
              <a:gd name="connsiteY6" fmla="*/ 1368957 h 1503273"/>
              <a:gd name="connsiteX7" fmla="*/ 441408 w 1498098"/>
              <a:gd name="connsiteY7" fmla="*/ 1488313 h 1503273"/>
              <a:gd name="connsiteX8" fmla="*/ 187991 w 1498098"/>
              <a:gd name="connsiteY8" fmla="*/ 869415 h 1503273"/>
              <a:gd name="connsiteX0" fmla="*/ 187991 w 1472114"/>
              <a:gd name="connsiteY0" fmla="*/ 869415 h 1503273"/>
              <a:gd name="connsiteX1" fmla="*/ 1847 w 1472114"/>
              <a:gd name="connsiteY1" fmla="*/ 209021 h 1503273"/>
              <a:gd name="connsiteX2" fmla="*/ 110985 w 1472114"/>
              <a:gd name="connsiteY2" fmla="*/ 25912 h 1503273"/>
              <a:gd name="connsiteX3" fmla="*/ 398011 w 1472114"/>
              <a:gd name="connsiteY3" fmla="*/ 697316 h 1503273"/>
              <a:gd name="connsiteX4" fmla="*/ 882182 w 1472114"/>
              <a:gd name="connsiteY4" fmla="*/ 591787 h 1503273"/>
              <a:gd name="connsiteX5" fmla="*/ 1464502 w 1472114"/>
              <a:gd name="connsiteY5" fmla="*/ 1368957 h 1503273"/>
              <a:gd name="connsiteX6" fmla="*/ 441408 w 1472114"/>
              <a:gd name="connsiteY6" fmla="*/ 1488313 h 1503273"/>
              <a:gd name="connsiteX7" fmla="*/ 187991 w 1472114"/>
              <a:gd name="connsiteY7" fmla="*/ 869415 h 1503273"/>
              <a:gd name="connsiteX0" fmla="*/ 187991 w 1464502"/>
              <a:gd name="connsiteY0" fmla="*/ 869415 h 1503273"/>
              <a:gd name="connsiteX1" fmla="*/ 1847 w 1464502"/>
              <a:gd name="connsiteY1" fmla="*/ 209021 h 1503273"/>
              <a:gd name="connsiteX2" fmla="*/ 110985 w 1464502"/>
              <a:gd name="connsiteY2" fmla="*/ 25912 h 1503273"/>
              <a:gd name="connsiteX3" fmla="*/ 398011 w 1464502"/>
              <a:gd name="connsiteY3" fmla="*/ 697316 h 1503273"/>
              <a:gd name="connsiteX4" fmla="*/ 1464502 w 1464502"/>
              <a:gd name="connsiteY4" fmla="*/ 1368957 h 1503273"/>
              <a:gd name="connsiteX5" fmla="*/ 441408 w 1464502"/>
              <a:gd name="connsiteY5" fmla="*/ 1488313 h 1503273"/>
              <a:gd name="connsiteX6" fmla="*/ 187991 w 1464502"/>
              <a:gd name="connsiteY6" fmla="*/ 869415 h 1503273"/>
              <a:gd name="connsiteX0" fmla="*/ 187991 w 1464502"/>
              <a:gd name="connsiteY0" fmla="*/ 869415 h 2046188"/>
              <a:gd name="connsiteX1" fmla="*/ 1847 w 1464502"/>
              <a:gd name="connsiteY1" fmla="*/ 209021 h 2046188"/>
              <a:gd name="connsiteX2" fmla="*/ 110985 w 1464502"/>
              <a:gd name="connsiteY2" fmla="*/ 25912 h 2046188"/>
              <a:gd name="connsiteX3" fmla="*/ 398011 w 1464502"/>
              <a:gd name="connsiteY3" fmla="*/ 697316 h 2046188"/>
              <a:gd name="connsiteX4" fmla="*/ 1464502 w 1464502"/>
              <a:gd name="connsiteY4" fmla="*/ 1368957 h 2046188"/>
              <a:gd name="connsiteX5" fmla="*/ 222596 w 1464502"/>
              <a:gd name="connsiteY5" fmla="*/ 2041099 h 2046188"/>
              <a:gd name="connsiteX6" fmla="*/ 187991 w 1464502"/>
              <a:gd name="connsiteY6" fmla="*/ 869415 h 2046188"/>
              <a:gd name="connsiteX0" fmla="*/ 187991 w 1464502"/>
              <a:gd name="connsiteY0" fmla="*/ 869415 h 2046188"/>
              <a:gd name="connsiteX1" fmla="*/ 1847 w 1464502"/>
              <a:gd name="connsiteY1" fmla="*/ 209021 h 2046188"/>
              <a:gd name="connsiteX2" fmla="*/ 110985 w 1464502"/>
              <a:gd name="connsiteY2" fmla="*/ 25912 h 2046188"/>
              <a:gd name="connsiteX3" fmla="*/ 398011 w 1464502"/>
              <a:gd name="connsiteY3" fmla="*/ 697316 h 2046188"/>
              <a:gd name="connsiteX4" fmla="*/ 1464502 w 1464502"/>
              <a:gd name="connsiteY4" fmla="*/ 1368957 h 2046188"/>
              <a:gd name="connsiteX5" fmla="*/ 222596 w 1464502"/>
              <a:gd name="connsiteY5" fmla="*/ 2041099 h 2046188"/>
              <a:gd name="connsiteX6" fmla="*/ 187991 w 1464502"/>
              <a:gd name="connsiteY6" fmla="*/ 869415 h 2046188"/>
              <a:gd name="connsiteX0" fmla="*/ 187991 w 1464502"/>
              <a:gd name="connsiteY0" fmla="*/ 869415 h 2039321"/>
              <a:gd name="connsiteX1" fmla="*/ 1847 w 1464502"/>
              <a:gd name="connsiteY1" fmla="*/ 209021 h 2039321"/>
              <a:gd name="connsiteX2" fmla="*/ 110985 w 1464502"/>
              <a:gd name="connsiteY2" fmla="*/ 25912 h 2039321"/>
              <a:gd name="connsiteX3" fmla="*/ 398011 w 1464502"/>
              <a:gd name="connsiteY3" fmla="*/ 697316 h 2039321"/>
              <a:gd name="connsiteX4" fmla="*/ 1464502 w 1464502"/>
              <a:gd name="connsiteY4" fmla="*/ 1368957 h 2039321"/>
              <a:gd name="connsiteX5" fmla="*/ 169621 w 1464502"/>
              <a:gd name="connsiteY5" fmla="*/ 2034189 h 2039321"/>
              <a:gd name="connsiteX6" fmla="*/ 187991 w 1464502"/>
              <a:gd name="connsiteY6" fmla="*/ 869415 h 2039321"/>
              <a:gd name="connsiteX0" fmla="*/ 187991 w 1102888"/>
              <a:gd name="connsiteY0" fmla="*/ 869415 h 2052407"/>
              <a:gd name="connsiteX1" fmla="*/ 1847 w 1102888"/>
              <a:gd name="connsiteY1" fmla="*/ 209021 h 2052407"/>
              <a:gd name="connsiteX2" fmla="*/ 110985 w 1102888"/>
              <a:gd name="connsiteY2" fmla="*/ 25912 h 2052407"/>
              <a:gd name="connsiteX3" fmla="*/ 398011 w 1102888"/>
              <a:gd name="connsiteY3" fmla="*/ 697316 h 2052407"/>
              <a:gd name="connsiteX4" fmla="*/ 1102888 w 1102888"/>
              <a:gd name="connsiteY4" fmla="*/ 1965505 h 2052407"/>
              <a:gd name="connsiteX5" fmla="*/ 169621 w 1102888"/>
              <a:gd name="connsiteY5" fmla="*/ 2034189 h 2052407"/>
              <a:gd name="connsiteX6" fmla="*/ 187991 w 1102888"/>
              <a:gd name="connsiteY6" fmla="*/ 869415 h 2052407"/>
              <a:gd name="connsiteX0" fmla="*/ 187991 w 1102988"/>
              <a:gd name="connsiteY0" fmla="*/ 869415 h 2112742"/>
              <a:gd name="connsiteX1" fmla="*/ 1847 w 1102988"/>
              <a:gd name="connsiteY1" fmla="*/ 209021 h 2112742"/>
              <a:gd name="connsiteX2" fmla="*/ 110985 w 1102988"/>
              <a:gd name="connsiteY2" fmla="*/ 25912 h 2112742"/>
              <a:gd name="connsiteX3" fmla="*/ 398011 w 1102988"/>
              <a:gd name="connsiteY3" fmla="*/ 697316 h 2112742"/>
              <a:gd name="connsiteX4" fmla="*/ 1102888 w 1102988"/>
              <a:gd name="connsiteY4" fmla="*/ 1965505 h 2112742"/>
              <a:gd name="connsiteX5" fmla="*/ 478624 w 1102988"/>
              <a:gd name="connsiteY5" fmla="*/ 1989453 h 2112742"/>
              <a:gd name="connsiteX6" fmla="*/ 169621 w 1102988"/>
              <a:gd name="connsiteY6" fmla="*/ 2034189 h 2112742"/>
              <a:gd name="connsiteX7" fmla="*/ 187991 w 1102988"/>
              <a:gd name="connsiteY7" fmla="*/ 869415 h 2112742"/>
              <a:gd name="connsiteX0" fmla="*/ 187991 w 1102988"/>
              <a:gd name="connsiteY0" fmla="*/ 869415 h 2068801"/>
              <a:gd name="connsiteX1" fmla="*/ 1847 w 1102988"/>
              <a:gd name="connsiteY1" fmla="*/ 209021 h 2068801"/>
              <a:gd name="connsiteX2" fmla="*/ 110985 w 1102988"/>
              <a:gd name="connsiteY2" fmla="*/ 25912 h 2068801"/>
              <a:gd name="connsiteX3" fmla="*/ 398011 w 1102988"/>
              <a:gd name="connsiteY3" fmla="*/ 697316 h 2068801"/>
              <a:gd name="connsiteX4" fmla="*/ 1102888 w 1102988"/>
              <a:gd name="connsiteY4" fmla="*/ 1965505 h 2068801"/>
              <a:gd name="connsiteX5" fmla="*/ 478624 w 1102988"/>
              <a:gd name="connsiteY5" fmla="*/ 1989453 h 2068801"/>
              <a:gd name="connsiteX6" fmla="*/ 125859 w 1102988"/>
              <a:gd name="connsiteY6" fmla="*/ 1953574 h 2068801"/>
              <a:gd name="connsiteX7" fmla="*/ 187991 w 1102988"/>
              <a:gd name="connsiteY7" fmla="*/ 869415 h 2068801"/>
              <a:gd name="connsiteX0" fmla="*/ 187991 w 1102988"/>
              <a:gd name="connsiteY0" fmla="*/ 869415 h 2068801"/>
              <a:gd name="connsiteX1" fmla="*/ 1847 w 1102988"/>
              <a:gd name="connsiteY1" fmla="*/ 209021 h 2068801"/>
              <a:gd name="connsiteX2" fmla="*/ 110985 w 1102988"/>
              <a:gd name="connsiteY2" fmla="*/ 25912 h 2068801"/>
              <a:gd name="connsiteX3" fmla="*/ 398011 w 1102988"/>
              <a:gd name="connsiteY3" fmla="*/ 697316 h 2068801"/>
              <a:gd name="connsiteX4" fmla="*/ 1102888 w 1102988"/>
              <a:gd name="connsiteY4" fmla="*/ 1965505 h 2068801"/>
              <a:gd name="connsiteX5" fmla="*/ 478624 w 1102988"/>
              <a:gd name="connsiteY5" fmla="*/ 1989453 h 2068801"/>
              <a:gd name="connsiteX6" fmla="*/ 125859 w 1102988"/>
              <a:gd name="connsiteY6" fmla="*/ 1953574 h 2068801"/>
              <a:gd name="connsiteX7" fmla="*/ 126223 w 1102988"/>
              <a:gd name="connsiteY7" fmla="*/ 1524192 h 2068801"/>
              <a:gd name="connsiteX8" fmla="*/ 187991 w 1102988"/>
              <a:gd name="connsiteY8" fmla="*/ 869415 h 2068801"/>
              <a:gd name="connsiteX0" fmla="*/ 187991 w 1102990"/>
              <a:gd name="connsiteY0" fmla="*/ 869415 h 2065661"/>
              <a:gd name="connsiteX1" fmla="*/ 1847 w 1102990"/>
              <a:gd name="connsiteY1" fmla="*/ 209021 h 2065661"/>
              <a:gd name="connsiteX2" fmla="*/ 110985 w 1102990"/>
              <a:gd name="connsiteY2" fmla="*/ 25912 h 2065661"/>
              <a:gd name="connsiteX3" fmla="*/ 398011 w 1102990"/>
              <a:gd name="connsiteY3" fmla="*/ 697316 h 2065661"/>
              <a:gd name="connsiteX4" fmla="*/ 1102888 w 1102990"/>
              <a:gd name="connsiteY4" fmla="*/ 1965505 h 2065661"/>
              <a:gd name="connsiteX5" fmla="*/ 485533 w 1102990"/>
              <a:gd name="connsiteY5" fmla="*/ 1977937 h 2065661"/>
              <a:gd name="connsiteX6" fmla="*/ 125859 w 1102990"/>
              <a:gd name="connsiteY6" fmla="*/ 1953574 h 2065661"/>
              <a:gd name="connsiteX7" fmla="*/ 126223 w 1102990"/>
              <a:gd name="connsiteY7" fmla="*/ 1524192 h 2065661"/>
              <a:gd name="connsiteX8" fmla="*/ 187991 w 1102990"/>
              <a:gd name="connsiteY8" fmla="*/ 869415 h 2065661"/>
              <a:gd name="connsiteX0" fmla="*/ 187991 w 1114907"/>
              <a:gd name="connsiteY0" fmla="*/ 869415 h 2106710"/>
              <a:gd name="connsiteX1" fmla="*/ 1847 w 1114907"/>
              <a:gd name="connsiteY1" fmla="*/ 209021 h 2106710"/>
              <a:gd name="connsiteX2" fmla="*/ 110985 w 1114907"/>
              <a:gd name="connsiteY2" fmla="*/ 25912 h 2106710"/>
              <a:gd name="connsiteX3" fmla="*/ 398011 w 1114907"/>
              <a:gd name="connsiteY3" fmla="*/ 697316 h 2106710"/>
              <a:gd name="connsiteX4" fmla="*/ 1102888 w 1114907"/>
              <a:gd name="connsiteY4" fmla="*/ 1965505 h 2106710"/>
              <a:gd name="connsiteX5" fmla="*/ 805689 w 1114907"/>
              <a:gd name="connsiteY5" fmla="*/ 2081584 h 2106710"/>
              <a:gd name="connsiteX6" fmla="*/ 485533 w 1114907"/>
              <a:gd name="connsiteY6" fmla="*/ 1977937 h 2106710"/>
              <a:gd name="connsiteX7" fmla="*/ 125859 w 1114907"/>
              <a:gd name="connsiteY7" fmla="*/ 1953574 h 2106710"/>
              <a:gd name="connsiteX8" fmla="*/ 126223 w 1114907"/>
              <a:gd name="connsiteY8" fmla="*/ 1524192 h 2106710"/>
              <a:gd name="connsiteX9" fmla="*/ 187991 w 1114907"/>
              <a:gd name="connsiteY9" fmla="*/ 869415 h 2106710"/>
              <a:gd name="connsiteX0" fmla="*/ 187991 w 914957"/>
              <a:gd name="connsiteY0" fmla="*/ 869415 h 2081618"/>
              <a:gd name="connsiteX1" fmla="*/ 1847 w 914957"/>
              <a:gd name="connsiteY1" fmla="*/ 209021 h 2081618"/>
              <a:gd name="connsiteX2" fmla="*/ 110985 w 914957"/>
              <a:gd name="connsiteY2" fmla="*/ 25912 h 2081618"/>
              <a:gd name="connsiteX3" fmla="*/ 398011 w 914957"/>
              <a:gd name="connsiteY3" fmla="*/ 697316 h 2081618"/>
              <a:gd name="connsiteX4" fmla="*/ 879470 w 914957"/>
              <a:gd name="connsiteY4" fmla="*/ 1700629 h 2081618"/>
              <a:gd name="connsiteX5" fmla="*/ 805689 w 914957"/>
              <a:gd name="connsiteY5" fmla="*/ 2081584 h 2081618"/>
              <a:gd name="connsiteX6" fmla="*/ 485533 w 914957"/>
              <a:gd name="connsiteY6" fmla="*/ 1977937 h 2081618"/>
              <a:gd name="connsiteX7" fmla="*/ 125859 w 914957"/>
              <a:gd name="connsiteY7" fmla="*/ 1953574 h 2081618"/>
              <a:gd name="connsiteX8" fmla="*/ 126223 w 914957"/>
              <a:gd name="connsiteY8" fmla="*/ 1524192 h 2081618"/>
              <a:gd name="connsiteX9" fmla="*/ 187991 w 914957"/>
              <a:gd name="connsiteY9" fmla="*/ 869415 h 2081618"/>
              <a:gd name="connsiteX0" fmla="*/ 187991 w 925498"/>
              <a:gd name="connsiteY0" fmla="*/ 869415 h 2060899"/>
              <a:gd name="connsiteX1" fmla="*/ 1847 w 925498"/>
              <a:gd name="connsiteY1" fmla="*/ 209021 h 2060899"/>
              <a:gd name="connsiteX2" fmla="*/ 110985 w 925498"/>
              <a:gd name="connsiteY2" fmla="*/ 25912 h 2060899"/>
              <a:gd name="connsiteX3" fmla="*/ 398011 w 925498"/>
              <a:gd name="connsiteY3" fmla="*/ 697316 h 2060899"/>
              <a:gd name="connsiteX4" fmla="*/ 879470 w 925498"/>
              <a:gd name="connsiteY4" fmla="*/ 1700629 h 2060899"/>
              <a:gd name="connsiteX5" fmla="*/ 837935 w 925498"/>
              <a:gd name="connsiteY5" fmla="*/ 2060855 h 2060899"/>
              <a:gd name="connsiteX6" fmla="*/ 485533 w 925498"/>
              <a:gd name="connsiteY6" fmla="*/ 1977937 h 2060899"/>
              <a:gd name="connsiteX7" fmla="*/ 125859 w 925498"/>
              <a:gd name="connsiteY7" fmla="*/ 1953574 h 2060899"/>
              <a:gd name="connsiteX8" fmla="*/ 126223 w 925498"/>
              <a:gd name="connsiteY8" fmla="*/ 1524192 h 2060899"/>
              <a:gd name="connsiteX9" fmla="*/ 187991 w 925498"/>
              <a:gd name="connsiteY9" fmla="*/ 869415 h 2060899"/>
              <a:gd name="connsiteX0" fmla="*/ 187991 w 941500"/>
              <a:gd name="connsiteY0" fmla="*/ 869415 h 1991728"/>
              <a:gd name="connsiteX1" fmla="*/ 1847 w 941500"/>
              <a:gd name="connsiteY1" fmla="*/ 209021 h 1991728"/>
              <a:gd name="connsiteX2" fmla="*/ 110985 w 941500"/>
              <a:gd name="connsiteY2" fmla="*/ 25912 h 1991728"/>
              <a:gd name="connsiteX3" fmla="*/ 398011 w 941500"/>
              <a:gd name="connsiteY3" fmla="*/ 697316 h 1991728"/>
              <a:gd name="connsiteX4" fmla="*/ 879470 w 941500"/>
              <a:gd name="connsiteY4" fmla="*/ 1700629 h 1991728"/>
              <a:gd name="connsiteX5" fmla="*/ 872484 w 941500"/>
              <a:gd name="connsiteY5" fmla="*/ 1936478 h 1991728"/>
              <a:gd name="connsiteX6" fmla="*/ 485533 w 941500"/>
              <a:gd name="connsiteY6" fmla="*/ 1977937 h 1991728"/>
              <a:gd name="connsiteX7" fmla="*/ 125859 w 941500"/>
              <a:gd name="connsiteY7" fmla="*/ 1953574 h 1991728"/>
              <a:gd name="connsiteX8" fmla="*/ 126223 w 941500"/>
              <a:gd name="connsiteY8" fmla="*/ 1524192 h 1991728"/>
              <a:gd name="connsiteX9" fmla="*/ 187991 w 941500"/>
              <a:gd name="connsiteY9" fmla="*/ 869415 h 1991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1500" h="1991728">
                <a:moveTo>
                  <a:pt x="187991" y="869415"/>
                </a:moveTo>
                <a:cubicBezTo>
                  <a:pt x="167262" y="650220"/>
                  <a:pt x="14681" y="349605"/>
                  <a:pt x="1847" y="209021"/>
                </a:cubicBezTo>
                <a:cubicBezTo>
                  <a:pt x="-10987" y="68437"/>
                  <a:pt x="44958" y="-55470"/>
                  <a:pt x="110985" y="25912"/>
                </a:cubicBezTo>
                <a:cubicBezTo>
                  <a:pt x="177012" y="107294"/>
                  <a:pt x="172425" y="473475"/>
                  <a:pt x="398011" y="697316"/>
                </a:cubicBezTo>
                <a:cubicBezTo>
                  <a:pt x="623597" y="921157"/>
                  <a:pt x="808069" y="1476828"/>
                  <a:pt x="879470" y="1700629"/>
                </a:cubicBezTo>
                <a:cubicBezTo>
                  <a:pt x="950871" y="1924431"/>
                  <a:pt x="975376" y="1934406"/>
                  <a:pt x="872484" y="1936478"/>
                </a:cubicBezTo>
                <a:cubicBezTo>
                  <a:pt x="769592" y="1938550"/>
                  <a:pt x="602293" y="1992362"/>
                  <a:pt x="485533" y="1977937"/>
                </a:cubicBezTo>
                <a:cubicBezTo>
                  <a:pt x="368773" y="1963512"/>
                  <a:pt x="192270" y="2031501"/>
                  <a:pt x="125859" y="1953574"/>
                </a:cubicBezTo>
                <a:cubicBezTo>
                  <a:pt x="59448" y="1875647"/>
                  <a:pt x="115868" y="1704885"/>
                  <a:pt x="126223" y="1524192"/>
                </a:cubicBezTo>
                <a:cubicBezTo>
                  <a:pt x="136578" y="1343499"/>
                  <a:pt x="208720" y="1088610"/>
                  <a:pt x="187991" y="869415"/>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24" name="Oval 3">
            <a:extLst>
              <a:ext uri="{FF2B5EF4-FFF2-40B4-BE49-F238E27FC236}">
                <a16:creationId xmlns:a16="http://schemas.microsoft.com/office/drawing/2014/main" id="{E8433D91-8C38-517E-C00B-1FB088CA7EE4}"/>
              </a:ext>
            </a:extLst>
          </p:cNvPr>
          <p:cNvSpPr/>
          <p:nvPr/>
        </p:nvSpPr>
        <p:spPr>
          <a:xfrm>
            <a:off x="-10134" y="1661427"/>
            <a:ext cx="622642" cy="54298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38250 w 2013244"/>
              <a:gd name="connsiteY0" fmla="*/ 923457 h 1445363"/>
              <a:gd name="connsiteX1" fmla="*/ 68962 w 2013244"/>
              <a:gd name="connsiteY1" fmla="*/ 2343 h 1445363"/>
              <a:gd name="connsiteX2" fmla="*/ 891013 w 2013244"/>
              <a:gd name="connsiteY2" fmla="*/ 687929 h 1445363"/>
              <a:gd name="connsiteX3" fmla="*/ 1350478 w 2013244"/>
              <a:gd name="connsiteY3" fmla="*/ 870116 h 1445363"/>
              <a:gd name="connsiteX4" fmla="*/ 1821533 w 2013244"/>
              <a:gd name="connsiteY4" fmla="*/ 851643 h 1445363"/>
              <a:gd name="connsiteX5" fmla="*/ 2013232 w 2013244"/>
              <a:gd name="connsiteY5" fmla="*/ 1172838 h 1445363"/>
              <a:gd name="connsiteX6" fmla="*/ 1823887 w 2013244"/>
              <a:gd name="connsiteY6" fmla="*/ 1445311 h 1445363"/>
              <a:gd name="connsiteX7" fmla="*/ 851715 w 2013244"/>
              <a:gd name="connsiteY7" fmla="*/ 1193389 h 1445363"/>
              <a:gd name="connsiteX8" fmla="*/ 138250 w 2013244"/>
              <a:gd name="connsiteY8" fmla="*/ 923457 h 1445363"/>
              <a:gd name="connsiteX0" fmla="*/ 138250 w 2013244"/>
              <a:gd name="connsiteY0" fmla="*/ 924236 h 1446142"/>
              <a:gd name="connsiteX1" fmla="*/ 68962 w 2013244"/>
              <a:gd name="connsiteY1" fmla="*/ 3122 h 1446142"/>
              <a:gd name="connsiteX2" fmla="*/ 1067283 w 2013244"/>
              <a:gd name="connsiteY2" fmla="*/ 534472 h 1446142"/>
              <a:gd name="connsiteX3" fmla="*/ 1350478 w 2013244"/>
              <a:gd name="connsiteY3" fmla="*/ 870895 h 1446142"/>
              <a:gd name="connsiteX4" fmla="*/ 1821533 w 2013244"/>
              <a:gd name="connsiteY4" fmla="*/ 852422 h 1446142"/>
              <a:gd name="connsiteX5" fmla="*/ 2013232 w 2013244"/>
              <a:gd name="connsiteY5" fmla="*/ 1173617 h 1446142"/>
              <a:gd name="connsiteX6" fmla="*/ 1823887 w 2013244"/>
              <a:gd name="connsiteY6" fmla="*/ 1446090 h 1446142"/>
              <a:gd name="connsiteX7" fmla="*/ 851715 w 2013244"/>
              <a:gd name="connsiteY7" fmla="*/ 1194168 h 1446142"/>
              <a:gd name="connsiteX8" fmla="*/ 138250 w 2013244"/>
              <a:gd name="connsiteY8" fmla="*/ 924236 h 1446142"/>
              <a:gd name="connsiteX0" fmla="*/ 130875 w 2016886"/>
              <a:gd name="connsiteY0" fmla="*/ 869152 h 1446142"/>
              <a:gd name="connsiteX1" fmla="*/ 72604 w 2016886"/>
              <a:gd name="connsiteY1" fmla="*/ 3122 h 1446142"/>
              <a:gd name="connsiteX2" fmla="*/ 1070925 w 2016886"/>
              <a:gd name="connsiteY2" fmla="*/ 534472 h 1446142"/>
              <a:gd name="connsiteX3" fmla="*/ 1354120 w 2016886"/>
              <a:gd name="connsiteY3" fmla="*/ 870895 h 1446142"/>
              <a:gd name="connsiteX4" fmla="*/ 1825175 w 2016886"/>
              <a:gd name="connsiteY4" fmla="*/ 852422 h 1446142"/>
              <a:gd name="connsiteX5" fmla="*/ 2016874 w 2016886"/>
              <a:gd name="connsiteY5" fmla="*/ 1173617 h 1446142"/>
              <a:gd name="connsiteX6" fmla="*/ 1827529 w 2016886"/>
              <a:gd name="connsiteY6" fmla="*/ 1446090 h 1446142"/>
              <a:gd name="connsiteX7" fmla="*/ 855357 w 2016886"/>
              <a:gd name="connsiteY7" fmla="*/ 1194168 h 1446142"/>
              <a:gd name="connsiteX8" fmla="*/ 130875 w 2016886"/>
              <a:gd name="connsiteY8" fmla="*/ 869152 h 1446142"/>
              <a:gd name="connsiteX0" fmla="*/ 130875 w 2071180"/>
              <a:gd name="connsiteY0" fmla="*/ 869152 h 1225328"/>
              <a:gd name="connsiteX1" fmla="*/ 72604 w 2071180"/>
              <a:gd name="connsiteY1" fmla="*/ 3122 h 1225328"/>
              <a:gd name="connsiteX2" fmla="*/ 1070925 w 2071180"/>
              <a:gd name="connsiteY2" fmla="*/ 534472 h 1225328"/>
              <a:gd name="connsiteX3" fmla="*/ 1354120 w 2071180"/>
              <a:gd name="connsiteY3" fmla="*/ 870895 h 1225328"/>
              <a:gd name="connsiteX4" fmla="*/ 1825175 w 2071180"/>
              <a:gd name="connsiteY4" fmla="*/ 852422 h 1225328"/>
              <a:gd name="connsiteX5" fmla="*/ 2016874 w 2071180"/>
              <a:gd name="connsiteY5" fmla="*/ 1173617 h 1225328"/>
              <a:gd name="connsiteX6" fmla="*/ 855357 w 2071180"/>
              <a:gd name="connsiteY6" fmla="*/ 1194168 h 1225328"/>
              <a:gd name="connsiteX7" fmla="*/ 130875 w 2071180"/>
              <a:gd name="connsiteY7" fmla="*/ 869152 h 1225328"/>
              <a:gd name="connsiteX0" fmla="*/ 130875 w 1836367"/>
              <a:gd name="connsiteY0" fmla="*/ 869152 h 1194212"/>
              <a:gd name="connsiteX1" fmla="*/ 72604 w 1836367"/>
              <a:gd name="connsiteY1" fmla="*/ 3122 h 1194212"/>
              <a:gd name="connsiteX2" fmla="*/ 1070925 w 1836367"/>
              <a:gd name="connsiteY2" fmla="*/ 534472 h 1194212"/>
              <a:gd name="connsiteX3" fmla="*/ 1354120 w 1836367"/>
              <a:gd name="connsiteY3" fmla="*/ 870895 h 1194212"/>
              <a:gd name="connsiteX4" fmla="*/ 1825175 w 1836367"/>
              <a:gd name="connsiteY4" fmla="*/ 852422 h 1194212"/>
              <a:gd name="connsiteX5" fmla="*/ 855357 w 1836367"/>
              <a:gd name="connsiteY5" fmla="*/ 1194168 h 1194212"/>
              <a:gd name="connsiteX6" fmla="*/ 130875 w 1836367"/>
              <a:gd name="connsiteY6" fmla="*/ 869152 h 1194212"/>
              <a:gd name="connsiteX0" fmla="*/ 130875 w 1361033"/>
              <a:gd name="connsiteY0" fmla="*/ 869152 h 1194168"/>
              <a:gd name="connsiteX1" fmla="*/ 72604 w 1361033"/>
              <a:gd name="connsiteY1" fmla="*/ 3122 h 1194168"/>
              <a:gd name="connsiteX2" fmla="*/ 1070925 w 1361033"/>
              <a:gd name="connsiteY2" fmla="*/ 534472 h 1194168"/>
              <a:gd name="connsiteX3" fmla="*/ 1354120 w 1361033"/>
              <a:gd name="connsiteY3" fmla="*/ 870895 h 1194168"/>
              <a:gd name="connsiteX4" fmla="*/ 855357 w 1361033"/>
              <a:gd name="connsiteY4" fmla="*/ 1194168 h 1194168"/>
              <a:gd name="connsiteX5" fmla="*/ 130875 w 1361033"/>
              <a:gd name="connsiteY5" fmla="*/ 869152 h 1194168"/>
              <a:gd name="connsiteX0" fmla="*/ 130875 w 1114488"/>
              <a:gd name="connsiteY0" fmla="*/ 869552 h 1204759"/>
              <a:gd name="connsiteX1" fmla="*/ 72604 w 1114488"/>
              <a:gd name="connsiteY1" fmla="*/ 3522 h 1204759"/>
              <a:gd name="connsiteX2" fmla="*/ 1070925 w 1114488"/>
              <a:gd name="connsiteY2" fmla="*/ 534872 h 1204759"/>
              <a:gd name="connsiteX3" fmla="*/ 855357 w 1114488"/>
              <a:gd name="connsiteY3" fmla="*/ 1194568 h 1204759"/>
              <a:gd name="connsiteX4" fmla="*/ 130875 w 1114488"/>
              <a:gd name="connsiteY4" fmla="*/ 869552 h 1204759"/>
              <a:gd name="connsiteX0" fmla="*/ 130875 w 1071014"/>
              <a:gd name="connsiteY0" fmla="*/ 869552 h 886568"/>
              <a:gd name="connsiteX1" fmla="*/ 72604 w 1071014"/>
              <a:gd name="connsiteY1" fmla="*/ 3522 h 886568"/>
              <a:gd name="connsiteX2" fmla="*/ 1070925 w 1071014"/>
              <a:gd name="connsiteY2" fmla="*/ 534872 h 886568"/>
              <a:gd name="connsiteX3" fmla="*/ 130875 w 1071014"/>
              <a:gd name="connsiteY3" fmla="*/ 869552 h 886568"/>
              <a:gd name="connsiteX0" fmla="*/ 509885 w 1455729"/>
              <a:gd name="connsiteY0" fmla="*/ 1151747 h 1187731"/>
              <a:gd name="connsiteX1" fmla="*/ 26138 w 1455729"/>
              <a:gd name="connsiteY1" fmla="*/ 2066 h 1187731"/>
              <a:gd name="connsiteX2" fmla="*/ 1449935 w 1455729"/>
              <a:gd name="connsiteY2" fmla="*/ 817067 h 1187731"/>
              <a:gd name="connsiteX3" fmla="*/ 509885 w 1455729"/>
              <a:gd name="connsiteY3" fmla="*/ 1151747 h 1187731"/>
              <a:gd name="connsiteX0" fmla="*/ 509885 w 1451497"/>
              <a:gd name="connsiteY0" fmla="*/ 1213423 h 1246848"/>
              <a:gd name="connsiteX1" fmla="*/ 26138 w 1451497"/>
              <a:gd name="connsiteY1" fmla="*/ 63742 h 1246848"/>
              <a:gd name="connsiteX2" fmla="*/ 269260 w 1451497"/>
              <a:gd name="connsiteY2" fmla="*/ 260620 h 1246848"/>
              <a:gd name="connsiteX3" fmla="*/ 1449935 w 1451497"/>
              <a:gd name="connsiteY3" fmla="*/ 878743 h 1246848"/>
              <a:gd name="connsiteX4" fmla="*/ 509885 w 1451497"/>
              <a:gd name="connsiteY4" fmla="*/ 1213423 h 1246848"/>
              <a:gd name="connsiteX0" fmla="*/ 495691 w 1437203"/>
              <a:gd name="connsiteY0" fmla="*/ 1213423 h 1223005"/>
              <a:gd name="connsiteX1" fmla="*/ 333444 w 1437203"/>
              <a:gd name="connsiteY1" fmla="*/ 518145 h 1223005"/>
              <a:gd name="connsiteX2" fmla="*/ 11944 w 1437203"/>
              <a:gd name="connsiteY2" fmla="*/ 63742 h 1223005"/>
              <a:gd name="connsiteX3" fmla="*/ 255066 w 1437203"/>
              <a:gd name="connsiteY3" fmla="*/ 260620 h 1223005"/>
              <a:gd name="connsiteX4" fmla="*/ 1435741 w 1437203"/>
              <a:gd name="connsiteY4" fmla="*/ 878743 h 1223005"/>
              <a:gd name="connsiteX5" fmla="*/ 495691 w 1437203"/>
              <a:gd name="connsiteY5" fmla="*/ 1213423 h 1223005"/>
              <a:gd name="connsiteX0" fmla="*/ 523843 w 1465355"/>
              <a:gd name="connsiteY0" fmla="*/ 1213423 h 1223005"/>
              <a:gd name="connsiteX1" fmla="*/ 361596 w 1465355"/>
              <a:gd name="connsiteY1" fmla="*/ 518145 h 1223005"/>
              <a:gd name="connsiteX2" fmla="*/ 29426 w 1465355"/>
              <a:gd name="connsiteY2" fmla="*/ 144921 h 1223005"/>
              <a:gd name="connsiteX3" fmla="*/ 40096 w 1465355"/>
              <a:gd name="connsiteY3" fmla="*/ 63742 h 1223005"/>
              <a:gd name="connsiteX4" fmla="*/ 283218 w 1465355"/>
              <a:gd name="connsiteY4" fmla="*/ 260620 h 1223005"/>
              <a:gd name="connsiteX5" fmla="*/ 1463893 w 1465355"/>
              <a:gd name="connsiteY5" fmla="*/ 878743 h 1223005"/>
              <a:gd name="connsiteX6" fmla="*/ 523843 w 1465355"/>
              <a:gd name="connsiteY6" fmla="*/ 1213423 h 1223005"/>
              <a:gd name="connsiteX0" fmla="*/ 517510 w 1459022"/>
              <a:gd name="connsiteY0" fmla="*/ 1222870 h 1232452"/>
              <a:gd name="connsiteX1" fmla="*/ 355263 w 1459022"/>
              <a:gd name="connsiteY1" fmla="*/ 527592 h 1232452"/>
              <a:gd name="connsiteX2" fmla="*/ 23093 w 1459022"/>
              <a:gd name="connsiteY2" fmla="*/ 154368 h 1232452"/>
              <a:gd name="connsiteX3" fmla="*/ 56157 w 1459022"/>
              <a:gd name="connsiteY3" fmla="*/ 61992 h 1232452"/>
              <a:gd name="connsiteX4" fmla="*/ 276885 w 1459022"/>
              <a:gd name="connsiteY4" fmla="*/ 270067 h 1232452"/>
              <a:gd name="connsiteX5" fmla="*/ 1457560 w 1459022"/>
              <a:gd name="connsiteY5" fmla="*/ 888190 h 1232452"/>
              <a:gd name="connsiteX6" fmla="*/ 517510 w 1459022"/>
              <a:gd name="connsiteY6" fmla="*/ 1222870 h 1232452"/>
              <a:gd name="connsiteX0" fmla="*/ 517510 w 1459022"/>
              <a:gd name="connsiteY0" fmla="*/ 1166928 h 1176510"/>
              <a:gd name="connsiteX1" fmla="*/ 355263 w 1459022"/>
              <a:gd name="connsiteY1" fmla="*/ 471650 h 1176510"/>
              <a:gd name="connsiteX2" fmla="*/ 23093 w 1459022"/>
              <a:gd name="connsiteY2" fmla="*/ 98426 h 1176510"/>
              <a:gd name="connsiteX3" fmla="*/ 56157 w 1459022"/>
              <a:gd name="connsiteY3" fmla="*/ 6050 h 1176510"/>
              <a:gd name="connsiteX4" fmla="*/ 276885 w 1459022"/>
              <a:gd name="connsiteY4" fmla="*/ 214125 h 1176510"/>
              <a:gd name="connsiteX5" fmla="*/ 1457560 w 1459022"/>
              <a:gd name="connsiteY5" fmla="*/ 832248 h 1176510"/>
              <a:gd name="connsiteX6" fmla="*/ 517510 w 1459022"/>
              <a:gd name="connsiteY6" fmla="*/ 1166928 h 1176510"/>
              <a:gd name="connsiteX0" fmla="*/ 517510 w 1459022"/>
              <a:gd name="connsiteY0" fmla="*/ 1166928 h 1176510"/>
              <a:gd name="connsiteX1" fmla="*/ 355263 w 1459022"/>
              <a:gd name="connsiteY1" fmla="*/ 471650 h 1176510"/>
              <a:gd name="connsiteX2" fmla="*/ 23093 w 1459022"/>
              <a:gd name="connsiteY2" fmla="*/ 98426 h 1176510"/>
              <a:gd name="connsiteX3" fmla="*/ 56157 w 1459022"/>
              <a:gd name="connsiteY3" fmla="*/ 6050 h 1176510"/>
              <a:gd name="connsiteX4" fmla="*/ 276885 w 1459022"/>
              <a:gd name="connsiteY4" fmla="*/ 214125 h 1176510"/>
              <a:gd name="connsiteX5" fmla="*/ 1457560 w 1459022"/>
              <a:gd name="connsiteY5" fmla="*/ 832248 h 1176510"/>
              <a:gd name="connsiteX6" fmla="*/ 517510 w 1459022"/>
              <a:gd name="connsiteY6" fmla="*/ 1166928 h 1176510"/>
              <a:gd name="connsiteX0" fmla="*/ 517510 w 1459017"/>
              <a:gd name="connsiteY0" fmla="*/ 1166928 h 1168464"/>
              <a:gd name="connsiteX1" fmla="*/ 373923 w 1459017"/>
              <a:gd name="connsiteY1" fmla="*/ 706782 h 1168464"/>
              <a:gd name="connsiteX2" fmla="*/ 355263 w 1459017"/>
              <a:gd name="connsiteY2" fmla="*/ 471650 h 1168464"/>
              <a:gd name="connsiteX3" fmla="*/ 23093 w 1459017"/>
              <a:gd name="connsiteY3" fmla="*/ 98426 h 1168464"/>
              <a:gd name="connsiteX4" fmla="*/ 56157 w 1459017"/>
              <a:gd name="connsiteY4" fmla="*/ 6050 h 1168464"/>
              <a:gd name="connsiteX5" fmla="*/ 276885 w 1459017"/>
              <a:gd name="connsiteY5" fmla="*/ 214125 h 1168464"/>
              <a:gd name="connsiteX6" fmla="*/ 1457560 w 1459017"/>
              <a:gd name="connsiteY6" fmla="*/ 832248 h 1168464"/>
              <a:gd name="connsiteX7" fmla="*/ 517510 w 1459017"/>
              <a:gd name="connsiteY7" fmla="*/ 1166928 h 1168464"/>
              <a:gd name="connsiteX0" fmla="*/ 517510 w 1459002"/>
              <a:gd name="connsiteY0" fmla="*/ 1166928 h 1168286"/>
              <a:gd name="connsiteX1" fmla="*/ 373923 w 1459002"/>
              <a:gd name="connsiteY1" fmla="*/ 706782 h 1168286"/>
              <a:gd name="connsiteX2" fmla="*/ 355263 w 1459002"/>
              <a:gd name="connsiteY2" fmla="*/ 471650 h 1168286"/>
              <a:gd name="connsiteX3" fmla="*/ 23093 w 1459002"/>
              <a:gd name="connsiteY3" fmla="*/ 98426 h 1168286"/>
              <a:gd name="connsiteX4" fmla="*/ 56157 w 1459002"/>
              <a:gd name="connsiteY4" fmla="*/ 6050 h 1168286"/>
              <a:gd name="connsiteX5" fmla="*/ 276885 w 1459002"/>
              <a:gd name="connsiteY5" fmla="*/ 214125 h 1168286"/>
              <a:gd name="connsiteX6" fmla="*/ 721023 w 1459002"/>
              <a:gd name="connsiteY6" fmla="*/ 385809 h 1168286"/>
              <a:gd name="connsiteX7" fmla="*/ 1457560 w 1459002"/>
              <a:gd name="connsiteY7" fmla="*/ 832248 h 1168286"/>
              <a:gd name="connsiteX8" fmla="*/ 517510 w 1459002"/>
              <a:gd name="connsiteY8" fmla="*/ 1166928 h 1168286"/>
              <a:gd name="connsiteX0" fmla="*/ 517510 w 842033"/>
              <a:gd name="connsiteY0" fmla="*/ 1166928 h 1170444"/>
              <a:gd name="connsiteX1" fmla="*/ 373923 w 842033"/>
              <a:gd name="connsiteY1" fmla="*/ 706782 h 1170444"/>
              <a:gd name="connsiteX2" fmla="*/ 355263 w 842033"/>
              <a:gd name="connsiteY2" fmla="*/ 471650 h 1170444"/>
              <a:gd name="connsiteX3" fmla="*/ 23093 w 842033"/>
              <a:gd name="connsiteY3" fmla="*/ 98426 h 1170444"/>
              <a:gd name="connsiteX4" fmla="*/ 56157 w 842033"/>
              <a:gd name="connsiteY4" fmla="*/ 6050 h 1170444"/>
              <a:gd name="connsiteX5" fmla="*/ 276885 w 842033"/>
              <a:gd name="connsiteY5" fmla="*/ 214125 h 1170444"/>
              <a:gd name="connsiteX6" fmla="*/ 721023 w 842033"/>
              <a:gd name="connsiteY6" fmla="*/ 385809 h 1170444"/>
              <a:gd name="connsiteX7" fmla="*/ 789488 w 842033"/>
              <a:gd name="connsiteY7" fmla="*/ 440362 h 1170444"/>
              <a:gd name="connsiteX8" fmla="*/ 517510 w 842033"/>
              <a:gd name="connsiteY8" fmla="*/ 1166928 h 1170444"/>
              <a:gd name="connsiteX0" fmla="*/ 413007 w 848325"/>
              <a:gd name="connsiteY0" fmla="*/ 894474 h 904156"/>
              <a:gd name="connsiteX1" fmla="*/ 373923 w 848325"/>
              <a:gd name="connsiteY1" fmla="*/ 706782 h 904156"/>
              <a:gd name="connsiteX2" fmla="*/ 355263 w 848325"/>
              <a:gd name="connsiteY2" fmla="*/ 471650 h 904156"/>
              <a:gd name="connsiteX3" fmla="*/ 23093 w 848325"/>
              <a:gd name="connsiteY3" fmla="*/ 98426 h 904156"/>
              <a:gd name="connsiteX4" fmla="*/ 56157 w 848325"/>
              <a:gd name="connsiteY4" fmla="*/ 6050 h 904156"/>
              <a:gd name="connsiteX5" fmla="*/ 276885 w 848325"/>
              <a:gd name="connsiteY5" fmla="*/ 214125 h 904156"/>
              <a:gd name="connsiteX6" fmla="*/ 721023 w 848325"/>
              <a:gd name="connsiteY6" fmla="*/ 385809 h 904156"/>
              <a:gd name="connsiteX7" fmla="*/ 789488 w 848325"/>
              <a:gd name="connsiteY7" fmla="*/ 440362 h 904156"/>
              <a:gd name="connsiteX8" fmla="*/ 413007 w 848325"/>
              <a:gd name="connsiteY8" fmla="*/ 894474 h 904156"/>
              <a:gd name="connsiteX0" fmla="*/ 413007 w 893604"/>
              <a:gd name="connsiteY0" fmla="*/ 894474 h 902769"/>
              <a:gd name="connsiteX1" fmla="*/ 373923 w 893604"/>
              <a:gd name="connsiteY1" fmla="*/ 706782 h 902769"/>
              <a:gd name="connsiteX2" fmla="*/ 355263 w 893604"/>
              <a:gd name="connsiteY2" fmla="*/ 471650 h 902769"/>
              <a:gd name="connsiteX3" fmla="*/ 23093 w 893604"/>
              <a:gd name="connsiteY3" fmla="*/ 98426 h 902769"/>
              <a:gd name="connsiteX4" fmla="*/ 56157 w 893604"/>
              <a:gd name="connsiteY4" fmla="*/ 6050 h 902769"/>
              <a:gd name="connsiteX5" fmla="*/ 276885 w 893604"/>
              <a:gd name="connsiteY5" fmla="*/ 214125 h 902769"/>
              <a:gd name="connsiteX6" fmla="*/ 721023 w 893604"/>
              <a:gd name="connsiteY6" fmla="*/ 385809 h 902769"/>
              <a:gd name="connsiteX7" fmla="*/ 864133 w 893604"/>
              <a:gd name="connsiteY7" fmla="*/ 466488 h 902769"/>
              <a:gd name="connsiteX8" fmla="*/ 413007 w 893604"/>
              <a:gd name="connsiteY8" fmla="*/ 894474 h 902769"/>
              <a:gd name="connsiteX0" fmla="*/ 413007 w 884894"/>
              <a:gd name="connsiteY0" fmla="*/ 894474 h 902769"/>
              <a:gd name="connsiteX1" fmla="*/ 373923 w 884894"/>
              <a:gd name="connsiteY1" fmla="*/ 706782 h 902769"/>
              <a:gd name="connsiteX2" fmla="*/ 355263 w 884894"/>
              <a:gd name="connsiteY2" fmla="*/ 471650 h 902769"/>
              <a:gd name="connsiteX3" fmla="*/ 23093 w 884894"/>
              <a:gd name="connsiteY3" fmla="*/ 98426 h 902769"/>
              <a:gd name="connsiteX4" fmla="*/ 56157 w 884894"/>
              <a:gd name="connsiteY4" fmla="*/ 6050 h 902769"/>
              <a:gd name="connsiteX5" fmla="*/ 276885 w 884894"/>
              <a:gd name="connsiteY5" fmla="*/ 214125 h 902769"/>
              <a:gd name="connsiteX6" fmla="*/ 721023 w 884894"/>
              <a:gd name="connsiteY6" fmla="*/ 385809 h 902769"/>
              <a:gd name="connsiteX7" fmla="*/ 864133 w 884894"/>
              <a:gd name="connsiteY7" fmla="*/ 466488 h 902769"/>
              <a:gd name="connsiteX8" fmla="*/ 413007 w 884894"/>
              <a:gd name="connsiteY8" fmla="*/ 894474 h 902769"/>
              <a:gd name="connsiteX0" fmla="*/ 413007 w 886020"/>
              <a:gd name="connsiteY0" fmla="*/ 894474 h 902769"/>
              <a:gd name="connsiteX1" fmla="*/ 373923 w 886020"/>
              <a:gd name="connsiteY1" fmla="*/ 706782 h 902769"/>
              <a:gd name="connsiteX2" fmla="*/ 355263 w 886020"/>
              <a:gd name="connsiteY2" fmla="*/ 471650 h 902769"/>
              <a:gd name="connsiteX3" fmla="*/ 23093 w 886020"/>
              <a:gd name="connsiteY3" fmla="*/ 98426 h 902769"/>
              <a:gd name="connsiteX4" fmla="*/ 56157 w 886020"/>
              <a:gd name="connsiteY4" fmla="*/ 6050 h 902769"/>
              <a:gd name="connsiteX5" fmla="*/ 276885 w 886020"/>
              <a:gd name="connsiteY5" fmla="*/ 214125 h 902769"/>
              <a:gd name="connsiteX6" fmla="*/ 721023 w 886020"/>
              <a:gd name="connsiteY6" fmla="*/ 385809 h 902769"/>
              <a:gd name="connsiteX7" fmla="*/ 864133 w 886020"/>
              <a:gd name="connsiteY7" fmla="*/ 466488 h 902769"/>
              <a:gd name="connsiteX8" fmla="*/ 413007 w 886020"/>
              <a:gd name="connsiteY8" fmla="*/ 894474 h 902769"/>
              <a:gd name="connsiteX0" fmla="*/ 413007 w 907746"/>
              <a:gd name="connsiteY0" fmla="*/ 894474 h 902964"/>
              <a:gd name="connsiteX1" fmla="*/ 373923 w 907746"/>
              <a:gd name="connsiteY1" fmla="*/ 706782 h 902964"/>
              <a:gd name="connsiteX2" fmla="*/ 355263 w 907746"/>
              <a:gd name="connsiteY2" fmla="*/ 471650 h 902964"/>
              <a:gd name="connsiteX3" fmla="*/ 23093 w 907746"/>
              <a:gd name="connsiteY3" fmla="*/ 98426 h 902964"/>
              <a:gd name="connsiteX4" fmla="*/ 56157 w 907746"/>
              <a:gd name="connsiteY4" fmla="*/ 6050 h 902964"/>
              <a:gd name="connsiteX5" fmla="*/ 276885 w 907746"/>
              <a:gd name="connsiteY5" fmla="*/ 214125 h 902964"/>
              <a:gd name="connsiteX6" fmla="*/ 721023 w 907746"/>
              <a:gd name="connsiteY6" fmla="*/ 385809 h 902964"/>
              <a:gd name="connsiteX7" fmla="*/ 886527 w 907746"/>
              <a:gd name="connsiteY7" fmla="*/ 462756 h 902964"/>
              <a:gd name="connsiteX8" fmla="*/ 413007 w 907746"/>
              <a:gd name="connsiteY8" fmla="*/ 894474 h 902964"/>
              <a:gd name="connsiteX0" fmla="*/ 413007 w 941905"/>
              <a:gd name="connsiteY0" fmla="*/ 894474 h 902964"/>
              <a:gd name="connsiteX1" fmla="*/ 373923 w 941905"/>
              <a:gd name="connsiteY1" fmla="*/ 706782 h 902964"/>
              <a:gd name="connsiteX2" fmla="*/ 355263 w 941905"/>
              <a:gd name="connsiteY2" fmla="*/ 471650 h 902964"/>
              <a:gd name="connsiteX3" fmla="*/ 23093 w 941905"/>
              <a:gd name="connsiteY3" fmla="*/ 98426 h 902964"/>
              <a:gd name="connsiteX4" fmla="*/ 56157 w 941905"/>
              <a:gd name="connsiteY4" fmla="*/ 6050 h 902964"/>
              <a:gd name="connsiteX5" fmla="*/ 276885 w 941905"/>
              <a:gd name="connsiteY5" fmla="*/ 214125 h 902964"/>
              <a:gd name="connsiteX6" fmla="*/ 830354 w 941905"/>
              <a:gd name="connsiteY6" fmla="*/ 185039 h 902964"/>
              <a:gd name="connsiteX7" fmla="*/ 886527 w 941905"/>
              <a:gd name="connsiteY7" fmla="*/ 462756 h 902964"/>
              <a:gd name="connsiteX8" fmla="*/ 413007 w 941905"/>
              <a:gd name="connsiteY8" fmla="*/ 894474 h 902964"/>
              <a:gd name="connsiteX0" fmla="*/ 413007 w 941905"/>
              <a:gd name="connsiteY0" fmla="*/ 894474 h 907718"/>
              <a:gd name="connsiteX1" fmla="*/ 123457 w 941905"/>
              <a:gd name="connsiteY1" fmla="*/ 742563 h 907718"/>
              <a:gd name="connsiteX2" fmla="*/ 355263 w 941905"/>
              <a:gd name="connsiteY2" fmla="*/ 471650 h 907718"/>
              <a:gd name="connsiteX3" fmla="*/ 23093 w 941905"/>
              <a:gd name="connsiteY3" fmla="*/ 98426 h 907718"/>
              <a:gd name="connsiteX4" fmla="*/ 56157 w 941905"/>
              <a:gd name="connsiteY4" fmla="*/ 6050 h 907718"/>
              <a:gd name="connsiteX5" fmla="*/ 276885 w 941905"/>
              <a:gd name="connsiteY5" fmla="*/ 214125 h 907718"/>
              <a:gd name="connsiteX6" fmla="*/ 830354 w 941905"/>
              <a:gd name="connsiteY6" fmla="*/ 185039 h 907718"/>
              <a:gd name="connsiteX7" fmla="*/ 886527 w 941905"/>
              <a:gd name="connsiteY7" fmla="*/ 462756 h 907718"/>
              <a:gd name="connsiteX8" fmla="*/ 413007 w 941905"/>
              <a:gd name="connsiteY8" fmla="*/ 894474 h 907718"/>
              <a:gd name="connsiteX0" fmla="*/ 398724 w 927622"/>
              <a:gd name="connsiteY0" fmla="*/ 895672 h 905103"/>
              <a:gd name="connsiteX1" fmla="*/ 109174 w 927622"/>
              <a:gd name="connsiteY1" fmla="*/ 743761 h 905103"/>
              <a:gd name="connsiteX2" fmla="*/ 46782 w 927622"/>
              <a:gd name="connsiteY2" fmla="*/ 534471 h 905103"/>
              <a:gd name="connsiteX3" fmla="*/ 8810 w 927622"/>
              <a:gd name="connsiteY3" fmla="*/ 99624 h 905103"/>
              <a:gd name="connsiteX4" fmla="*/ 41874 w 927622"/>
              <a:gd name="connsiteY4" fmla="*/ 7248 h 905103"/>
              <a:gd name="connsiteX5" fmla="*/ 262602 w 927622"/>
              <a:gd name="connsiteY5" fmla="*/ 215323 h 905103"/>
              <a:gd name="connsiteX6" fmla="*/ 816071 w 927622"/>
              <a:gd name="connsiteY6" fmla="*/ 186237 h 905103"/>
              <a:gd name="connsiteX7" fmla="*/ 872244 w 927622"/>
              <a:gd name="connsiteY7" fmla="*/ 463954 h 905103"/>
              <a:gd name="connsiteX8" fmla="*/ 398724 w 927622"/>
              <a:gd name="connsiteY8" fmla="*/ 895672 h 905103"/>
              <a:gd name="connsiteX0" fmla="*/ 413699 w 942597"/>
              <a:gd name="connsiteY0" fmla="*/ 807150 h 816581"/>
              <a:gd name="connsiteX1" fmla="*/ 124149 w 942597"/>
              <a:gd name="connsiteY1" fmla="*/ 655239 h 816581"/>
              <a:gd name="connsiteX2" fmla="*/ 61757 w 942597"/>
              <a:gd name="connsiteY2" fmla="*/ 445949 h 816581"/>
              <a:gd name="connsiteX3" fmla="*/ 23785 w 942597"/>
              <a:gd name="connsiteY3" fmla="*/ 11102 h 816581"/>
              <a:gd name="connsiteX4" fmla="*/ 277577 w 942597"/>
              <a:gd name="connsiteY4" fmla="*/ 126801 h 816581"/>
              <a:gd name="connsiteX5" fmla="*/ 831046 w 942597"/>
              <a:gd name="connsiteY5" fmla="*/ 97715 h 816581"/>
              <a:gd name="connsiteX6" fmla="*/ 887219 w 942597"/>
              <a:gd name="connsiteY6" fmla="*/ 375432 h 816581"/>
              <a:gd name="connsiteX7" fmla="*/ 413699 w 942597"/>
              <a:gd name="connsiteY7" fmla="*/ 807150 h 816581"/>
              <a:gd name="connsiteX0" fmla="*/ 384607 w 913505"/>
              <a:gd name="connsiteY0" fmla="*/ 739699 h 749130"/>
              <a:gd name="connsiteX1" fmla="*/ 95057 w 913505"/>
              <a:gd name="connsiteY1" fmla="*/ 587788 h 749130"/>
              <a:gd name="connsiteX2" fmla="*/ 32665 w 913505"/>
              <a:gd name="connsiteY2" fmla="*/ 378498 h 749130"/>
              <a:gd name="connsiteX3" fmla="*/ 66255 w 913505"/>
              <a:gd name="connsiteY3" fmla="*/ 118579 h 749130"/>
              <a:gd name="connsiteX4" fmla="*/ 248485 w 913505"/>
              <a:gd name="connsiteY4" fmla="*/ 59350 h 749130"/>
              <a:gd name="connsiteX5" fmla="*/ 801954 w 913505"/>
              <a:gd name="connsiteY5" fmla="*/ 30264 h 749130"/>
              <a:gd name="connsiteX6" fmla="*/ 858127 w 913505"/>
              <a:gd name="connsiteY6" fmla="*/ 307981 h 749130"/>
              <a:gd name="connsiteX7" fmla="*/ 384607 w 913505"/>
              <a:gd name="connsiteY7" fmla="*/ 739699 h 749130"/>
              <a:gd name="connsiteX0" fmla="*/ 396813 w 925711"/>
              <a:gd name="connsiteY0" fmla="*/ 736567 h 745998"/>
              <a:gd name="connsiteX1" fmla="*/ 107263 w 925711"/>
              <a:gd name="connsiteY1" fmla="*/ 584656 h 745998"/>
              <a:gd name="connsiteX2" fmla="*/ 44871 w 925711"/>
              <a:gd name="connsiteY2" fmla="*/ 375366 h 745998"/>
              <a:gd name="connsiteX3" fmla="*/ 78461 w 925711"/>
              <a:gd name="connsiteY3" fmla="*/ 115447 h 745998"/>
              <a:gd name="connsiteX4" fmla="*/ 550914 w 925711"/>
              <a:gd name="connsiteY4" fmla="*/ 86036 h 745998"/>
              <a:gd name="connsiteX5" fmla="*/ 814160 w 925711"/>
              <a:gd name="connsiteY5" fmla="*/ 27132 h 745998"/>
              <a:gd name="connsiteX6" fmla="*/ 870333 w 925711"/>
              <a:gd name="connsiteY6" fmla="*/ 304849 h 745998"/>
              <a:gd name="connsiteX7" fmla="*/ 396813 w 925711"/>
              <a:gd name="connsiteY7" fmla="*/ 736567 h 745998"/>
              <a:gd name="connsiteX0" fmla="*/ 396813 w 933163"/>
              <a:gd name="connsiteY0" fmla="*/ 741981 h 751412"/>
              <a:gd name="connsiteX1" fmla="*/ 107263 w 933163"/>
              <a:gd name="connsiteY1" fmla="*/ 590070 h 751412"/>
              <a:gd name="connsiteX2" fmla="*/ 44871 w 933163"/>
              <a:gd name="connsiteY2" fmla="*/ 380780 h 751412"/>
              <a:gd name="connsiteX3" fmla="*/ 78461 w 933163"/>
              <a:gd name="connsiteY3" fmla="*/ 120861 h 751412"/>
              <a:gd name="connsiteX4" fmla="*/ 550914 w 933163"/>
              <a:gd name="connsiteY4" fmla="*/ 91450 h 751412"/>
              <a:gd name="connsiteX5" fmla="*/ 828075 w 933163"/>
              <a:gd name="connsiteY5" fmla="*/ 26582 h 751412"/>
              <a:gd name="connsiteX6" fmla="*/ 870333 w 933163"/>
              <a:gd name="connsiteY6" fmla="*/ 310263 h 751412"/>
              <a:gd name="connsiteX7" fmla="*/ 396813 w 933163"/>
              <a:gd name="connsiteY7" fmla="*/ 741981 h 751412"/>
              <a:gd name="connsiteX0" fmla="*/ 396813 w 933163"/>
              <a:gd name="connsiteY0" fmla="*/ 715399 h 724830"/>
              <a:gd name="connsiteX1" fmla="*/ 107263 w 933163"/>
              <a:gd name="connsiteY1" fmla="*/ 563488 h 724830"/>
              <a:gd name="connsiteX2" fmla="*/ 44871 w 933163"/>
              <a:gd name="connsiteY2" fmla="*/ 354198 h 724830"/>
              <a:gd name="connsiteX3" fmla="*/ 78461 w 933163"/>
              <a:gd name="connsiteY3" fmla="*/ 94279 h 724830"/>
              <a:gd name="connsiteX4" fmla="*/ 550914 w 933163"/>
              <a:gd name="connsiteY4" fmla="*/ 64868 h 724830"/>
              <a:gd name="connsiteX5" fmla="*/ 828075 w 933163"/>
              <a:gd name="connsiteY5" fmla="*/ 0 h 724830"/>
              <a:gd name="connsiteX6" fmla="*/ 870333 w 933163"/>
              <a:gd name="connsiteY6" fmla="*/ 283681 h 724830"/>
              <a:gd name="connsiteX7" fmla="*/ 396813 w 933163"/>
              <a:gd name="connsiteY7" fmla="*/ 715399 h 724830"/>
              <a:gd name="connsiteX0" fmla="*/ 392746 w 929096"/>
              <a:gd name="connsiteY0" fmla="*/ 715399 h 724830"/>
              <a:gd name="connsiteX1" fmla="*/ 103196 w 929096"/>
              <a:gd name="connsiteY1" fmla="*/ 563488 h 724830"/>
              <a:gd name="connsiteX2" fmla="*/ 40804 w 929096"/>
              <a:gd name="connsiteY2" fmla="*/ 354198 h 724830"/>
              <a:gd name="connsiteX3" fmla="*/ 74394 w 929096"/>
              <a:gd name="connsiteY3" fmla="*/ 94279 h 724830"/>
              <a:gd name="connsiteX4" fmla="*/ 461370 w 929096"/>
              <a:gd name="connsiteY4" fmla="*/ 64868 h 724830"/>
              <a:gd name="connsiteX5" fmla="*/ 824008 w 929096"/>
              <a:gd name="connsiteY5" fmla="*/ 0 h 724830"/>
              <a:gd name="connsiteX6" fmla="*/ 866266 w 929096"/>
              <a:gd name="connsiteY6" fmla="*/ 283681 h 724830"/>
              <a:gd name="connsiteX7" fmla="*/ 392746 w 929096"/>
              <a:gd name="connsiteY7" fmla="*/ 715399 h 724830"/>
              <a:gd name="connsiteX0" fmla="*/ 392746 w 929096"/>
              <a:gd name="connsiteY0" fmla="*/ 715399 h 724830"/>
              <a:gd name="connsiteX1" fmla="*/ 103196 w 929096"/>
              <a:gd name="connsiteY1" fmla="*/ 563488 h 724830"/>
              <a:gd name="connsiteX2" fmla="*/ 40804 w 929096"/>
              <a:gd name="connsiteY2" fmla="*/ 354198 h 724830"/>
              <a:gd name="connsiteX3" fmla="*/ 74394 w 929096"/>
              <a:gd name="connsiteY3" fmla="*/ 94279 h 724830"/>
              <a:gd name="connsiteX4" fmla="*/ 461370 w 929096"/>
              <a:gd name="connsiteY4" fmla="*/ 64868 h 724830"/>
              <a:gd name="connsiteX5" fmla="*/ 824008 w 929096"/>
              <a:gd name="connsiteY5" fmla="*/ 0 h 724830"/>
              <a:gd name="connsiteX6" fmla="*/ 866266 w 929096"/>
              <a:gd name="connsiteY6" fmla="*/ 283681 h 724830"/>
              <a:gd name="connsiteX7" fmla="*/ 392746 w 929096"/>
              <a:gd name="connsiteY7" fmla="*/ 715399 h 724830"/>
              <a:gd name="connsiteX0" fmla="*/ 392746 w 898708"/>
              <a:gd name="connsiteY0" fmla="*/ 715399 h 717332"/>
              <a:gd name="connsiteX1" fmla="*/ 103196 w 898708"/>
              <a:gd name="connsiteY1" fmla="*/ 563488 h 717332"/>
              <a:gd name="connsiteX2" fmla="*/ 40804 w 898708"/>
              <a:gd name="connsiteY2" fmla="*/ 354198 h 717332"/>
              <a:gd name="connsiteX3" fmla="*/ 74394 w 898708"/>
              <a:gd name="connsiteY3" fmla="*/ 94279 h 717332"/>
              <a:gd name="connsiteX4" fmla="*/ 461370 w 898708"/>
              <a:gd name="connsiteY4" fmla="*/ 64868 h 717332"/>
              <a:gd name="connsiteX5" fmla="*/ 824008 w 898708"/>
              <a:gd name="connsiteY5" fmla="*/ 0 h 717332"/>
              <a:gd name="connsiteX6" fmla="*/ 788741 w 898708"/>
              <a:gd name="connsiteY6" fmla="*/ 456622 h 717332"/>
              <a:gd name="connsiteX7" fmla="*/ 392746 w 898708"/>
              <a:gd name="connsiteY7" fmla="*/ 715399 h 717332"/>
              <a:gd name="connsiteX0" fmla="*/ 392746 w 859859"/>
              <a:gd name="connsiteY0" fmla="*/ 715399 h 717332"/>
              <a:gd name="connsiteX1" fmla="*/ 103196 w 859859"/>
              <a:gd name="connsiteY1" fmla="*/ 563488 h 717332"/>
              <a:gd name="connsiteX2" fmla="*/ 40804 w 859859"/>
              <a:gd name="connsiteY2" fmla="*/ 354198 h 717332"/>
              <a:gd name="connsiteX3" fmla="*/ 74394 w 859859"/>
              <a:gd name="connsiteY3" fmla="*/ 94279 h 717332"/>
              <a:gd name="connsiteX4" fmla="*/ 461370 w 859859"/>
              <a:gd name="connsiteY4" fmla="*/ 64868 h 717332"/>
              <a:gd name="connsiteX5" fmla="*/ 824008 w 859859"/>
              <a:gd name="connsiteY5" fmla="*/ 0 h 717332"/>
              <a:gd name="connsiteX6" fmla="*/ 830405 w 859859"/>
              <a:gd name="connsiteY6" fmla="*/ 189480 h 717332"/>
              <a:gd name="connsiteX7" fmla="*/ 788741 w 859859"/>
              <a:gd name="connsiteY7" fmla="*/ 456622 h 717332"/>
              <a:gd name="connsiteX8" fmla="*/ 392746 w 859859"/>
              <a:gd name="connsiteY8" fmla="*/ 715399 h 717332"/>
              <a:gd name="connsiteX0" fmla="*/ 392746 w 835314"/>
              <a:gd name="connsiteY0" fmla="*/ 715399 h 717332"/>
              <a:gd name="connsiteX1" fmla="*/ 103196 w 835314"/>
              <a:gd name="connsiteY1" fmla="*/ 563488 h 717332"/>
              <a:gd name="connsiteX2" fmla="*/ 40804 w 835314"/>
              <a:gd name="connsiteY2" fmla="*/ 354198 h 717332"/>
              <a:gd name="connsiteX3" fmla="*/ 74394 w 835314"/>
              <a:gd name="connsiteY3" fmla="*/ 94279 h 717332"/>
              <a:gd name="connsiteX4" fmla="*/ 461370 w 835314"/>
              <a:gd name="connsiteY4" fmla="*/ 64868 h 717332"/>
              <a:gd name="connsiteX5" fmla="*/ 776300 w 835314"/>
              <a:gd name="connsiteY5" fmla="*/ 0 h 717332"/>
              <a:gd name="connsiteX6" fmla="*/ 830405 w 835314"/>
              <a:gd name="connsiteY6" fmla="*/ 189480 h 717332"/>
              <a:gd name="connsiteX7" fmla="*/ 788741 w 835314"/>
              <a:gd name="connsiteY7" fmla="*/ 456622 h 717332"/>
              <a:gd name="connsiteX8" fmla="*/ 392746 w 835314"/>
              <a:gd name="connsiteY8" fmla="*/ 715399 h 717332"/>
              <a:gd name="connsiteX0" fmla="*/ 460332 w 835314"/>
              <a:gd name="connsiteY0" fmla="*/ 568300 h 586071"/>
              <a:gd name="connsiteX1" fmla="*/ 103196 w 835314"/>
              <a:gd name="connsiteY1" fmla="*/ 563488 h 586071"/>
              <a:gd name="connsiteX2" fmla="*/ 40804 w 835314"/>
              <a:gd name="connsiteY2" fmla="*/ 354198 h 586071"/>
              <a:gd name="connsiteX3" fmla="*/ 74394 w 835314"/>
              <a:gd name="connsiteY3" fmla="*/ 94279 h 586071"/>
              <a:gd name="connsiteX4" fmla="*/ 461370 w 835314"/>
              <a:gd name="connsiteY4" fmla="*/ 64868 h 586071"/>
              <a:gd name="connsiteX5" fmla="*/ 776300 w 835314"/>
              <a:gd name="connsiteY5" fmla="*/ 0 h 586071"/>
              <a:gd name="connsiteX6" fmla="*/ 830405 w 835314"/>
              <a:gd name="connsiteY6" fmla="*/ 189480 h 586071"/>
              <a:gd name="connsiteX7" fmla="*/ 788741 w 835314"/>
              <a:gd name="connsiteY7" fmla="*/ 456622 h 586071"/>
              <a:gd name="connsiteX8" fmla="*/ 460332 w 835314"/>
              <a:gd name="connsiteY8" fmla="*/ 568300 h 586071"/>
              <a:gd name="connsiteX0" fmla="*/ 460332 w 835314"/>
              <a:gd name="connsiteY0" fmla="*/ 568300 h 583677"/>
              <a:gd name="connsiteX1" fmla="*/ 103196 w 835314"/>
              <a:gd name="connsiteY1" fmla="*/ 563488 h 583677"/>
              <a:gd name="connsiteX2" fmla="*/ 40804 w 835314"/>
              <a:gd name="connsiteY2" fmla="*/ 354198 h 583677"/>
              <a:gd name="connsiteX3" fmla="*/ 74394 w 835314"/>
              <a:gd name="connsiteY3" fmla="*/ 94279 h 583677"/>
              <a:gd name="connsiteX4" fmla="*/ 461370 w 835314"/>
              <a:gd name="connsiteY4" fmla="*/ 64868 h 583677"/>
              <a:gd name="connsiteX5" fmla="*/ 776300 w 835314"/>
              <a:gd name="connsiteY5" fmla="*/ 0 h 583677"/>
              <a:gd name="connsiteX6" fmla="*/ 830405 w 835314"/>
              <a:gd name="connsiteY6" fmla="*/ 189480 h 583677"/>
              <a:gd name="connsiteX7" fmla="*/ 766875 w 835314"/>
              <a:gd name="connsiteY7" fmla="*/ 500354 h 583677"/>
              <a:gd name="connsiteX8" fmla="*/ 460332 w 835314"/>
              <a:gd name="connsiteY8" fmla="*/ 568300 h 583677"/>
              <a:gd name="connsiteX0" fmla="*/ 460332 w 835403"/>
              <a:gd name="connsiteY0" fmla="*/ 568300 h 583677"/>
              <a:gd name="connsiteX1" fmla="*/ 103196 w 835403"/>
              <a:gd name="connsiteY1" fmla="*/ 563488 h 583677"/>
              <a:gd name="connsiteX2" fmla="*/ 40804 w 835403"/>
              <a:gd name="connsiteY2" fmla="*/ 354198 h 583677"/>
              <a:gd name="connsiteX3" fmla="*/ 74394 w 835403"/>
              <a:gd name="connsiteY3" fmla="*/ 94279 h 583677"/>
              <a:gd name="connsiteX4" fmla="*/ 461370 w 835403"/>
              <a:gd name="connsiteY4" fmla="*/ 64868 h 583677"/>
              <a:gd name="connsiteX5" fmla="*/ 776300 w 835403"/>
              <a:gd name="connsiteY5" fmla="*/ 0 h 583677"/>
              <a:gd name="connsiteX6" fmla="*/ 830405 w 835403"/>
              <a:gd name="connsiteY6" fmla="*/ 189480 h 583677"/>
              <a:gd name="connsiteX7" fmla="*/ 826430 w 835403"/>
              <a:gd name="connsiteY7" fmla="*/ 380313 h 583677"/>
              <a:gd name="connsiteX8" fmla="*/ 766875 w 835403"/>
              <a:gd name="connsiteY8" fmla="*/ 500354 h 583677"/>
              <a:gd name="connsiteX9" fmla="*/ 460332 w 835403"/>
              <a:gd name="connsiteY9" fmla="*/ 568300 h 583677"/>
              <a:gd name="connsiteX0" fmla="*/ 460332 w 835403"/>
              <a:gd name="connsiteY0" fmla="*/ 568300 h 583677"/>
              <a:gd name="connsiteX1" fmla="*/ 103196 w 835403"/>
              <a:gd name="connsiteY1" fmla="*/ 563488 h 583677"/>
              <a:gd name="connsiteX2" fmla="*/ 40804 w 835403"/>
              <a:gd name="connsiteY2" fmla="*/ 354198 h 583677"/>
              <a:gd name="connsiteX3" fmla="*/ 74394 w 835403"/>
              <a:gd name="connsiteY3" fmla="*/ 94279 h 583677"/>
              <a:gd name="connsiteX4" fmla="*/ 461370 w 835403"/>
              <a:gd name="connsiteY4" fmla="*/ 64868 h 583677"/>
              <a:gd name="connsiteX5" fmla="*/ 776300 w 835403"/>
              <a:gd name="connsiteY5" fmla="*/ 0 h 583677"/>
              <a:gd name="connsiteX6" fmla="*/ 830405 w 835403"/>
              <a:gd name="connsiteY6" fmla="*/ 189480 h 583677"/>
              <a:gd name="connsiteX7" fmla="*/ 826430 w 835403"/>
              <a:gd name="connsiteY7" fmla="*/ 380313 h 583677"/>
              <a:gd name="connsiteX8" fmla="*/ 766875 w 835403"/>
              <a:gd name="connsiteY8" fmla="*/ 500354 h 583677"/>
              <a:gd name="connsiteX9" fmla="*/ 460332 w 835403"/>
              <a:gd name="connsiteY9" fmla="*/ 568300 h 583677"/>
              <a:gd name="connsiteX0" fmla="*/ 460332 w 835403"/>
              <a:gd name="connsiteY0" fmla="*/ 562337 h 577714"/>
              <a:gd name="connsiteX1" fmla="*/ 103196 w 835403"/>
              <a:gd name="connsiteY1" fmla="*/ 557525 h 577714"/>
              <a:gd name="connsiteX2" fmla="*/ 40804 w 835403"/>
              <a:gd name="connsiteY2" fmla="*/ 348235 h 577714"/>
              <a:gd name="connsiteX3" fmla="*/ 74394 w 835403"/>
              <a:gd name="connsiteY3" fmla="*/ 88316 h 577714"/>
              <a:gd name="connsiteX4" fmla="*/ 461370 w 835403"/>
              <a:gd name="connsiteY4" fmla="*/ 58905 h 577714"/>
              <a:gd name="connsiteX5" fmla="*/ 756421 w 835403"/>
              <a:gd name="connsiteY5" fmla="*/ 0 h 577714"/>
              <a:gd name="connsiteX6" fmla="*/ 830405 w 835403"/>
              <a:gd name="connsiteY6" fmla="*/ 183517 h 577714"/>
              <a:gd name="connsiteX7" fmla="*/ 826430 w 835403"/>
              <a:gd name="connsiteY7" fmla="*/ 374350 h 577714"/>
              <a:gd name="connsiteX8" fmla="*/ 766875 w 835403"/>
              <a:gd name="connsiteY8" fmla="*/ 494391 h 577714"/>
              <a:gd name="connsiteX9" fmla="*/ 460332 w 835403"/>
              <a:gd name="connsiteY9" fmla="*/ 562337 h 577714"/>
              <a:gd name="connsiteX0" fmla="*/ 460332 w 830445"/>
              <a:gd name="connsiteY0" fmla="*/ 562337 h 577714"/>
              <a:gd name="connsiteX1" fmla="*/ 103196 w 830445"/>
              <a:gd name="connsiteY1" fmla="*/ 557525 h 577714"/>
              <a:gd name="connsiteX2" fmla="*/ 40804 w 830445"/>
              <a:gd name="connsiteY2" fmla="*/ 348235 h 577714"/>
              <a:gd name="connsiteX3" fmla="*/ 74394 w 830445"/>
              <a:gd name="connsiteY3" fmla="*/ 88316 h 577714"/>
              <a:gd name="connsiteX4" fmla="*/ 461370 w 830445"/>
              <a:gd name="connsiteY4" fmla="*/ 58905 h 577714"/>
              <a:gd name="connsiteX5" fmla="*/ 756421 w 830445"/>
              <a:gd name="connsiteY5" fmla="*/ 0 h 577714"/>
              <a:gd name="connsiteX6" fmla="*/ 816491 w 830445"/>
              <a:gd name="connsiteY6" fmla="*/ 197432 h 577714"/>
              <a:gd name="connsiteX7" fmla="*/ 826430 w 830445"/>
              <a:gd name="connsiteY7" fmla="*/ 374350 h 577714"/>
              <a:gd name="connsiteX8" fmla="*/ 766875 w 830445"/>
              <a:gd name="connsiteY8" fmla="*/ 494391 h 577714"/>
              <a:gd name="connsiteX9" fmla="*/ 460332 w 830445"/>
              <a:gd name="connsiteY9" fmla="*/ 562337 h 577714"/>
              <a:gd name="connsiteX0" fmla="*/ 460332 w 830445"/>
              <a:gd name="connsiteY0" fmla="*/ 562337 h 724209"/>
              <a:gd name="connsiteX1" fmla="*/ 224119 w 830445"/>
              <a:gd name="connsiteY1" fmla="*/ 724206 h 724209"/>
              <a:gd name="connsiteX2" fmla="*/ 103196 w 830445"/>
              <a:gd name="connsiteY2" fmla="*/ 557525 h 724209"/>
              <a:gd name="connsiteX3" fmla="*/ 40804 w 830445"/>
              <a:gd name="connsiteY3" fmla="*/ 348235 h 724209"/>
              <a:gd name="connsiteX4" fmla="*/ 74394 w 830445"/>
              <a:gd name="connsiteY4" fmla="*/ 88316 h 724209"/>
              <a:gd name="connsiteX5" fmla="*/ 461370 w 830445"/>
              <a:gd name="connsiteY5" fmla="*/ 58905 h 724209"/>
              <a:gd name="connsiteX6" fmla="*/ 756421 w 830445"/>
              <a:gd name="connsiteY6" fmla="*/ 0 h 724209"/>
              <a:gd name="connsiteX7" fmla="*/ 816491 w 830445"/>
              <a:gd name="connsiteY7" fmla="*/ 197432 h 724209"/>
              <a:gd name="connsiteX8" fmla="*/ 826430 w 830445"/>
              <a:gd name="connsiteY8" fmla="*/ 374350 h 724209"/>
              <a:gd name="connsiteX9" fmla="*/ 766875 w 830445"/>
              <a:gd name="connsiteY9" fmla="*/ 494391 h 724209"/>
              <a:gd name="connsiteX10" fmla="*/ 460332 w 830445"/>
              <a:gd name="connsiteY10" fmla="*/ 562337 h 724209"/>
              <a:gd name="connsiteX0" fmla="*/ 460332 w 830445"/>
              <a:gd name="connsiteY0" fmla="*/ 562337 h 724206"/>
              <a:gd name="connsiteX1" fmla="*/ 224119 w 830445"/>
              <a:gd name="connsiteY1" fmla="*/ 724206 h 724206"/>
              <a:gd name="connsiteX2" fmla="*/ 103196 w 830445"/>
              <a:gd name="connsiteY2" fmla="*/ 557525 h 724206"/>
              <a:gd name="connsiteX3" fmla="*/ 40804 w 830445"/>
              <a:gd name="connsiteY3" fmla="*/ 348235 h 724206"/>
              <a:gd name="connsiteX4" fmla="*/ 74394 w 830445"/>
              <a:gd name="connsiteY4" fmla="*/ 88316 h 724206"/>
              <a:gd name="connsiteX5" fmla="*/ 461370 w 830445"/>
              <a:gd name="connsiteY5" fmla="*/ 58905 h 724206"/>
              <a:gd name="connsiteX6" fmla="*/ 756421 w 830445"/>
              <a:gd name="connsiteY6" fmla="*/ 0 h 724206"/>
              <a:gd name="connsiteX7" fmla="*/ 816491 w 830445"/>
              <a:gd name="connsiteY7" fmla="*/ 197432 h 724206"/>
              <a:gd name="connsiteX8" fmla="*/ 826430 w 830445"/>
              <a:gd name="connsiteY8" fmla="*/ 374350 h 724206"/>
              <a:gd name="connsiteX9" fmla="*/ 766875 w 830445"/>
              <a:gd name="connsiteY9" fmla="*/ 494391 h 724206"/>
              <a:gd name="connsiteX10" fmla="*/ 460332 w 830445"/>
              <a:gd name="connsiteY10" fmla="*/ 562337 h 724206"/>
              <a:gd name="connsiteX0" fmla="*/ 460332 w 830445"/>
              <a:gd name="connsiteY0" fmla="*/ 562337 h 724206"/>
              <a:gd name="connsiteX1" fmla="*/ 224119 w 830445"/>
              <a:gd name="connsiteY1" fmla="*/ 724206 h 724206"/>
              <a:gd name="connsiteX2" fmla="*/ 103196 w 830445"/>
              <a:gd name="connsiteY2" fmla="*/ 557525 h 724206"/>
              <a:gd name="connsiteX3" fmla="*/ 40804 w 830445"/>
              <a:gd name="connsiteY3" fmla="*/ 348235 h 724206"/>
              <a:gd name="connsiteX4" fmla="*/ 74394 w 830445"/>
              <a:gd name="connsiteY4" fmla="*/ 88316 h 724206"/>
              <a:gd name="connsiteX5" fmla="*/ 461370 w 830445"/>
              <a:gd name="connsiteY5" fmla="*/ 58905 h 724206"/>
              <a:gd name="connsiteX6" fmla="*/ 756421 w 830445"/>
              <a:gd name="connsiteY6" fmla="*/ 0 h 724206"/>
              <a:gd name="connsiteX7" fmla="*/ 816491 w 830445"/>
              <a:gd name="connsiteY7" fmla="*/ 197432 h 724206"/>
              <a:gd name="connsiteX8" fmla="*/ 826430 w 830445"/>
              <a:gd name="connsiteY8" fmla="*/ 374350 h 724206"/>
              <a:gd name="connsiteX9" fmla="*/ 689350 w 830445"/>
              <a:gd name="connsiteY9" fmla="*/ 532160 h 724206"/>
              <a:gd name="connsiteX10" fmla="*/ 460332 w 830445"/>
              <a:gd name="connsiteY10" fmla="*/ 562337 h 72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30445" h="724206">
                <a:moveTo>
                  <a:pt x="460332" y="562337"/>
                </a:moveTo>
                <a:cubicBezTo>
                  <a:pt x="382794" y="594345"/>
                  <a:pt x="303520" y="657422"/>
                  <a:pt x="224119" y="724206"/>
                </a:cubicBezTo>
                <a:cubicBezTo>
                  <a:pt x="164596" y="723404"/>
                  <a:pt x="133749" y="620187"/>
                  <a:pt x="103196" y="557525"/>
                </a:cubicBezTo>
                <a:cubicBezTo>
                  <a:pt x="72644" y="494863"/>
                  <a:pt x="102386" y="447761"/>
                  <a:pt x="40804" y="348235"/>
                </a:cubicBezTo>
                <a:cubicBezTo>
                  <a:pt x="-34134" y="167663"/>
                  <a:pt x="4300" y="136538"/>
                  <a:pt x="74394" y="88316"/>
                </a:cubicBezTo>
                <a:cubicBezTo>
                  <a:pt x="144488" y="40094"/>
                  <a:pt x="326826" y="44469"/>
                  <a:pt x="461370" y="58905"/>
                </a:cubicBezTo>
                <a:cubicBezTo>
                  <a:pt x="642743" y="53746"/>
                  <a:pt x="498019" y="38116"/>
                  <a:pt x="756421" y="0"/>
                </a:cubicBezTo>
                <a:cubicBezTo>
                  <a:pt x="829854" y="12155"/>
                  <a:pt x="782612" y="121328"/>
                  <a:pt x="816491" y="197432"/>
                </a:cubicBezTo>
                <a:cubicBezTo>
                  <a:pt x="824183" y="257173"/>
                  <a:pt x="837018" y="322538"/>
                  <a:pt x="826430" y="374350"/>
                </a:cubicBezTo>
                <a:cubicBezTo>
                  <a:pt x="815842" y="426162"/>
                  <a:pt x="750366" y="500829"/>
                  <a:pt x="689350" y="532160"/>
                </a:cubicBezTo>
                <a:cubicBezTo>
                  <a:pt x="628334" y="563491"/>
                  <a:pt x="537871" y="530329"/>
                  <a:pt x="460332" y="562337"/>
                </a:cubicBezTo>
                <a:close/>
              </a:path>
            </a:pathLst>
          </a:custGeom>
          <a:solidFill>
            <a:srgbClr val="60A500">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25" name="Oval 3">
            <a:extLst>
              <a:ext uri="{FF2B5EF4-FFF2-40B4-BE49-F238E27FC236}">
                <a16:creationId xmlns:a16="http://schemas.microsoft.com/office/drawing/2014/main" id="{EA0C3A5E-272F-B337-C14D-ECA4250F90AC}"/>
              </a:ext>
            </a:extLst>
          </p:cNvPr>
          <p:cNvSpPr/>
          <p:nvPr/>
        </p:nvSpPr>
        <p:spPr>
          <a:xfrm>
            <a:off x="6585445" y="3105532"/>
            <a:ext cx="2611145" cy="2016736"/>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616 w 1891529"/>
              <a:gd name="connsiteY0" fmla="*/ 288874 h 787106"/>
              <a:gd name="connsiteX1" fmla="*/ 332837 w 1891529"/>
              <a:gd name="connsiteY1" fmla="*/ 27132 h 787106"/>
              <a:gd name="connsiteX2" fmla="*/ 769298 w 1891529"/>
              <a:gd name="connsiteY2" fmla="*/ 29672 h 787106"/>
              <a:gd name="connsiteX3" fmla="*/ 1228763 w 1891529"/>
              <a:gd name="connsiteY3" fmla="*/ 211859 h 787106"/>
              <a:gd name="connsiteX4" fmla="*/ 1699818 w 1891529"/>
              <a:gd name="connsiteY4" fmla="*/ 193386 h 787106"/>
              <a:gd name="connsiteX5" fmla="*/ 1891517 w 1891529"/>
              <a:gd name="connsiteY5" fmla="*/ 514581 h 787106"/>
              <a:gd name="connsiteX6" fmla="*/ 1702172 w 1891529"/>
              <a:gd name="connsiteY6" fmla="*/ 787054 h 787106"/>
              <a:gd name="connsiteX7" fmla="*/ 730000 w 1891529"/>
              <a:gd name="connsiteY7" fmla="*/ 535132 h 787106"/>
              <a:gd name="connsiteX8" fmla="*/ 10616 w 1891529"/>
              <a:gd name="connsiteY8" fmla="*/ 288874 h 787106"/>
              <a:gd name="connsiteX0" fmla="*/ 10616 w 1891529"/>
              <a:gd name="connsiteY0" fmla="*/ 288874 h 836195"/>
              <a:gd name="connsiteX1" fmla="*/ 332837 w 1891529"/>
              <a:gd name="connsiteY1" fmla="*/ 27132 h 836195"/>
              <a:gd name="connsiteX2" fmla="*/ 769298 w 1891529"/>
              <a:gd name="connsiteY2" fmla="*/ 29672 h 836195"/>
              <a:gd name="connsiteX3" fmla="*/ 1228763 w 1891529"/>
              <a:gd name="connsiteY3" fmla="*/ 211859 h 836195"/>
              <a:gd name="connsiteX4" fmla="*/ 1699818 w 1891529"/>
              <a:gd name="connsiteY4" fmla="*/ 193386 h 836195"/>
              <a:gd name="connsiteX5" fmla="*/ 1891517 w 1891529"/>
              <a:gd name="connsiteY5" fmla="*/ 514581 h 836195"/>
              <a:gd name="connsiteX6" fmla="*/ 1702172 w 1891529"/>
              <a:gd name="connsiteY6" fmla="*/ 787054 h 836195"/>
              <a:gd name="connsiteX7" fmla="*/ 1336821 w 1891529"/>
              <a:gd name="connsiteY7" fmla="*/ 812760 h 836195"/>
              <a:gd name="connsiteX8" fmla="*/ 730000 w 1891529"/>
              <a:gd name="connsiteY8" fmla="*/ 535132 h 836195"/>
              <a:gd name="connsiteX9" fmla="*/ 10616 w 1891529"/>
              <a:gd name="connsiteY9" fmla="*/ 288874 h 836195"/>
              <a:gd name="connsiteX0" fmla="*/ 9852 w 1890765"/>
              <a:gd name="connsiteY0" fmla="*/ 288874 h 836195"/>
              <a:gd name="connsiteX1" fmla="*/ 332073 w 1890765"/>
              <a:gd name="connsiteY1" fmla="*/ 27132 h 836195"/>
              <a:gd name="connsiteX2" fmla="*/ 768534 w 1890765"/>
              <a:gd name="connsiteY2" fmla="*/ 29672 h 836195"/>
              <a:gd name="connsiteX3" fmla="*/ 1227999 w 1890765"/>
              <a:gd name="connsiteY3" fmla="*/ 211859 h 836195"/>
              <a:gd name="connsiteX4" fmla="*/ 1699054 w 1890765"/>
              <a:gd name="connsiteY4" fmla="*/ 193386 h 836195"/>
              <a:gd name="connsiteX5" fmla="*/ 1890753 w 1890765"/>
              <a:gd name="connsiteY5" fmla="*/ 514581 h 836195"/>
              <a:gd name="connsiteX6" fmla="*/ 1701408 w 1890765"/>
              <a:gd name="connsiteY6" fmla="*/ 787054 h 836195"/>
              <a:gd name="connsiteX7" fmla="*/ 1336057 w 1890765"/>
              <a:gd name="connsiteY7" fmla="*/ 812760 h 836195"/>
              <a:gd name="connsiteX8" fmla="*/ 711481 w 1890765"/>
              <a:gd name="connsiteY8" fmla="*/ 558805 h 836195"/>
              <a:gd name="connsiteX9" fmla="*/ 9852 w 1890765"/>
              <a:gd name="connsiteY9" fmla="*/ 288874 h 836195"/>
              <a:gd name="connsiteX0" fmla="*/ 9852 w 1890765"/>
              <a:gd name="connsiteY0" fmla="*/ 288874 h 832061"/>
              <a:gd name="connsiteX1" fmla="*/ 332073 w 1890765"/>
              <a:gd name="connsiteY1" fmla="*/ 27132 h 832061"/>
              <a:gd name="connsiteX2" fmla="*/ 768534 w 1890765"/>
              <a:gd name="connsiteY2" fmla="*/ 29672 h 832061"/>
              <a:gd name="connsiteX3" fmla="*/ 1227999 w 1890765"/>
              <a:gd name="connsiteY3" fmla="*/ 211859 h 832061"/>
              <a:gd name="connsiteX4" fmla="*/ 1699054 w 1890765"/>
              <a:gd name="connsiteY4" fmla="*/ 193386 h 832061"/>
              <a:gd name="connsiteX5" fmla="*/ 1890753 w 1890765"/>
              <a:gd name="connsiteY5" fmla="*/ 514581 h 832061"/>
              <a:gd name="connsiteX6" fmla="*/ 1701408 w 1890765"/>
              <a:gd name="connsiteY6" fmla="*/ 787054 h 832061"/>
              <a:gd name="connsiteX7" fmla="*/ 1350854 w 1890765"/>
              <a:gd name="connsiteY7" fmla="*/ 806842 h 832061"/>
              <a:gd name="connsiteX8" fmla="*/ 711481 w 1890765"/>
              <a:gd name="connsiteY8" fmla="*/ 558805 h 832061"/>
              <a:gd name="connsiteX9" fmla="*/ 9852 w 1890765"/>
              <a:gd name="connsiteY9" fmla="*/ 288874 h 832061"/>
              <a:gd name="connsiteX0" fmla="*/ 9852 w 1930525"/>
              <a:gd name="connsiteY0" fmla="*/ 288874 h 828196"/>
              <a:gd name="connsiteX1" fmla="*/ 332073 w 1930525"/>
              <a:gd name="connsiteY1" fmla="*/ 27132 h 828196"/>
              <a:gd name="connsiteX2" fmla="*/ 768534 w 1930525"/>
              <a:gd name="connsiteY2" fmla="*/ 29672 h 828196"/>
              <a:gd name="connsiteX3" fmla="*/ 1227999 w 1930525"/>
              <a:gd name="connsiteY3" fmla="*/ 211859 h 828196"/>
              <a:gd name="connsiteX4" fmla="*/ 1699054 w 1930525"/>
              <a:gd name="connsiteY4" fmla="*/ 193386 h 828196"/>
              <a:gd name="connsiteX5" fmla="*/ 1890753 w 1930525"/>
              <a:gd name="connsiteY5" fmla="*/ 514581 h 828196"/>
              <a:gd name="connsiteX6" fmla="*/ 1890798 w 1930525"/>
              <a:gd name="connsiteY6" fmla="*/ 775217 h 828196"/>
              <a:gd name="connsiteX7" fmla="*/ 1350854 w 1930525"/>
              <a:gd name="connsiteY7" fmla="*/ 806842 h 828196"/>
              <a:gd name="connsiteX8" fmla="*/ 711481 w 1930525"/>
              <a:gd name="connsiteY8" fmla="*/ 558805 h 828196"/>
              <a:gd name="connsiteX9" fmla="*/ 9852 w 1930525"/>
              <a:gd name="connsiteY9" fmla="*/ 288874 h 828196"/>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99054 w 1922012"/>
              <a:gd name="connsiteY4" fmla="*/ 193386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8874 h 827491"/>
              <a:gd name="connsiteX1" fmla="*/ 332073 w 1922012"/>
              <a:gd name="connsiteY1" fmla="*/ 27132 h 827491"/>
              <a:gd name="connsiteX2" fmla="*/ 768534 w 1922012"/>
              <a:gd name="connsiteY2" fmla="*/ 29672 h 827491"/>
              <a:gd name="connsiteX3" fmla="*/ 1227999 w 1922012"/>
              <a:gd name="connsiteY3" fmla="*/ 211859 h 827491"/>
              <a:gd name="connsiteX4" fmla="*/ 1666503 w 1922012"/>
              <a:gd name="connsiteY4" fmla="*/ 178590 h 827491"/>
              <a:gd name="connsiteX5" fmla="*/ 1861161 w 1922012"/>
              <a:gd name="connsiteY5" fmla="*/ 532336 h 827491"/>
              <a:gd name="connsiteX6" fmla="*/ 1890798 w 1922012"/>
              <a:gd name="connsiteY6" fmla="*/ 775217 h 827491"/>
              <a:gd name="connsiteX7" fmla="*/ 1350854 w 1922012"/>
              <a:gd name="connsiteY7" fmla="*/ 806842 h 827491"/>
              <a:gd name="connsiteX8" fmla="*/ 711481 w 1922012"/>
              <a:gd name="connsiteY8" fmla="*/ 558805 h 827491"/>
              <a:gd name="connsiteX9" fmla="*/ 9852 w 1922012"/>
              <a:gd name="connsiteY9" fmla="*/ 288874 h 827491"/>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666503 w 1922012"/>
              <a:gd name="connsiteY4" fmla="*/ 17748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769 h 826386"/>
              <a:gd name="connsiteX1" fmla="*/ 332073 w 1922012"/>
              <a:gd name="connsiteY1" fmla="*/ 26027 h 826386"/>
              <a:gd name="connsiteX2" fmla="*/ 768534 w 1922012"/>
              <a:gd name="connsiteY2" fmla="*/ 28567 h 826386"/>
              <a:gd name="connsiteX3" fmla="*/ 1222081 w 1922012"/>
              <a:gd name="connsiteY3" fmla="*/ 190039 h 826386"/>
              <a:gd name="connsiteX4" fmla="*/ 1568848 w 1922012"/>
              <a:gd name="connsiteY4" fmla="*/ 331365 h 826386"/>
              <a:gd name="connsiteX5" fmla="*/ 1861161 w 1922012"/>
              <a:gd name="connsiteY5" fmla="*/ 531231 h 826386"/>
              <a:gd name="connsiteX6" fmla="*/ 1890798 w 1922012"/>
              <a:gd name="connsiteY6" fmla="*/ 774112 h 826386"/>
              <a:gd name="connsiteX7" fmla="*/ 1350854 w 1922012"/>
              <a:gd name="connsiteY7" fmla="*/ 805737 h 826386"/>
              <a:gd name="connsiteX8" fmla="*/ 711481 w 1922012"/>
              <a:gd name="connsiteY8" fmla="*/ 557700 h 826386"/>
              <a:gd name="connsiteX9" fmla="*/ 9852 w 1922012"/>
              <a:gd name="connsiteY9" fmla="*/ 287769 h 826386"/>
              <a:gd name="connsiteX0" fmla="*/ 9852 w 1922012"/>
              <a:gd name="connsiteY0" fmla="*/ 287004 h 825621"/>
              <a:gd name="connsiteX1" fmla="*/ 332073 w 1922012"/>
              <a:gd name="connsiteY1" fmla="*/ 25262 h 825621"/>
              <a:gd name="connsiteX2" fmla="*/ 768534 w 1922012"/>
              <a:gd name="connsiteY2" fmla="*/ 27802 h 825621"/>
              <a:gd name="connsiteX3" fmla="*/ 1239836 w 1922012"/>
              <a:gd name="connsiteY3" fmla="*/ 174478 h 825621"/>
              <a:gd name="connsiteX4" fmla="*/ 1568848 w 1922012"/>
              <a:gd name="connsiteY4" fmla="*/ 330600 h 825621"/>
              <a:gd name="connsiteX5" fmla="*/ 1861161 w 1922012"/>
              <a:gd name="connsiteY5" fmla="*/ 530466 h 825621"/>
              <a:gd name="connsiteX6" fmla="*/ 1890798 w 1922012"/>
              <a:gd name="connsiteY6" fmla="*/ 773347 h 825621"/>
              <a:gd name="connsiteX7" fmla="*/ 1350854 w 1922012"/>
              <a:gd name="connsiteY7" fmla="*/ 804972 h 825621"/>
              <a:gd name="connsiteX8" fmla="*/ 711481 w 1922012"/>
              <a:gd name="connsiteY8" fmla="*/ 556935 h 825621"/>
              <a:gd name="connsiteX9" fmla="*/ 9852 w 1922012"/>
              <a:gd name="connsiteY9" fmla="*/ 287004 h 825621"/>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68848 w 1917284"/>
              <a:gd name="connsiteY4" fmla="*/ 330600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548133 w 1917284"/>
              <a:gd name="connsiteY4" fmla="*/ 354274 h 825392"/>
              <a:gd name="connsiteX5" fmla="*/ 1840447 w 1917284"/>
              <a:gd name="connsiteY5" fmla="*/ 536384 h 825392"/>
              <a:gd name="connsiteX6" fmla="*/ 1890798 w 1917284"/>
              <a:gd name="connsiteY6" fmla="*/ 773347 h 825392"/>
              <a:gd name="connsiteX7" fmla="*/ 1350854 w 1917284"/>
              <a:gd name="connsiteY7" fmla="*/ 804972 h 825392"/>
              <a:gd name="connsiteX8" fmla="*/ 711481 w 1917284"/>
              <a:gd name="connsiteY8" fmla="*/ 556935 h 825392"/>
              <a:gd name="connsiteX9" fmla="*/ 9852 w 1917284"/>
              <a:gd name="connsiteY9" fmla="*/ 287004 h 825392"/>
              <a:gd name="connsiteX0" fmla="*/ 9852 w 1917284"/>
              <a:gd name="connsiteY0" fmla="*/ 287004 h 825392"/>
              <a:gd name="connsiteX1" fmla="*/ 332073 w 1917284"/>
              <a:gd name="connsiteY1" fmla="*/ 25262 h 825392"/>
              <a:gd name="connsiteX2" fmla="*/ 768534 w 1917284"/>
              <a:gd name="connsiteY2" fmla="*/ 27802 h 825392"/>
              <a:gd name="connsiteX3" fmla="*/ 1239836 w 1917284"/>
              <a:gd name="connsiteY3" fmla="*/ 174478 h 825392"/>
              <a:gd name="connsiteX4" fmla="*/ 1495855 w 1917284"/>
              <a:gd name="connsiteY4" fmla="*/ 233842 h 825392"/>
              <a:gd name="connsiteX5" fmla="*/ 1548133 w 1917284"/>
              <a:gd name="connsiteY5" fmla="*/ 354274 h 825392"/>
              <a:gd name="connsiteX6" fmla="*/ 1840447 w 1917284"/>
              <a:gd name="connsiteY6" fmla="*/ 536384 h 825392"/>
              <a:gd name="connsiteX7" fmla="*/ 1890798 w 1917284"/>
              <a:gd name="connsiteY7" fmla="*/ 773347 h 825392"/>
              <a:gd name="connsiteX8" fmla="*/ 1350854 w 1917284"/>
              <a:gd name="connsiteY8" fmla="*/ 804972 h 825392"/>
              <a:gd name="connsiteX9" fmla="*/ 711481 w 1917284"/>
              <a:gd name="connsiteY9" fmla="*/ 556935 h 825392"/>
              <a:gd name="connsiteX10" fmla="*/ 9852 w 1917284"/>
              <a:gd name="connsiteY10" fmla="*/ 287004 h 825392"/>
              <a:gd name="connsiteX0" fmla="*/ 4198 w 2403408"/>
              <a:gd name="connsiteY0" fmla="*/ 220960 h 820820"/>
              <a:gd name="connsiteX1" fmla="*/ 818197 w 2403408"/>
              <a:gd name="connsiteY1" fmla="*/ 20690 h 820820"/>
              <a:gd name="connsiteX2" fmla="*/ 1254658 w 2403408"/>
              <a:gd name="connsiteY2" fmla="*/ 23230 h 820820"/>
              <a:gd name="connsiteX3" fmla="*/ 1725960 w 2403408"/>
              <a:gd name="connsiteY3" fmla="*/ 169906 h 820820"/>
              <a:gd name="connsiteX4" fmla="*/ 1981979 w 2403408"/>
              <a:gd name="connsiteY4" fmla="*/ 229270 h 820820"/>
              <a:gd name="connsiteX5" fmla="*/ 2034257 w 2403408"/>
              <a:gd name="connsiteY5" fmla="*/ 349702 h 820820"/>
              <a:gd name="connsiteX6" fmla="*/ 2326571 w 2403408"/>
              <a:gd name="connsiteY6" fmla="*/ 531812 h 820820"/>
              <a:gd name="connsiteX7" fmla="*/ 2376922 w 2403408"/>
              <a:gd name="connsiteY7" fmla="*/ 768775 h 820820"/>
              <a:gd name="connsiteX8" fmla="*/ 1836978 w 2403408"/>
              <a:gd name="connsiteY8" fmla="*/ 800400 h 820820"/>
              <a:gd name="connsiteX9" fmla="*/ 1197605 w 2403408"/>
              <a:gd name="connsiteY9" fmla="*/ 552363 h 820820"/>
              <a:gd name="connsiteX10" fmla="*/ 4198 w 2403408"/>
              <a:gd name="connsiteY10" fmla="*/ 220960 h 820820"/>
              <a:gd name="connsiteX0" fmla="*/ 715 w 2399925"/>
              <a:gd name="connsiteY0" fmla="*/ 586769 h 1186629"/>
              <a:gd name="connsiteX1" fmla="*/ 1022183 w 2399925"/>
              <a:gd name="connsiteY1" fmla="*/ 2298 h 1186629"/>
              <a:gd name="connsiteX2" fmla="*/ 1251175 w 2399925"/>
              <a:gd name="connsiteY2" fmla="*/ 389039 h 1186629"/>
              <a:gd name="connsiteX3" fmla="*/ 1722477 w 2399925"/>
              <a:gd name="connsiteY3" fmla="*/ 535715 h 1186629"/>
              <a:gd name="connsiteX4" fmla="*/ 1978496 w 2399925"/>
              <a:gd name="connsiteY4" fmla="*/ 595079 h 1186629"/>
              <a:gd name="connsiteX5" fmla="*/ 2030774 w 2399925"/>
              <a:gd name="connsiteY5" fmla="*/ 715511 h 1186629"/>
              <a:gd name="connsiteX6" fmla="*/ 2323088 w 2399925"/>
              <a:gd name="connsiteY6" fmla="*/ 897621 h 1186629"/>
              <a:gd name="connsiteX7" fmla="*/ 2373439 w 2399925"/>
              <a:gd name="connsiteY7" fmla="*/ 1134584 h 1186629"/>
              <a:gd name="connsiteX8" fmla="*/ 1833495 w 2399925"/>
              <a:gd name="connsiteY8" fmla="*/ 1166209 h 1186629"/>
              <a:gd name="connsiteX9" fmla="*/ 1194122 w 2399925"/>
              <a:gd name="connsiteY9" fmla="*/ 918172 h 1186629"/>
              <a:gd name="connsiteX10" fmla="*/ 715 w 2399925"/>
              <a:gd name="connsiteY10" fmla="*/ 586769 h 1186629"/>
              <a:gd name="connsiteX0" fmla="*/ 822 w 2400032"/>
              <a:gd name="connsiteY0" fmla="*/ 908191 h 1508051"/>
              <a:gd name="connsiteX1" fmla="*/ 1022290 w 2400032"/>
              <a:gd name="connsiteY1" fmla="*/ 323720 h 1508051"/>
              <a:gd name="connsiteX2" fmla="*/ 1935161 w 2400032"/>
              <a:gd name="connsiteY2" fmla="*/ 18898 h 1508051"/>
              <a:gd name="connsiteX3" fmla="*/ 1722584 w 2400032"/>
              <a:gd name="connsiteY3" fmla="*/ 857137 h 1508051"/>
              <a:gd name="connsiteX4" fmla="*/ 1978603 w 2400032"/>
              <a:gd name="connsiteY4" fmla="*/ 916501 h 1508051"/>
              <a:gd name="connsiteX5" fmla="*/ 2030881 w 2400032"/>
              <a:gd name="connsiteY5" fmla="*/ 1036933 h 1508051"/>
              <a:gd name="connsiteX6" fmla="*/ 2323195 w 2400032"/>
              <a:gd name="connsiteY6" fmla="*/ 1219043 h 1508051"/>
              <a:gd name="connsiteX7" fmla="*/ 2373546 w 2400032"/>
              <a:gd name="connsiteY7" fmla="*/ 1456006 h 1508051"/>
              <a:gd name="connsiteX8" fmla="*/ 1833602 w 2400032"/>
              <a:gd name="connsiteY8" fmla="*/ 1487631 h 1508051"/>
              <a:gd name="connsiteX9" fmla="*/ 1194229 w 2400032"/>
              <a:gd name="connsiteY9" fmla="*/ 1239594 h 1508051"/>
              <a:gd name="connsiteX10" fmla="*/ 822 w 2400032"/>
              <a:gd name="connsiteY10" fmla="*/ 908191 h 1508051"/>
              <a:gd name="connsiteX0" fmla="*/ 761 w 2399971"/>
              <a:gd name="connsiteY0" fmla="*/ 917147 h 1517007"/>
              <a:gd name="connsiteX1" fmla="*/ 1022229 w 2399971"/>
              <a:gd name="connsiteY1" fmla="*/ 332676 h 1517007"/>
              <a:gd name="connsiteX2" fmla="*/ 1566423 w 2399971"/>
              <a:gd name="connsiteY2" fmla="*/ 212185 h 1517007"/>
              <a:gd name="connsiteX3" fmla="*/ 1935100 w 2399971"/>
              <a:gd name="connsiteY3" fmla="*/ 27854 h 1517007"/>
              <a:gd name="connsiteX4" fmla="*/ 1722523 w 2399971"/>
              <a:gd name="connsiteY4" fmla="*/ 866093 h 1517007"/>
              <a:gd name="connsiteX5" fmla="*/ 1978542 w 2399971"/>
              <a:gd name="connsiteY5" fmla="*/ 925457 h 1517007"/>
              <a:gd name="connsiteX6" fmla="*/ 2030820 w 2399971"/>
              <a:gd name="connsiteY6" fmla="*/ 1045889 h 1517007"/>
              <a:gd name="connsiteX7" fmla="*/ 2323134 w 2399971"/>
              <a:gd name="connsiteY7" fmla="*/ 1227999 h 1517007"/>
              <a:gd name="connsiteX8" fmla="*/ 2373485 w 2399971"/>
              <a:gd name="connsiteY8" fmla="*/ 1464962 h 1517007"/>
              <a:gd name="connsiteX9" fmla="*/ 1833541 w 2399971"/>
              <a:gd name="connsiteY9" fmla="*/ 1496587 h 1517007"/>
              <a:gd name="connsiteX10" fmla="*/ 1194168 w 2399971"/>
              <a:gd name="connsiteY10" fmla="*/ 1248550 h 1517007"/>
              <a:gd name="connsiteX11" fmla="*/ 761 w 2399971"/>
              <a:gd name="connsiteY11" fmla="*/ 917147 h 1517007"/>
              <a:gd name="connsiteX0" fmla="*/ 761 w 2399971"/>
              <a:gd name="connsiteY0" fmla="*/ 920779 h 1520639"/>
              <a:gd name="connsiteX1" fmla="*/ 1022229 w 2399971"/>
              <a:gd name="connsiteY1" fmla="*/ 336308 h 1520639"/>
              <a:gd name="connsiteX2" fmla="*/ 1566423 w 2399971"/>
              <a:gd name="connsiteY2" fmla="*/ 215817 h 1520639"/>
              <a:gd name="connsiteX3" fmla="*/ 1935100 w 2399971"/>
              <a:gd name="connsiteY3" fmla="*/ 31486 h 1520639"/>
              <a:gd name="connsiteX4" fmla="*/ 1978542 w 2399971"/>
              <a:gd name="connsiteY4" fmla="*/ 929089 h 1520639"/>
              <a:gd name="connsiteX5" fmla="*/ 2030820 w 2399971"/>
              <a:gd name="connsiteY5" fmla="*/ 1049521 h 1520639"/>
              <a:gd name="connsiteX6" fmla="*/ 2323134 w 2399971"/>
              <a:gd name="connsiteY6" fmla="*/ 1231631 h 1520639"/>
              <a:gd name="connsiteX7" fmla="*/ 2373485 w 2399971"/>
              <a:gd name="connsiteY7" fmla="*/ 1468594 h 1520639"/>
              <a:gd name="connsiteX8" fmla="*/ 1833541 w 2399971"/>
              <a:gd name="connsiteY8" fmla="*/ 1500219 h 1520639"/>
              <a:gd name="connsiteX9" fmla="*/ 1194168 w 2399971"/>
              <a:gd name="connsiteY9" fmla="*/ 1252182 h 1520639"/>
              <a:gd name="connsiteX10" fmla="*/ 761 w 2399971"/>
              <a:gd name="connsiteY10" fmla="*/ 920779 h 1520639"/>
              <a:gd name="connsiteX0" fmla="*/ 761 w 2399971"/>
              <a:gd name="connsiteY0" fmla="*/ 914258 h 1514118"/>
              <a:gd name="connsiteX1" fmla="*/ 1022229 w 2399971"/>
              <a:gd name="connsiteY1" fmla="*/ 329787 h 1514118"/>
              <a:gd name="connsiteX2" fmla="*/ 1566423 w 2399971"/>
              <a:gd name="connsiteY2" fmla="*/ 209296 h 1514118"/>
              <a:gd name="connsiteX3" fmla="*/ 1935100 w 2399971"/>
              <a:gd name="connsiteY3" fmla="*/ 24965 h 1514118"/>
              <a:gd name="connsiteX4" fmla="*/ 2355060 w 2399971"/>
              <a:gd name="connsiteY4" fmla="*/ 814992 h 1514118"/>
              <a:gd name="connsiteX5" fmla="*/ 2030820 w 2399971"/>
              <a:gd name="connsiteY5" fmla="*/ 1043000 h 1514118"/>
              <a:gd name="connsiteX6" fmla="*/ 2323134 w 2399971"/>
              <a:gd name="connsiteY6" fmla="*/ 1225110 h 1514118"/>
              <a:gd name="connsiteX7" fmla="*/ 2373485 w 2399971"/>
              <a:gd name="connsiteY7" fmla="*/ 1462073 h 1514118"/>
              <a:gd name="connsiteX8" fmla="*/ 1833541 w 2399971"/>
              <a:gd name="connsiteY8" fmla="*/ 1493698 h 1514118"/>
              <a:gd name="connsiteX9" fmla="*/ 1194168 w 2399971"/>
              <a:gd name="connsiteY9" fmla="*/ 1245661 h 1514118"/>
              <a:gd name="connsiteX10" fmla="*/ 761 w 2399971"/>
              <a:gd name="connsiteY10" fmla="*/ 914258 h 1514118"/>
              <a:gd name="connsiteX0" fmla="*/ 761 w 2400514"/>
              <a:gd name="connsiteY0" fmla="*/ 914258 h 1514118"/>
              <a:gd name="connsiteX1" fmla="*/ 1022229 w 2400514"/>
              <a:gd name="connsiteY1" fmla="*/ 329787 h 1514118"/>
              <a:gd name="connsiteX2" fmla="*/ 1566423 w 2400514"/>
              <a:gd name="connsiteY2" fmla="*/ 209296 h 1514118"/>
              <a:gd name="connsiteX3" fmla="*/ 1935100 w 2400514"/>
              <a:gd name="connsiteY3" fmla="*/ 24965 h 1514118"/>
              <a:gd name="connsiteX4" fmla="*/ 2355060 w 2400514"/>
              <a:gd name="connsiteY4" fmla="*/ 814992 h 1514118"/>
              <a:gd name="connsiteX5" fmla="*/ 2323134 w 2400514"/>
              <a:gd name="connsiteY5" fmla="*/ 1225110 h 1514118"/>
              <a:gd name="connsiteX6" fmla="*/ 2373485 w 2400514"/>
              <a:gd name="connsiteY6" fmla="*/ 1462073 h 1514118"/>
              <a:gd name="connsiteX7" fmla="*/ 1833541 w 2400514"/>
              <a:gd name="connsiteY7" fmla="*/ 1493698 h 1514118"/>
              <a:gd name="connsiteX8" fmla="*/ 1194168 w 2400514"/>
              <a:gd name="connsiteY8" fmla="*/ 1245661 h 1514118"/>
              <a:gd name="connsiteX9" fmla="*/ 761 w 2400514"/>
              <a:gd name="connsiteY9" fmla="*/ 914258 h 1514118"/>
              <a:gd name="connsiteX0" fmla="*/ 761 w 2569112"/>
              <a:gd name="connsiteY0" fmla="*/ 914258 h 1507738"/>
              <a:gd name="connsiteX1" fmla="*/ 1022229 w 2569112"/>
              <a:gd name="connsiteY1" fmla="*/ 329787 h 1507738"/>
              <a:gd name="connsiteX2" fmla="*/ 1566423 w 2569112"/>
              <a:gd name="connsiteY2" fmla="*/ 209296 h 1507738"/>
              <a:gd name="connsiteX3" fmla="*/ 1935100 w 2569112"/>
              <a:gd name="connsiteY3" fmla="*/ 24965 h 1507738"/>
              <a:gd name="connsiteX4" fmla="*/ 2355060 w 2569112"/>
              <a:gd name="connsiteY4" fmla="*/ 814992 h 1507738"/>
              <a:gd name="connsiteX5" fmla="*/ 2569023 w 2569112"/>
              <a:gd name="connsiteY5" fmla="*/ 1440263 h 1507738"/>
              <a:gd name="connsiteX6" fmla="*/ 2373485 w 2569112"/>
              <a:gd name="connsiteY6" fmla="*/ 1462073 h 1507738"/>
              <a:gd name="connsiteX7" fmla="*/ 1833541 w 2569112"/>
              <a:gd name="connsiteY7" fmla="*/ 1493698 h 1507738"/>
              <a:gd name="connsiteX8" fmla="*/ 1194168 w 2569112"/>
              <a:gd name="connsiteY8" fmla="*/ 1245661 h 1507738"/>
              <a:gd name="connsiteX9" fmla="*/ 761 w 2569112"/>
              <a:gd name="connsiteY9" fmla="*/ 914258 h 1507738"/>
              <a:gd name="connsiteX0" fmla="*/ 321 w 2568672"/>
              <a:gd name="connsiteY0" fmla="*/ 914258 h 1507738"/>
              <a:gd name="connsiteX1" fmla="*/ 1021789 w 2568672"/>
              <a:gd name="connsiteY1" fmla="*/ 329787 h 1507738"/>
              <a:gd name="connsiteX2" fmla="*/ 1565983 w 2568672"/>
              <a:gd name="connsiteY2" fmla="*/ 209296 h 1507738"/>
              <a:gd name="connsiteX3" fmla="*/ 1934660 w 2568672"/>
              <a:gd name="connsiteY3" fmla="*/ 24965 h 1507738"/>
              <a:gd name="connsiteX4" fmla="*/ 2354620 w 2568672"/>
              <a:gd name="connsiteY4" fmla="*/ 814992 h 1507738"/>
              <a:gd name="connsiteX5" fmla="*/ 2568583 w 2568672"/>
              <a:gd name="connsiteY5" fmla="*/ 1440263 h 1507738"/>
              <a:gd name="connsiteX6" fmla="*/ 2373045 w 2568672"/>
              <a:gd name="connsiteY6" fmla="*/ 1462073 h 1507738"/>
              <a:gd name="connsiteX7" fmla="*/ 1833101 w 2568672"/>
              <a:gd name="connsiteY7" fmla="*/ 1493698 h 1507738"/>
              <a:gd name="connsiteX8" fmla="*/ 1132256 w 2568672"/>
              <a:gd name="connsiteY8" fmla="*/ 1360921 h 1507738"/>
              <a:gd name="connsiteX9" fmla="*/ 321 w 2568672"/>
              <a:gd name="connsiteY9" fmla="*/ 914258 h 1507738"/>
              <a:gd name="connsiteX0" fmla="*/ 41729 w 2610080"/>
              <a:gd name="connsiteY0" fmla="*/ 914258 h 1507738"/>
              <a:gd name="connsiteX1" fmla="*/ 1063197 w 2610080"/>
              <a:gd name="connsiteY1" fmla="*/ 329787 h 1507738"/>
              <a:gd name="connsiteX2" fmla="*/ 1607391 w 2610080"/>
              <a:gd name="connsiteY2" fmla="*/ 209296 h 1507738"/>
              <a:gd name="connsiteX3" fmla="*/ 1976068 w 2610080"/>
              <a:gd name="connsiteY3" fmla="*/ 24965 h 1507738"/>
              <a:gd name="connsiteX4" fmla="*/ 2396028 w 2610080"/>
              <a:gd name="connsiteY4" fmla="*/ 814992 h 1507738"/>
              <a:gd name="connsiteX5" fmla="*/ 2609991 w 2610080"/>
              <a:gd name="connsiteY5" fmla="*/ 1440263 h 1507738"/>
              <a:gd name="connsiteX6" fmla="*/ 2414453 w 2610080"/>
              <a:gd name="connsiteY6" fmla="*/ 1462073 h 1507738"/>
              <a:gd name="connsiteX7" fmla="*/ 1874509 w 2610080"/>
              <a:gd name="connsiteY7" fmla="*/ 1493698 h 1507738"/>
              <a:gd name="connsiteX8" fmla="*/ 1173664 w 2610080"/>
              <a:gd name="connsiteY8" fmla="*/ 1360921 h 1507738"/>
              <a:gd name="connsiteX9" fmla="*/ 293421 w 2610080"/>
              <a:gd name="connsiteY9" fmla="*/ 1308112 h 1507738"/>
              <a:gd name="connsiteX10" fmla="*/ 41729 w 2610080"/>
              <a:gd name="connsiteY10" fmla="*/ 914258 h 1507738"/>
              <a:gd name="connsiteX0" fmla="*/ 41729 w 2610088"/>
              <a:gd name="connsiteY0" fmla="*/ 914258 h 2233230"/>
              <a:gd name="connsiteX1" fmla="*/ 1063197 w 2610088"/>
              <a:gd name="connsiteY1" fmla="*/ 329787 h 2233230"/>
              <a:gd name="connsiteX2" fmla="*/ 1607391 w 2610088"/>
              <a:gd name="connsiteY2" fmla="*/ 209296 h 2233230"/>
              <a:gd name="connsiteX3" fmla="*/ 1976068 w 2610088"/>
              <a:gd name="connsiteY3" fmla="*/ 24965 h 2233230"/>
              <a:gd name="connsiteX4" fmla="*/ 2396028 w 2610088"/>
              <a:gd name="connsiteY4" fmla="*/ 814992 h 2233230"/>
              <a:gd name="connsiteX5" fmla="*/ 2609991 w 2610088"/>
              <a:gd name="connsiteY5" fmla="*/ 1440263 h 2233230"/>
              <a:gd name="connsiteX6" fmla="*/ 2414453 w 2610088"/>
              <a:gd name="connsiteY6" fmla="*/ 1462073 h 2233230"/>
              <a:gd name="connsiteX7" fmla="*/ 1836088 w 2610088"/>
              <a:gd name="connsiteY7" fmla="*/ 2231365 h 2233230"/>
              <a:gd name="connsiteX8" fmla="*/ 1173664 w 2610088"/>
              <a:gd name="connsiteY8" fmla="*/ 1360921 h 2233230"/>
              <a:gd name="connsiteX9" fmla="*/ 293421 w 2610088"/>
              <a:gd name="connsiteY9" fmla="*/ 1308112 h 2233230"/>
              <a:gd name="connsiteX10" fmla="*/ 41729 w 2610088"/>
              <a:gd name="connsiteY10" fmla="*/ 914258 h 2233230"/>
              <a:gd name="connsiteX0" fmla="*/ 41729 w 2610088"/>
              <a:gd name="connsiteY0" fmla="*/ 914258 h 2233230"/>
              <a:gd name="connsiteX1" fmla="*/ 1063197 w 2610088"/>
              <a:gd name="connsiteY1" fmla="*/ 329787 h 2233230"/>
              <a:gd name="connsiteX2" fmla="*/ 1607391 w 2610088"/>
              <a:gd name="connsiteY2" fmla="*/ 209296 h 2233230"/>
              <a:gd name="connsiteX3" fmla="*/ 1976068 w 2610088"/>
              <a:gd name="connsiteY3" fmla="*/ 24965 h 2233230"/>
              <a:gd name="connsiteX4" fmla="*/ 2396028 w 2610088"/>
              <a:gd name="connsiteY4" fmla="*/ 814992 h 2233230"/>
              <a:gd name="connsiteX5" fmla="*/ 2609991 w 2610088"/>
              <a:gd name="connsiteY5" fmla="*/ 1440263 h 2233230"/>
              <a:gd name="connsiteX6" fmla="*/ 2414453 w 2610088"/>
              <a:gd name="connsiteY6" fmla="*/ 1462073 h 2233230"/>
              <a:gd name="connsiteX7" fmla="*/ 1836088 w 2610088"/>
              <a:gd name="connsiteY7" fmla="*/ 2231365 h 2233230"/>
              <a:gd name="connsiteX8" fmla="*/ 1173664 w 2610088"/>
              <a:gd name="connsiteY8" fmla="*/ 1360921 h 2233230"/>
              <a:gd name="connsiteX9" fmla="*/ 823619 w 2610088"/>
              <a:gd name="connsiteY9" fmla="*/ 1292744 h 2233230"/>
              <a:gd name="connsiteX10" fmla="*/ 293421 w 2610088"/>
              <a:gd name="connsiteY10" fmla="*/ 1308112 h 2233230"/>
              <a:gd name="connsiteX11" fmla="*/ 41729 w 2610088"/>
              <a:gd name="connsiteY11" fmla="*/ 914258 h 2233230"/>
              <a:gd name="connsiteX0" fmla="*/ 41729 w 2610088"/>
              <a:gd name="connsiteY0" fmla="*/ 914258 h 2231413"/>
              <a:gd name="connsiteX1" fmla="*/ 1063197 w 2610088"/>
              <a:gd name="connsiteY1" fmla="*/ 329787 h 2231413"/>
              <a:gd name="connsiteX2" fmla="*/ 1607391 w 2610088"/>
              <a:gd name="connsiteY2" fmla="*/ 209296 h 2231413"/>
              <a:gd name="connsiteX3" fmla="*/ 1976068 w 2610088"/>
              <a:gd name="connsiteY3" fmla="*/ 24965 h 2231413"/>
              <a:gd name="connsiteX4" fmla="*/ 2396028 w 2610088"/>
              <a:gd name="connsiteY4" fmla="*/ 814992 h 2231413"/>
              <a:gd name="connsiteX5" fmla="*/ 2609991 w 2610088"/>
              <a:gd name="connsiteY5" fmla="*/ 1440263 h 2231413"/>
              <a:gd name="connsiteX6" fmla="*/ 2414453 w 2610088"/>
              <a:gd name="connsiteY6" fmla="*/ 1462073 h 2231413"/>
              <a:gd name="connsiteX7" fmla="*/ 1836088 w 2610088"/>
              <a:gd name="connsiteY7" fmla="*/ 2231365 h 2231413"/>
              <a:gd name="connsiteX8" fmla="*/ 1031088 w 2610088"/>
              <a:gd name="connsiteY8" fmla="*/ 1546317 h 2231413"/>
              <a:gd name="connsiteX9" fmla="*/ 1173664 w 2610088"/>
              <a:gd name="connsiteY9" fmla="*/ 1360921 h 2231413"/>
              <a:gd name="connsiteX10" fmla="*/ 823619 w 2610088"/>
              <a:gd name="connsiteY10" fmla="*/ 1292744 h 2231413"/>
              <a:gd name="connsiteX11" fmla="*/ 293421 w 2610088"/>
              <a:gd name="connsiteY11" fmla="*/ 1308112 h 2231413"/>
              <a:gd name="connsiteX12" fmla="*/ 41729 w 2610088"/>
              <a:gd name="connsiteY12" fmla="*/ 914258 h 2231413"/>
              <a:gd name="connsiteX0" fmla="*/ 41729 w 2610088"/>
              <a:gd name="connsiteY0" fmla="*/ 914258 h 2231413"/>
              <a:gd name="connsiteX1" fmla="*/ 1063197 w 2610088"/>
              <a:gd name="connsiteY1" fmla="*/ 329787 h 2231413"/>
              <a:gd name="connsiteX2" fmla="*/ 1607391 w 2610088"/>
              <a:gd name="connsiteY2" fmla="*/ 209296 h 2231413"/>
              <a:gd name="connsiteX3" fmla="*/ 1976068 w 2610088"/>
              <a:gd name="connsiteY3" fmla="*/ 24965 h 2231413"/>
              <a:gd name="connsiteX4" fmla="*/ 2396028 w 2610088"/>
              <a:gd name="connsiteY4" fmla="*/ 814992 h 2231413"/>
              <a:gd name="connsiteX5" fmla="*/ 2609991 w 2610088"/>
              <a:gd name="connsiteY5" fmla="*/ 1440263 h 2231413"/>
              <a:gd name="connsiteX6" fmla="*/ 2414453 w 2610088"/>
              <a:gd name="connsiteY6" fmla="*/ 1462073 h 2231413"/>
              <a:gd name="connsiteX7" fmla="*/ 1836088 w 2610088"/>
              <a:gd name="connsiteY7" fmla="*/ 2231365 h 2231413"/>
              <a:gd name="connsiteX8" fmla="*/ 1031088 w 2610088"/>
              <a:gd name="connsiteY8" fmla="*/ 1546317 h 2231413"/>
              <a:gd name="connsiteX9" fmla="*/ 823619 w 2610088"/>
              <a:gd name="connsiteY9" fmla="*/ 1292744 h 2231413"/>
              <a:gd name="connsiteX10" fmla="*/ 293421 w 2610088"/>
              <a:gd name="connsiteY10" fmla="*/ 1308112 h 2231413"/>
              <a:gd name="connsiteX11" fmla="*/ 41729 w 2610088"/>
              <a:gd name="connsiteY11" fmla="*/ 914258 h 2231413"/>
              <a:gd name="connsiteX0" fmla="*/ 41729 w 2610088"/>
              <a:gd name="connsiteY0" fmla="*/ 914258 h 2237207"/>
              <a:gd name="connsiteX1" fmla="*/ 1063197 w 2610088"/>
              <a:gd name="connsiteY1" fmla="*/ 329787 h 2237207"/>
              <a:gd name="connsiteX2" fmla="*/ 1607391 w 2610088"/>
              <a:gd name="connsiteY2" fmla="*/ 209296 h 2237207"/>
              <a:gd name="connsiteX3" fmla="*/ 1976068 w 2610088"/>
              <a:gd name="connsiteY3" fmla="*/ 24965 h 2237207"/>
              <a:gd name="connsiteX4" fmla="*/ 2396028 w 2610088"/>
              <a:gd name="connsiteY4" fmla="*/ 814992 h 2237207"/>
              <a:gd name="connsiteX5" fmla="*/ 2609991 w 2610088"/>
              <a:gd name="connsiteY5" fmla="*/ 1440263 h 2237207"/>
              <a:gd name="connsiteX6" fmla="*/ 2414453 w 2610088"/>
              <a:gd name="connsiteY6" fmla="*/ 1462073 h 2237207"/>
              <a:gd name="connsiteX7" fmla="*/ 1836088 w 2610088"/>
              <a:gd name="connsiteY7" fmla="*/ 2231365 h 2237207"/>
              <a:gd name="connsiteX8" fmla="*/ 1436120 w 2610088"/>
              <a:gd name="connsiteY8" fmla="*/ 1778108 h 2237207"/>
              <a:gd name="connsiteX9" fmla="*/ 1031088 w 2610088"/>
              <a:gd name="connsiteY9" fmla="*/ 1546317 h 2237207"/>
              <a:gd name="connsiteX10" fmla="*/ 823619 w 2610088"/>
              <a:gd name="connsiteY10" fmla="*/ 1292744 h 2237207"/>
              <a:gd name="connsiteX11" fmla="*/ 293421 w 2610088"/>
              <a:gd name="connsiteY11" fmla="*/ 1308112 h 2237207"/>
              <a:gd name="connsiteX12" fmla="*/ 41729 w 2610088"/>
              <a:gd name="connsiteY12" fmla="*/ 914258 h 2237207"/>
              <a:gd name="connsiteX0" fmla="*/ 41729 w 2610088"/>
              <a:gd name="connsiteY0" fmla="*/ 914258 h 2237207"/>
              <a:gd name="connsiteX1" fmla="*/ 1063197 w 2610088"/>
              <a:gd name="connsiteY1" fmla="*/ 329787 h 2237207"/>
              <a:gd name="connsiteX2" fmla="*/ 1607391 w 2610088"/>
              <a:gd name="connsiteY2" fmla="*/ 209296 h 2237207"/>
              <a:gd name="connsiteX3" fmla="*/ 1976068 w 2610088"/>
              <a:gd name="connsiteY3" fmla="*/ 24965 h 2237207"/>
              <a:gd name="connsiteX4" fmla="*/ 2396028 w 2610088"/>
              <a:gd name="connsiteY4" fmla="*/ 814992 h 2237207"/>
              <a:gd name="connsiteX5" fmla="*/ 2609991 w 2610088"/>
              <a:gd name="connsiteY5" fmla="*/ 1440263 h 2237207"/>
              <a:gd name="connsiteX6" fmla="*/ 2414453 w 2610088"/>
              <a:gd name="connsiteY6" fmla="*/ 1462073 h 2237207"/>
              <a:gd name="connsiteX7" fmla="*/ 1836088 w 2610088"/>
              <a:gd name="connsiteY7" fmla="*/ 2231365 h 2237207"/>
              <a:gd name="connsiteX8" fmla="*/ 1436120 w 2610088"/>
              <a:gd name="connsiteY8" fmla="*/ 1778108 h 2237207"/>
              <a:gd name="connsiteX9" fmla="*/ 955563 w 2610088"/>
              <a:gd name="connsiteY9" fmla="*/ 1578685 h 2237207"/>
              <a:gd name="connsiteX10" fmla="*/ 823619 w 2610088"/>
              <a:gd name="connsiteY10" fmla="*/ 1292744 h 2237207"/>
              <a:gd name="connsiteX11" fmla="*/ 293421 w 2610088"/>
              <a:gd name="connsiteY11" fmla="*/ 1308112 h 2237207"/>
              <a:gd name="connsiteX12" fmla="*/ 41729 w 2610088"/>
              <a:gd name="connsiteY12" fmla="*/ 914258 h 2237207"/>
              <a:gd name="connsiteX0" fmla="*/ 41729 w 2666694"/>
              <a:gd name="connsiteY0" fmla="*/ 914258 h 2237207"/>
              <a:gd name="connsiteX1" fmla="*/ 1063197 w 2666694"/>
              <a:gd name="connsiteY1" fmla="*/ 329787 h 2237207"/>
              <a:gd name="connsiteX2" fmla="*/ 1607391 w 2666694"/>
              <a:gd name="connsiteY2" fmla="*/ 209296 h 2237207"/>
              <a:gd name="connsiteX3" fmla="*/ 1976068 w 2666694"/>
              <a:gd name="connsiteY3" fmla="*/ 24965 h 2237207"/>
              <a:gd name="connsiteX4" fmla="*/ 2396028 w 2666694"/>
              <a:gd name="connsiteY4" fmla="*/ 814992 h 2237207"/>
              <a:gd name="connsiteX5" fmla="*/ 2666635 w 2666694"/>
              <a:gd name="connsiteY5" fmla="*/ 1421382 h 2237207"/>
              <a:gd name="connsiteX6" fmla="*/ 2414453 w 2666694"/>
              <a:gd name="connsiteY6" fmla="*/ 1462073 h 2237207"/>
              <a:gd name="connsiteX7" fmla="*/ 1836088 w 2666694"/>
              <a:gd name="connsiteY7" fmla="*/ 2231365 h 2237207"/>
              <a:gd name="connsiteX8" fmla="*/ 1436120 w 2666694"/>
              <a:gd name="connsiteY8" fmla="*/ 1778108 h 2237207"/>
              <a:gd name="connsiteX9" fmla="*/ 955563 w 2666694"/>
              <a:gd name="connsiteY9" fmla="*/ 1578685 h 2237207"/>
              <a:gd name="connsiteX10" fmla="*/ 823619 w 2666694"/>
              <a:gd name="connsiteY10" fmla="*/ 1292744 h 2237207"/>
              <a:gd name="connsiteX11" fmla="*/ 293421 w 2666694"/>
              <a:gd name="connsiteY11" fmla="*/ 1308112 h 2237207"/>
              <a:gd name="connsiteX12" fmla="*/ 41729 w 2666694"/>
              <a:gd name="connsiteY12" fmla="*/ 914258 h 2237207"/>
              <a:gd name="connsiteX0" fmla="*/ 41729 w 3496363"/>
              <a:gd name="connsiteY0" fmla="*/ 914258 h 2237207"/>
              <a:gd name="connsiteX1" fmla="*/ 1063197 w 3496363"/>
              <a:gd name="connsiteY1" fmla="*/ 329787 h 2237207"/>
              <a:gd name="connsiteX2" fmla="*/ 1607391 w 3496363"/>
              <a:gd name="connsiteY2" fmla="*/ 209296 h 2237207"/>
              <a:gd name="connsiteX3" fmla="*/ 1976068 w 3496363"/>
              <a:gd name="connsiteY3" fmla="*/ 24965 h 2237207"/>
              <a:gd name="connsiteX4" fmla="*/ 2396028 w 3496363"/>
              <a:gd name="connsiteY4" fmla="*/ 814992 h 2237207"/>
              <a:gd name="connsiteX5" fmla="*/ 2666635 w 3496363"/>
              <a:gd name="connsiteY5" fmla="*/ 1421382 h 2237207"/>
              <a:gd name="connsiteX6" fmla="*/ 3482601 w 3496363"/>
              <a:gd name="connsiteY6" fmla="*/ 1831609 h 2237207"/>
              <a:gd name="connsiteX7" fmla="*/ 1836088 w 3496363"/>
              <a:gd name="connsiteY7" fmla="*/ 2231365 h 2237207"/>
              <a:gd name="connsiteX8" fmla="*/ 1436120 w 3496363"/>
              <a:gd name="connsiteY8" fmla="*/ 1778108 h 2237207"/>
              <a:gd name="connsiteX9" fmla="*/ 955563 w 3496363"/>
              <a:gd name="connsiteY9" fmla="*/ 1578685 h 2237207"/>
              <a:gd name="connsiteX10" fmla="*/ 823619 w 3496363"/>
              <a:gd name="connsiteY10" fmla="*/ 1292744 h 2237207"/>
              <a:gd name="connsiteX11" fmla="*/ 293421 w 3496363"/>
              <a:gd name="connsiteY11" fmla="*/ 1308112 h 2237207"/>
              <a:gd name="connsiteX12" fmla="*/ 41729 w 3496363"/>
              <a:gd name="connsiteY12" fmla="*/ 914258 h 2237207"/>
              <a:gd name="connsiteX0" fmla="*/ 41729 w 3540145"/>
              <a:gd name="connsiteY0" fmla="*/ 914258 h 2237207"/>
              <a:gd name="connsiteX1" fmla="*/ 1063197 w 3540145"/>
              <a:gd name="connsiteY1" fmla="*/ 329787 h 2237207"/>
              <a:gd name="connsiteX2" fmla="*/ 1607391 w 3540145"/>
              <a:gd name="connsiteY2" fmla="*/ 209296 h 2237207"/>
              <a:gd name="connsiteX3" fmla="*/ 1976068 w 3540145"/>
              <a:gd name="connsiteY3" fmla="*/ 24965 h 2237207"/>
              <a:gd name="connsiteX4" fmla="*/ 2396028 w 3540145"/>
              <a:gd name="connsiteY4" fmla="*/ 814992 h 2237207"/>
              <a:gd name="connsiteX5" fmla="*/ 2666635 w 3540145"/>
              <a:gd name="connsiteY5" fmla="*/ 1421382 h 2237207"/>
              <a:gd name="connsiteX6" fmla="*/ 3119264 w 3540145"/>
              <a:gd name="connsiteY6" fmla="*/ 1502979 h 2237207"/>
              <a:gd name="connsiteX7" fmla="*/ 3482601 w 3540145"/>
              <a:gd name="connsiteY7" fmla="*/ 1831609 h 2237207"/>
              <a:gd name="connsiteX8" fmla="*/ 1836088 w 3540145"/>
              <a:gd name="connsiteY8" fmla="*/ 2231365 h 2237207"/>
              <a:gd name="connsiteX9" fmla="*/ 1436120 w 3540145"/>
              <a:gd name="connsiteY9" fmla="*/ 1778108 h 2237207"/>
              <a:gd name="connsiteX10" fmla="*/ 955563 w 3540145"/>
              <a:gd name="connsiteY10" fmla="*/ 1578685 h 2237207"/>
              <a:gd name="connsiteX11" fmla="*/ 823619 w 3540145"/>
              <a:gd name="connsiteY11" fmla="*/ 1292744 h 2237207"/>
              <a:gd name="connsiteX12" fmla="*/ 293421 w 3540145"/>
              <a:gd name="connsiteY12" fmla="*/ 1308112 h 2237207"/>
              <a:gd name="connsiteX13" fmla="*/ 41729 w 3540145"/>
              <a:gd name="connsiteY13" fmla="*/ 914258 h 2237207"/>
              <a:gd name="connsiteX0" fmla="*/ 41729 w 3540145"/>
              <a:gd name="connsiteY0" fmla="*/ 914258 h 2237207"/>
              <a:gd name="connsiteX1" fmla="*/ 1063197 w 3540145"/>
              <a:gd name="connsiteY1" fmla="*/ 329787 h 2237207"/>
              <a:gd name="connsiteX2" fmla="*/ 1607391 w 3540145"/>
              <a:gd name="connsiteY2" fmla="*/ 209296 h 2237207"/>
              <a:gd name="connsiteX3" fmla="*/ 1976068 w 3540145"/>
              <a:gd name="connsiteY3" fmla="*/ 24965 h 2237207"/>
              <a:gd name="connsiteX4" fmla="*/ 2396028 w 3540145"/>
              <a:gd name="connsiteY4" fmla="*/ 814992 h 2237207"/>
              <a:gd name="connsiteX5" fmla="*/ 2704398 w 3540145"/>
              <a:gd name="connsiteY5" fmla="*/ 1383619 h 2237207"/>
              <a:gd name="connsiteX6" fmla="*/ 3119264 w 3540145"/>
              <a:gd name="connsiteY6" fmla="*/ 1502979 h 2237207"/>
              <a:gd name="connsiteX7" fmla="*/ 3482601 w 3540145"/>
              <a:gd name="connsiteY7" fmla="*/ 1831609 h 2237207"/>
              <a:gd name="connsiteX8" fmla="*/ 1836088 w 3540145"/>
              <a:gd name="connsiteY8" fmla="*/ 2231365 h 2237207"/>
              <a:gd name="connsiteX9" fmla="*/ 1436120 w 3540145"/>
              <a:gd name="connsiteY9" fmla="*/ 1778108 h 2237207"/>
              <a:gd name="connsiteX10" fmla="*/ 955563 w 3540145"/>
              <a:gd name="connsiteY10" fmla="*/ 1578685 h 2237207"/>
              <a:gd name="connsiteX11" fmla="*/ 823619 w 3540145"/>
              <a:gd name="connsiteY11" fmla="*/ 1292744 h 2237207"/>
              <a:gd name="connsiteX12" fmla="*/ 293421 w 3540145"/>
              <a:gd name="connsiteY12" fmla="*/ 1308112 h 2237207"/>
              <a:gd name="connsiteX13" fmla="*/ 41729 w 3540145"/>
              <a:gd name="connsiteY13" fmla="*/ 914258 h 2237207"/>
              <a:gd name="connsiteX0" fmla="*/ 41729 w 3538972"/>
              <a:gd name="connsiteY0" fmla="*/ 914258 h 2354653"/>
              <a:gd name="connsiteX1" fmla="*/ 1063197 w 3538972"/>
              <a:gd name="connsiteY1" fmla="*/ 329787 h 2354653"/>
              <a:gd name="connsiteX2" fmla="*/ 1607391 w 3538972"/>
              <a:gd name="connsiteY2" fmla="*/ 209296 h 2354653"/>
              <a:gd name="connsiteX3" fmla="*/ 1976068 w 3538972"/>
              <a:gd name="connsiteY3" fmla="*/ 24965 h 2354653"/>
              <a:gd name="connsiteX4" fmla="*/ 2396028 w 3538972"/>
              <a:gd name="connsiteY4" fmla="*/ 814992 h 2354653"/>
              <a:gd name="connsiteX5" fmla="*/ 2704398 w 3538972"/>
              <a:gd name="connsiteY5" fmla="*/ 1383619 h 2354653"/>
              <a:gd name="connsiteX6" fmla="*/ 3119264 w 3538972"/>
              <a:gd name="connsiteY6" fmla="*/ 1502979 h 2354653"/>
              <a:gd name="connsiteX7" fmla="*/ 3482601 w 3538972"/>
              <a:gd name="connsiteY7" fmla="*/ 1831609 h 2354653"/>
              <a:gd name="connsiteX8" fmla="*/ 1854969 w 3538972"/>
              <a:gd name="connsiteY8" fmla="*/ 2350048 h 2354653"/>
              <a:gd name="connsiteX9" fmla="*/ 1436120 w 3538972"/>
              <a:gd name="connsiteY9" fmla="*/ 1778108 h 2354653"/>
              <a:gd name="connsiteX10" fmla="*/ 955563 w 3538972"/>
              <a:gd name="connsiteY10" fmla="*/ 1578685 h 2354653"/>
              <a:gd name="connsiteX11" fmla="*/ 823619 w 3538972"/>
              <a:gd name="connsiteY11" fmla="*/ 1292744 h 2354653"/>
              <a:gd name="connsiteX12" fmla="*/ 293421 w 3538972"/>
              <a:gd name="connsiteY12" fmla="*/ 1308112 h 2354653"/>
              <a:gd name="connsiteX13" fmla="*/ 41729 w 3538972"/>
              <a:gd name="connsiteY13" fmla="*/ 914258 h 2354653"/>
              <a:gd name="connsiteX0" fmla="*/ 41729 w 3510671"/>
              <a:gd name="connsiteY0" fmla="*/ 914258 h 2391547"/>
              <a:gd name="connsiteX1" fmla="*/ 1063197 w 3510671"/>
              <a:gd name="connsiteY1" fmla="*/ 329787 h 2391547"/>
              <a:gd name="connsiteX2" fmla="*/ 1607391 w 3510671"/>
              <a:gd name="connsiteY2" fmla="*/ 209296 h 2391547"/>
              <a:gd name="connsiteX3" fmla="*/ 1976068 w 3510671"/>
              <a:gd name="connsiteY3" fmla="*/ 24965 h 2391547"/>
              <a:gd name="connsiteX4" fmla="*/ 2396028 w 3510671"/>
              <a:gd name="connsiteY4" fmla="*/ 814992 h 2391547"/>
              <a:gd name="connsiteX5" fmla="*/ 2704398 w 3510671"/>
              <a:gd name="connsiteY5" fmla="*/ 1383619 h 2391547"/>
              <a:gd name="connsiteX6" fmla="*/ 3119264 w 3510671"/>
              <a:gd name="connsiteY6" fmla="*/ 1502979 h 2391547"/>
              <a:gd name="connsiteX7" fmla="*/ 3482601 w 3510671"/>
              <a:gd name="connsiteY7" fmla="*/ 1831609 h 2391547"/>
              <a:gd name="connsiteX8" fmla="*/ 3302683 w 3510671"/>
              <a:gd name="connsiteY8" fmla="*/ 2333761 h 2391547"/>
              <a:gd name="connsiteX9" fmla="*/ 1854969 w 3510671"/>
              <a:gd name="connsiteY9" fmla="*/ 2350048 h 2391547"/>
              <a:gd name="connsiteX10" fmla="*/ 1436120 w 3510671"/>
              <a:gd name="connsiteY10" fmla="*/ 1778108 h 2391547"/>
              <a:gd name="connsiteX11" fmla="*/ 955563 w 3510671"/>
              <a:gd name="connsiteY11" fmla="*/ 1578685 h 2391547"/>
              <a:gd name="connsiteX12" fmla="*/ 823619 w 3510671"/>
              <a:gd name="connsiteY12" fmla="*/ 1292744 h 2391547"/>
              <a:gd name="connsiteX13" fmla="*/ 293421 w 3510671"/>
              <a:gd name="connsiteY13" fmla="*/ 1308112 h 2391547"/>
              <a:gd name="connsiteX14" fmla="*/ 41729 w 3510671"/>
              <a:gd name="connsiteY14" fmla="*/ 914258 h 2391547"/>
              <a:gd name="connsiteX0" fmla="*/ 41729 w 3502760"/>
              <a:gd name="connsiteY0" fmla="*/ 914258 h 2687136"/>
              <a:gd name="connsiteX1" fmla="*/ 1063197 w 3502760"/>
              <a:gd name="connsiteY1" fmla="*/ 329787 h 2687136"/>
              <a:gd name="connsiteX2" fmla="*/ 1607391 w 3502760"/>
              <a:gd name="connsiteY2" fmla="*/ 209296 h 2687136"/>
              <a:gd name="connsiteX3" fmla="*/ 1976068 w 3502760"/>
              <a:gd name="connsiteY3" fmla="*/ 24965 h 2687136"/>
              <a:gd name="connsiteX4" fmla="*/ 2396028 w 3502760"/>
              <a:gd name="connsiteY4" fmla="*/ 814992 h 2687136"/>
              <a:gd name="connsiteX5" fmla="*/ 2704398 w 3502760"/>
              <a:gd name="connsiteY5" fmla="*/ 1383619 h 2687136"/>
              <a:gd name="connsiteX6" fmla="*/ 3119264 w 3502760"/>
              <a:gd name="connsiteY6" fmla="*/ 1502979 h 2687136"/>
              <a:gd name="connsiteX7" fmla="*/ 3482601 w 3502760"/>
              <a:gd name="connsiteY7" fmla="*/ 1831609 h 2687136"/>
              <a:gd name="connsiteX8" fmla="*/ 3302683 w 3502760"/>
              <a:gd name="connsiteY8" fmla="*/ 2333761 h 2687136"/>
              <a:gd name="connsiteX9" fmla="*/ 1900065 w 3502760"/>
              <a:gd name="connsiteY9" fmla="*/ 2687114 h 2687136"/>
              <a:gd name="connsiteX10" fmla="*/ 1854969 w 3502760"/>
              <a:gd name="connsiteY10" fmla="*/ 2350048 h 2687136"/>
              <a:gd name="connsiteX11" fmla="*/ 1436120 w 3502760"/>
              <a:gd name="connsiteY11" fmla="*/ 1778108 h 2687136"/>
              <a:gd name="connsiteX12" fmla="*/ 955563 w 3502760"/>
              <a:gd name="connsiteY12" fmla="*/ 1578685 h 2687136"/>
              <a:gd name="connsiteX13" fmla="*/ 823619 w 3502760"/>
              <a:gd name="connsiteY13" fmla="*/ 1292744 h 2687136"/>
              <a:gd name="connsiteX14" fmla="*/ 293421 w 3502760"/>
              <a:gd name="connsiteY14" fmla="*/ 1308112 h 2687136"/>
              <a:gd name="connsiteX15" fmla="*/ 41729 w 3502760"/>
              <a:gd name="connsiteY15" fmla="*/ 914258 h 2687136"/>
              <a:gd name="connsiteX0" fmla="*/ 41729 w 3502760"/>
              <a:gd name="connsiteY0" fmla="*/ 914258 h 2687183"/>
              <a:gd name="connsiteX1" fmla="*/ 1063197 w 3502760"/>
              <a:gd name="connsiteY1" fmla="*/ 329787 h 2687183"/>
              <a:gd name="connsiteX2" fmla="*/ 1607391 w 3502760"/>
              <a:gd name="connsiteY2" fmla="*/ 209296 h 2687183"/>
              <a:gd name="connsiteX3" fmla="*/ 1976068 w 3502760"/>
              <a:gd name="connsiteY3" fmla="*/ 24965 h 2687183"/>
              <a:gd name="connsiteX4" fmla="*/ 2396028 w 3502760"/>
              <a:gd name="connsiteY4" fmla="*/ 814992 h 2687183"/>
              <a:gd name="connsiteX5" fmla="*/ 2704398 w 3502760"/>
              <a:gd name="connsiteY5" fmla="*/ 1383619 h 2687183"/>
              <a:gd name="connsiteX6" fmla="*/ 3119264 w 3502760"/>
              <a:gd name="connsiteY6" fmla="*/ 1502979 h 2687183"/>
              <a:gd name="connsiteX7" fmla="*/ 3482601 w 3502760"/>
              <a:gd name="connsiteY7" fmla="*/ 1831609 h 2687183"/>
              <a:gd name="connsiteX8" fmla="*/ 3302683 w 3502760"/>
              <a:gd name="connsiteY8" fmla="*/ 2333761 h 2687183"/>
              <a:gd name="connsiteX9" fmla="*/ 1900065 w 3502760"/>
              <a:gd name="connsiteY9" fmla="*/ 2687114 h 2687183"/>
              <a:gd name="connsiteX10" fmla="*/ 1609510 w 3502760"/>
              <a:gd name="connsiteY10" fmla="*/ 2514586 h 2687183"/>
              <a:gd name="connsiteX11" fmla="*/ 1436120 w 3502760"/>
              <a:gd name="connsiteY11" fmla="*/ 1778108 h 2687183"/>
              <a:gd name="connsiteX12" fmla="*/ 955563 w 3502760"/>
              <a:gd name="connsiteY12" fmla="*/ 1578685 h 2687183"/>
              <a:gd name="connsiteX13" fmla="*/ 823619 w 3502760"/>
              <a:gd name="connsiteY13" fmla="*/ 1292744 h 2687183"/>
              <a:gd name="connsiteX14" fmla="*/ 293421 w 3502760"/>
              <a:gd name="connsiteY14" fmla="*/ 1308112 h 2687183"/>
              <a:gd name="connsiteX15" fmla="*/ 41729 w 3502760"/>
              <a:gd name="connsiteY15" fmla="*/ 914258 h 2687183"/>
              <a:gd name="connsiteX0" fmla="*/ 41729 w 3502760"/>
              <a:gd name="connsiteY0" fmla="*/ 914258 h 2687187"/>
              <a:gd name="connsiteX1" fmla="*/ 1063197 w 3502760"/>
              <a:gd name="connsiteY1" fmla="*/ 329787 h 2687187"/>
              <a:gd name="connsiteX2" fmla="*/ 1607391 w 3502760"/>
              <a:gd name="connsiteY2" fmla="*/ 209296 h 2687187"/>
              <a:gd name="connsiteX3" fmla="*/ 1976068 w 3502760"/>
              <a:gd name="connsiteY3" fmla="*/ 24965 h 2687187"/>
              <a:gd name="connsiteX4" fmla="*/ 2396028 w 3502760"/>
              <a:gd name="connsiteY4" fmla="*/ 814992 h 2687187"/>
              <a:gd name="connsiteX5" fmla="*/ 2704398 w 3502760"/>
              <a:gd name="connsiteY5" fmla="*/ 1383619 h 2687187"/>
              <a:gd name="connsiteX6" fmla="*/ 3119264 w 3502760"/>
              <a:gd name="connsiteY6" fmla="*/ 1502979 h 2687187"/>
              <a:gd name="connsiteX7" fmla="*/ 3482601 w 3502760"/>
              <a:gd name="connsiteY7" fmla="*/ 1831609 h 2687187"/>
              <a:gd name="connsiteX8" fmla="*/ 3302683 w 3502760"/>
              <a:gd name="connsiteY8" fmla="*/ 2333761 h 2687187"/>
              <a:gd name="connsiteX9" fmla="*/ 1900065 w 3502760"/>
              <a:gd name="connsiteY9" fmla="*/ 2687114 h 2687187"/>
              <a:gd name="connsiteX10" fmla="*/ 1609510 w 3502760"/>
              <a:gd name="connsiteY10" fmla="*/ 2514586 h 2687187"/>
              <a:gd name="connsiteX11" fmla="*/ 1697764 w 3502760"/>
              <a:gd name="connsiteY11" fmla="*/ 2101789 h 2687187"/>
              <a:gd name="connsiteX12" fmla="*/ 1436120 w 3502760"/>
              <a:gd name="connsiteY12" fmla="*/ 1778108 h 2687187"/>
              <a:gd name="connsiteX13" fmla="*/ 955563 w 3502760"/>
              <a:gd name="connsiteY13" fmla="*/ 1578685 h 2687187"/>
              <a:gd name="connsiteX14" fmla="*/ 823619 w 3502760"/>
              <a:gd name="connsiteY14" fmla="*/ 1292744 h 2687187"/>
              <a:gd name="connsiteX15" fmla="*/ 293421 w 3502760"/>
              <a:gd name="connsiteY15" fmla="*/ 1308112 h 2687187"/>
              <a:gd name="connsiteX16" fmla="*/ 41729 w 3502760"/>
              <a:gd name="connsiteY16" fmla="*/ 914258 h 2687187"/>
              <a:gd name="connsiteX0" fmla="*/ 41729 w 3502760"/>
              <a:gd name="connsiteY0" fmla="*/ 914258 h 2687162"/>
              <a:gd name="connsiteX1" fmla="*/ 1063197 w 3502760"/>
              <a:gd name="connsiteY1" fmla="*/ 329787 h 2687162"/>
              <a:gd name="connsiteX2" fmla="*/ 1607391 w 3502760"/>
              <a:gd name="connsiteY2" fmla="*/ 209296 h 2687162"/>
              <a:gd name="connsiteX3" fmla="*/ 1976068 w 3502760"/>
              <a:gd name="connsiteY3" fmla="*/ 24965 h 2687162"/>
              <a:gd name="connsiteX4" fmla="*/ 2396028 w 3502760"/>
              <a:gd name="connsiteY4" fmla="*/ 814992 h 2687162"/>
              <a:gd name="connsiteX5" fmla="*/ 2704398 w 3502760"/>
              <a:gd name="connsiteY5" fmla="*/ 1383619 h 2687162"/>
              <a:gd name="connsiteX6" fmla="*/ 3119264 w 3502760"/>
              <a:gd name="connsiteY6" fmla="*/ 1502979 h 2687162"/>
              <a:gd name="connsiteX7" fmla="*/ 3482601 w 3502760"/>
              <a:gd name="connsiteY7" fmla="*/ 1831609 h 2687162"/>
              <a:gd name="connsiteX8" fmla="*/ 3302683 w 3502760"/>
              <a:gd name="connsiteY8" fmla="*/ 2333761 h 2687162"/>
              <a:gd name="connsiteX9" fmla="*/ 1900065 w 3502760"/>
              <a:gd name="connsiteY9" fmla="*/ 2687114 h 2687162"/>
              <a:gd name="connsiteX10" fmla="*/ 1609510 w 3502760"/>
              <a:gd name="connsiteY10" fmla="*/ 2514586 h 2687162"/>
              <a:gd name="connsiteX11" fmla="*/ 1500858 w 3502760"/>
              <a:gd name="connsiteY11" fmla="*/ 2279813 h 2687162"/>
              <a:gd name="connsiteX12" fmla="*/ 1697764 w 3502760"/>
              <a:gd name="connsiteY12" fmla="*/ 2101789 h 2687162"/>
              <a:gd name="connsiteX13" fmla="*/ 1436120 w 3502760"/>
              <a:gd name="connsiteY13" fmla="*/ 1778108 h 2687162"/>
              <a:gd name="connsiteX14" fmla="*/ 955563 w 3502760"/>
              <a:gd name="connsiteY14" fmla="*/ 1578685 h 2687162"/>
              <a:gd name="connsiteX15" fmla="*/ 823619 w 3502760"/>
              <a:gd name="connsiteY15" fmla="*/ 1292744 h 2687162"/>
              <a:gd name="connsiteX16" fmla="*/ 293421 w 3502760"/>
              <a:gd name="connsiteY16" fmla="*/ 1308112 h 2687162"/>
              <a:gd name="connsiteX17" fmla="*/ 41729 w 3502760"/>
              <a:gd name="connsiteY17" fmla="*/ 914258 h 2687162"/>
              <a:gd name="connsiteX0" fmla="*/ 41729 w 3494217"/>
              <a:gd name="connsiteY0" fmla="*/ 914258 h 2697407"/>
              <a:gd name="connsiteX1" fmla="*/ 1063197 w 3494217"/>
              <a:gd name="connsiteY1" fmla="*/ 329787 h 2697407"/>
              <a:gd name="connsiteX2" fmla="*/ 1607391 w 3494217"/>
              <a:gd name="connsiteY2" fmla="*/ 209296 h 2697407"/>
              <a:gd name="connsiteX3" fmla="*/ 1976068 w 3494217"/>
              <a:gd name="connsiteY3" fmla="*/ 24965 h 2697407"/>
              <a:gd name="connsiteX4" fmla="*/ 2396028 w 3494217"/>
              <a:gd name="connsiteY4" fmla="*/ 814992 h 2697407"/>
              <a:gd name="connsiteX5" fmla="*/ 2704398 w 3494217"/>
              <a:gd name="connsiteY5" fmla="*/ 1383619 h 2697407"/>
              <a:gd name="connsiteX6" fmla="*/ 3119264 w 3494217"/>
              <a:gd name="connsiteY6" fmla="*/ 1502979 h 2697407"/>
              <a:gd name="connsiteX7" fmla="*/ 3482601 w 3494217"/>
              <a:gd name="connsiteY7" fmla="*/ 1831609 h 2697407"/>
              <a:gd name="connsiteX8" fmla="*/ 3302683 w 3494217"/>
              <a:gd name="connsiteY8" fmla="*/ 2333761 h 2697407"/>
              <a:gd name="connsiteX9" fmla="*/ 2550125 w 3494217"/>
              <a:gd name="connsiteY9" fmla="*/ 2649350 h 2697407"/>
              <a:gd name="connsiteX10" fmla="*/ 1900065 w 3494217"/>
              <a:gd name="connsiteY10" fmla="*/ 2687114 h 2697407"/>
              <a:gd name="connsiteX11" fmla="*/ 1609510 w 3494217"/>
              <a:gd name="connsiteY11" fmla="*/ 2514586 h 2697407"/>
              <a:gd name="connsiteX12" fmla="*/ 1500858 w 3494217"/>
              <a:gd name="connsiteY12" fmla="*/ 2279813 h 2697407"/>
              <a:gd name="connsiteX13" fmla="*/ 1697764 w 3494217"/>
              <a:gd name="connsiteY13" fmla="*/ 2101789 h 2697407"/>
              <a:gd name="connsiteX14" fmla="*/ 1436120 w 3494217"/>
              <a:gd name="connsiteY14" fmla="*/ 1778108 h 2697407"/>
              <a:gd name="connsiteX15" fmla="*/ 955563 w 3494217"/>
              <a:gd name="connsiteY15" fmla="*/ 1578685 h 2697407"/>
              <a:gd name="connsiteX16" fmla="*/ 823619 w 3494217"/>
              <a:gd name="connsiteY16" fmla="*/ 1292744 h 2697407"/>
              <a:gd name="connsiteX17" fmla="*/ 293421 w 3494217"/>
              <a:gd name="connsiteY17" fmla="*/ 1308112 h 2697407"/>
              <a:gd name="connsiteX18" fmla="*/ 41729 w 3494217"/>
              <a:gd name="connsiteY18" fmla="*/ 914258 h 2697407"/>
              <a:gd name="connsiteX0" fmla="*/ 41729 w 3492438"/>
              <a:gd name="connsiteY0" fmla="*/ 914258 h 2702017"/>
              <a:gd name="connsiteX1" fmla="*/ 1063197 w 3492438"/>
              <a:gd name="connsiteY1" fmla="*/ 329787 h 2702017"/>
              <a:gd name="connsiteX2" fmla="*/ 1607391 w 3492438"/>
              <a:gd name="connsiteY2" fmla="*/ 209296 h 2702017"/>
              <a:gd name="connsiteX3" fmla="*/ 1976068 w 3492438"/>
              <a:gd name="connsiteY3" fmla="*/ 24965 h 2702017"/>
              <a:gd name="connsiteX4" fmla="*/ 2396028 w 3492438"/>
              <a:gd name="connsiteY4" fmla="*/ 814992 h 2702017"/>
              <a:gd name="connsiteX5" fmla="*/ 2704398 w 3492438"/>
              <a:gd name="connsiteY5" fmla="*/ 1383619 h 2702017"/>
              <a:gd name="connsiteX6" fmla="*/ 3119264 w 3492438"/>
              <a:gd name="connsiteY6" fmla="*/ 1502979 h 2702017"/>
              <a:gd name="connsiteX7" fmla="*/ 3482601 w 3492438"/>
              <a:gd name="connsiteY7" fmla="*/ 1831609 h 2702017"/>
              <a:gd name="connsiteX8" fmla="*/ 3302683 w 3492438"/>
              <a:gd name="connsiteY8" fmla="*/ 2333761 h 2702017"/>
              <a:gd name="connsiteX9" fmla="*/ 3464526 w 3492438"/>
              <a:gd name="connsiteY9" fmla="*/ 2689810 h 2702017"/>
              <a:gd name="connsiteX10" fmla="*/ 2550125 w 3492438"/>
              <a:gd name="connsiteY10" fmla="*/ 2649350 h 2702017"/>
              <a:gd name="connsiteX11" fmla="*/ 1900065 w 3492438"/>
              <a:gd name="connsiteY11" fmla="*/ 2687114 h 2702017"/>
              <a:gd name="connsiteX12" fmla="*/ 1609510 w 3492438"/>
              <a:gd name="connsiteY12" fmla="*/ 2514586 h 2702017"/>
              <a:gd name="connsiteX13" fmla="*/ 1500858 w 3492438"/>
              <a:gd name="connsiteY13" fmla="*/ 2279813 h 2702017"/>
              <a:gd name="connsiteX14" fmla="*/ 1697764 w 3492438"/>
              <a:gd name="connsiteY14" fmla="*/ 2101789 h 2702017"/>
              <a:gd name="connsiteX15" fmla="*/ 1436120 w 3492438"/>
              <a:gd name="connsiteY15" fmla="*/ 1778108 h 2702017"/>
              <a:gd name="connsiteX16" fmla="*/ 955563 w 3492438"/>
              <a:gd name="connsiteY16" fmla="*/ 1578685 h 2702017"/>
              <a:gd name="connsiteX17" fmla="*/ 823619 w 3492438"/>
              <a:gd name="connsiteY17" fmla="*/ 1292744 h 2702017"/>
              <a:gd name="connsiteX18" fmla="*/ 293421 w 3492438"/>
              <a:gd name="connsiteY18" fmla="*/ 1308112 h 2702017"/>
              <a:gd name="connsiteX19" fmla="*/ 41729 w 3492438"/>
              <a:gd name="connsiteY19" fmla="*/ 914258 h 2702017"/>
              <a:gd name="connsiteX0" fmla="*/ 41729 w 3492438"/>
              <a:gd name="connsiteY0" fmla="*/ 914258 h 2714204"/>
              <a:gd name="connsiteX1" fmla="*/ 1063197 w 3492438"/>
              <a:gd name="connsiteY1" fmla="*/ 329787 h 2714204"/>
              <a:gd name="connsiteX2" fmla="*/ 1607391 w 3492438"/>
              <a:gd name="connsiteY2" fmla="*/ 209296 h 2714204"/>
              <a:gd name="connsiteX3" fmla="*/ 1976068 w 3492438"/>
              <a:gd name="connsiteY3" fmla="*/ 24965 h 2714204"/>
              <a:gd name="connsiteX4" fmla="*/ 2396028 w 3492438"/>
              <a:gd name="connsiteY4" fmla="*/ 814992 h 2714204"/>
              <a:gd name="connsiteX5" fmla="*/ 2704398 w 3492438"/>
              <a:gd name="connsiteY5" fmla="*/ 1383619 h 2714204"/>
              <a:gd name="connsiteX6" fmla="*/ 3119264 w 3492438"/>
              <a:gd name="connsiteY6" fmla="*/ 1502979 h 2714204"/>
              <a:gd name="connsiteX7" fmla="*/ 3482601 w 3492438"/>
              <a:gd name="connsiteY7" fmla="*/ 1831609 h 2714204"/>
              <a:gd name="connsiteX8" fmla="*/ 3302683 w 3492438"/>
              <a:gd name="connsiteY8" fmla="*/ 2333761 h 2714204"/>
              <a:gd name="connsiteX9" fmla="*/ 3464526 w 3492438"/>
              <a:gd name="connsiteY9" fmla="*/ 2689810 h 2714204"/>
              <a:gd name="connsiteX10" fmla="*/ 2552822 w 3492438"/>
              <a:gd name="connsiteY10" fmla="*/ 2692508 h 2714204"/>
              <a:gd name="connsiteX11" fmla="*/ 1900065 w 3492438"/>
              <a:gd name="connsiteY11" fmla="*/ 2687114 h 2714204"/>
              <a:gd name="connsiteX12" fmla="*/ 1609510 w 3492438"/>
              <a:gd name="connsiteY12" fmla="*/ 2514586 h 2714204"/>
              <a:gd name="connsiteX13" fmla="*/ 1500858 w 3492438"/>
              <a:gd name="connsiteY13" fmla="*/ 2279813 h 2714204"/>
              <a:gd name="connsiteX14" fmla="*/ 1697764 w 3492438"/>
              <a:gd name="connsiteY14" fmla="*/ 2101789 h 2714204"/>
              <a:gd name="connsiteX15" fmla="*/ 1436120 w 3492438"/>
              <a:gd name="connsiteY15" fmla="*/ 1778108 h 2714204"/>
              <a:gd name="connsiteX16" fmla="*/ 955563 w 3492438"/>
              <a:gd name="connsiteY16" fmla="*/ 1578685 h 2714204"/>
              <a:gd name="connsiteX17" fmla="*/ 823619 w 3492438"/>
              <a:gd name="connsiteY17" fmla="*/ 1292744 h 2714204"/>
              <a:gd name="connsiteX18" fmla="*/ 293421 w 3492438"/>
              <a:gd name="connsiteY18" fmla="*/ 1308112 h 2714204"/>
              <a:gd name="connsiteX19" fmla="*/ 41729 w 3492438"/>
              <a:gd name="connsiteY19" fmla="*/ 914258 h 2714204"/>
              <a:gd name="connsiteX0" fmla="*/ 41729 w 3492438"/>
              <a:gd name="connsiteY0" fmla="*/ 914258 h 2717884"/>
              <a:gd name="connsiteX1" fmla="*/ 1063197 w 3492438"/>
              <a:gd name="connsiteY1" fmla="*/ 329787 h 2717884"/>
              <a:gd name="connsiteX2" fmla="*/ 1607391 w 3492438"/>
              <a:gd name="connsiteY2" fmla="*/ 209296 h 2717884"/>
              <a:gd name="connsiteX3" fmla="*/ 1976068 w 3492438"/>
              <a:gd name="connsiteY3" fmla="*/ 24965 h 2717884"/>
              <a:gd name="connsiteX4" fmla="*/ 2396028 w 3492438"/>
              <a:gd name="connsiteY4" fmla="*/ 814992 h 2717884"/>
              <a:gd name="connsiteX5" fmla="*/ 2704398 w 3492438"/>
              <a:gd name="connsiteY5" fmla="*/ 1383619 h 2717884"/>
              <a:gd name="connsiteX6" fmla="*/ 3119264 w 3492438"/>
              <a:gd name="connsiteY6" fmla="*/ 1502979 h 2717884"/>
              <a:gd name="connsiteX7" fmla="*/ 3482601 w 3492438"/>
              <a:gd name="connsiteY7" fmla="*/ 1831609 h 2717884"/>
              <a:gd name="connsiteX8" fmla="*/ 3302683 w 3492438"/>
              <a:gd name="connsiteY8" fmla="*/ 2333761 h 2717884"/>
              <a:gd name="connsiteX9" fmla="*/ 3464526 w 3492438"/>
              <a:gd name="connsiteY9" fmla="*/ 2689810 h 2717884"/>
              <a:gd name="connsiteX10" fmla="*/ 2552822 w 3492438"/>
              <a:gd name="connsiteY10" fmla="*/ 2692508 h 2717884"/>
              <a:gd name="connsiteX11" fmla="*/ 1900065 w 3492438"/>
              <a:gd name="connsiteY11" fmla="*/ 2687114 h 2717884"/>
              <a:gd name="connsiteX12" fmla="*/ 1609510 w 3492438"/>
              <a:gd name="connsiteY12" fmla="*/ 2514586 h 2717884"/>
              <a:gd name="connsiteX13" fmla="*/ 1500858 w 3492438"/>
              <a:gd name="connsiteY13" fmla="*/ 2279813 h 2717884"/>
              <a:gd name="connsiteX14" fmla="*/ 1697764 w 3492438"/>
              <a:gd name="connsiteY14" fmla="*/ 2101789 h 2717884"/>
              <a:gd name="connsiteX15" fmla="*/ 1436120 w 3492438"/>
              <a:gd name="connsiteY15" fmla="*/ 1778108 h 2717884"/>
              <a:gd name="connsiteX16" fmla="*/ 955563 w 3492438"/>
              <a:gd name="connsiteY16" fmla="*/ 1578685 h 2717884"/>
              <a:gd name="connsiteX17" fmla="*/ 823619 w 3492438"/>
              <a:gd name="connsiteY17" fmla="*/ 1292744 h 2717884"/>
              <a:gd name="connsiteX18" fmla="*/ 293421 w 3492438"/>
              <a:gd name="connsiteY18" fmla="*/ 1308112 h 2717884"/>
              <a:gd name="connsiteX19" fmla="*/ 41729 w 3492438"/>
              <a:gd name="connsiteY19" fmla="*/ 914258 h 2717884"/>
              <a:gd name="connsiteX0" fmla="*/ 41729 w 3554824"/>
              <a:gd name="connsiteY0" fmla="*/ 914258 h 2717884"/>
              <a:gd name="connsiteX1" fmla="*/ 1063197 w 3554824"/>
              <a:gd name="connsiteY1" fmla="*/ 329787 h 2717884"/>
              <a:gd name="connsiteX2" fmla="*/ 1607391 w 3554824"/>
              <a:gd name="connsiteY2" fmla="*/ 209296 h 2717884"/>
              <a:gd name="connsiteX3" fmla="*/ 1976068 w 3554824"/>
              <a:gd name="connsiteY3" fmla="*/ 24965 h 2717884"/>
              <a:gd name="connsiteX4" fmla="*/ 2396028 w 3554824"/>
              <a:gd name="connsiteY4" fmla="*/ 814992 h 2717884"/>
              <a:gd name="connsiteX5" fmla="*/ 2704398 w 3554824"/>
              <a:gd name="connsiteY5" fmla="*/ 1383619 h 2717884"/>
              <a:gd name="connsiteX6" fmla="*/ 3119264 w 3554824"/>
              <a:gd name="connsiteY6" fmla="*/ 1502979 h 2717884"/>
              <a:gd name="connsiteX7" fmla="*/ 3482601 w 3554824"/>
              <a:gd name="connsiteY7" fmla="*/ 1831609 h 2717884"/>
              <a:gd name="connsiteX8" fmla="*/ 3464526 w 3554824"/>
              <a:gd name="connsiteY8" fmla="*/ 2689810 h 2717884"/>
              <a:gd name="connsiteX9" fmla="*/ 2552822 w 3554824"/>
              <a:gd name="connsiteY9" fmla="*/ 2692508 h 2717884"/>
              <a:gd name="connsiteX10" fmla="*/ 1900065 w 3554824"/>
              <a:gd name="connsiteY10" fmla="*/ 2687114 h 2717884"/>
              <a:gd name="connsiteX11" fmla="*/ 1609510 w 3554824"/>
              <a:gd name="connsiteY11" fmla="*/ 2514586 h 2717884"/>
              <a:gd name="connsiteX12" fmla="*/ 1500858 w 3554824"/>
              <a:gd name="connsiteY12" fmla="*/ 2279813 h 2717884"/>
              <a:gd name="connsiteX13" fmla="*/ 1697764 w 3554824"/>
              <a:gd name="connsiteY13" fmla="*/ 2101789 h 2717884"/>
              <a:gd name="connsiteX14" fmla="*/ 1436120 w 3554824"/>
              <a:gd name="connsiteY14" fmla="*/ 1778108 h 2717884"/>
              <a:gd name="connsiteX15" fmla="*/ 955563 w 3554824"/>
              <a:gd name="connsiteY15" fmla="*/ 1578685 h 2717884"/>
              <a:gd name="connsiteX16" fmla="*/ 823619 w 3554824"/>
              <a:gd name="connsiteY16" fmla="*/ 1292744 h 2717884"/>
              <a:gd name="connsiteX17" fmla="*/ 293421 w 3554824"/>
              <a:gd name="connsiteY17" fmla="*/ 1308112 h 2717884"/>
              <a:gd name="connsiteX18" fmla="*/ 41729 w 3554824"/>
              <a:gd name="connsiteY18" fmla="*/ 914258 h 2717884"/>
              <a:gd name="connsiteX0" fmla="*/ 41729 w 3482601"/>
              <a:gd name="connsiteY0" fmla="*/ 914258 h 2717884"/>
              <a:gd name="connsiteX1" fmla="*/ 1063197 w 3482601"/>
              <a:gd name="connsiteY1" fmla="*/ 329787 h 2717884"/>
              <a:gd name="connsiteX2" fmla="*/ 1607391 w 3482601"/>
              <a:gd name="connsiteY2" fmla="*/ 209296 h 2717884"/>
              <a:gd name="connsiteX3" fmla="*/ 1976068 w 3482601"/>
              <a:gd name="connsiteY3" fmla="*/ 24965 h 2717884"/>
              <a:gd name="connsiteX4" fmla="*/ 2396028 w 3482601"/>
              <a:gd name="connsiteY4" fmla="*/ 814992 h 2717884"/>
              <a:gd name="connsiteX5" fmla="*/ 2704398 w 3482601"/>
              <a:gd name="connsiteY5" fmla="*/ 1383619 h 2717884"/>
              <a:gd name="connsiteX6" fmla="*/ 3119264 w 3482601"/>
              <a:gd name="connsiteY6" fmla="*/ 1502979 h 2717884"/>
              <a:gd name="connsiteX7" fmla="*/ 3482601 w 3482601"/>
              <a:gd name="connsiteY7" fmla="*/ 1831609 h 2717884"/>
              <a:gd name="connsiteX8" fmla="*/ 3464526 w 3482601"/>
              <a:gd name="connsiteY8" fmla="*/ 2689810 h 2717884"/>
              <a:gd name="connsiteX9" fmla="*/ 2552822 w 3482601"/>
              <a:gd name="connsiteY9" fmla="*/ 2692508 h 2717884"/>
              <a:gd name="connsiteX10" fmla="*/ 1900065 w 3482601"/>
              <a:gd name="connsiteY10" fmla="*/ 2687114 h 2717884"/>
              <a:gd name="connsiteX11" fmla="*/ 1609510 w 3482601"/>
              <a:gd name="connsiteY11" fmla="*/ 2514586 h 2717884"/>
              <a:gd name="connsiteX12" fmla="*/ 1500858 w 3482601"/>
              <a:gd name="connsiteY12" fmla="*/ 2279813 h 2717884"/>
              <a:gd name="connsiteX13" fmla="*/ 1697764 w 3482601"/>
              <a:gd name="connsiteY13" fmla="*/ 2101789 h 2717884"/>
              <a:gd name="connsiteX14" fmla="*/ 1436120 w 3482601"/>
              <a:gd name="connsiteY14" fmla="*/ 1778108 h 2717884"/>
              <a:gd name="connsiteX15" fmla="*/ 955563 w 3482601"/>
              <a:gd name="connsiteY15" fmla="*/ 1578685 h 2717884"/>
              <a:gd name="connsiteX16" fmla="*/ 823619 w 3482601"/>
              <a:gd name="connsiteY16" fmla="*/ 1292744 h 2717884"/>
              <a:gd name="connsiteX17" fmla="*/ 293421 w 3482601"/>
              <a:gd name="connsiteY17" fmla="*/ 1308112 h 2717884"/>
              <a:gd name="connsiteX18" fmla="*/ 41729 w 3482601"/>
              <a:gd name="connsiteY18" fmla="*/ 914258 h 2717884"/>
              <a:gd name="connsiteX0" fmla="*/ 41729 w 3482601"/>
              <a:gd name="connsiteY0" fmla="*/ 914258 h 2759362"/>
              <a:gd name="connsiteX1" fmla="*/ 1063197 w 3482601"/>
              <a:gd name="connsiteY1" fmla="*/ 329787 h 2759362"/>
              <a:gd name="connsiteX2" fmla="*/ 1607391 w 3482601"/>
              <a:gd name="connsiteY2" fmla="*/ 209296 h 2759362"/>
              <a:gd name="connsiteX3" fmla="*/ 1976068 w 3482601"/>
              <a:gd name="connsiteY3" fmla="*/ 24965 h 2759362"/>
              <a:gd name="connsiteX4" fmla="*/ 2396028 w 3482601"/>
              <a:gd name="connsiteY4" fmla="*/ 814992 h 2759362"/>
              <a:gd name="connsiteX5" fmla="*/ 2704398 w 3482601"/>
              <a:gd name="connsiteY5" fmla="*/ 1383619 h 2759362"/>
              <a:gd name="connsiteX6" fmla="*/ 3119264 w 3482601"/>
              <a:gd name="connsiteY6" fmla="*/ 1502979 h 2759362"/>
              <a:gd name="connsiteX7" fmla="*/ 3482601 w 3482601"/>
              <a:gd name="connsiteY7" fmla="*/ 1831609 h 2759362"/>
              <a:gd name="connsiteX8" fmla="*/ 3464526 w 3482601"/>
              <a:gd name="connsiteY8" fmla="*/ 2689810 h 2759362"/>
              <a:gd name="connsiteX9" fmla="*/ 1900065 w 3482601"/>
              <a:gd name="connsiteY9" fmla="*/ 2687114 h 2759362"/>
              <a:gd name="connsiteX10" fmla="*/ 1609510 w 3482601"/>
              <a:gd name="connsiteY10" fmla="*/ 2514586 h 2759362"/>
              <a:gd name="connsiteX11" fmla="*/ 1500858 w 3482601"/>
              <a:gd name="connsiteY11" fmla="*/ 2279813 h 2759362"/>
              <a:gd name="connsiteX12" fmla="*/ 1697764 w 3482601"/>
              <a:gd name="connsiteY12" fmla="*/ 2101789 h 2759362"/>
              <a:gd name="connsiteX13" fmla="*/ 1436120 w 3482601"/>
              <a:gd name="connsiteY13" fmla="*/ 1778108 h 2759362"/>
              <a:gd name="connsiteX14" fmla="*/ 955563 w 3482601"/>
              <a:gd name="connsiteY14" fmla="*/ 1578685 h 2759362"/>
              <a:gd name="connsiteX15" fmla="*/ 823619 w 3482601"/>
              <a:gd name="connsiteY15" fmla="*/ 1292744 h 2759362"/>
              <a:gd name="connsiteX16" fmla="*/ 293421 w 3482601"/>
              <a:gd name="connsiteY16" fmla="*/ 1308112 h 2759362"/>
              <a:gd name="connsiteX17" fmla="*/ 41729 w 3482601"/>
              <a:gd name="connsiteY17" fmla="*/ 914258 h 2759362"/>
              <a:gd name="connsiteX0" fmla="*/ 41729 w 3482601"/>
              <a:gd name="connsiteY0" fmla="*/ 914258 h 2689810"/>
              <a:gd name="connsiteX1" fmla="*/ 1063197 w 3482601"/>
              <a:gd name="connsiteY1" fmla="*/ 329787 h 2689810"/>
              <a:gd name="connsiteX2" fmla="*/ 1607391 w 3482601"/>
              <a:gd name="connsiteY2" fmla="*/ 209296 h 2689810"/>
              <a:gd name="connsiteX3" fmla="*/ 1976068 w 3482601"/>
              <a:gd name="connsiteY3" fmla="*/ 24965 h 2689810"/>
              <a:gd name="connsiteX4" fmla="*/ 2396028 w 3482601"/>
              <a:gd name="connsiteY4" fmla="*/ 814992 h 2689810"/>
              <a:gd name="connsiteX5" fmla="*/ 2704398 w 3482601"/>
              <a:gd name="connsiteY5" fmla="*/ 1383619 h 2689810"/>
              <a:gd name="connsiteX6" fmla="*/ 3119264 w 3482601"/>
              <a:gd name="connsiteY6" fmla="*/ 1502979 h 2689810"/>
              <a:gd name="connsiteX7" fmla="*/ 3482601 w 3482601"/>
              <a:gd name="connsiteY7" fmla="*/ 1831609 h 2689810"/>
              <a:gd name="connsiteX8" fmla="*/ 3464526 w 3482601"/>
              <a:gd name="connsiteY8" fmla="*/ 2689810 h 2689810"/>
              <a:gd name="connsiteX9" fmla="*/ 1900065 w 3482601"/>
              <a:gd name="connsiteY9" fmla="*/ 2687114 h 2689810"/>
              <a:gd name="connsiteX10" fmla="*/ 1609510 w 3482601"/>
              <a:gd name="connsiteY10" fmla="*/ 2514586 h 2689810"/>
              <a:gd name="connsiteX11" fmla="*/ 1500858 w 3482601"/>
              <a:gd name="connsiteY11" fmla="*/ 2279813 h 2689810"/>
              <a:gd name="connsiteX12" fmla="*/ 1697764 w 3482601"/>
              <a:gd name="connsiteY12" fmla="*/ 2101789 h 2689810"/>
              <a:gd name="connsiteX13" fmla="*/ 1436120 w 3482601"/>
              <a:gd name="connsiteY13" fmla="*/ 1778108 h 2689810"/>
              <a:gd name="connsiteX14" fmla="*/ 955563 w 3482601"/>
              <a:gd name="connsiteY14" fmla="*/ 1578685 h 2689810"/>
              <a:gd name="connsiteX15" fmla="*/ 823619 w 3482601"/>
              <a:gd name="connsiteY15" fmla="*/ 1292744 h 2689810"/>
              <a:gd name="connsiteX16" fmla="*/ 293421 w 3482601"/>
              <a:gd name="connsiteY16" fmla="*/ 1308112 h 2689810"/>
              <a:gd name="connsiteX17" fmla="*/ 41729 w 3482601"/>
              <a:gd name="connsiteY17" fmla="*/ 914258 h 2689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482601" h="2689810">
                <a:moveTo>
                  <a:pt x="41729" y="914258"/>
                </a:moveTo>
                <a:cubicBezTo>
                  <a:pt x="170025" y="751204"/>
                  <a:pt x="802253" y="447281"/>
                  <a:pt x="1063197" y="329787"/>
                </a:cubicBezTo>
                <a:cubicBezTo>
                  <a:pt x="1324141" y="212293"/>
                  <a:pt x="1455246" y="260100"/>
                  <a:pt x="1607391" y="209296"/>
                </a:cubicBezTo>
                <a:cubicBezTo>
                  <a:pt x="1759536" y="158492"/>
                  <a:pt x="1844629" y="-75984"/>
                  <a:pt x="1976068" y="24965"/>
                </a:cubicBezTo>
                <a:cubicBezTo>
                  <a:pt x="2107508" y="125914"/>
                  <a:pt x="2274640" y="588550"/>
                  <a:pt x="2396028" y="814992"/>
                </a:cubicBezTo>
                <a:cubicBezTo>
                  <a:pt x="2517416" y="1041434"/>
                  <a:pt x="2618924" y="1261312"/>
                  <a:pt x="2704398" y="1383619"/>
                </a:cubicBezTo>
                <a:cubicBezTo>
                  <a:pt x="2789872" y="1505926"/>
                  <a:pt x="2983270" y="1434608"/>
                  <a:pt x="3119264" y="1502979"/>
                </a:cubicBezTo>
                <a:cubicBezTo>
                  <a:pt x="3255258" y="1571350"/>
                  <a:pt x="3425057" y="1633804"/>
                  <a:pt x="3482601" y="1831609"/>
                </a:cubicBezTo>
                <a:lnTo>
                  <a:pt x="3464526" y="2689810"/>
                </a:lnTo>
                <a:lnTo>
                  <a:pt x="1900065" y="2687114"/>
                </a:lnTo>
                <a:cubicBezTo>
                  <a:pt x="1590896" y="2657910"/>
                  <a:pt x="1652218" y="2577974"/>
                  <a:pt x="1609510" y="2514586"/>
                </a:cubicBezTo>
                <a:cubicBezTo>
                  <a:pt x="1566802" y="2451198"/>
                  <a:pt x="1486149" y="2348612"/>
                  <a:pt x="1500858" y="2279813"/>
                </a:cubicBezTo>
                <a:cubicBezTo>
                  <a:pt x="1515567" y="2211014"/>
                  <a:pt x="1732380" y="2189902"/>
                  <a:pt x="1697764" y="2101789"/>
                </a:cubicBezTo>
                <a:cubicBezTo>
                  <a:pt x="1663148" y="2013676"/>
                  <a:pt x="1531498" y="1859897"/>
                  <a:pt x="1436120" y="1778108"/>
                </a:cubicBezTo>
                <a:cubicBezTo>
                  <a:pt x="1340742" y="1696319"/>
                  <a:pt x="1032471" y="1665423"/>
                  <a:pt x="955563" y="1578685"/>
                </a:cubicBezTo>
                <a:cubicBezTo>
                  <a:pt x="878655" y="1491947"/>
                  <a:pt x="946564" y="1332445"/>
                  <a:pt x="823619" y="1292744"/>
                </a:cubicBezTo>
                <a:cubicBezTo>
                  <a:pt x="676912" y="1283943"/>
                  <a:pt x="419894" y="1376316"/>
                  <a:pt x="293421" y="1308112"/>
                </a:cubicBezTo>
                <a:cubicBezTo>
                  <a:pt x="104765" y="1233668"/>
                  <a:pt x="-86567" y="1077312"/>
                  <a:pt x="41729" y="914258"/>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58" name="Oval 3">
            <a:extLst>
              <a:ext uri="{FF2B5EF4-FFF2-40B4-BE49-F238E27FC236}">
                <a16:creationId xmlns:a16="http://schemas.microsoft.com/office/drawing/2014/main" id="{6AB0643F-8727-209A-558C-8A2E2FB32A04}"/>
              </a:ext>
            </a:extLst>
          </p:cNvPr>
          <p:cNvSpPr/>
          <p:nvPr/>
        </p:nvSpPr>
        <p:spPr>
          <a:xfrm>
            <a:off x="8177315" y="1895844"/>
            <a:ext cx="1049945" cy="998778"/>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819 w 2296170"/>
              <a:gd name="connsiteY0" fmla="*/ 265200 h 571742"/>
              <a:gd name="connsiteX1" fmla="*/ 327121 w 2296170"/>
              <a:gd name="connsiteY1" fmla="*/ 27132 h 571742"/>
              <a:gd name="connsiteX2" fmla="*/ 763582 w 2296170"/>
              <a:gd name="connsiteY2" fmla="*/ 29672 h 571742"/>
              <a:gd name="connsiteX3" fmla="*/ 1223047 w 2296170"/>
              <a:gd name="connsiteY3" fmla="*/ 211859 h 571742"/>
              <a:gd name="connsiteX4" fmla="*/ 1694102 w 2296170"/>
              <a:gd name="connsiteY4" fmla="*/ 193386 h 571742"/>
              <a:gd name="connsiteX5" fmla="*/ 1885801 w 2296170"/>
              <a:gd name="connsiteY5" fmla="*/ 514581 h 571742"/>
              <a:gd name="connsiteX6" fmla="*/ 2255749 w 2296170"/>
              <a:gd name="connsiteY6" fmla="*/ 517765 h 571742"/>
              <a:gd name="connsiteX7" fmla="*/ 724284 w 2296170"/>
              <a:gd name="connsiteY7" fmla="*/ 535132 h 571742"/>
              <a:gd name="connsiteX8" fmla="*/ 10819 w 2296170"/>
              <a:gd name="connsiteY8" fmla="*/ 265200 h 571742"/>
              <a:gd name="connsiteX0" fmla="*/ 10819 w 2418101"/>
              <a:gd name="connsiteY0" fmla="*/ 265200 h 575041"/>
              <a:gd name="connsiteX1" fmla="*/ 327121 w 2418101"/>
              <a:gd name="connsiteY1" fmla="*/ 27132 h 575041"/>
              <a:gd name="connsiteX2" fmla="*/ 763582 w 2418101"/>
              <a:gd name="connsiteY2" fmla="*/ 29672 h 575041"/>
              <a:gd name="connsiteX3" fmla="*/ 1223047 w 2418101"/>
              <a:gd name="connsiteY3" fmla="*/ 211859 h 575041"/>
              <a:gd name="connsiteX4" fmla="*/ 1694102 w 2418101"/>
              <a:gd name="connsiteY4" fmla="*/ 193386 h 575041"/>
              <a:gd name="connsiteX5" fmla="*/ 2374073 w 2418101"/>
              <a:gd name="connsiteY5" fmla="*/ 416927 h 575041"/>
              <a:gd name="connsiteX6" fmla="*/ 2255749 w 2418101"/>
              <a:gd name="connsiteY6" fmla="*/ 517765 h 575041"/>
              <a:gd name="connsiteX7" fmla="*/ 724284 w 2418101"/>
              <a:gd name="connsiteY7" fmla="*/ 535132 h 575041"/>
              <a:gd name="connsiteX8" fmla="*/ 10819 w 2418101"/>
              <a:gd name="connsiteY8" fmla="*/ 265200 h 575041"/>
              <a:gd name="connsiteX0" fmla="*/ 10819 w 2418101"/>
              <a:gd name="connsiteY0" fmla="*/ 265200 h 575041"/>
              <a:gd name="connsiteX1" fmla="*/ 327121 w 2418101"/>
              <a:gd name="connsiteY1" fmla="*/ 27132 h 575041"/>
              <a:gd name="connsiteX2" fmla="*/ 763582 w 2418101"/>
              <a:gd name="connsiteY2" fmla="*/ 29672 h 575041"/>
              <a:gd name="connsiteX3" fmla="*/ 1223047 w 2418101"/>
              <a:gd name="connsiteY3" fmla="*/ 211859 h 575041"/>
              <a:gd name="connsiteX4" fmla="*/ 1868696 w 2418101"/>
              <a:gd name="connsiteY4" fmla="*/ 261449 h 575041"/>
              <a:gd name="connsiteX5" fmla="*/ 2374073 w 2418101"/>
              <a:gd name="connsiteY5" fmla="*/ 416927 h 575041"/>
              <a:gd name="connsiteX6" fmla="*/ 2255749 w 2418101"/>
              <a:gd name="connsiteY6" fmla="*/ 517765 h 575041"/>
              <a:gd name="connsiteX7" fmla="*/ 724284 w 2418101"/>
              <a:gd name="connsiteY7" fmla="*/ 535132 h 575041"/>
              <a:gd name="connsiteX8" fmla="*/ 10819 w 2418101"/>
              <a:gd name="connsiteY8" fmla="*/ 265200 h 575041"/>
              <a:gd name="connsiteX0" fmla="*/ 241737 w 2125237"/>
              <a:gd name="connsiteY0" fmla="*/ 868882 h 878434"/>
              <a:gd name="connsiteX1" fmla="*/ 34257 w 2125237"/>
              <a:gd name="connsiteY1" fmla="*/ 27132 h 878434"/>
              <a:gd name="connsiteX2" fmla="*/ 470718 w 2125237"/>
              <a:gd name="connsiteY2" fmla="*/ 29672 h 878434"/>
              <a:gd name="connsiteX3" fmla="*/ 930183 w 2125237"/>
              <a:gd name="connsiteY3" fmla="*/ 211859 h 878434"/>
              <a:gd name="connsiteX4" fmla="*/ 1575832 w 2125237"/>
              <a:gd name="connsiteY4" fmla="*/ 261449 h 878434"/>
              <a:gd name="connsiteX5" fmla="*/ 2081209 w 2125237"/>
              <a:gd name="connsiteY5" fmla="*/ 416927 h 878434"/>
              <a:gd name="connsiteX6" fmla="*/ 1962885 w 2125237"/>
              <a:gd name="connsiteY6" fmla="*/ 517765 h 878434"/>
              <a:gd name="connsiteX7" fmla="*/ 431420 w 2125237"/>
              <a:gd name="connsiteY7" fmla="*/ 535132 h 878434"/>
              <a:gd name="connsiteX8" fmla="*/ 241737 w 2125237"/>
              <a:gd name="connsiteY8" fmla="*/ 868882 h 878434"/>
              <a:gd name="connsiteX0" fmla="*/ 347164 w 2230664"/>
              <a:gd name="connsiteY0" fmla="*/ 845348 h 845560"/>
              <a:gd name="connsiteX1" fmla="*/ 27234 w 2230664"/>
              <a:gd name="connsiteY1" fmla="*/ 444522 h 845560"/>
              <a:gd name="connsiteX2" fmla="*/ 576145 w 2230664"/>
              <a:gd name="connsiteY2" fmla="*/ 6138 h 845560"/>
              <a:gd name="connsiteX3" fmla="*/ 1035610 w 2230664"/>
              <a:gd name="connsiteY3" fmla="*/ 188325 h 845560"/>
              <a:gd name="connsiteX4" fmla="*/ 1681259 w 2230664"/>
              <a:gd name="connsiteY4" fmla="*/ 237915 h 845560"/>
              <a:gd name="connsiteX5" fmla="*/ 2186636 w 2230664"/>
              <a:gd name="connsiteY5" fmla="*/ 393393 h 845560"/>
              <a:gd name="connsiteX6" fmla="*/ 2068312 w 2230664"/>
              <a:gd name="connsiteY6" fmla="*/ 494231 h 845560"/>
              <a:gd name="connsiteX7" fmla="*/ 536847 w 2230664"/>
              <a:gd name="connsiteY7" fmla="*/ 511598 h 845560"/>
              <a:gd name="connsiteX8" fmla="*/ 347164 w 2230664"/>
              <a:gd name="connsiteY8" fmla="*/ 845348 h 845560"/>
              <a:gd name="connsiteX0" fmla="*/ 347164 w 2230664"/>
              <a:gd name="connsiteY0" fmla="*/ 701873 h 702085"/>
              <a:gd name="connsiteX1" fmla="*/ 27234 w 2230664"/>
              <a:gd name="connsiteY1" fmla="*/ 301047 h 702085"/>
              <a:gd name="connsiteX2" fmla="*/ 635329 w 2230664"/>
              <a:gd name="connsiteY2" fmla="*/ 19502 h 702085"/>
              <a:gd name="connsiteX3" fmla="*/ 1035610 w 2230664"/>
              <a:gd name="connsiteY3" fmla="*/ 44850 h 702085"/>
              <a:gd name="connsiteX4" fmla="*/ 1681259 w 2230664"/>
              <a:gd name="connsiteY4" fmla="*/ 94440 h 702085"/>
              <a:gd name="connsiteX5" fmla="*/ 2186636 w 2230664"/>
              <a:gd name="connsiteY5" fmla="*/ 249918 h 702085"/>
              <a:gd name="connsiteX6" fmla="*/ 2068312 w 2230664"/>
              <a:gd name="connsiteY6" fmla="*/ 350756 h 702085"/>
              <a:gd name="connsiteX7" fmla="*/ 536847 w 2230664"/>
              <a:gd name="connsiteY7" fmla="*/ 368123 h 702085"/>
              <a:gd name="connsiteX8" fmla="*/ 347164 w 2230664"/>
              <a:gd name="connsiteY8" fmla="*/ 701873 h 702085"/>
              <a:gd name="connsiteX0" fmla="*/ 347164 w 2230664"/>
              <a:gd name="connsiteY0" fmla="*/ 695168 h 695380"/>
              <a:gd name="connsiteX1" fmla="*/ 27234 w 2230664"/>
              <a:gd name="connsiteY1" fmla="*/ 294342 h 695380"/>
              <a:gd name="connsiteX2" fmla="*/ 179637 w 2230664"/>
              <a:gd name="connsiteY2" fmla="*/ 203785 h 695380"/>
              <a:gd name="connsiteX3" fmla="*/ 635329 w 2230664"/>
              <a:gd name="connsiteY3" fmla="*/ 12797 h 695380"/>
              <a:gd name="connsiteX4" fmla="*/ 1035610 w 2230664"/>
              <a:gd name="connsiteY4" fmla="*/ 38145 h 695380"/>
              <a:gd name="connsiteX5" fmla="*/ 1681259 w 2230664"/>
              <a:gd name="connsiteY5" fmla="*/ 87735 h 695380"/>
              <a:gd name="connsiteX6" fmla="*/ 2186636 w 2230664"/>
              <a:gd name="connsiteY6" fmla="*/ 243213 h 695380"/>
              <a:gd name="connsiteX7" fmla="*/ 2068312 w 2230664"/>
              <a:gd name="connsiteY7" fmla="*/ 344051 h 695380"/>
              <a:gd name="connsiteX8" fmla="*/ 536847 w 2230664"/>
              <a:gd name="connsiteY8" fmla="*/ 361418 h 695380"/>
              <a:gd name="connsiteX9" fmla="*/ 347164 w 2230664"/>
              <a:gd name="connsiteY9" fmla="*/ 695168 h 695380"/>
              <a:gd name="connsiteX0" fmla="*/ 361244 w 2244744"/>
              <a:gd name="connsiteY0" fmla="*/ 695168 h 695192"/>
              <a:gd name="connsiteX1" fmla="*/ 26518 w 2244744"/>
              <a:gd name="connsiteY1" fmla="*/ 338731 h 695192"/>
              <a:gd name="connsiteX2" fmla="*/ 193717 w 2244744"/>
              <a:gd name="connsiteY2" fmla="*/ 203785 h 695192"/>
              <a:gd name="connsiteX3" fmla="*/ 649409 w 2244744"/>
              <a:gd name="connsiteY3" fmla="*/ 12797 h 695192"/>
              <a:gd name="connsiteX4" fmla="*/ 1049690 w 2244744"/>
              <a:gd name="connsiteY4" fmla="*/ 38145 h 695192"/>
              <a:gd name="connsiteX5" fmla="*/ 1695339 w 2244744"/>
              <a:gd name="connsiteY5" fmla="*/ 87735 h 695192"/>
              <a:gd name="connsiteX6" fmla="*/ 2200716 w 2244744"/>
              <a:gd name="connsiteY6" fmla="*/ 243213 h 695192"/>
              <a:gd name="connsiteX7" fmla="*/ 2082392 w 2244744"/>
              <a:gd name="connsiteY7" fmla="*/ 344051 h 695192"/>
              <a:gd name="connsiteX8" fmla="*/ 550927 w 2244744"/>
              <a:gd name="connsiteY8" fmla="*/ 361418 h 695192"/>
              <a:gd name="connsiteX9" fmla="*/ 361244 w 2244744"/>
              <a:gd name="connsiteY9" fmla="*/ 695168 h 695192"/>
              <a:gd name="connsiteX0" fmla="*/ 361244 w 2244744"/>
              <a:gd name="connsiteY0" fmla="*/ 695168 h 695192"/>
              <a:gd name="connsiteX1" fmla="*/ 26518 w 2244744"/>
              <a:gd name="connsiteY1" fmla="*/ 338731 h 695192"/>
              <a:gd name="connsiteX2" fmla="*/ 193717 w 2244744"/>
              <a:gd name="connsiteY2" fmla="*/ 203785 h 695192"/>
              <a:gd name="connsiteX3" fmla="*/ 649409 w 2244744"/>
              <a:gd name="connsiteY3" fmla="*/ 12797 h 695192"/>
              <a:gd name="connsiteX4" fmla="*/ 1049690 w 2244744"/>
              <a:gd name="connsiteY4" fmla="*/ 38145 h 695192"/>
              <a:gd name="connsiteX5" fmla="*/ 1695339 w 2244744"/>
              <a:gd name="connsiteY5" fmla="*/ 87735 h 695192"/>
              <a:gd name="connsiteX6" fmla="*/ 2200716 w 2244744"/>
              <a:gd name="connsiteY6" fmla="*/ 243213 h 695192"/>
              <a:gd name="connsiteX7" fmla="*/ 2082392 w 2244744"/>
              <a:gd name="connsiteY7" fmla="*/ 344051 h 695192"/>
              <a:gd name="connsiteX8" fmla="*/ 550927 w 2244744"/>
              <a:gd name="connsiteY8" fmla="*/ 361418 h 695192"/>
              <a:gd name="connsiteX9" fmla="*/ 361244 w 2244744"/>
              <a:gd name="connsiteY9" fmla="*/ 695168 h 695192"/>
              <a:gd name="connsiteX0" fmla="*/ 364065 w 2247565"/>
              <a:gd name="connsiteY0" fmla="*/ 695168 h 695328"/>
              <a:gd name="connsiteX1" fmla="*/ 26379 w 2247565"/>
              <a:gd name="connsiteY1" fmla="*/ 303220 h 695328"/>
              <a:gd name="connsiteX2" fmla="*/ 196538 w 2247565"/>
              <a:gd name="connsiteY2" fmla="*/ 203785 h 695328"/>
              <a:gd name="connsiteX3" fmla="*/ 652230 w 2247565"/>
              <a:gd name="connsiteY3" fmla="*/ 12797 h 695328"/>
              <a:gd name="connsiteX4" fmla="*/ 1052511 w 2247565"/>
              <a:gd name="connsiteY4" fmla="*/ 38145 h 695328"/>
              <a:gd name="connsiteX5" fmla="*/ 1698160 w 2247565"/>
              <a:gd name="connsiteY5" fmla="*/ 87735 h 695328"/>
              <a:gd name="connsiteX6" fmla="*/ 2203537 w 2247565"/>
              <a:gd name="connsiteY6" fmla="*/ 243213 h 695328"/>
              <a:gd name="connsiteX7" fmla="*/ 2085213 w 2247565"/>
              <a:gd name="connsiteY7" fmla="*/ 344051 h 695328"/>
              <a:gd name="connsiteX8" fmla="*/ 553748 w 2247565"/>
              <a:gd name="connsiteY8" fmla="*/ 361418 h 695328"/>
              <a:gd name="connsiteX9" fmla="*/ 364065 w 2247565"/>
              <a:gd name="connsiteY9" fmla="*/ 695168 h 695328"/>
              <a:gd name="connsiteX0" fmla="*/ 337686 w 2221186"/>
              <a:gd name="connsiteY0" fmla="*/ 695168 h 695328"/>
              <a:gd name="connsiteX1" fmla="*/ 0 w 2221186"/>
              <a:gd name="connsiteY1" fmla="*/ 303220 h 695328"/>
              <a:gd name="connsiteX2" fmla="*/ 170159 w 2221186"/>
              <a:gd name="connsiteY2" fmla="*/ 203785 h 695328"/>
              <a:gd name="connsiteX3" fmla="*/ 625851 w 2221186"/>
              <a:gd name="connsiteY3" fmla="*/ 12797 h 695328"/>
              <a:gd name="connsiteX4" fmla="*/ 1026132 w 2221186"/>
              <a:gd name="connsiteY4" fmla="*/ 38145 h 695328"/>
              <a:gd name="connsiteX5" fmla="*/ 1671781 w 2221186"/>
              <a:gd name="connsiteY5" fmla="*/ 87735 h 695328"/>
              <a:gd name="connsiteX6" fmla="*/ 2177158 w 2221186"/>
              <a:gd name="connsiteY6" fmla="*/ 243213 h 695328"/>
              <a:gd name="connsiteX7" fmla="*/ 2058834 w 2221186"/>
              <a:gd name="connsiteY7" fmla="*/ 344051 h 695328"/>
              <a:gd name="connsiteX8" fmla="*/ 527369 w 2221186"/>
              <a:gd name="connsiteY8" fmla="*/ 361418 h 695328"/>
              <a:gd name="connsiteX9" fmla="*/ 337686 w 2221186"/>
              <a:gd name="connsiteY9" fmla="*/ 695168 h 695328"/>
              <a:gd name="connsiteX0" fmla="*/ 358400 w 2241900"/>
              <a:gd name="connsiteY0" fmla="*/ 695168 h 695207"/>
              <a:gd name="connsiteX1" fmla="*/ 0 w 2241900"/>
              <a:gd name="connsiteY1" fmla="*/ 332812 h 695207"/>
              <a:gd name="connsiteX2" fmla="*/ 190873 w 2241900"/>
              <a:gd name="connsiteY2" fmla="*/ 203785 h 695207"/>
              <a:gd name="connsiteX3" fmla="*/ 646565 w 2241900"/>
              <a:gd name="connsiteY3" fmla="*/ 12797 h 695207"/>
              <a:gd name="connsiteX4" fmla="*/ 1046846 w 2241900"/>
              <a:gd name="connsiteY4" fmla="*/ 38145 h 695207"/>
              <a:gd name="connsiteX5" fmla="*/ 1692495 w 2241900"/>
              <a:gd name="connsiteY5" fmla="*/ 87735 h 695207"/>
              <a:gd name="connsiteX6" fmla="*/ 2197872 w 2241900"/>
              <a:gd name="connsiteY6" fmla="*/ 243213 h 695207"/>
              <a:gd name="connsiteX7" fmla="*/ 2079548 w 2241900"/>
              <a:gd name="connsiteY7" fmla="*/ 344051 h 695207"/>
              <a:gd name="connsiteX8" fmla="*/ 548083 w 2241900"/>
              <a:gd name="connsiteY8" fmla="*/ 361418 h 695207"/>
              <a:gd name="connsiteX9" fmla="*/ 358400 w 2241900"/>
              <a:gd name="connsiteY9" fmla="*/ 695168 h 695207"/>
              <a:gd name="connsiteX0" fmla="*/ 358400 w 2241900"/>
              <a:gd name="connsiteY0" fmla="*/ 695168 h 695207"/>
              <a:gd name="connsiteX1" fmla="*/ 0 w 2241900"/>
              <a:gd name="connsiteY1" fmla="*/ 332812 h 695207"/>
              <a:gd name="connsiteX2" fmla="*/ 190873 w 2241900"/>
              <a:gd name="connsiteY2" fmla="*/ 203785 h 695207"/>
              <a:gd name="connsiteX3" fmla="*/ 646565 w 2241900"/>
              <a:gd name="connsiteY3" fmla="*/ 12797 h 695207"/>
              <a:gd name="connsiteX4" fmla="*/ 1046846 w 2241900"/>
              <a:gd name="connsiteY4" fmla="*/ 38145 h 695207"/>
              <a:gd name="connsiteX5" fmla="*/ 1692495 w 2241900"/>
              <a:gd name="connsiteY5" fmla="*/ 87735 h 695207"/>
              <a:gd name="connsiteX6" fmla="*/ 2197872 w 2241900"/>
              <a:gd name="connsiteY6" fmla="*/ 243213 h 695207"/>
              <a:gd name="connsiteX7" fmla="*/ 2079548 w 2241900"/>
              <a:gd name="connsiteY7" fmla="*/ 344051 h 695207"/>
              <a:gd name="connsiteX8" fmla="*/ 548083 w 2241900"/>
              <a:gd name="connsiteY8" fmla="*/ 361418 h 695207"/>
              <a:gd name="connsiteX9" fmla="*/ 358400 w 2241900"/>
              <a:gd name="connsiteY9" fmla="*/ 695168 h 695207"/>
              <a:gd name="connsiteX0" fmla="*/ 432380 w 2241900"/>
              <a:gd name="connsiteY0" fmla="*/ 730678 h 730714"/>
              <a:gd name="connsiteX1" fmla="*/ 0 w 2241900"/>
              <a:gd name="connsiteY1" fmla="*/ 332812 h 730714"/>
              <a:gd name="connsiteX2" fmla="*/ 190873 w 2241900"/>
              <a:gd name="connsiteY2" fmla="*/ 203785 h 730714"/>
              <a:gd name="connsiteX3" fmla="*/ 646565 w 2241900"/>
              <a:gd name="connsiteY3" fmla="*/ 12797 h 730714"/>
              <a:gd name="connsiteX4" fmla="*/ 1046846 w 2241900"/>
              <a:gd name="connsiteY4" fmla="*/ 38145 h 730714"/>
              <a:gd name="connsiteX5" fmla="*/ 1692495 w 2241900"/>
              <a:gd name="connsiteY5" fmla="*/ 87735 h 730714"/>
              <a:gd name="connsiteX6" fmla="*/ 2197872 w 2241900"/>
              <a:gd name="connsiteY6" fmla="*/ 243213 h 730714"/>
              <a:gd name="connsiteX7" fmla="*/ 2079548 w 2241900"/>
              <a:gd name="connsiteY7" fmla="*/ 344051 h 730714"/>
              <a:gd name="connsiteX8" fmla="*/ 548083 w 2241900"/>
              <a:gd name="connsiteY8" fmla="*/ 361418 h 730714"/>
              <a:gd name="connsiteX9" fmla="*/ 432380 w 2241900"/>
              <a:gd name="connsiteY9" fmla="*/ 730678 h 730714"/>
              <a:gd name="connsiteX0" fmla="*/ 432380 w 2225489"/>
              <a:gd name="connsiteY0" fmla="*/ 730678 h 730790"/>
              <a:gd name="connsiteX1" fmla="*/ 0 w 2225489"/>
              <a:gd name="connsiteY1" fmla="*/ 332812 h 730790"/>
              <a:gd name="connsiteX2" fmla="*/ 190873 w 2225489"/>
              <a:gd name="connsiteY2" fmla="*/ 203785 h 730790"/>
              <a:gd name="connsiteX3" fmla="*/ 646565 w 2225489"/>
              <a:gd name="connsiteY3" fmla="*/ 12797 h 730790"/>
              <a:gd name="connsiteX4" fmla="*/ 1046846 w 2225489"/>
              <a:gd name="connsiteY4" fmla="*/ 38145 h 730790"/>
              <a:gd name="connsiteX5" fmla="*/ 1692495 w 2225489"/>
              <a:gd name="connsiteY5" fmla="*/ 87735 h 730790"/>
              <a:gd name="connsiteX6" fmla="*/ 2197872 w 2225489"/>
              <a:gd name="connsiteY6" fmla="*/ 243213 h 730790"/>
              <a:gd name="connsiteX7" fmla="*/ 2079548 w 2225489"/>
              <a:gd name="connsiteY7" fmla="*/ 344051 h 730790"/>
              <a:gd name="connsiteX8" fmla="*/ 802576 w 2225489"/>
              <a:gd name="connsiteY8" fmla="*/ 382133 h 730790"/>
              <a:gd name="connsiteX9" fmla="*/ 432380 w 2225489"/>
              <a:gd name="connsiteY9" fmla="*/ 730678 h 730790"/>
              <a:gd name="connsiteX0" fmla="*/ 432380 w 2225489"/>
              <a:gd name="connsiteY0" fmla="*/ 730678 h 731164"/>
              <a:gd name="connsiteX1" fmla="*/ 0 w 2225489"/>
              <a:gd name="connsiteY1" fmla="*/ 332812 h 731164"/>
              <a:gd name="connsiteX2" fmla="*/ 190873 w 2225489"/>
              <a:gd name="connsiteY2" fmla="*/ 203785 h 731164"/>
              <a:gd name="connsiteX3" fmla="*/ 646565 w 2225489"/>
              <a:gd name="connsiteY3" fmla="*/ 12797 h 731164"/>
              <a:gd name="connsiteX4" fmla="*/ 1046846 w 2225489"/>
              <a:gd name="connsiteY4" fmla="*/ 38145 h 731164"/>
              <a:gd name="connsiteX5" fmla="*/ 1692495 w 2225489"/>
              <a:gd name="connsiteY5" fmla="*/ 87735 h 731164"/>
              <a:gd name="connsiteX6" fmla="*/ 2197872 w 2225489"/>
              <a:gd name="connsiteY6" fmla="*/ 243213 h 731164"/>
              <a:gd name="connsiteX7" fmla="*/ 2079548 w 2225489"/>
              <a:gd name="connsiteY7" fmla="*/ 344051 h 731164"/>
              <a:gd name="connsiteX8" fmla="*/ 802576 w 2225489"/>
              <a:gd name="connsiteY8" fmla="*/ 382133 h 731164"/>
              <a:gd name="connsiteX9" fmla="*/ 676186 w 2225489"/>
              <a:gd name="connsiteY9" fmla="*/ 413889 h 731164"/>
              <a:gd name="connsiteX10" fmla="*/ 432380 w 2225489"/>
              <a:gd name="connsiteY10" fmla="*/ 730678 h 731164"/>
              <a:gd name="connsiteX0" fmla="*/ 432380 w 2225489"/>
              <a:gd name="connsiteY0" fmla="*/ 730678 h 765344"/>
              <a:gd name="connsiteX1" fmla="*/ 0 w 2225489"/>
              <a:gd name="connsiteY1" fmla="*/ 332812 h 765344"/>
              <a:gd name="connsiteX2" fmla="*/ 190873 w 2225489"/>
              <a:gd name="connsiteY2" fmla="*/ 203785 h 765344"/>
              <a:gd name="connsiteX3" fmla="*/ 646565 w 2225489"/>
              <a:gd name="connsiteY3" fmla="*/ 12797 h 765344"/>
              <a:gd name="connsiteX4" fmla="*/ 1046846 w 2225489"/>
              <a:gd name="connsiteY4" fmla="*/ 38145 h 765344"/>
              <a:gd name="connsiteX5" fmla="*/ 1692495 w 2225489"/>
              <a:gd name="connsiteY5" fmla="*/ 87735 h 765344"/>
              <a:gd name="connsiteX6" fmla="*/ 2197872 w 2225489"/>
              <a:gd name="connsiteY6" fmla="*/ 243213 h 765344"/>
              <a:gd name="connsiteX7" fmla="*/ 2079548 w 2225489"/>
              <a:gd name="connsiteY7" fmla="*/ 344051 h 765344"/>
              <a:gd name="connsiteX8" fmla="*/ 802576 w 2225489"/>
              <a:gd name="connsiteY8" fmla="*/ 382133 h 765344"/>
              <a:gd name="connsiteX9" fmla="*/ 676186 w 2225489"/>
              <a:gd name="connsiteY9" fmla="*/ 413889 h 765344"/>
              <a:gd name="connsiteX10" fmla="*/ 432380 w 2225489"/>
              <a:gd name="connsiteY10" fmla="*/ 730678 h 765344"/>
              <a:gd name="connsiteX0" fmla="*/ 432380 w 2225489"/>
              <a:gd name="connsiteY0" fmla="*/ 730678 h 730678"/>
              <a:gd name="connsiteX1" fmla="*/ 0 w 2225489"/>
              <a:gd name="connsiteY1" fmla="*/ 332812 h 730678"/>
              <a:gd name="connsiteX2" fmla="*/ 190873 w 2225489"/>
              <a:gd name="connsiteY2" fmla="*/ 203785 h 730678"/>
              <a:gd name="connsiteX3" fmla="*/ 646565 w 2225489"/>
              <a:gd name="connsiteY3" fmla="*/ 12797 h 730678"/>
              <a:gd name="connsiteX4" fmla="*/ 1046846 w 2225489"/>
              <a:gd name="connsiteY4" fmla="*/ 38145 h 730678"/>
              <a:gd name="connsiteX5" fmla="*/ 1692495 w 2225489"/>
              <a:gd name="connsiteY5" fmla="*/ 87735 h 730678"/>
              <a:gd name="connsiteX6" fmla="*/ 2197872 w 2225489"/>
              <a:gd name="connsiteY6" fmla="*/ 243213 h 730678"/>
              <a:gd name="connsiteX7" fmla="*/ 2079548 w 2225489"/>
              <a:gd name="connsiteY7" fmla="*/ 344051 h 730678"/>
              <a:gd name="connsiteX8" fmla="*/ 802576 w 2225489"/>
              <a:gd name="connsiteY8" fmla="*/ 382133 h 730678"/>
              <a:gd name="connsiteX9" fmla="*/ 676186 w 2225489"/>
              <a:gd name="connsiteY9" fmla="*/ 413889 h 730678"/>
              <a:gd name="connsiteX10" fmla="*/ 432380 w 2225489"/>
              <a:gd name="connsiteY10" fmla="*/ 730678 h 730678"/>
              <a:gd name="connsiteX0" fmla="*/ 432380 w 2218672"/>
              <a:gd name="connsiteY0" fmla="*/ 730678 h 730678"/>
              <a:gd name="connsiteX1" fmla="*/ 0 w 2218672"/>
              <a:gd name="connsiteY1" fmla="*/ 332812 h 730678"/>
              <a:gd name="connsiteX2" fmla="*/ 190873 w 2218672"/>
              <a:gd name="connsiteY2" fmla="*/ 203785 h 730678"/>
              <a:gd name="connsiteX3" fmla="*/ 646565 w 2218672"/>
              <a:gd name="connsiteY3" fmla="*/ 12797 h 730678"/>
              <a:gd name="connsiteX4" fmla="*/ 1046846 w 2218672"/>
              <a:gd name="connsiteY4" fmla="*/ 38145 h 730678"/>
              <a:gd name="connsiteX5" fmla="*/ 1692495 w 2218672"/>
              <a:gd name="connsiteY5" fmla="*/ 87735 h 730678"/>
              <a:gd name="connsiteX6" fmla="*/ 2197872 w 2218672"/>
              <a:gd name="connsiteY6" fmla="*/ 243213 h 730678"/>
              <a:gd name="connsiteX7" fmla="*/ 2079548 w 2218672"/>
              <a:gd name="connsiteY7" fmla="*/ 344051 h 730678"/>
              <a:gd name="connsiteX8" fmla="*/ 915026 w 2218672"/>
              <a:gd name="connsiteY8" fmla="*/ 352540 h 730678"/>
              <a:gd name="connsiteX9" fmla="*/ 676186 w 2218672"/>
              <a:gd name="connsiteY9" fmla="*/ 413889 h 730678"/>
              <a:gd name="connsiteX10" fmla="*/ 432380 w 2218672"/>
              <a:gd name="connsiteY10" fmla="*/ 730678 h 730678"/>
              <a:gd name="connsiteX0" fmla="*/ 432380 w 2218672"/>
              <a:gd name="connsiteY0" fmla="*/ 730678 h 730678"/>
              <a:gd name="connsiteX1" fmla="*/ 0 w 2218672"/>
              <a:gd name="connsiteY1" fmla="*/ 332812 h 730678"/>
              <a:gd name="connsiteX2" fmla="*/ 190873 w 2218672"/>
              <a:gd name="connsiteY2" fmla="*/ 203785 h 730678"/>
              <a:gd name="connsiteX3" fmla="*/ 646565 w 2218672"/>
              <a:gd name="connsiteY3" fmla="*/ 12797 h 730678"/>
              <a:gd name="connsiteX4" fmla="*/ 1046846 w 2218672"/>
              <a:gd name="connsiteY4" fmla="*/ 38145 h 730678"/>
              <a:gd name="connsiteX5" fmla="*/ 1692495 w 2218672"/>
              <a:gd name="connsiteY5" fmla="*/ 87735 h 730678"/>
              <a:gd name="connsiteX6" fmla="*/ 2197872 w 2218672"/>
              <a:gd name="connsiteY6" fmla="*/ 243213 h 730678"/>
              <a:gd name="connsiteX7" fmla="*/ 2079548 w 2218672"/>
              <a:gd name="connsiteY7" fmla="*/ 344051 h 730678"/>
              <a:gd name="connsiteX8" fmla="*/ 915026 w 2218672"/>
              <a:gd name="connsiteY8" fmla="*/ 352540 h 730678"/>
              <a:gd name="connsiteX9" fmla="*/ 676186 w 2218672"/>
              <a:gd name="connsiteY9" fmla="*/ 413889 h 730678"/>
              <a:gd name="connsiteX10" fmla="*/ 432380 w 2218672"/>
              <a:gd name="connsiteY10" fmla="*/ 730678 h 730678"/>
              <a:gd name="connsiteX0" fmla="*/ 432380 w 2197874"/>
              <a:gd name="connsiteY0" fmla="*/ 730678 h 730678"/>
              <a:gd name="connsiteX1" fmla="*/ 0 w 2197874"/>
              <a:gd name="connsiteY1" fmla="*/ 332812 h 730678"/>
              <a:gd name="connsiteX2" fmla="*/ 190873 w 2197874"/>
              <a:gd name="connsiteY2" fmla="*/ 203785 h 730678"/>
              <a:gd name="connsiteX3" fmla="*/ 646565 w 2197874"/>
              <a:gd name="connsiteY3" fmla="*/ 12797 h 730678"/>
              <a:gd name="connsiteX4" fmla="*/ 1046846 w 2197874"/>
              <a:gd name="connsiteY4" fmla="*/ 38145 h 730678"/>
              <a:gd name="connsiteX5" fmla="*/ 1692495 w 2197874"/>
              <a:gd name="connsiteY5" fmla="*/ 87735 h 730678"/>
              <a:gd name="connsiteX6" fmla="*/ 2197872 w 2197874"/>
              <a:gd name="connsiteY6" fmla="*/ 243213 h 730678"/>
              <a:gd name="connsiteX7" fmla="*/ 2079548 w 2197874"/>
              <a:gd name="connsiteY7" fmla="*/ 344051 h 730678"/>
              <a:gd name="connsiteX8" fmla="*/ 1593546 w 2197874"/>
              <a:gd name="connsiteY8" fmla="*/ 413889 h 730678"/>
              <a:gd name="connsiteX9" fmla="*/ 915026 w 2197874"/>
              <a:gd name="connsiteY9" fmla="*/ 352540 h 730678"/>
              <a:gd name="connsiteX10" fmla="*/ 676186 w 2197874"/>
              <a:gd name="connsiteY10" fmla="*/ 413889 h 730678"/>
              <a:gd name="connsiteX11" fmla="*/ 432380 w 2197874"/>
              <a:gd name="connsiteY11" fmla="*/ 730678 h 730678"/>
              <a:gd name="connsiteX0" fmla="*/ 432380 w 2197874"/>
              <a:gd name="connsiteY0" fmla="*/ 730678 h 730678"/>
              <a:gd name="connsiteX1" fmla="*/ 0 w 2197874"/>
              <a:gd name="connsiteY1" fmla="*/ 332812 h 730678"/>
              <a:gd name="connsiteX2" fmla="*/ 190873 w 2197874"/>
              <a:gd name="connsiteY2" fmla="*/ 203785 h 730678"/>
              <a:gd name="connsiteX3" fmla="*/ 646565 w 2197874"/>
              <a:gd name="connsiteY3" fmla="*/ 12797 h 730678"/>
              <a:gd name="connsiteX4" fmla="*/ 1046846 w 2197874"/>
              <a:gd name="connsiteY4" fmla="*/ 38145 h 730678"/>
              <a:gd name="connsiteX5" fmla="*/ 1692495 w 2197874"/>
              <a:gd name="connsiteY5" fmla="*/ 87735 h 730678"/>
              <a:gd name="connsiteX6" fmla="*/ 2197872 w 2197874"/>
              <a:gd name="connsiteY6" fmla="*/ 243213 h 730678"/>
              <a:gd name="connsiteX7" fmla="*/ 2079548 w 2197874"/>
              <a:gd name="connsiteY7" fmla="*/ 344051 h 730678"/>
              <a:gd name="connsiteX8" fmla="*/ 1685281 w 2197874"/>
              <a:gd name="connsiteY8" fmla="*/ 425726 h 730678"/>
              <a:gd name="connsiteX9" fmla="*/ 1593546 w 2197874"/>
              <a:gd name="connsiteY9" fmla="*/ 413889 h 730678"/>
              <a:gd name="connsiteX10" fmla="*/ 915026 w 2197874"/>
              <a:gd name="connsiteY10" fmla="*/ 352540 h 730678"/>
              <a:gd name="connsiteX11" fmla="*/ 676186 w 2197874"/>
              <a:gd name="connsiteY11" fmla="*/ 413889 h 730678"/>
              <a:gd name="connsiteX12" fmla="*/ 432380 w 2197874"/>
              <a:gd name="connsiteY12" fmla="*/ 730678 h 730678"/>
              <a:gd name="connsiteX0" fmla="*/ 432380 w 2197874"/>
              <a:gd name="connsiteY0" fmla="*/ 730678 h 730678"/>
              <a:gd name="connsiteX1" fmla="*/ 0 w 2197874"/>
              <a:gd name="connsiteY1" fmla="*/ 332812 h 730678"/>
              <a:gd name="connsiteX2" fmla="*/ 190873 w 2197874"/>
              <a:gd name="connsiteY2" fmla="*/ 203785 h 730678"/>
              <a:gd name="connsiteX3" fmla="*/ 646565 w 2197874"/>
              <a:gd name="connsiteY3" fmla="*/ 12797 h 730678"/>
              <a:gd name="connsiteX4" fmla="*/ 1046846 w 2197874"/>
              <a:gd name="connsiteY4" fmla="*/ 38145 h 730678"/>
              <a:gd name="connsiteX5" fmla="*/ 1692495 w 2197874"/>
              <a:gd name="connsiteY5" fmla="*/ 87735 h 730678"/>
              <a:gd name="connsiteX6" fmla="*/ 2197872 w 2197874"/>
              <a:gd name="connsiteY6" fmla="*/ 243213 h 730678"/>
              <a:gd name="connsiteX7" fmla="*/ 2079548 w 2197874"/>
              <a:gd name="connsiteY7" fmla="*/ 344051 h 730678"/>
              <a:gd name="connsiteX8" fmla="*/ 1685281 w 2197874"/>
              <a:gd name="connsiteY8" fmla="*/ 425726 h 730678"/>
              <a:gd name="connsiteX9" fmla="*/ 1593546 w 2197874"/>
              <a:gd name="connsiteY9" fmla="*/ 413889 h 730678"/>
              <a:gd name="connsiteX10" fmla="*/ 1347930 w 2197874"/>
              <a:gd name="connsiteY10" fmla="*/ 375419 h 730678"/>
              <a:gd name="connsiteX11" fmla="*/ 915026 w 2197874"/>
              <a:gd name="connsiteY11" fmla="*/ 352540 h 730678"/>
              <a:gd name="connsiteX12" fmla="*/ 676186 w 2197874"/>
              <a:gd name="connsiteY12" fmla="*/ 413889 h 730678"/>
              <a:gd name="connsiteX13" fmla="*/ 432380 w 2197874"/>
              <a:gd name="connsiteY13" fmla="*/ 730678 h 730678"/>
              <a:gd name="connsiteX0" fmla="*/ 432380 w 2197874"/>
              <a:gd name="connsiteY0" fmla="*/ 730678 h 730678"/>
              <a:gd name="connsiteX1" fmla="*/ 0 w 2197874"/>
              <a:gd name="connsiteY1" fmla="*/ 332812 h 730678"/>
              <a:gd name="connsiteX2" fmla="*/ 190873 w 2197874"/>
              <a:gd name="connsiteY2" fmla="*/ 203785 h 730678"/>
              <a:gd name="connsiteX3" fmla="*/ 646565 w 2197874"/>
              <a:gd name="connsiteY3" fmla="*/ 12797 h 730678"/>
              <a:gd name="connsiteX4" fmla="*/ 1046846 w 2197874"/>
              <a:gd name="connsiteY4" fmla="*/ 38145 h 730678"/>
              <a:gd name="connsiteX5" fmla="*/ 1692495 w 2197874"/>
              <a:gd name="connsiteY5" fmla="*/ 87735 h 730678"/>
              <a:gd name="connsiteX6" fmla="*/ 2197872 w 2197874"/>
              <a:gd name="connsiteY6" fmla="*/ 243213 h 730678"/>
              <a:gd name="connsiteX7" fmla="*/ 2079548 w 2197874"/>
              <a:gd name="connsiteY7" fmla="*/ 344051 h 730678"/>
              <a:gd name="connsiteX8" fmla="*/ 1685281 w 2197874"/>
              <a:gd name="connsiteY8" fmla="*/ 425726 h 730678"/>
              <a:gd name="connsiteX9" fmla="*/ 1593546 w 2197874"/>
              <a:gd name="connsiteY9" fmla="*/ 413889 h 730678"/>
              <a:gd name="connsiteX10" fmla="*/ 1347930 w 2197874"/>
              <a:gd name="connsiteY10" fmla="*/ 375419 h 730678"/>
              <a:gd name="connsiteX11" fmla="*/ 1060885 w 2197874"/>
              <a:gd name="connsiteY11" fmla="*/ 339908 h 730678"/>
              <a:gd name="connsiteX12" fmla="*/ 915026 w 2197874"/>
              <a:gd name="connsiteY12" fmla="*/ 352540 h 730678"/>
              <a:gd name="connsiteX13" fmla="*/ 676186 w 2197874"/>
              <a:gd name="connsiteY13" fmla="*/ 413889 h 730678"/>
              <a:gd name="connsiteX14" fmla="*/ 432380 w 2197874"/>
              <a:gd name="connsiteY14" fmla="*/ 730678 h 730678"/>
              <a:gd name="connsiteX0" fmla="*/ 432380 w 2197874"/>
              <a:gd name="connsiteY0" fmla="*/ 730678 h 730678"/>
              <a:gd name="connsiteX1" fmla="*/ 0 w 2197874"/>
              <a:gd name="connsiteY1" fmla="*/ 332812 h 730678"/>
              <a:gd name="connsiteX2" fmla="*/ 190873 w 2197874"/>
              <a:gd name="connsiteY2" fmla="*/ 203785 h 730678"/>
              <a:gd name="connsiteX3" fmla="*/ 646565 w 2197874"/>
              <a:gd name="connsiteY3" fmla="*/ 12797 h 730678"/>
              <a:gd name="connsiteX4" fmla="*/ 1046846 w 2197874"/>
              <a:gd name="connsiteY4" fmla="*/ 38145 h 730678"/>
              <a:gd name="connsiteX5" fmla="*/ 1733924 w 2197874"/>
              <a:gd name="connsiteY5" fmla="*/ 84776 h 730678"/>
              <a:gd name="connsiteX6" fmla="*/ 2197872 w 2197874"/>
              <a:gd name="connsiteY6" fmla="*/ 243213 h 730678"/>
              <a:gd name="connsiteX7" fmla="*/ 2079548 w 2197874"/>
              <a:gd name="connsiteY7" fmla="*/ 344051 h 730678"/>
              <a:gd name="connsiteX8" fmla="*/ 1685281 w 2197874"/>
              <a:gd name="connsiteY8" fmla="*/ 425726 h 730678"/>
              <a:gd name="connsiteX9" fmla="*/ 1593546 w 2197874"/>
              <a:gd name="connsiteY9" fmla="*/ 413889 h 730678"/>
              <a:gd name="connsiteX10" fmla="*/ 1347930 w 2197874"/>
              <a:gd name="connsiteY10" fmla="*/ 375419 h 730678"/>
              <a:gd name="connsiteX11" fmla="*/ 1060885 w 2197874"/>
              <a:gd name="connsiteY11" fmla="*/ 339908 h 730678"/>
              <a:gd name="connsiteX12" fmla="*/ 915026 w 2197874"/>
              <a:gd name="connsiteY12" fmla="*/ 352540 h 730678"/>
              <a:gd name="connsiteX13" fmla="*/ 676186 w 2197874"/>
              <a:gd name="connsiteY13" fmla="*/ 413889 h 730678"/>
              <a:gd name="connsiteX14" fmla="*/ 432380 w 2197874"/>
              <a:gd name="connsiteY14" fmla="*/ 730678 h 730678"/>
              <a:gd name="connsiteX0" fmla="*/ 432380 w 2197874"/>
              <a:gd name="connsiteY0" fmla="*/ 739280 h 739280"/>
              <a:gd name="connsiteX1" fmla="*/ 0 w 2197874"/>
              <a:gd name="connsiteY1" fmla="*/ 341414 h 739280"/>
              <a:gd name="connsiteX2" fmla="*/ 190873 w 2197874"/>
              <a:gd name="connsiteY2" fmla="*/ 212387 h 739280"/>
              <a:gd name="connsiteX3" fmla="*/ 646565 w 2197874"/>
              <a:gd name="connsiteY3" fmla="*/ 21399 h 739280"/>
              <a:gd name="connsiteX4" fmla="*/ 1064601 w 2197874"/>
              <a:gd name="connsiteY4" fmla="*/ 26032 h 739280"/>
              <a:gd name="connsiteX5" fmla="*/ 1733924 w 2197874"/>
              <a:gd name="connsiteY5" fmla="*/ 93378 h 739280"/>
              <a:gd name="connsiteX6" fmla="*/ 2197872 w 2197874"/>
              <a:gd name="connsiteY6" fmla="*/ 251815 h 739280"/>
              <a:gd name="connsiteX7" fmla="*/ 2079548 w 2197874"/>
              <a:gd name="connsiteY7" fmla="*/ 352653 h 739280"/>
              <a:gd name="connsiteX8" fmla="*/ 1685281 w 2197874"/>
              <a:gd name="connsiteY8" fmla="*/ 434328 h 739280"/>
              <a:gd name="connsiteX9" fmla="*/ 1593546 w 2197874"/>
              <a:gd name="connsiteY9" fmla="*/ 422491 h 739280"/>
              <a:gd name="connsiteX10" fmla="*/ 1347930 w 2197874"/>
              <a:gd name="connsiteY10" fmla="*/ 384021 h 739280"/>
              <a:gd name="connsiteX11" fmla="*/ 1060885 w 2197874"/>
              <a:gd name="connsiteY11" fmla="*/ 348510 h 739280"/>
              <a:gd name="connsiteX12" fmla="*/ 915026 w 2197874"/>
              <a:gd name="connsiteY12" fmla="*/ 361142 h 739280"/>
              <a:gd name="connsiteX13" fmla="*/ 676186 w 2197874"/>
              <a:gd name="connsiteY13" fmla="*/ 422491 h 739280"/>
              <a:gd name="connsiteX14" fmla="*/ 432380 w 2197874"/>
              <a:gd name="connsiteY14" fmla="*/ 739280 h 739280"/>
              <a:gd name="connsiteX0" fmla="*/ 432380 w 2197874"/>
              <a:gd name="connsiteY0" fmla="*/ 731358 h 731358"/>
              <a:gd name="connsiteX1" fmla="*/ 0 w 2197874"/>
              <a:gd name="connsiteY1" fmla="*/ 333492 h 731358"/>
              <a:gd name="connsiteX2" fmla="*/ 190873 w 2197874"/>
              <a:gd name="connsiteY2" fmla="*/ 204465 h 731358"/>
              <a:gd name="connsiteX3" fmla="*/ 652483 w 2197874"/>
              <a:gd name="connsiteY3" fmla="*/ 31233 h 731358"/>
              <a:gd name="connsiteX4" fmla="*/ 1064601 w 2197874"/>
              <a:gd name="connsiteY4" fmla="*/ 18110 h 731358"/>
              <a:gd name="connsiteX5" fmla="*/ 1733924 w 2197874"/>
              <a:gd name="connsiteY5" fmla="*/ 85456 h 731358"/>
              <a:gd name="connsiteX6" fmla="*/ 2197872 w 2197874"/>
              <a:gd name="connsiteY6" fmla="*/ 243893 h 731358"/>
              <a:gd name="connsiteX7" fmla="*/ 2079548 w 2197874"/>
              <a:gd name="connsiteY7" fmla="*/ 344731 h 731358"/>
              <a:gd name="connsiteX8" fmla="*/ 1685281 w 2197874"/>
              <a:gd name="connsiteY8" fmla="*/ 426406 h 731358"/>
              <a:gd name="connsiteX9" fmla="*/ 1593546 w 2197874"/>
              <a:gd name="connsiteY9" fmla="*/ 414569 h 731358"/>
              <a:gd name="connsiteX10" fmla="*/ 1347930 w 2197874"/>
              <a:gd name="connsiteY10" fmla="*/ 376099 h 731358"/>
              <a:gd name="connsiteX11" fmla="*/ 1060885 w 2197874"/>
              <a:gd name="connsiteY11" fmla="*/ 340588 h 731358"/>
              <a:gd name="connsiteX12" fmla="*/ 915026 w 2197874"/>
              <a:gd name="connsiteY12" fmla="*/ 353220 h 731358"/>
              <a:gd name="connsiteX13" fmla="*/ 676186 w 2197874"/>
              <a:gd name="connsiteY13" fmla="*/ 414569 h 731358"/>
              <a:gd name="connsiteX14" fmla="*/ 432380 w 2197874"/>
              <a:gd name="connsiteY14" fmla="*/ 731358 h 731358"/>
              <a:gd name="connsiteX0" fmla="*/ 432380 w 2197874"/>
              <a:gd name="connsiteY0" fmla="*/ 718833 h 718833"/>
              <a:gd name="connsiteX1" fmla="*/ 0 w 2197874"/>
              <a:gd name="connsiteY1" fmla="*/ 320967 h 718833"/>
              <a:gd name="connsiteX2" fmla="*/ 190873 w 2197874"/>
              <a:gd name="connsiteY2" fmla="*/ 191940 h 718833"/>
              <a:gd name="connsiteX3" fmla="*/ 652483 w 2197874"/>
              <a:gd name="connsiteY3" fmla="*/ 18708 h 718833"/>
              <a:gd name="connsiteX4" fmla="*/ 1079397 w 2197874"/>
              <a:gd name="connsiteY4" fmla="*/ 26300 h 718833"/>
              <a:gd name="connsiteX5" fmla="*/ 1733924 w 2197874"/>
              <a:gd name="connsiteY5" fmla="*/ 72931 h 718833"/>
              <a:gd name="connsiteX6" fmla="*/ 2197872 w 2197874"/>
              <a:gd name="connsiteY6" fmla="*/ 231368 h 718833"/>
              <a:gd name="connsiteX7" fmla="*/ 2079548 w 2197874"/>
              <a:gd name="connsiteY7" fmla="*/ 332206 h 718833"/>
              <a:gd name="connsiteX8" fmla="*/ 1685281 w 2197874"/>
              <a:gd name="connsiteY8" fmla="*/ 413881 h 718833"/>
              <a:gd name="connsiteX9" fmla="*/ 1593546 w 2197874"/>
              <a:gd name="connsiteY9" fmla="*/ 402044 h 718833"/>
              <a:gd name="connsiteX10" fmla="*/ 1347930 w 2197874"/>
              <a:gd name="connsiteY10" fmla="*/ 363574 h 718833"/>
              <a:gd name="connsiteX11" fmla="*/ 1060885 w 2197874"/>
              <a:gd name="connsiteY11" fmla="*/ 328063 h 718833"/>
              <a:gd name="connsiteX12" fmla="*/ 915026 w 2197874"/>
              <a:gd name="connsiteY12" fmla="*/ 340695 h 718833"/>
              <a:gd name="connsiteX13" fmla="*/ 676186 w 2197874"/>
              <a:gd name="connsiteY13" fmla="*/ 402044 h 718833"/>
              <a:gd name="connsiteX14" fmla="*/ 432380 w 2197874"/>
              <a:gd name="connsiteY14" fmla="*/ 718833 h 718833"/>
              <a:gd name="connsiteX0" fmla="*/ 432380 w 2197874"/>
              <a:gd name="connsiteY0" fmla="*/ 711001 h 711001"/>
              <a:gd name="connsiteX1" fmla="*/ 0 w 2197874"/>
              <a:gd name="connsiteY1" fmla="*/ 313135 h 711001"/>
              <a:gd name="connsiteX2" fmla="*/ 190873 w 2197874"/>
              <a:gd name="connsiteY2" fmla="*/ 184108 h 711001"/>
              <a:gd name="connsiteX3" fmla="*/ 652483 w 2197874"/>
              <a:gd name="connsiteY3" fmla="*/ 10876 h 711001"/>
              <a:gd name="connsiteX4" fmla="*/ 1079397 w 2197874"/>
              <a:gd name="connsiteY4" fmla="*/ 18468 h 711001"/>
              <a:gd name="connsiteX5" fmla="*/ 1575790 w 2197874"/>
              <a:gd name="connsiteY5" fmla="*/ 56860 h 711001"/>
              <a:gd name="connsiteX6" fmla="*/ 1733924 w 2197874"/>
              <a:gd name="connsiteY6" fmla="*/ 65099 h 711001"/>
              <a:gd name="connsiteX7" fmla="*/ 2197872 w 2197874"/>
              <a:gd name="connsiteY7" fmla="*/ 223536 h 711001"/>
              <a:gd name="connsiteX8" fmla="*/ 2079548 w 2197874"/>
              <a:gd name="connsiteY8" fmla="*/ 324374 h 711001"/>
              <a:gd name="connsiteX9" fmla="*/ 1685281 w 2197874"/>
              <a:gd name="connsiteY9" fmla="*/ 406049 h 711001"/>
              <a:gd name="connsiteX10" fmla="*/ 1593546 w 2197874"/>
              <a:gd name="connsiteY10" fmla="*/ 394212 h 711001"/>
              <a:gd name="connsiteX11" fmla="*/ 1347930 w 2197874"/>
              <a:gd name="connsiteY11" fmla="*/ 355742 h 711001"/>
              <a:gd name="connsiteX12" fmla="*/ 1060885 w 2197874"/>
              <a:gd name="connsiteY12" fmla="*/ 320231 h 711001"/>
              <a:gd name="connsiteX13" fmla="*/ 915026 w 2197874"/>
              <a:gd name="connsiteY13" fmla="*/ 332863 h 711001"/>
              <a:gd name="connsiteX14" fmla="*/ 676186 w 2197874"/>
              <a:gd name="connsiteY14" fmla="*/ 394212 h 711001"/>
              <a:gd name="connsiteX15" fmla="*/ 432380 w 2197874"/>
              <a:gd name="connsiteY15" fmla="*/ 711001 h 711001"/>
              <a:gd name="connsiteX0" fmla="*/ 432380 w 2197874"/>
              <a:gd name="connsiteY0" fmla="*/ 711001 h 711001"/>
              <a:gd name="connsiteX1" fmla="*/ 0 w 2197874"/>
              <a:gd name="connsiteY1" fmla="*/ 313135 h 711001"/>
              <a:gd name="connsiteX2" fmla="*/ 190873 w 2197874"/>
              <a:gd name="connsiteY2" fmla="*/ 184108 h 711001"/>
              <a:gd name="connsiteX3" fmla="*/ 652483 w 2197874"/>
              <a:gd name="connsiteY3" fmla="*/ 10876 h 711001"/>
              <a:gd name="connsiteX4" fmla="*/ 1079397 w 2197874"/>
              <a:gd name="connsiteY4" fmla="*/ 18468 h 711001"/>
              <a:gd name="connsiteX5" fmla="*/ 1575790 w 2197874"/>
              <a:gd name="connsiteY5" fmla="*/ 56860 h 711001"/>
              <a:gd name="connsiteX6" fmla="*/ 1728005 w 2197874"/>
              <a:gd name="connsiteY6" fmla="*/ 85813 h 711001"/>
              <a:gd name="connsiteX7" fmla="*/ 2197872 w 2197874"/>
              <a:gd name="connsiteY7" fmla="*/ 223536 h 711001"/>
              <a:gd name="connsiteX8" fmla="*/ 2079548 w 2197874"/>
              <a:gd name="connsiteY8" fmla="*/ 324374 h 711001"/>
              <a:gd name="connsiteX9" fmla="*/ 1685281 w 2197874"/>
              <a:gd name="connsiteY9" fmla="*/ 406049 h 711001"/>
              <a:gd name="connsiteX10" fmla="*/ 1593546 w 2197874"/>
              <a:gd name="connsiteY10" fmla="*/ 394212 h 711001"/>
              <a:gd name="connsiteX11" fmla="*/ 1347930 w 2197874"/>
              <a:gd name="connsiteY11" fmla="*/ 355742 h 711001"/>
              <a:gd name="connsiteX12" fmla="*/ 1060885 w 2197874"/>
              <a:gd name="connsiteY12" fmla="*/ 320231 h 711001"/>
              <a:gd name="connsiteX13" fmla="*/ 915026 w 2197874"/>
              <a:gd name="connsiteY13" fmla="*/ 332863 h 711001"/>
              <a:gd name="connsiteX14" fmla="*/ 676186 w 2197874"/>
              <a:gd name="connsiteY14" fmla="*/ 394212 h 711001"/>
              <a:gd name="connsiteX15" fmla="*/ 432380 w 2197874"/>
              <a:gd name="connsiteY15" fmla="*/ 711001 h 711001"/>
              <a:gd name="connsiteX0" fmla="*/ 432380 w 2197874"/>
              <a:gd name="connsiteY0" fmla="*/ 711001 h 711001"/>
              <a:gd name="connsiteX1" fmla="*/ 0 w 2197874"/>
              <a:gd name="connsiteY1" fmla="*/ 313135 h 711001"/>
              <a:gd name="connsiteX2" fmla="*/ 190873 w 2197874"/>
              <a:gd name="connsiteY2" fmla="*/ 184108 h 711001"/>
              <a:gd name="connsiteX3" fmla="*/ 652483 w 2197874"/>
              <a:gd name="connsiteY3" fmla="*/ 10876 h 711001"/>
              <a:gd name="connsiteX4" fmla="*/ 1079397 w 2197874"/>
              <a:gd name="connsiteY4" fmla="*/ 18468 h 711001"/>
              <a:gd name="connsiteX5" fmla="*/ 1569872 w 2197874"/>
              <a:gd name="connsiteY5" fmla="*/ 68697 h 711001"/>
              <a:gd name="connsiteX6" fmla="*/ 1728005 w 2197874"/>
              <a:gd name="connsiteY6" fmla="*/ 85813 h 711001"/>
              <a:gd name="connsiteX7" fmla="*/ 2197872 w 2197874"/>
              <a:gd name="connsiteY7" fmla="*/ 223536 h 711001"/>
              <a:gd name="connsiteX8" fmla="*/ 2079548 w 2197874"/>
              <a:gd name="connsiteY8" fmla="*/ 324374 h 711001"/>
              <a:gd name="connsiteX9" fmla="*/ 1685281 w 2197874"/>
              <a:gd name="connsiteY9" fmla="*/ 406049 h 711001"/>
              <a:gd name="connsiteX10" fmla="*/ 1593546 w 2197874"/>
              <a:gd name="connsiteY10" fmla="*/ 394212 h 711001"/>
              <a:gd name="connsiteX11" fmla="*/ 1347930 w 2197874"/>
              <a:gd name="connsiteY11" fmla="*/ 355742 h 711001"/>
              <a:gd name="connsiteX12" fmla="*/ 1060885 w 2197874"/>
              <a:gd name="connsiteY12" fmla="*/ 320231 h 711001"/>
              <a:gd name="connsiteX13" fmla="*/ 915026 w 2197874"/>
              <a:gd name="connsiteY13" fmla="*/ 332863 h 711001"/>
              <a:gd name="connsiteX14" fmla="*/ 676186 w 2197874"/>
              <a:gd name="connsiteY14" fmla="*/ 394212 h 711001"/>
              <a:gd name="connsiteX15" fmla="*/ 432380 w 2197874"/>
              <a:gd name="connsiteY15" fmla="*/ 711001 h 711001"/>
              <a:gd name="connsiteX0" fmla="*/ 432380 w 2197874"/>
              <a:gd name="connsiteY0" fmla="*/ 707123 h 707123"/>
              <a:gd name="connsiteX1" fmla="*/ 0 w 2197874"/>
              <a:gd name="connsiteY1" fmla="*/ 309257 h 707123"/>
              <a:gd name="connsiteX2" fmla="*/ 190873 w 2197874"/>
              <a:gd name="connsiteY2" fmla="*/ 180230 h 707123"/>
              <a:gd name="connsiteX3" fmla="*/ 652483 w 2197874"/>
              <a:gd name="connsiteY3" fmla="*/ 6998 h 707123"/>
              <a:gd name="connsiteX4" fmla="*/ 1079397 w 2197874"/>
              <a:gd name="connsiteY4" fmla="*/ 32345 h 707123"/>
              <a:gd name="connsiteX5" fmla="*/ 1569872 w 2197874"/>
              <a:gd name="connsiteY5" fmla="*/ 64819 h 707123"/>
              <a:gd name="connsiteX6" fmla="*/ 1728005 w 2197874"/>
              <a:gd name="connsiteY6" fmla="*/ 81935 h 707123"/>
              <a:gd name="connsiteX7" fmla="*/ 2197872 w 2197874"/>
              <a:gd name="connsiteY7" fmla="*/ 219658 h 707123"/>
              <a:gd name="connsiteX8" fmla="*/ 2079548 w 2197874"/>
              <a:gd name="connsiteY8" fmla="*/ 320496 h 707123"/>
              <a:gd name="connsiteX9" fmla="*/ 1685281 w 2197874"/>
              <a:gd name="connsiteY9" fmla="*/ 402171 h 707123"/>
              <a:gd name="connsiteX10" fmla="*/ 1593546 w 2197874"/>
              <a:gd name="connsiteY10" fmla="*/ 390334 h 707123"/>
              <a:gd name="connsiteX11" fmla="*/ 1347930 w 2197874"/>
              <a:gd name="connsiteY11" fmla="*/ 351864 h 707123"/>
              <a:gd name="connsiteX12" fmla="*/ 1060885 w 2197874"/>
              <a:gd name="connsiteY12" fmla="*/ 316353 h 707123"/>
              <a:gd name="connsiteX13" fmla="*/ 915026 w 2197874"/>
              <a:gd name="connsiteY13" fmla="*/ 328985 h 707123"/>
              <a:gd name="connsiteX14" fmla="*/ 676186 w 2197874"/>
              <a:gd name="connsiteY14" fmla="*/ 390334 h 707123"/>
              <a:gd name="connsiteX15" fmla="*/ 432380 w 2197874"/>
              <a:gd name="connsiteY15" fmla="*/ 707123 h 707123"/>
              <a:gd name="connsiteX0" fmla="*/ 432380 w 2197874"/>
              <a:gd name="connsiteY0" fmla="*/ 696821 h 696821"/>
              <a:gd name="connsiteX1" fmla="*/ 0 w 2197874"/>
              <a:gd name="connsiteY1" fmla="*/ 298955 h 696821"/>
              <a:gd name="connsiteX2" fmla="*/ 190873 w 2197874"/>
              <a:gd name="connsiteY2" fmla="*/ 169928 h 696821"/>
              <a:gd name="connsiteX3" fmla="*/ 652483 w 2197874"/>
              <a:gd name="connsiteY3" fmla="*/ 8533 h 696821"/>
              <a:gd name="connsiteX4" fmla="*/ 1079397 w 2197874"/>
              <a:gd name="connsiteY4" fmla="*/ 22043 h 696821"/>
              <a:gd name="connsiteX5" fmla="*/ 1569872 w 2197874"/>
              <a:gd name="connsiteY5" fmla="*/ 54517 h 696821"/>
              <a:gd name="connsiteX6" fmla="*/ 1728005 w 2197874"/>
              <a:gd name="connsiteY6" fmla="*/ 71633 h 696821"/>
              <a:gd name="connsiteX7" fmla="*/ 2197872 w 2197874"/>
              <a:gd name="connsiteY7" fmla="*/ 209356 h 696821"/>
              <a:gd name="connsiteX8" fmla="*/ 2079548 w 2197874"/>
              <a:gd name="connsiteY8" fmla="*/ 310194 h 696821"/>
              <a:gd name="connsiteX9" fmla="*/ 1685281 w 2197874"/>
              <a:gd name="connsiteY9" fmla="*/ 391869 h 696821"/>
              <a:gd name="connsiteX10" fmla="*/ 1593546 w 2197874"/>
              <a:gd name="connsiteY10" fmla="*/ 380032 h 696821"/>
              <a:gd name="connsiteX11" fmla="*/ 1347930 w 2197874"/>
              <a:gd name="connsiteY11" fmla="*/ 341562 h 696821"/>
              <a:gd name="connsiteX12" fmla="*/ 1060885 w 2197874"/>
              <a:gd name="connsiteY12" fmla="*/ 306051 h 696821"/>
              <a:gd name="connsiteX13" fmla="*/ 915026 w 2197874"/>
              <a:gd name="connsiteY13" fmla="*/ 318683 h 696821"/>
              <a:gd name="connsiteX14" fmla="*/ 676186 w 2197874"/>
              <a:gd name="connsiteY14" fmla="*/ 380032 h 696821"/>
              <a:gd name="connsiteX15" fmla="*/ 432380 w 2197874"/>
              <a:gd name="connsiteY15" fmla="*/ 696821 h 696821"/>
              <a:gd name="connsiteX0" fmla="*/ 432380 w 2197874"/>
              <a:gd name="connsiteY0" fmla="*/ 696821 h 696821"/>
              <a:gd name="connsiteX1" fmla="*/ 0 w 2197874"/>
              <a:gd name="connsiteY1" fmla="*/ 298955 h 696821"/>
              <a:gd name="connsiteX2" fmla="*/ 190873 w 2197874"/>
              <a:gd name="connsiteY2" fmla="*/ 169928 h 696821"/>
              <a:gd name="connsiteX3" fmla="*/ 652483 w 2197874"/>
              <a:gd name="connsiteY3" fmla="*/ 8533 h 696821"/>
              <a:gd name="connsiteX4" fmla="*/ 1079397 w 2197874"/>
              <a:gd name="connsiteY4" fmla="*/ 22043 h 696821"/>
              <a:gd name="connsiteX5" fmla="*/ 1569872 w 2197874"/>
              <a:gd name="connsiteY5" fmla="*/ 54517 h 696821"/>
              <a:gd name="connsiteX6" fmla="*/ 1728005 w 2197874"/>
              <a:gd name="connsiteY6" fmla="*/ 71633 h 696821"/>
              <a:gd name="connsiteX7" fmla="*/ 2197872 w 2197874"/>
              <a:gd name="connsiteY7" fmla="*/ 209356 h 696821"/>
              <a:gd name="connsiteX8" fmla="*/ 2079548 w 2197874"/>
              <a:gd name="connsiteY8" fmla="*/ 310194 h 696821"/>
              <a:gd name="connsiteX9" fmla="*/ 1747425 w 2197874"/>
              <a:gd name="connsiteY9" fmla="*/ 380032 h 696821"/>
              <a:gd name="connsiteX10" fmla="*/ 1593546 w 2197874"/>
              <a:gd name="connsiteY10" fmla="*/ 380032 h 696821"/>
              <a:gd name="connsiteX11" fmla="*/ 1347930 w 2197874"/>
              <a:gd name="connsiteY11" fmla="*/ 341562 h 696821"/>
              <a:gd name="connsiteX12" fmla="*/ 1060885 w 2197874"/>
              <a:gd name="connsiteY12" fmla="*/ 306051 h 696821"/>
              <a:gd name="connsiteX13" fmla="*/ 915026 w 2197874"/>
              <a:gd name="connsiteY13" fmla="*/ 318683 h 696821"/>
              <a:gd name="connsiteX14" fmla="*/ 676186 w 2197874"/>
              <a:gd name="connsiteY14" fmla="*/ 380032 h 696821"/>
              <a:gd name="connsiteX15" fmla="*/ 432380 w 2197874"/>
              <a:gd name="connsiteY15" fmla="*/ 696821 h 696821"/>
              <a:gd name="connsiteX0" fmla="*/ 1424673 w 2197874"/>
              <a:gd name="connsiteY0" fmla="*/ 1143861 h 1143861"/>
              <a:gd name="connsiteX1" fmla="*/ 0 w 2197874"/>
              <a:gd name="connsiteY1" fmla="*/ 298955 h 1143861"/>
              <a:gd name="connsiteX2" fmla="*/ 190873 w 2197874"/>
              <a:gd name="connsiteY2" fmla="*/ 169928 h 1143861"/>
              <a:gd name="connsiteX3" fmla="*/ 652483 w 2197874"/>
              <a:gd name="connsiteY3" fmla="*/ 8533 h 1143861"/>
              <a:gd name="connsiteX4" fmla="*/ 1079397 w 2197874"/>
              <a:gd name="connsiteY4" fmla="*/ 22043 h 1143861"/>
              <a:gd name="connsiteX5" fmla="*/ 1569872 w 2197874"/>
              <a:gd name="connsiteY5" fmla="*/ 54517 h 1143861"/>
              <a:gd name="connsiteX6" fmla="*/ 1728005 w 2197874"/>
              <a:gd name="connsiteY6" fmla="*/ 71633 h 1143861"/>
              <a:gd name="connsiteX7" fmla="*/ 2197872 w 2197874"/>
              <a:gd name="connsiteY7" fmla="*/ 209356 h 1143861"/>
              <a:gd name="connsiteX8" fmla="*/ 2079548 w 2197874"/>
              <a:gd name="connsiteY8" fmla="*/ 310194 h 1143861"/>
              <a:gd name="connsiteX9" fmla="*/ 1747425 w 2197874"/>
              <a:gd name="connsiteY9" fmla="*/ 380032 h 1143861"/>
              <a:gd name="connsiteX10" fmla="*/ 1593546 w 2197874"/>
              <a:gd name="connsiteY10" fmla="*/ 380032 h 1143861"/>
              <a:gd name="connsiteX11" fmla="*/ 1347930 w 2197874"/>
              <a:gd name="connsiteY11" fmla="*/ 341562 h 1143861"/>
              <a:gd name="connsiteX12" fmla="*/ 1060885 w 2197874"/>
              <a:gd name="connsiteY12" fmla="*/ 306051 h 1143861"/>
              <a:gd name="connsiteX13" fmla="*/ 915026 w 2197874"/>
              <a:gd name="connsiteY13" fmla="*/ 318683 h 1143861"/>
              <a:gd name="connsiteX14" fmla="*/ 676186 w 2197874"/>
              <a:gd name="connsiteY14" fmla="*/ 380032 h 1143861"/>
              <a:gd name="connsiteX15" fmla="*/ 1424673 w 2197874"/>
              <a:gd name="connsiteY15" fmla="*/ 1143861 h 1143861"/>
              <a:gd name="connsiteX0" fmla="*/ 1256990 w 2030191"/>
              <a:gd name="connsiteY0" fmla="*/ 1143861 h 1143861"/>
              <a:gd name="connsiteX1" fmla="*/ 23190 w 2030191"/>
              <a:gd name="connsiteY1" fmla="*/ 169928 h 1143861"/>
              <a:gd name="connsiteX2" fmla="*/ 484800 w 2030191"/>
              <a:gd name="connsiteY2" fmla="*/ 8533 h 1143861"/>
              <a:gd name="connsiteX3" fmla="*/ 911714 w 2030191"/>
              <a:gd name="connsiteY3" fmla="*/ 22043 h 1143861"/>
              <a:gd name="connsiteX4" fmla="*/ 1402189 w 2030191"/>
              <a:gd name="connsiteY4" fmla="*/ 54517 h 1143861"/>
              <a:gd name="connsiteX5" fmla="*/ 1560322 w 2030191"/>
              <a:gd name="connsiteY5" fmla="*/ 71633 h 1143861"/>
              <a:gd name="connsiteX6" fmla="*/ 2030189 w 2030191"/>
              <a:gd name="connsiteY6" fmla="*/ 209356 h 1143861"/>
              <a:gd name="connsiteX7" fmla="*/ 1911865 w 2030191"/>
              <a:gd name="connsiteY7" fmla="*/ 310194 h 1143861"/>
              <a:gd name="connsiteX8" fmla="*/ 1579742 w 2030191"/>
              <a:gd name="connsiteY8" fmla="*/ 380032 h 1143861"/>
              <a:gd name="connsiteX9" fmla="*/ 1425863 w 2030191"/>
              <a:gd name="connsiteY9" fmla="*/ 380032 h 1143861"/>
              <a:gd name="connsiteX10" fmla="*/ 1180247 w 2030191"/>
              <a:gd name="connsiteY10" fmla="*/ 341562 h 1143861"/>
              <a:gd name="connsiteX11" fmla="*/ 893202 w 2030191"/>
              <a:gd name="connsiteY11" fmla="*/ 306051 h 1143861"/>
              <a:gd name="connsiteX12" fmla="*/ 747343 w 2030191"/>
              <a:gd name="connsiteY12" fmla="*/ 318683 h 1143861"/>
              <a:gd name="connsiteX13" fmla="*/ 508503 w 2030191"/>
              <a:gd name="connsiteY13" fmla="*/ 380032 h 1143861"/>
              <a:gd name="connsiteX14" fmla="*/ 1256990 w 2030191"/>
              <a:gd name="connsiteY14" fmla="*/ 1143861 h 1143861"/>
              <a:gd name="connsiteX0" fmla="*/ 778849 w 1552050"/>
              <a:gd name="connsiteY0" fmla="*/ 1215424 h 1215424"/>
              <a:gd name="connsiteX1" fmla="*/ 6659 w 1552050"/>
              <a:gd name="connsiteY1" fmla="*/ 80096 h 1215424"/>
              <a:gd name="connsiteX2" fmla="*/ 433573 w 1552050"/>
              <a:gd name="connsiteY2" fmla="*/ 93606 h 1215424"/>
              <a:gd name="connsiteX3" fmla="*/ 924048 w 1552050"/>
              <a:gd name="connsiteY3" fmla="*/ 126080 h 1215424"/>
              <a:gd name="connsiteX4" fmla="*/ 1082181 w 1552050"/>
              <a:gd name="connsiteY4" fmla="*/ 143196 h 1215424"/>
              <a:gd name="connsiteX5" fmla="*/ 1552048 w 1552050"/>
              <a:gd name="connsiteY5" fmla="*/ 280919 h 1215424"/>
              <a:gd name="connsiteX6" fmla="*/ 1433724 w 1552050"/>
              <a:gd name="connsiteY6" fmla="*/ 381757 h 1215424"/>
              <a:gd name="connsiteX7" fmla="*/ 1101601 w 1552050"/>
              <a:gd name="connsiteY7" fmla="*/ 451595 h 1215424"/>
              <a:gd name="connsiteX8" fmla="*/ 947722 w 1552050"/>
              <a:gd name="connsiteY8" fmla="*/ 451595 h 1215424"/>
              <a:gd name="connsiteX9" fmla="*/ 702106 w 1552050"/>
              <a:gd name="connsiteY9" fmla="*/ 413125 h 1215424"/>
              <a:gd name="connsiteX10" fmla="*/ 415061 w 1552050"/>
              <a:gd name="connsiteY10" fmla="*/ 377614 h 1215424"/>
              <a:gd name="connsiteX11" fmla="*/ 269202 w 1552050"/>
              <a:gd name="connsiteY11" fmla="*/ 390246 h 1215424"/>
              <a:gd name="connsiteX12" fmla="*/ 30362 w 1552050"/>
              <a:gd name="connsiteY12" fmla="*/ 451595 h 1215424"/>
              <a:gd name="connsiteX13" fmla="*/ 778849 w 1552050"/>
              <a:gd name="connsiteY13" fmla="*/ 1215424 h 1215424"/>
              <a:gd name="connsiteX0" fmla="*/ 778849 w 1552050"/>
              <a:gd name="connsiteY0" fmla="*/ 1215424 h 1215424"/>
              <a:gd name="connsiteX1" fmla="*/ 6659 w 1552050"/>
              <a:gd name="connsiteY1" fmla="*/ 80096 h 1215424"/>
              <a:gd name="connsiteX2" fmla="*/ 433573 w 1552050"/>
              <a:gd name="connsiteY2" fmla="*/ 93606 h 1215424"/>
              <a:gd name="connsiteX3" fmla="*/ 924048 w 1552050"/>
              <a:gd name="connsiteY3" fmla="*/ 126080 h 1215424"/>
              <a:gd name="connsiteX4" fmla="*/ 1082181 w 1552050"/>
              <a:gd name="connsiteY4" fmla="*/ 143196 h 1215424"/>
              <a:gd name="connsiteX5" fmla="*/ 1552048 w 1552050"/>
              <a:gd name="connsiteY5" fmla="*/ 280919 h 1215424"/>
              <a:gd name="connsiteX6" fmla="*/ 1433724 w 1552050"/>
              <a:gd name="connsiteY6" fmla="*/ 381757 h 1215424"/>
              <a:gd name="connsiteX7" fmla="*/ 1101601 w 1552050"/>
              <a:gd name="connsiteY7" fmla="*/ 451595 h 1215424"/>
              <a:gd name="connsiteX8" fmla="*/ 947722 w 1552050"/>
              <a:gd name="connsiteY8" fmla="*/ 451595 h 1215424"/>
              <a:gd name="connsiteX9" fmla="*/ 702106 w 1552050"/>
              <a:gd name="connsiteY9" fmla="*/ 413125 h 1215424"/>
              <a:gd name="connsiteX10" fmla="*/ 415061 w 1552050"/>
              <a:gd name="connsiteY10" fmla="*/ 377614 h 1215424"/>
              <a:gd name="connsiteX11" fmla="*/ 269202 w 1552050"/>
              <a:gd name="connsiteY11" fmla="*/ 390246 h 1215424"/>
              <a:gd name="connsiteX12" fmla="*/ 992175 w 1552050"/>
              <a:gd name="connsiteY12" fmla="*/ 715755 h 1215424"/>
              <a:gd name="connsiteX13" fmla="*/ 778849 w 1552050"/>
              <a:gd name="connsiteY13" fmla="*/ 1215424 h 1215424"/>
              <a:gd name="connsiteX0" fmla="*/ 778849 w 1562299"/>
              <a:gd name="connsiteY0" fmla="*/ 1215424 h 1215424"/>
              <a:gd name="connsiteX1" fmla="*/ 6659 w 1562299"/>
              <a:gd name="connsiteY1" fmla="*/ 80096 h 1215424"/>
              <a:gd name="connsiteX2" fmla="*/ 433573 w 1562299"/>
              <a:gd name="connsiteY2" fmla="*/ 93606 h 1215424"/>
              <a:gd name="connsiteX3" fmla="*/ 924048 w 1562299"/>
              <a:gd name="connsiteY3" fmla="*/ 126080 h 1215424"/>
              <a:gd name="connsiteX4" fmla="*/ 1082181 w 1562299"/>
              <a:gd name="connsiteY4" fmla="*/ 143196 h 1215424"/>
              <a:gd name="connsiteX5" fmla="*/ 1552048 w 1562299"/>
              <a:gd name="connsiteY5" fmla="*/ 280919 h 1215424"/>
              <a:gd name="connsiteX6" fmla="*/ 1433724 w 1562299"/>
              <a:gd name="connsiteY6" fmla="*/ 381757 h 1215424"/>
              <a:gd name="connsiteX7" fmla="*/ 1101601 w 1562299"/>
              <a:gd name="connsiteY7" fmla="*/ 451595 h 1215424"/>
              <a:gd name="connsiteX8" fmla="*/ 947722 w 1562299"/>
              <a:gd name="connsiteY8" fmla="*/ 451595 h 1215424"/>
              <a:gd name="connsiteX9" fmla="*/ 702106 w 1562299"/>
              <a:gd name="connsiteY9" fmla="*/ 413125 h 1215424"/>
              <a:gd name="connsiteX10" fmla="*/ 415061 w 1562299"/>
              <a:gd name="connsiteY10" fmla="*/ 377614 h 1215424"/>
              <a:gd name="connsiteX11" fmla="*/ 1559522 w 1562299"/>
              <a:gd name="connsiteY11" fmla="*/ 800033 h 1215424"/>
              <a:gd name="connsiteX12" fmla="*/ 992175 w 1562299"/>
              <a:gd name="connsiteY12" fmla="*/ 715755 h 1215424"/>
              <a:gd name="connsiteX13" fmla="*/ 778849 w 1562299"/>
              <a:gd name="connsiteY13" fmla="*/ 1215424 h 1215424"/>
              <a:gd name="connsiteX0" fmla="*/ 778849 w 1559522"/>
              <a:gd name="connsiteY0" fmla="*/ 1215424 h 1215424"/>
              <a:gd name="connsiteX1" fmla="*/ 6659 w 1559522"/>
              <a:gd name="connsiteY1" fmla="*/ 80096 h 1215424"/>
              <a:gd name="connsiteX2" fmla="*/ 433573 w 1559522"/>
              <a:gd name="connsiteY2" fmla="*/ 93606 h 1215424"/>
              <a:gd name="connsiteX3" fmla="*/ 924048 w 1559522"/>
              <a:gd name="connsiteY3" fmla="*/ 126080 h 1215424"/>
              <a:gd name="connsiteX4" fmla="*/ 1082181 w 1559522"/>
              <a:gd name="connsiteY4" fmla="*/ 143196 h 1215424"/>
              <a:gd name="connsiteX5" fmla="*/ 1552048 w 1559522"/>
              <a:gd name="connsiteY5" fmla="*/ 280919 h 1215424"/>
              <a:gd name="connsiteX6" fmla="*/ 1433724 w 1559522"/>
              <a:gd name="connsiteY6" fmla="*/ 381757 h 1215424"/>
              <a:gd name="connsiteX7" fmla="*/ 1101601 w 1559522"/>
              <a:gd name="connsiteY7" fmla="*/ 451595 h 1215424"/>
              <a:gd name="connsiteX8" fmla="*/ 947722 w 1559522"/>
              <a:gd name="connsiteY8" fmla="*/ 451595 h 1215424"/>
              <a:gd name="connsiteX9" fmla="*/ 702106 w 1559522"/>
              <a:gd name="connsiteY9" fmla="*/ 413125 h 1215424"/>
              <a:gd name="connsiteX10" fmla="*/ 1559522 w 1559522"/>
              <a:gd name="connsiteY10" fmla="*/ 800033 h 1215424"/>
              <a:gd name="connsiteX11" fmla="*/ 992175 w 1559522"/>
              <a:gd name="connsiteY11" fmla="*/ 715755 h 1215424"/>
              <a:gd name="connsiteX12" fmla="*/ 778849 w 1559522"/>
              <a:gd name="connsiteY12" fmla="*/ 1215424 h 1215424"/>
              <a:gd name="connsiteX0" fmla="*/ 778849 w 1559522"/>
              <a:gd name="connsiteY0" fmla="*/ 1215424 h 1215424"/>
              <a:gd name="connsiteX1" fmla="*/ 6659 w 1559522"/>
              <a:gd name="connsiteY1" fmla="*/ 80096 h 1215424"/>
              <a:gd name="connsiteX2" fmla="*/ 433573 w 1559522"/>
              <a:gd name="connsiteY2" fmla="*/ 93606 h 1215424"/>
              <a:gd name="connsiteX3" fmla="*/ 924048 w 1559522"/>
              <a:gd name="connsiteY3" fmla="*/ 126080 h 1215424"/>
              <a:gd name="connsiteX4" fmla="*/ 1082181 w 1559522"/>
              <a:gd name="connsiteY4" fmla="*/ 143196 h 1215424"/>
              <a:gd name="connsiteX5" fmla="*/ 1552048 w 1559522"/>
              <a:gd name="connsiteY5" fmla="*/ 280919 h 1215424"/>
              <a:gd name="connsiteX6" fmla="*/ 1433724 w 1559522"/>
              <a:gd name="connsiteY6" fmla="*/ 381757 h 1215424"/>
              <a:gd name="connsiteX7" fmla="*/ 1101601 w 1559522"/>
              <a:gd name="connsiteY7" fmla="*/ 451595 h 1215424"/>
              <a:gd name="connsiteX8" fmla="*/ 947722 w 1559522"/>
              <a:gd name="connsiteY8" fmla="*/ 451595 h 1215424"/>
              <a:gd name="connsiteX9" fmla="*/ 1559522 w 1559522"/>
              <a:gd name="connsiteY9" fmla="*/ 800033 h 1215424"/>
              <a:gd name="connsiteX10" fmla="*/ 992175 w 1559522"/>
              <a:gd name="connsiteY10" fmla="*/ 715755 h 1215424"/>
              <a:gd name="connsiteX11" fmla="*/ 778849 w 1559522"/>
              <a:gd name="connsiteY11" fmla="*/ 1215424 h 1215424"/>
              <a:gd name="connsiteX0" fmla="*/ 778849 w 1560055"/>
              <a:gd name="connsiteY0" fmla="*/ 1215424 h 1215424"/>
              <a:gd name="connsiteX1" fmla="*/ 6659 w 1560055"/>
              <a:gd name="connsiteY1" fmla="*/ 80096 h 1215424"/>
              <a:gd name="connsiteX2" fmla="*/ 433573 w 1560055"/>
              <a:gd name="connsiteY2" fmla="*/ 93606 h 1215424"/>
              <a:gd name="connsiteX3" fmla="*/ 924048 w 1560055"/>
              <a:gd name="connsiteY3" fmla="*/ 126080 h 1215424"/>
              <a:gd name="connsiteX4" fmla="*/ 1082181 w 1560055"/>
              <a:gd name="connsiteY4" fmla="*/ 143196 h 1215424"/>
              <a:gd name="connsiteX5" fmla="*/ 1552048 w 1560055"/>
              <a:gd name="connsiteY5" fmla="*/ 280919 h 1215424"/>
              <a:gd name="connsiteX6" fmla="*/ 1433724 w 1560055"/>
              <a:gd name="connsiteY6" fmla="*/ 381757 h 1215424"/>
              <a:gd name="connsiteX7" fmla="*/ 1101601 w 1560055"/>
              <a:gd name="connsiteY7" fmla="*/ 451595 h 1215424"/>
              <a:gd name="connsiteX8" fmla="*/ 1559522 w 1560055"/>
              <a:gd name="connsiteY8" fmla="*/ 800033 h 1215424"/>
              <a:gd name="connsiteX9" fmla="*/ 992175 w 1560055"/>
              <a:gd name="connsiteY9" fmla="*/ 715755 h 1215424"/>
              <a:gd name="connsiteX10" fmla="*/ 778849 w 1560055"/>
              <a:gd name="connsiteY10" fmla="*/ 1215424 h 1215424"/>
              <a:gd name="connsiteX0" fmla="*/ 778849 w 1562041"/>
              <a:gd name="connsiteY0" fmla="*/ 1215424 h 1215424"/>
              <a:gd name="connsiteX1" fmla="*/ 6659 w 1562041"/>
              <a:gd name="connsiteY1" fmla="*/ 80096 h 1215424"/>
              <a:gd name="connsiteX2" fmla="*/ 433573 w 1562041"/>
              <a:gd name="connsiteY2" fmla="*/ 93606 h 1215424"/>
              <a:gd name="connsiteX3" fmla="*/ 924048 w 1562041"/>
              <a:gd name="connsiteY3" fmla="*/ 126080 h 1215424"/>
              <a:gd name="connsiteX4" fmla="*/ 1082181 w 1562041"/>
              <a:gd name="connsiteY4" fmla="*/ 143196 h 1215424"/>
              <a:gd name="connsiteX5" fmla="*/ 1552048 w 1562041"/>
              <a:gd name="connsiteY5" fmla="*/ 280919 h 1215424"/>
              <a:gd name="connsiteX6" fmla="*/ 1433724 w 1562041"/>
              <a:gd name="connsiteY6" fmla="*/ 381757 h 1215424"/>
              <a:gd name="connsiteX7" fmla="*/ 1470748 w 1562041"/>
              <a:gd name="connsiteY7" fmla="*/ 519329 h 1215424"/>
              <a:gd name="connsiteX8" fmla="*/ 1559522 w 1562041"/>
              <a:gd name="connsiteY8" fmla="*/ 800033 h 1215424"/>
              <a:gd name="connsiteX9" fmla="*/ 992175 w 1562041"/>
              <a:gd name="connsiteY9" fmla="*/ 715755 h 1215424"/>
              <a:gd name="connsiteX10" fmla="*/ 778849 w 1562041"/>
              <a:gd name="connsiteY10" fmla="*/ 1215424 h 1215424"/>
              <a:gd name="connsiteX0" fmla="*/ 776486 w 1559678"/>
              <a:gd name="connsiteY0" fmla="*/ 1327231 h 1327231"/>
              <a:gd name="connsiteX1" fmla="*/ 4296 w 1559678"/>
              <a:gd name="connsiteY1" fmla="*/ 191903 h 1327231"/>
              <a:gd name="connsiteX2" fmla="*/ 485397 w 1559678"/>
              <a:gd name="connsiteY2" fmla="*/ 2213 h 1327231"/>
              <a:gd name="connsiteX3" fmla="*/ 921685 w 1559678"/>
              <a:gd name="connsiteY3" fmla="*/ 237887 h 1327231"/>
              <a:gd name="connsiteX4" fmla="*/ 1079818 w 1559678"/>
              <a:gd name="connsiteY4" fmla="*/ 255003 h 1327231"/>
              <a:gd name="connsiteX5" fmla="*/ 1549685 w 1559678"/>
              <a:gd name="connsiteY5" fmla="*/ 392726 h 1327231"/>
              <a:gd name="connsiteX6" fmla="*/ 1431361 w 1559678"/>
              <a:gd name="connsiteY6" fmla="*/ 493564 h 1327231"/>
              <a:gd name="connsiteX7" fmla="*/ 1468385 w 1559678"/>
              <a:gd name="connsiteY7" fmla="*/ 631136 h 1327231"/>
              <a:gd name="connsiteX8" fmla="*/ 1557159 w 1559678"/>
              <a:gd name="connsiteY8" fmla="*/ 911840 h 1327231"/>
              <a:gd name="connsiteX9" fmla="*/ 989812 w 1559678"/>
              <a:gd name="connsiteY9" fmla="*/ 827562 h 1327231"/>
              <a:gd name="connsiteX10" fmla="*/ 776486 w 1559678"/>
              <a:gd name="connsiteY10" fmla="*/ 1327231 h 1327231"/>
              <a:gd name="connsiteX0" fmla="*/ 635942 w 1419134"/>
              <a:gd name="connsiteY0" fmla="*/ 1325054 h 1325054"/>
              <a:gd name="connsiteX1" fmla="*/ 5992 w 1419134"/>
              <a:gd name="connsiteY1" fmla="*/ 254073 h 1325054"/>
              <a:gd name="connsiteX2" fmla="*/ 344853 w 1419134"/>
              <a:gd name="connsiteY2" fmla="*/ 36 h 1325054"/>
              <a:gd name="connsiteX3" fmla="*/ 781141 w 1419134"/>
              <a:gd name="connsiteY3" fmla="*/ 235710 h 1325054"/>
              <a:gd name="connsiteX4" fmla="*/ 939274 w 1419134"/>
              <a:gd name="connsiteY4" fmla="*/ 252826 h 1325054"/>
              <a:gd name="connsiteX5" fmla="*/ 1409141 w 1419134"/>
              <a:gd name="connsiteY5" fmla="*/ 390549 h 1325054"/>
              <a:gd name="connsiteX6" fmla="*/ 1290817 w 1419134"/>
              <a:gd name="connsiteY6" fmla="*/ 491387 h 1325054"/>
              <a:gd name="connsiteX7" fmla="*/ 1327841 w 1419134"/>
              <a:gd name="connsiteY7" fmla="*/ 628959 h 1325054"/>
              <a:gd name="connsiteX8" fmla="*/ 1416615 w 1419134"/>
              <a:gd name="connsiteY8" fmla="*/ 909663 h 1325054"/>
              <a:gd name="connsiteX9" fmla="*/ 849268 w 1419134"/>
              <a:gd name="connsiteY9" fmla="*/ 825385 h 1325054"/>
              <a:gd name="connsiteX10" fmla="*/ 635942 w 1419134"/>
              <a:gd name="connsiteY10" fmla="*/ 1325054 h 1325054"/>
              <a:gd name="connsiteX0" fmla="*/ 630146 w 1413338"/>
              <a:gd name="connsiteY0" fmla="*/ 1325054 h 1325054"/>
              <a:gd name="connsiteX1" fmla="*/ 295437 w 1413338"/>
              <a:gd name="connsiteY1" fmla="*/ 440096 h 1325054"/>
              <a:gd name="connsiteX2" fmla="*/ 196 w 1413338"/>
              <a:gd name="connsiteY2" fmla="*/ 254073 h 1325054"/>
              <a:gd name="connsiteX3" fmla="*/ 339057 w 1413338"/>
              <a:gd name="connsiteY3" fmla="*/ 36 h 1325054"/>
              <a:gd name="connsiteX4" fmla="*/ 775345 w 1413338"/>
              <a:gd name="connsiteY4" fmla="*/ 235710 h 1325054"/>
              <a:gd name="connsiteX5" fmla="*/ 933478 w 1413338"/>
              <a:gd name="connsiteY5" fmla="*/ 252826 h 1325054"/>
              <a:gd name="connsiteX6" fmla="*/ 1403345 w 1413338"/>
              <a:gd name="connsiteY6" fmla="*/ 390549 h 1325054"/>
              <a:gd name="connsiteX7" fmla="*/ 1285021 w 1413338"/>
              <a:gd name="connsiteY7" fmla="*/ 491387 h 1325054"/>
              <a:gd name="connsiteX8" fmla="*/ 1322045 w 1413338"/>
              <a:gd name="connsiteY8" fmla="*/ 628959 h 1325054"/>
              <a:gd name="connsiteX9" fmla="*/ 1410819 w 1413338"/>
              <a:gd name="connsiteY9" fmla="*/ 909663 h 1325054"/>
              <a:gd name="connsiteX10" fmla="*/ 843472 w 1413338"/>
              <a:gd name="connsiteY10" fmla="*/ 825385 h 1325054"/>
              <a:gd name="connsiteX11" fmla="*/ 630146 w 1413338"/>
              <a:gd name="connsiteY11" fmla="*/ 1325054 h 1325054"/>
              <a:gd name="connsiteX0" fmla="*/ 660282 w 1443474"/>
              <a:gd name="connsiteY0" fmla="*/ 1326460 h 1326460"/>
              <a:gd name="connsiteX1" fmla="*/ 325573 w 1443474"/>
              <a:gd name="connsiteY1" fmla="*/ 441502 h 1326460"/>
              <a:gd name="connsiteX2" fmla="*/ 30332 w 1443474"/>
              <a:gd name="connsiteY2" fmla="*/ 255479 h 1326460"/>
              <a:gd name="connsiteX3" fmla="*/ 47866 w 1443474"/>
              <a:gd name="connsiteY3" fmla="*/ 143475 h 1326460"/>
              <a:gd name="connsiteX4" fmla="*/ 369193 w 1443474"/>
              <a:gd name="connsiteY4" fmla="*/ 1442 h 1326460"/>
              <a:gd name="connsiteX5" fmla="*/ 805481 w 1443474"/>
              <a:gd name="connsiteY5" fmla="*/ 237116 h 1326460"/>
              <a:gd name="connsiteX6" fmla="*/ 963614 w 1443474"/>
              <a:gd name="connsiteY6" fmla="*/ 254232 h 1326460"/>
              <a:gd name="connsiteX7" fmla="*/ 1433481 w 1443474"/>
              <a:gd name="connsiteY7" fmla="*/ 391955 h 1326460"/>
              <a:gd name="connsiteX8" fmla="*/ 1315157 w 1443474"/>
              <a:gd name="connsiteY8" fmla="*/ 492793 h 1326460"/>
              <a:gd name="connsiteX9" fmla="*/ 1352181 w 1443474"/>
              <a:gd name="connsiteY9" fmla="*/ 630365 h 1326460"/>
              <a:gd name="connsiteX10" fmla="*/ 1440955 w 1443474"/>
              <a:gd name="connsiteY10" fmla="*/ 911069 h 1326460"/>
              <a:gd name="connsiteX11" fmla="*/ 873608 w 1443474"/>
              <a:gd name="connsiteY11" fmla="*/ 826791 h 1326460"/>
              <a:gd name="connsiteX12" fmla="*/ 660282 w 1443474"/>
              <a:gd name="connsiteY12" fmla="*/ 1326460 h 1326460"/>
              <a:gd name="connsiteX0" fmla="*/ 658697 w 1441889"/>
              <a:gd name="connsiteY0" fmla="*/ 1327237 h 1327237"/>
              <a:gd name="connsiteX1" fmla="*/ 323988 w 1441889"/>
              <a:gd name="connsiteY1" fmla="*/ 442279 h 1327237"/>
              <a:gd name="connsiteX2" fmla="*/ 28747 w 1441889"/>
              <a:gd name="connsiteY2" fmla="*/ 256256 h 1327237"/>
              <a:gd name="connsiteX3" fmla="*/ 49667 w 1441889"/>
              <a:gd name="connsiteY3" fmla="*/ 127318 h 1327237"/>
              <a:gd name="connsiteX4" fmla="*/ 367608 w 1441889"/>
              <a:gd name="connsiteY4" fmla="*/ 2219 h 1327237"/>
              <a:gd name="connsiteX5" fmla="*/ 803896 w 1441889"/>
              <a:gd name="connsiteY5" fmla="*/ 237893 h 1327237"/>
              <a:gd name="connsiteX6" fmla="*/ 962029 w 1441889"/>
              <a:gd name="connsiteY6" fmla="*/ 255009 h 1327237"/>
              <a:gd name="connsiteX7" fmla="*/ 1431896 w 1441889"/>
              <a:gd name="connsiteY7" fmla="*/ 392732 h 1327237"/>
              <a:gd name="connsiteX8" fmla="*/ 1313572 w 1441889"/>
              <a:gd name="connsiteY8" fmla="*/ 493570 h 1327237"/>
              <a:gd name="connsiteX9" fmla="*/ 1350596 w 1441889"/>
              <a:gd name="connsiteY9" fmla="*/ 631142 h 1327237"/>
              <a:gd name="connsiteX10" fmla="*/ 1439370 w 1441889"/>
              <a:gd name="connsiteY10" fmla="*/ 911846 h 1327237"/>
              <a:gd name="connsiteX11" fmla="*/ 872023 w 1441889"/>
              <a:gd name="connsiteY11" fmla="*/ 827568 h 1327237"/>
              <a:gd name="connsiteX12" fmla="*/ 658697 w 1441889"/>
              <a:gd name="connsiteY12" fmla="*/ 1327237 h 1327237"/>
              <a:gd name="connsiteX0" fmla="*/ 654360 w 1437552"/>
              <a:gd name="connsiteY0" fmla="*/ 1329443 h 1329443"/>
              <a:gd name="connsiteX1" fmla="*/ 319651 w 1437552"/>
              <a:gd name="connsiteY1" fmla="*/ 444485 h 1329443"/>
              <a:gd name="connsiteX2" fmla="*/ 24410 w 1437552"/>
              <a:gd name="connsiteY2" fmla="*/ 258462 h 1329443"/>
              <a:gd name="connsiteX3" fmla="*/ 55490 w 1437552"/>
              <a:gd name="connsiteY3" fmla="*/ 99044 h 1329443"/>
              <a:gd name="connsiteX4" fmla="*/ 363271 w 1437552"/>
              <a:gd name="connsiteY4" fmla="*/ 4425 h 1329443"/>
              <a:gd name="connsiteX5" fmla="*/ 799559 w 1437552"/>
              <a:gd name="connsiteY5" fmla="*/ 240099 h 1329443"/>
              <a:gd name="connsiteX6" fmla="*/ 957692 w 1437552"/>
              <a:gd name="connsiteY6" fmla="*/ 257215 h 1329443"/>
              <a:gd name="connsiteX7" fmla="*/ 1427559 w 1437552"/>
              <a:gd name="connsiteY7" fmla="*/ 394938 h 1329443"/>
              <a:gd name="connsiteX8" fmla="*/ 1309235 w 1437552"/>
              <a:gd name="connsiteY8" fmla="*/ 495776 h 1329443"/>
              <a:gd name="connsiteX9" fmla="*/ 1346259 w 1437552"/>
              <a:gd name="connsiteY9" fmla="*/ 633348 h 1329443"/>
              <a:gd name="connsiteX10" fmla="*/ 1435033 w 1437552"/>
              <a:gd name="connsiteY10" fmla="*/ 914052 h 1329443"/>
              <a:gd name="connsiteX11" fmla="*/ 867686 w 1437552"/>
              <a:gd name="connsiteY11" fmla="*/ 829774 h 1329443"/>
              <a:gd name="connsiteX12" fmla="*/ 654360 w 1437552"/>
              <a:gd name="connsiteY12" fmla="*/ 1329443 h 1329443"/>
              <a:gd name="connsiteX0" fmla="*/ 654360 w 1437552"/>
              <a:gd name="connsiteY0" fmla="*/ 1329443 h 1329443"/>
              <a:gd name="connsiteX1" fmla="*/ 258690 w 1437552"/>
              <a:gd name="connsiteY1" fmla="*/ 793312 h 1329443"/>
              <a:gd name="connsiteX2" fmla="*/ 319651 w 1437552"/>
              <a:gd name="connsiteY2" fmla="*/ 444485 h 1329443"/>
              <a:gd name="connsiteX3" fmla="*/ 24410 w 1437552"/>
              <a:gd name="connsiteY3" fmla="*/ 258462 h 1329443"/>
              <a:gd name="connsiteX4" fmla="*/ 55490 w 1437552"/>
              <a:gd name="connsiteY4" fmla="*/ 99044 h 1329443"/>
              <a:gd name="connsiteX5" fmla="*/ 363271 w 1437552"/>
              <a:gd name="connsiteY5" fmla="*/ 4425 h 1329443"/>
              <a:gd name="connsiteX6" fmla="*/ 799559 w 1437552"/>
              <a:gd name="connsiteY6" fmla="*/ 240099 h 1329443"/>
              <a:gd name="connsiteX7" fmla="*/ 957692 w 1437552"/>
              <a:gd name="connsiteY7" fmla="*/ 257215 h 1329443"/>
              <a:gd name="connsiteX8" fmla="*/ 1427559 w 1437552"/>
              <a:gd name="connsiteY8" fmla="*/ 394938 h 1329443"/>
              <a:gd name="connsiteX9" fmla="*/ 1309235 w 1437552"/>
              <a:gd name="connsiteY9" fmla="*/ 495776 h 1329443"/>
              <a:gd name="connsiteX10" fmla="*/ 1346259 w 1437552"/>
              <a:gd name="connsiteY10" fmla="*/ 633348 h 1329443"/>
              <a:gd name="connsiteX11" fmla="*/ 1435033 w 1437552"/>
              <a:gd name="connsiteY11" fmla="*/ 914052 h 1329443"/>
              <a:gd name="connsiteX12" fmla="*/ 867686 w 1437552"/>
              <a:gd name="connsiteY12" fmla="*/ 829774 h 1329443"/>
              <a:gd name="connsiteX13" fmla="*/ 654360 w 1437552"/>
              <a:gd name="connsiteY13" fmla="*/ 1329443 h 1329443"/>
              <a:gd name="connsiteX0" fmla="*/ 651889 w 1435081"/>
              <a:gd name="connsiteY0" fmla="*/ 1329443 h 1329443"/>
              <a:gd name="connsiteX1" fmla="*/ 256219 w 1435081"/>
              <a:gd name="connsiteY1" fmla="*/ 793312 h 1329443"/>
              <a:gd name="connsiteX2" fmla="*/ 283313 w 1435081"/>
              <a:gd name="connsiteY2" fmla="*/ 380138 h 1329443"/>
              <a:gd name="connsiteX3" fmla="*/ 21939 w 1435081"/>
              <a:gd name="connsiteY3" fmla="*/ 258462 h 1329443"/>
              <a:gd name="connsiteX4" fmla="*/ 53019 w 1435081"/>
              <a:gd name="connsiteY4" fmla="*/ 99044 h 1329443"/>
              <a:gd name="connsiteX5" fmla="*/ 360800 w 1435081"/>
              <a:gd name="connsiteY5" fmla="*/ 4425 h 1329443"/>
              <a:gd name="connsiteX6" fmla="*/ 797088 w 1435081"/>
              <a:gd name="connsiteY6" fmla="*/ 240099 h 1329443"/>
              <a:gd name="connsiteX7" fmla="*/ 955221 w 1435081"/>
              <a:gd name="connsiteY7" fmla="*/ 257215 h 1329443"/>
              <a:gd name="connsiteX8" fmla="*/ 1425088 w 1435081"/>
              <a:gd name="connsiteY8" fmla="*/ 394938 h 1329443"/>
              <a:gd name="connsiteX9" fmla="*/ 1306764 w 1435081"/>
              <a:gd name="connsiteY9" fmla="*/ 495776 h 1329443"/>
              <a:gd name="connsiteX10" fmla="*/ 1343788 w 1435081"/>
              <a:gd name="connsiteY10" fmla="*/ 633348 h 1329443"/>
              <a:gd name="connsiteX11" fmla="*/ 1432562 w 1435081"/>
              <a:gd name="connsiteY11" fmla="*/ 914052 h 1329443"/>
              <a:gd name="connsiteX12" fmla="*/ 865215 w 1435081"/>
              <a:gd name="connsiteY12" fmla="*/ 829774 h 1329443"/>
              <a:gd name="connsiteX13" fmla="*/ 651889 w 1435081"/>
              <a:gd name="connsiteY13" fmla="*/ 1329443 h 1329443"/>
              <a:gd name="connsiteX0" fmla="*/ 651889 w 1435081"/>
              <a:gd name="connsiteY0" fmla="*/ 1329443 h 1329443"/>
              <a:gd name="connsiteX1" fmla="*/ 235899 w 1435081"/>
              <a:gd name="connsiteY1" fmla="*/ 803472 h 1329443"/>
              <a:gd name="connsiteX2" fmla="*/ 283313 w 1435081"/>
              <a:gd name="connsiteY2" fmla="*/ 380138 h 1329443"/>
              <a:gd name="connsiteX3" fmla="*/ 21939 w 1435081"/>
              <a:gd name="connsiteY3" fmla="*/ 258462 h 1329443"/>
              <a:gd name="connsiteX4" fmla="*/ 53019 w 1435081"/>
              <a:gd name="connsiteY4" fmla="*/ 99044 h 1329443"/>
              <a:gd name="connsiteX5" fmla="*/ 360800 w 1435081"/>
              <a:gd name="connsiteY5" fmla="*/ 4425 h 1329443"/>
              <a:gd name="connsiteX6" fmla="*/ 797088 w 1435081"/>
              <a:gd name="connsiteY6" fmla="*/ 240099 h 1329443"/>
              <a:gd name="connsiteX7" fmla="*/ 955221 w 1435081"/>
              <a:gd name="connsiteY7" fmla="*/ 257215 h 1329443"/>
              <a:gd name="connsiteX8" fmla="*/ 1425088 w 1435081"/>
              <a:gd name="connsiteY8" fmla="*/ 394938 h 1329443"/>
              <a:gd name="connsiteX9" fmla="*/ 1306764 w 1435081"/>
              <a:gd name="connsiteY9" fmla="*/ 495776 h 1329443"/>
              <a:gd name="connsiteX10" fmla="*/ 1343788 w 1435081"/>
              <a:gd name="connsiteY10" fmla="*/ 633348 h 1329443"/>
              <a:gd name="connsiteX11" fmla="*/ 1432562 w 1435081"/>
              <a:gd name="connsiteY11" fmla="*/ 914052 h 1329443"/>
              <a:gd name="connsiteX12" fmla="*/ 865215 w 1435081"/>
              <a:gd name="connsiteY12" fmla="*/ 829774 h 1329443"/>
              <a:gd name="connsiteX13" fmla="*/ 651889 w 1435081"/>
              <a:gd name="connsiteY13" fmla="*/ 1329443 h 1329443"/>
              <a:gd name="connsiteX0" fmla="*/ 650166 w 1433358"/>
              <a:gd name="connsiteY0" fmla="*/ 1329443 h 1329443"/>
              <a:gd name="connsiteX1" fmla="*/ 234176 w 1433358"/>
              <a:gd name="connsiteY1" fmla="*/ 803472 h 1329443"/>
              <a:gd name="connsiteX2" fmla="*/ 257883 w 1433358"/>
              <a:gd name="connsiteY2" fmla="*/ 373365 h 1329443"/>
              <a:gd name="connsiteX3" fmla="*/ 20216 w 1433358"/>
              <a:gd name="connsiteY3" fmla="*/ 258462 h 1329443"/>
              <a:gd name="connsiteX4" fmla="*/ 51296 w 1433358"/>
              <a:gd name="connsiteY4" fmla="*/ 99044 h 1329443"/>
              <a:gd name="connsiteX5" fmla="*/ 359077 w 1433358"/>
              <a:gd name="connsiteY5" fmla="*/ 4425 h 1329443"/>
              <a:gd name="connsiteX6" fmla="*/ 795365 w 1433358"/>
              <a:gd name="connsiteY6" fmla="*/ 240099 h 1329443"/>
              <a:gd name="connsiteX7" fmla="*/ 953498 w 1433358"/>
              <a:gd name="connsiteY7" fmla="*/ 257215 h 1329443"/>
              <a:gd name="connsiteX8" fmla="*/ 1423365 w 1433358"/>
              <a:gd name="connsiteY8" fmla="*/ 394938 h 1329443"/>
              <a:gd name="connsiteX9" fmla="*/ 1305041 w 1433358"/>
              <a:gd name="connsiteY9" fmla="*/ 495776 h 1329443"/>
              <a:gd name="connsiteX10" fmla="*/ 1342065 w 1433358"/>
              <a:gd name="connsiteY10" fmla="*/ 633348 h 1329443"/>
              <a:gd name="connsiteX11" fmla="*/ 1430839 w 1433358"/>
              <a:gd name="connsiteY11" fmla="*/ 914052 h 1329443"/>
              <a:gd name="connsiteX12" fmla="*/ 863492 w 1433358"/>
              <a:gd name="connsiteY12" fmla="*/ 829774 h 1329443"/>
              <a:gd name="connsiteX13" fmla="*/ 650166 w 1433358"/>
              <a:gd name="connsiteY13" fmla="*/ 1329443 h 1329443"/>
              <a:gd name="connsiteX0" fmla="*/ 650166 w 1433358"/>
              <a:gd name="connsiteY0" fmla="*/ 1329443 h 1331198"/>
              <a:gd name="connsiteX1" fmla="*/ 315455 w 1433358"/>
              <a:gd name="connsiteY1" fmla="*/ 1050699 h 1331198"/>
              <a:gd name="connsiteX2" fmla="*/ 234176 w 1433358"/>
              <a:gd name="connsiteY2" fmla="*/ 803472 h 1331198"/>
              <a:gd name="connsiteX3" fmla="*/ 257883 w 1433358"/>
              <a:gd name="connsiteY3" fmla="*/ 373365 h 1331198"/>
              <a:gd name="connsiteX4" fmla="*/ 20216 w 1433358"/>
              <a:gd name="connsiteY4" fmla="*/ 258462 h 1331198"/>
              <a:gd name="connsiteX5" fmla="*/ 51296 w 1433358"/>
              <a:gd name="connsiteY5" fmla="*/ 99044 h 1331198"/>
              <a:gd name="connsiteX6" fmla="*/ 359077 w 1433358"/>
              <a:gd name="connsiteY6" fmla="*/ 4425 h 1331198"/>
              <a:gd name="connsiteX7" fmla="*/ 795365 w 1433358"/>
              <a:gd name="connsiteY7" fmla="*/ 240099 h 1331198"/>
              <a:gd name="connsiteX8" fmla="*/ 953498 w 1433358"/>
              <a:gd name="connsiteY8" fmla="*/ 257215 h 1331198"/>
              <a:gd name="connsiteX9" fmla="*/ 1423365 w 1433358"/>
              <a:gd name="connsiteY9" fmla="*/ 394938 h 1331198"/>
              <a:gd name="connsiteX10" fmla="*/ 1305041 w 1433358"/>
              <a:gd name="connsiteY10" fmla="*/ 495776 h 1331198"/>
              <a:gd name="connsiteX11" fmla="*/ 1342065 w 1433358"/>
              <a:gd name="connsiteY11" fmla="*/ 633348 h 1331198"/>
              <a:gd name="connsiteX12" fmla="*/ 1430839 w 1433358"/>
              <a:gd name="connsiteY12" fmla="*/ 914052 h 1331198"/>
              <a:gd name="connsiteX13" fmla="*/ 863492 w 1433358"/>
              <a:gd name="connsiteY13" fmla="*/ 829774 h 1331198"/>
              <a:gd name="connsiteX14" fmla="*/ 650166 w 1433358"/>
              <a:gd name="connsiteY14" fmla="*/ 1329443 h 1331198"/>
              <a:gd name="connsiteX0" fmla="*/ 650166 w 1433358"/>
              <a:gd name="connsiteY0" fmla="*/ 1329443 h 1331198"/>
              <a:gd name="connsiteX1" fmla="*/ 332388 w 1433358"/>
              <a:gd name="connsiteY1" fmla="*/ 1050699 h 1331198"/>
              <a:gd name="connsiteX2" fmla="*/ 234176 w 1433358"/>
              <a:gd name="connsiteY2" fmla="*/ 803472 h 1331198"/>
              <a:gd name="connsiteX3" fmla="*/ 257883 w 1433358"/>
              <a:gd name="connsiteY3" fmla="*/ 373365 h 1331198"/>
              <a:gd name="connsiteX4" fmla="*/ 20216 w 1433358"/>
              <a:gd name="connsiteY4" fmla="*/ 258462 h 1331198"/>
              <a:gd name="connsiteX5" fmla="*/ 51296 w 1433358"/>
              <a:gd name="connsiteY5" fmla="*/ 99044 h 1331198"/>
              <a:gd name="connsiteX6" fmla="*/ 359077 w 1433358"/>
              <a:gd name="connsiteY6" fmla="*/ 4425 h 1331198"/>
              <a:gd name="connsiteX7" fmla="*/ 795365 w 1433358"/>
              <a:gd name="connsiteY7" fmla="*/ 240099 h 1331198"/>
              <a:gd name="connsiteX8" fmla="*/ 953498 w 1433358"/>
              <a:gd name="connsiteY8" fmla="*/ 257215 h 1331198"/>
              <a:gd name="connsiteX9" fmla="*/ 1423365 w 1433358"/>
              <a:gd name="connsiteY9" fmla="*/ 394938 h 1331198"/>
              <a:gd name="connsiteX10" fmla="*/ 1305041 w 1433358"/>
              <a:gd name="connsiteY10" fmla="*/ 495776 h 1331198"/>
              <a:gd name="connsiteX11" fmla="*/ 1342065 w 1433358"/>
              <a:gd name="connsiteY11" fmla="*/ 633348 h 1331198"/>
              <a:gd name="connsiteX12" fmla="*/ 1430839 w 1433358"/>
              <a:gd name="connsiteY12" fmla="*/ 914052 h 1331198"/>
              <a:gd name="connsiteX13" fmla="*/ 863492 w 1433358"/>
              <a:gd name="connsiteY13" fmla="*/ 829774 h 1331198"/>
              <a:gd name="connsiteX14" fmla="*/ 650166 w 1433358"/>
              <a:gd name="connsiteY14" fmla="*/ 1329443 h 1331198"/>
              <a:gd name="connsiteX0" fmla="*/ 633232 w 1433358"/>
              <a:gd name="connsiteY0" fmla="*/ 1061897 h 1099269"/>
              <a:gd name="connsiteX1" fmla="*/ 332388 w 1433358"/>
              <a:gd name="connsiteY1" fmla="*/ 1050699 h 1099269"/>
              <a:gd name="connsiteX2" fmla="*/ 234176 w 1433358"/>
              <a:gd name="connsiteY2" fmla="*/ 803472 h 1099269"/>
              <a:gd name="connsiteX3" fmla="*/ 257883 w 1433358"/>
              <a:gd name="connsiteY3" fmla="*/ 373365 h 1099269"/>
              <a:gd name="connsiteX4" fmla="*/ 20216 w 1433358"/>
              <a:gd name="connsiteY4" fmla="*/ 258462 h 1099269"/>
              <a:gd name="connsiteX5" fmla="*/ 51296 w 1433358"/>
              <a:gd name="connsiteY5" fmla="*/ 99044 h 1099269"/>
              <a:gd name="connsiteX6" fmla="*/ 359077 w 1433358"/>
              <a:gd name="connsiteY6" fmla="*/ 4425 h 1099269"/>
              <a:gd name="connsiteX7" fmla="*/ 795365 w 1433358"/>
              <a:gd name="connsiteY7" fmla="*/ 240099 h 1099269"/>
              <a:gd name="connsiteX8" fmla="*/ 953498 w 1433358"/>
              <a:gd name="connsiteY8" fmla="*/ 257215 h 1099269"/>
              <a:gd name="connsiteX9" fmla="*/ 1423365 w 1433358"/>
              <a:gd name="connsiteY9" fmla="*/ 394938 h 1099269"/>
              <a:gd name="connsiteX10" fmla="*/ 1305041 w 1433358"/>
              <a:gd name="connsiteY10" fmla="*/ 495776 h 1099269"/>
              <a:gd name="connsiteX11" fmla="*/ 1342065 w 1433358"/>
              <a:gd name="connsiteY11" fmla="*/ 633348 h 1099269"/>
              <a:gd name="connsiteX12" fmla="*/ 1430839 w 1433358"/>
              <a:gd name="connsiteY12" fmla="*/ 914052 h 1099269"/>
              <a:gd name="connsiteX13" fmla="*/ 863492 w 1433358"/>
              <a:gd name="connsiteY13" fmla="*/ 829774 h 1099269"/>
              <a:gd name="connsiteX14" fmla="*/ 633232 w 1433358"/>
              <a:gd name="connsiteY14" fmla="*/ 1061897 h 1099269"/>
              <a:gd name="connsiteX0" fmla="*/ 633232 w 1433358"/>
              <a:gd name="connsiteY0" fmla="*/ 1061897 h 1099269"/>
              <a:gd name="connsiteX1" fmla="*/ 332388 w 1433358"/>
              <a:gd name="connsiteY1" fmla="*/ 1050699 h 1099269"/>
              <a:gd name="connsiteX2" fmla="*/ 234176 w 1433358"/>
              <a:gd name="connsiteY2" fmla="*/ 803472 h 1099269"/>
              <a:gd name="connsiteX3" fmla="*/ 257883 w 1433358"/>
              <a:gd name="connsiteY3" fmla="*/ 373365 h 1099269"/>
              <a:gd name="connsiteX4" fmla="*/ 20216 w 1433358"/>
              <a:gd name="connsiteY4" fmla="*/ 258462 h 1099269"/>
              <a:gd name="connsiteX5" fmla="*/ 51296 w 1433358"/>
              <a:gd name="connsiteY5" fmla="*/ 99044 h 1099269"/>
              <a:gd name="connsiteX6" fmla="*/ 359077 w 1433358"/>
              <a:gd name="connsiteY6" fmla="*/ 4425 h 1099269"/>
              <a:gd name="connsiteX7" fmla="*/ 795365 w 1433358"/>
              <a:gd name="connsiteY7" fmla="*/ 240099 h 1099269"/>
              <a:gd name="connsiteX8" fmla="*/ 953498 w 1433358"/>
              <a:gd name="connsiteY8" fmla="*/ 257215 h 1099269"/>
              <a:gd name="connsiteX9" fmla="*/ 1423365 w 1433358"/>
              <a:gd name="connsiteY9" fmla="*/ 394938 h 1099269"/>
              <a:gd name="connsiteX10" fmla="*/ 1305041 w 1433358"/>
              <a:gd name="connsiteY10" fmla="*/ 495776 h 1099269"/>
              <a:gd name="connsiteX11" fmla="*/ 1342065 w 1433358"/>
              <a:gd name="connsiteY11" fmla="*/ 633348 h 1099269"/>
              <a:gd name="connsiteX12" fmla="*/ 1430839 w 1433358"/>
              <a:gd name="connsiteY12" fmla="*/ 914052 h 1099269"/>
              <a:gd name="connsiteX13" fmla="*/ 880426 w 1433358"/>
              <a:gd name="connsiteY13" fmla="*/ 941534 h 1099269"/>
              <a:gd name="connsiteX14" fmla="*/ 633232 w 1433358"/>
              <a:gd name="connsiteY14" fmla="*/ 1061897 h 1099269"/>
              <a:gd name="connsiteX0" fmla="*/ 633232 w 1439826"/>
              <a:gd name="connsiteY0" fmla="*/ 1061897 h 1099269"/>
              <a:gd name="connsiteX1" fmla="*/ 332388 w 1439826"/>
              <a:gd name="connsiteY1" fmla="*/ 1050699 h 1099269"/>
              <a:gd name="connsiteX2" fmla="*/ 234176 w 1439826"/>
              <a:gd name="connsiteY2" fmla="*/ 803472 h 1099269"/>
              <a:gd name="connsiteX3" fmla="*/ 257883 w 1439826"/>
              <a:gd name="connsiteY3" fmla="*/ 373365 h 1099269"/>
              <a:gd name="connsiteX4" fmla="*/ 20216 w 1439826"/>
              <a:gd name="connsiteY4" fmla="*/ 258462 h 1099269"/>
              <a:gd name="connsiteX5" fmla="*/ 51296 w 1439826"/>
              <a:gd name="connsiteY5" fmla="*/ 99044 h 1099269"/>
              <a:gd name="connsiteX6" fmla="*/ 359077 w 1439826"/>
              <a:gd name="connsiteY6" fmla="*/ 4425 h 1099269"/>
              <a:gd name="connsiteX7" fmla="*/ 795365 w 1439826"/>
              <a:gd name="connsiteY7" fmla="*/ 240099 h 1099269"/>
              <a:gd name="connsiteX8" fmla="*/ 953498 w 1439826"/>
              <a:gd name="connsiteY8" fmla="*/ 257215 h 1099269"/>
              <a:gd name="connsiteX9" fmla="*/ 1423365 w 1439826"/>
              <a:gd name="connsiteY9" fmla="*/ 394938 h 1099269"/>
              <a:gd name="connsiteX10" fmla="*/ 1342065 w 1439826"/>
              <a:gd name="connsiteY10" fmla="*/ 633348 h 1099269"/>
              <a:gd name="connsiteX11" fmla="*/ 1430839 w 1439826"/>
              <a:gd name="connsiteY11" fmla="*/ 914052 h 1099269"/>
              <a:gd name="connsiteX12" fmla="*/ 880426 w 1439826"/>
              <a:gd name="connsiteY12" fmla="*/ 941534 h 1099269"/>
              <a:gd name="connsiteX13" fmla="*/ 633232 w 1439826"/>
              <a:gd name="connsiteY13" fmla="*/ 1061897 h 1099269"/>
              <a:gd name="connsiteX0" fmla="*/ 633232 w 1491236"/>
              <a:gd name="connsiteY0" fmla="*/ 1061897 h 1099269"/>
              <a:gd name="connsiteX1" fmla="*/ 332388 w 1491236"/>
              <a:gd name="connsiteY1" fmla="*/ 1050699 h 1099269"/>
              <a:gd name="connsiteX2" fmla="*/ 234176 w 1491236"/>
              <a:gd name="connsiteY2" fmla="*/ 803472 h 1099269"/>
              <a:gd name="connsiteX3" fmla="*/ 257883 w 1491236"/>
              <a:gd name="connsiteY3" fmla="*/ 373365 h 1099269"/>
              <a:gd name="connsiteX4" fmla="*/ 20216 w 1491236"/>
              <a:gd name="connsiteY4" fmla="*/ 258462 h 1099269"/>
              <a:gd name="connsiteX5" fmla="*/ 51296 w 1491236"/>
              <a:gd name="connsiteY5" fmla="*/ 99044 h 1099269"/>
              <a:gd name="connsiteX6" fmla="*/ 359077 w 1491236"/>
              <a:gd name="connsiteY6" fmla="*/ 4425 h 1099269"/>
              <a:gd name="connsiteX7" fmla="*/ 795365 w 1491236"/>
              <a:gd name="connsiteY7" fmla="*/ 240099 h 1099269"/>
              <a:gd name="connsiteX8" fmla="*/ 953498 w 1491236"/>
              <a:gd name="connsiteY8" fmla="*/ 257215 h 1099269"/>
              <a:gd name="connsiteX9" fmla="*/ 1423365 w 1491236"/>
              <a:gd name="connsiteY9" fmla="*/ 394938 h 1099269"/>
              <a:gd name="connsiteX10" fmla="*/ 1430839 w 1491236"/>
              <a:gd name="connsiteY10" fmla="*/ 914052 h 1099269"/>
              <a:gd name="connsiteX11" fmla="*/ 880426 w 1491236"/>
              <a:gd name="connsiteY11" fmla="*/ 941534 h 1099269"/>
              <a:gd name="connsiteX12" fmla="*/ 633232 w 1491236"/>
              <a:gd name="connsiteY12" fmla="*/ 1061897 h 1099269"/>
              <a:gd name="connsiteX0" fmla="*/ 633232 w 1471093"/>
              <a:gd name="connsiteY0" fmla="*/ 1331798 h 1369170"/>
              <a:gd name="connsiteX1" fmla="*/ 332388 w 1471093"/>
              <a:gd name="connsiteY1" fmla="*/ 1320600 h 1369170"/>
              <a:gd name="connsiteX2" fmla="*/ 234176 w 1471093"/>
              <a:gd name="connsiteY2" fmla="*/ 1073373 h 1369170"/>
              <a:gd name="connsiteX3" fmla="*/ 257883 w 1471093"/>
              <a:gd name="connsiteY3" fmla="*/ 643266 h 1369170"/>
              <a:gd name="connsiteX4" fmla="*/ 20216 w 1471093"/>
              <a:gd name="connsiteY4" fmla="*/ 528363 h 1369170"/>
              <a:gd name="connsiteX5" fmla="*/ 51296 w 1471093"/>
              <a:gd name="connsiteY5" fmla="*/ 368945 h 1369170"/>
              <a:gd name="connsiteX6" fmla="*/ 359077 w 1471093"/>
              <a:gd name="connsiteY6" fmla="*/ 274326 h 1369170"/>
              <a:gd name="connsiteX7" fmla="*/ 795365 w 1471093"/>
              <a:gd name="connsiteY7" fmla="*/ 510000 h 1369170"/>
              <a:gd name="connsiteX8" fmla="*/ 953498 w 1471093"/>
              <a:gd name="connsiteY8" fmla="*/ 527116 h 1369170"/>
              <a:gd name="connsiteX9" fmla="*/ 1362405 w 1471093"/>
              <a:gd name="connsiteY9" fmla="*/ 14599 h 1369170"/>
              <a:gd name="connsiteX10" fmla="*/ 1430839 w 1471093"/>
              <a:gd name="connsiteY10" fmla="*/ 1183953 h 1369170"/>
              <a:gd name="connsiteX11" fmla="*/ 880426 w 1471093"/>
              <a:gd name="connsiteY11" fmla="*/ 1211435 h 1369170"/>
              <a:gd name="connsiteX12" fmla="*/ 633232 w 1471093"/>
              <a:gd name="connsiteY12" fmla="*/ 1331798 h 1369170"/>
              <a:gd name="connsiteX0" fmla="*/ 633232 w 1471093"/>
              <a:gd name="connsiteY0" fmla="*/ 1331798 h 1369170"/>
              <a:gd name="connsiteX1" fmla="*/ 332388 w 1471093"/>
              <a:gd name="connsiteY1" fmla="*/ 1320600 h 1369170"/>
              <a:gd name="connsiteX2" fmla="*/ 234176 w 1471093"/>
              <a:gd name="connsiteY2" fmla="*/ 1073373 h 1369170"/>
              <a:gd name="connsiteX3" fmla="*/ 257883 w 1471093"/>
              <a:gd name="connsiteY3" fmla="*/ 643266 h 1369170"/>
              <a:gd name="connsiteX4" fmla="*/ 20216 w 1471093"/>
              <a:gd name="connsiteY4" fmla="*/ 528363 h 1369170"/>
              <a:gd name="connsiteX5" fmla="*/ 51296 w 1471093"/>
              <a:gd name="connsiteY5" fmla="*/ 368945 h 1369170"/>
              <a:gd name="connsiteX6" fmla="*/ 359077 w 1471093"/>
              <a:gd name="connsiteY6" fmla="*/ 274326 h 1369170"/>
              <a:gd name="connsiteX7" fmla="*/ 572842 w 1471093"/>
              <a:gd name="connsiteY7" fmla="*/ 545053 h 1369170"/>
              <a:gd name="connsiteX8" fmla="*/ 795365 w 1471093"/>
              <a:gd name="connsiteY8" fmla="*/ 510000 h 1369170"/>
              <a:gd name="connsiteX9" fmla="*/ 953498 w 1471093"/>
              <a:gd name="connsiteY9" fmla="*/ 527116 h 1369170"/>
              <a:gd name="connsiteX10" fmla="*/ 1362405 w 1471093"/>
              <a:gd name="connsiteY10" fmla="*/ 14599 h 1369170"/>
              <a:gd name="connsiteX11" fmla="*/ 1430839 w 1471093"/>
              <a:gd name="connsiteY11" fmla="*/ 1183953 h 1369170"/>
              <a:gd name="connsiteX12" fmla="*/ 880426 w 1471093"/>
              <a:gd name="connsiteY12" fmla="*/ 1211435 h 1369170"/>
              <a:gd name="connsiteX13" fmla="*/ 633232 w 1471093"/>
              <a:gd name="connsiteY13" fmla="*/ 1331798 h 1369170"/>
              <a:gd name="connsiteX0" fmla="*/ 633232 w 1471093"/>
              <a:gd name="connsiteY0" fmla="*/ 1331798 h 1369170"/>
              <a:gd name="connsiteX1" fmla="*/ 332388 w 1471093"/>
              <a:gd name="connsiteY1" fmla="*/ 1320600 h 1369170"/>
              <a:gd name="connsiteX2" fmla="*/ 234176 w 1471093"/>
              <a:gd name="connsiteY2" fmla="*/ 1073373 h 1369170"/>
              <a:gd name="connsiteX3" fmla="*/ 257883 w 1471093"/>
              <a:gd name="connsiteY3" fmla="*/ 643266 h 1369170"/>
              <a:gd name="connsiteX4" fmla="*/ 20216 w 1471093"/>
              <a:gd name="connsiteY4" fmla="*/ 528363 h 1369170"/>
              <a:gd name="connsiteX5" fmla="*/ 51296 w 1471093"/>
              <a:gd name="connsiteY5" fmla="*/ 368945 h 1369170"/>
              <a:gd name="connsiteX6" fmla="*/ 359077 w 1471093"/>
              <a:gd name="connsiteY6" fmla="*/ 274326 h 1369170"/>
              <a:gd name="connsiteX7" fmla="*/ 511882 w 1471093"/>
              <a:gd name="connsiteY7" fmla="*/ 358787 h 1369170"/>
              <a:gd name="connsiteX8" fmla="*/ 572842 w 1471093"/>
              <a:gd name="connsiteY8" fmla="*/ 545053 h 1369170"/>
              <a:gd name="connsiteX9" fmla="*/ 795365 w 1471093"/>
              <a:gd name="connsiteY9" fmla="*/ 510000 h 1369170"/>
              <a:gd name="connsiteX10" fmla="*/ 953498 w 1471093"/>
              <a:gd name="connsiteY10" fmla="*/ 527116 h 1369170"/>
              <a:gd name="connsiteX11" fmla="*/ 1362405 w 1471093"/>
              <a:gd name="connsiteY11" fmla="*/ 14599 h 1369170"/>
              <a:gd name="connsiteX12" fmla="*/ 1430839 w 1471093"/>
              <a:gd name="connsiteY12" fmla="*/ 1183953 h 1369170"/>
              <a:gd name="connsiteX13" fmla="*/ 880426 w 1471093"/>
              <a:gd name="connsiteY13" fmla="*/ 1211435 h 1369170"/>
              <a:gd name="connsiteX14" fmla="*/ 633232 w 1471093"/>
              <a:gd name="connsiteY14" fmla="*/ 1331798 h 1369170"/>
              <a:gd name="connsiteX0" fmla="*/ 633232 w 1471093"/>
              <a:gd name="connsiteY0" fmla="*/ 1332167 h 1369539"/>
              <a:gd name="connsiteX1" fmla="*/ 332388 w 1471093"/>
              <a:gd name="connsiteY1" fmla="*/ 1320969 h 1369539"/>
              <a:gd name="connsiteX2" fmla="*/ 234176 w 1471093"/>
              <a:gd name="connsiteY2" fmla="*/ 1073742 h 1369539"/>
              <a:gd name="connsiteX3" fmla="*/ 257883 w 1471093"/>
              <a:gd name="connsiteY3" fmla="*/ 643635 h 1369539"/>
              <a:gd name="connsiteX4" fmla="*/ 20216 w 1471093"/>
              <a:gd name="connsiteY4" fmla="*/ 528732 h 1369539"/>
              <a:gd name="connsiteX5" fmla="*/ 51296 w 1471093"/>
              <a:gd name="connsiteY5" fmla="*/ 369314 h 1369539"/>
              <a:gd name="connsiteX6" fmla="*/ 359077 w 1471093"/>
              <a:gd name="connsiteY6" fmla="*/ 274695 h 1369539"/>
              <a:gd name="connsiteX7" fmla="*/ 511882 w 1471093"/>
              <a:gd name="connsiteY7" fmla="*/ 359156 h 1369539"/>
              <a:gd name="connsiteX8" fmla="*/ 572842 w 1471093"/>
              <a:gd name="connsiteY8" fmla="*/ 545422 h 1369539"/>
              <a:gd name="connsiteX9" fmla="*/ 788591 w 1471093"/>
              <a:gd name="connsiteY9" fmla="*/ 605196 h 1369539"/>
              <a:gd name="connsiteX10" fmla="*/ 953498 w 1471093"/>
              <a:gd name="connsiteY10" fmla="*/ 527485 h 1369539"/>
              <a:gd name="connsiteX11" fmla="*/ 1362405 w 1471093"/>
              <a:gd name="connsiteY11" fmla="*/ 14968 h 1369539"/>
              <a:gd name="connsiteX12" fmla="*/ 1430839 w 1471093"/>
              <a:gd name="connsiteY12" fmla="*/ 1184322 h 1369539"/>
              <a:gd name="connsiteX13" fmla="*/ 880426 w 1471093"/>
              <a:gd name="connsiteY13" fmla="*/ 1211804 h 1369539"/>
              <a:gd name="connsiteX14" fmla="*/ 633232 w 1471093"/>
              <a:gd name="connsiteY14" fmla="*/ 1332167 h 1369539"/>
              <a:gd name="connsiteX0" fmla="*/ 633232 w 1474261"/>
              <a:gd name="connsiteY0" fmla="*/ 1336460 h 1373832"/>
              <a:gd name="connsiteX1" fmla="*/ 332388 w 1474261"/>
              <a:gd name="connsiteY1" fmla="*/ 1325262 h 1373832"/>
              <a:gd name="connsiteX2" fmla="*/ 234176 w 1474261"/>
              <a:gd name="connsiteY2" fmla="*/ 1078035 h 1373832"/>
              <a:gd name="connsiteX3" fmla="*/ 257883 w 1474261"/>
              <a:gd name="connsiteY3" fmla="*/ 647928 h 1373832"/>
              <a:gd name="connsiteX4" fmla="*/ 20216 w 1474261"/>
              <a:gd name="connsiteY4" fmla="*/ 533025 h 1373832"/>
              <a:gd name="connsiteX5" fmla="*/ 51296 w 1474261"/>
              <a:gd name="connsiteY5" fmla="*/ 373607 h 1373832"/>
              <a:gd name="connsiteX6" fmla="*/ 359077 w 1474261"/>
              <a:gd name="connsiteY6" fmla="*/ 278988 h 1373832"/>
              <a:gd name="connsiteX7" fmla="*/ 511882 w 1474261"/>
              <a:gd name="connsiteY7" fmla="*/ 363449 h 1373832"/>
              <a:gd name="connsiteX8" fmla="*/ 572842 w 1474261"/>
              <a:gd name="connsiteY8" fmla="*/ 549715 h 1373832"/>
              <a:gd name="connsiteX9" fmla="*/ 788591 w 1474261"/>
              <a:gd name="connsiteY9" fmla="*/ 609489 h 1373832"/>
              <a:gd name="connsiteX10" fmla="*/ 865445 w 1474261"/>
              <a:gd name="connsiteY10" fmla="*/ 470818 h 1373832"/>
              <a:gd name="connsiteX11" fmla="*/ 1362405 w 1474261"/>
              <a:gd name="connsiteY11" fmla="*/ 19261 h 1373832"/>
              <a:gd name="connsiteX12" fmla="*/ 1430839 w 1474261"/>
              <a:gd name="connsiteY12" fmla="*/ 1188615 h 1373832"/>
              <a:gd name="connsiteX13" fmla="*/ 880426 w 1474261"/>
              <a:gd name="connsiteY13" fmla="*/ 1216097 h 1373832"/>
              <a:gd name="connsiteX14" fmla="*/ 633232 w 1474261"/>
              <a:gd name="connsiteY14" fmla="*/ 1336460 h 1373832"/>
              <a:gd name="connsiteX0" fmla="*/ 633232 w 1465416"/>
              <a:gd name="connsiteY0" fmla="*/ 1353189 h 1390561"/>
              <a:gd name="connsiteX1" fmla="*/ 332388 w 1465416"/>
              <a:gd name="connsiteY1" fmla="*/ 1341991 h 1390561"/>
              <a:gd name="connsiteX2" fmla="*/ 234176 w 1465416"/>
              <a:gd name="connsiteY2" fmla="*/ 1094764 h 1390561"/>
              <a:gd name="connsiteX3" fmla="*/ 257883 w 1465416"/>
              <a:gd name="connsiteY3" fmla="*/ 664657 h 1390561"/>
              <a:gd name="connsiteX4" fmla="*/ 20216 w 1465416"/>
              <a:gd name="connsiteY4" fmla="*/ 549754 h 1390561"/>
              <a:gd name="connsiteX5" fmla="*/ 51296 w 1465416"/>
              <a:gd name="connsiteY5" fmla="*/ 390336 h 1390561"/>
              <a:gd name="connsiteX6" fmla="*/ 359077 w 1465416"/>
              <a:gd name="connsiteY6" fmla="*/ 295717 h 1390561"/>
              <a:gd name="connsiteX7" fmla="*/ 511882 w 1465416"/>
              <a:gd name="connsiteY7" fmla="*/ 380178 h 1390561"/>
              <a:gd name="connsiteX8" fmla="*/ 572842 w 1465416"/>
              <a:gd name="connsiteY8" fmla="*/ 566444 h 1390561"/>
              <a:gd name="connsiteX9" fmla="*/ 788591 w 1465416"/>
              <a:gd name="connsiteY9" fmla="*/ 626218 h 1390561"/>
              <a:gd name="connsiteX10" fmla="*/ 865445 w 1465416"/>
              <a:gd name="connsiteY10" fmla="*/ 487547 h 1390561"/>
              <a:gd name="connsiteX11" fmla="*/ 1138416 w 1465416"/>
              <a:gd name="connsiteY11" fmla="*/ 315832 h 1390561"/>
              <a:gd name="connsiteX12" fmla="*/ 1362405 w 1465416"/>
              <a:gd name="connsiteY12" fmla="*/ 35990 h 1390561"/>
              <a:gd name="connsiteX13" fmla="*/ 1430839 w 1465416"/>
              <a:gd name="connsiteY13" fmla="*/ 1205344 h 1390561"/>
              <a:gd name="connsiteX14" fmla="*/ 880426 w 1465416"/>
              <a:gd name="connsiteY14" fmla="*/ 1232826 h 1390561"/>
              <a:gd name="connsiteX15" fmla="*/ 633232 w 1465416"/>
              <a:gd name="connsiteY15" fmla="*/ 1353189 h 1390561"/>
              <a:gd name="connsiteX0" fmla="*/ 633232 w 1463467"/>
              <a:gd name="connsiteY0" fmla="*/ 1397818 h 1435190"/>
              <a:gd name="connsiteX1" fmla="*/ 332388 w 1463467"/>
              <a:gd name="connsiteY1" fmla="*/ 1386620 h 1435190"/>
              <a:gd name="connsiteX2" fmla="*/ 234176 w 1463467"/>
              <a:gd name="connsiteY2" fmla="*/ 1139393 h 1435190"/>
              <a:gd name="connsiteX3" fmla="*/ 257883 w 1463467"/>
              <a:gd name="connsiteY3" fmla="*/ 709286 h 1435190"/>
              <a:gd name="connsiteX4" fmla="*/ 20216 w 1463467"/>
              <a:gd name="connsiteY4" fmla="*/ 594383 h 1435190"/>
              <a:gd name="connsiteX5" fmla="*/ 51296 w 1463467"/>
              <a:gd name="connsiteY5" fmla="*/ 434965 h 1435190"/>
              <a:gd name="connsiteX6" fmla="*/ 359077 w 1463467"/>
              <a:gd name="connsiteY6" fmla="*/ 340346 h 1435190"/>
              <a:gd name="connsiteX7" fmla="*/ 511882 w 1463467"/>
              <a:gd name="connsiteY7" fmla="*/ 424807 h 1435190"/>
              <a:gd name="connsiteX8" fmla="*/ 572842 w 1463467"/>
              <a:gd name="connsiteY8" fmla="*/ 611073 h 1435190"/>
              <a:gd name="connsiteX9" fmla="*/ 788591 w 1463467"/>
              <a:gd name="connsiteY9" fmla="*/ 670847 h 1435190"/>
              <a:gd name="connsiteX10" fmla="*/ 865445 w 1463467"/>
              <a:gd name="connsiteY10" fmla="*/ 532176 h 1435190"/>
              <a:gd name="connsiteX11" fmla="*/ 1138416 w 1463467"/>
              <a:gd name="connsiteY11" fmla="*/ 360461 h 1435190"/>
              <a:gd name="connsiteX12" fmla="*/ 1212922 w 1463467"/>
              <a:gd name="connsiteY12" fmla="*/ 130169 h 1435190"/>
              <a:gd name="connsiteX13" fmla="*/ 1362405 w 1463467"/>
              <a:gd name="connsiteY13" fmla="*/ 80619 h 1435190"/>
              <a:gd name="connsiteX14" fmla="*/ 1430839 w 1463467"/>
              <a:gd name="connsiteY14" fmla="*/ 1249973 h 1435190"/>
              <a:gd name="connsiteX15" fmla="*/ 880426 w 1463467"/>
              <a:gd name="connsiteY15" fmla="*/ 1277455 h 1435190"/>
              <a:gd name="connsiteX16" fmla="*/ 633232 w 1463467"/>
              <a:gd name="connsiteY16" fmla="*/ 1397818 h 1435190"/>
              <a:gd name="connsiteX0" fmla="*/ 633232 w 1463467"/>
              <a:gd name="connsiteY0" fmla="*/ 1317199 h 1354571"/>
              <a:gd name="connsiteX1" fmla="*/ 332388 w 1463467"/>
              <a:gd name="connsiteY1" fmla="*/ 1306001 h 1354571"/>
              <a:gd name="connsiteX2" fmla="*/ 234176 w 1463467"/>
              <a:gd name="connsiteY2" fmla="*/ 1058774 h 1354571"/>
              <a:gd name="connsiteX3" fmla="*/ 257883 w 1463467"/>
              <a:gd name="connsiteY3" fmla="*/ 628667 h 1354571"/>
              <a:gd name="connsiteX4" fmla="*/ 20216 w 1463467"/>
              <a:gd name="connsiteY4" fmla="*/ 513764 h 1354571"/>
              <a:gd name="connsiteX5" fmla="*/ 51296 w 1463467"/>
              <a:gd name="connsiteY5" fmla="*/ 354346 h 1354571"/>
              <a:gd name="connsiteX6" fmla="*/ 359077 w 1463467"/>
              <a:gd name="connsiteY6" fmla="*/ 259727 h 1354571"/>
              <a:gd name="connsiteX7" fmla="*/ 511882 w 1463467"/>
              <a:gd name="connsiteY7" fmla="*/ 344188 h 1354571"/>
              <a:gd name="connsiteX8" fmla="*/ 572842 w 1463467"/>
              <a:gd name="connsiteY8" fmla="*/ 530454 h 1354571"/>
              <a:gd name="connsiteX9" fmla="*/ 788591 w 1463467"/>
              <a:gd name="connsiteY9" fmla="*/ 590228 h 1354571"/>
              <a:gd name="connsiteX10" fmla="*/ 865445 w 1463467"/>
              <a:gd name="connsiteY10" fmla="*/ 451557 h 1354571"/>
              <a:gd name="connsiteX11" fmla="*/ 1138416 w 1463467"/>
              <a:gd name="connsiteY11" fmla="*/ 279842 h 1354571"/>
              <a:gd name="connsiteX12" fmla="*/ 1212922 w 1463467"/>
              <a:gd name="connsiteY12" fmla="*/ 49550 h 1354571"/>
              <a:gd name="connsiteX13" fmla="*/ 1362405 w 1463467"/>
              <a:gd name="connsiteY13" fmla="*/ 0 h 1354571"/>
              <a:gd name="connsiteX14" fmla="*/ 1430839 w 1463467"/>
              <a:gd name="connsiteY14" fmla="*/ 1169354 h 1354571"/>
              <a:gd name="connsiteX15" fmla="*/ 880426 w 1463467"/>
              <a:gd name="connsiteY15" fmla="*/ 1196836 h 1354571"/>
              <a:gd name="connsiteX16" fmla="*/ 633232 w 1463467"/>
              <a:gd name="connsiteY16" fmla="*/ 1317199 h 1354571"/>
              <a:gd name="connsiteX0" fmla="*/ 633232 w 1463467"/>
              <a:gd name="connsiteY0" fmla="*/ 1398203 h 1435575"/>
              <a:gd name="connsiteX1" fmla="*/ 332388 w 1463467"/>
              <a:gd name="connsiteY1" fmla="*/ 1387005 h 1435575"/>
              <a:gd name="connsiteX2" fmla="*/ 234176 w 1463467"/>
              <a:gd name="connsiteY2" fmla="*/ 1139778 h 1435575"/>
              <a:gd name="connsiteX3" fmla="*/ 257883 w 1463467"/>
              <a:gd name="connsiteY3" fmla="*/ 709671 h 1435575"/>
              <a:gd name="connsiteX4" fmla="*/ 20216 w 1463467"/>
              <a:gd name="connsiteY4" fmla="*/ 594768 h 1435575"/>
              <a:gd name="connsiteX5" fmla="*/ 51296 w 1463467"/>
              <a:gd name="connsiteY5" fmla="*/ 435350 h 1435575"/>
              <a:gd name="connsiteX6" fmla="*/ 359077 w 1463467"/>
              <a:gd name="connsiteY6" fmla="*/ 340731 h 1435575"/>
              <a:gd name="connsiteX7" fmla="*/ 511882 w 1463467"/>
              <a:gd name="connsiteY7" fmla="*/ 425192 h 1435575"/>
              <a:gd name="connsiteX8" fmla="*/ 572842 w 1463467"/>
              <a:gd name="connsiteY8" fmla="*/ 611458 h 1435575"/>
              <a:gd name="connsiteX9" fmla="*/ 788591 w 1463467"/>
              <a:gd name="connsiteY9" fmla="*/ 671232 h 1435575"/>
              <a:gd name="connsiteX10" fmla="*/ 865445 w 1463467"/>
              <a:gd name="connsiteY10" fmla="*/ 532561 h 1435575"/>
              <a:gd name="connsiteX11" fmla="*/ 1138416 w 1463467"/>
              <a:gd name="connsiteY11" fmla="*/ 360846 h 1435575"/>
              <a:gd name="connsiteX12" fmla="*/ 1212922 w 1463467"/>
              <a:gd name="connsiteY12" fmla="*/ 103461 h 1435575"/>
              <a:gd name="connsiteX13" fmla="*/ 1362405 w 1463467"/>
              <a:gd name="connsiteY13" fmla="*/ 81004 h 1435575"/>
              <a:gd name="connsiteX14" fmla="*/ 1430839 w 1463467"/>
              <a:gd name="connsiteY14" fmla="*/ 1250358 h 1435575"/>
              <a:gd name="connsiteX15" fmla="*/ 880426 w 1463467"/>
              <a:gd name="connsiteY15" fmla="*/ 1277840 h 1435575"/>
              <a:gd name="connsiteX16" fmla="*/ 633232 w 1463467"/>
              <a:gd name="connsiteY16" fmla="*/ 1398203 h 1435575"/>
              <a:gd name="connsiteX0" fmla="*/ 633232 w 1469449"/>
              <a:gd name="connsiteY0" fmla="*/ 1380473 h 1417845"/>
              <a:gd name="connsiteX1" fmla="*/ 332388 w 1469449"/>
              <a:gd name="connsiteY1" fmla="*/ 1369275 h 1417845"/>
              <a:gd name="connsiteX2" fmla="*/ 234176 w 1469449"/>
              <a:gd name="connsiteY2" fmla="*/ 1122048 h 1417845"/>
              <a:gd name="connsiteX3" fmla="*/ 257883 w 1469449"/>
              <a:gd name="connsiteY3" fmla="*/ 691941 h 1417845"/>
              <a:gd name="connsiteX4" fmla="*/ 20216 w 1469449"/>
              <a:gd name="connsiteY4" fmla="*/ 577038 h 1417845"/>
              <a:gd name="connsiteX5" fmla="*/ 51296 w 1469449"/>
              <a:gd name="connsiteY5" fmla="*/ 417620 h 1417845"/>
              <a:gd name="connsiteX6" fmla="*/ 359077 w 1469449"/>
              <a:gd name="connsiteY6" fmla="*/ 323001 h 1417845"/>
              <a:gd name="connsiteX7" fmla="*/ 511882 w 1469449"/>
              <a:gd name="connsiteY7" fmla="*/ 407462 h 1417845"/>
              <a:gd name="connsiteX8" fmla="*/ 572842 w 1469449"/>
              <a:gd name="connsiteY8" fmla="*/ 593728 h 1417845"/>
              <a:gd name="connsiteX9" fmla="*/ 788591 w 1469449"/>
              <a:gd name="connsiteY9" fmla="*/ 653502 h 1417845"/>
              <a:gd name="connsiteX10" fmla="*/ 865445 w 1469449"/>
              <a:gd name="connsiteY10" fmla="*/ 514831 h 1417845"/>
              <a:gd name="connsiteX11" fmla="*/ 1138416 w 1469449"/>
              <a:gd name="connsiteY11" fmla="*/ 343116 h 1417845"/>
              <a:gd name="connsiteX12" fmla="*/ 1212922 w 1469449"/>
              <a:gd name="connsiteY12" fmla="*/ 85731 h 1417845"/>
              <a:gd name="connsiteX13" fmla="*/ 1392885 w 1469449"/>
              <a:gd name="connsiteY13" fmla="*/ 86980 h 1417845"/>
              <a:gd name="connsiteX14" fmla="*/ 1430839 w 1469449"/>
              <a:gd name="connsiteY14" fmla="*/ 1232628 h 1417845"/>
              <a:gd name="connsiteX15" fmla="*/ 880426 w 1469449"/>
              <a:gd name="connsiteY15" fmla="*/ 1260110 h 1417845"/>
              <a:gd name="connsiteX16" fmla="*/ 633232 w 1469449"/>
              <a:gd name="connsiteY16" fmla="*/ 1380473 h 1417845"/>
              <a:gd name="connsiteX0" fmla="*/ 633232 w 1469449"/>
              <a:gd name="connsiteY0" fmla="*/ 1294742 h 1332114"/>
              <a:gd name="connsiteX1" fmla="*/ 332388 w 1469449"/>
              <a:gd name="connsiteY1" fmla="*/ 1283544 h 1332114"/>
              <a:gd name="connsiteX2" fmla="*/ 234176 w 1469449"/>
              <a:gd name="connsiteY2" fmla="*/ 1036317 h 1332114"/>
              <a:gd name="connsiteX3" fmla="*/ 257883 w 1469449"/>
              <a:gd name="connsiteY3" fmla="*/ 606210 h 1332114"/>
              <a:gd name="connsiteX4" fmla="*/ 20216 w 1469449"/>
              <a:gd name="connsiteY4" fmla="*/ 491307 h 1332114"/>
              <a:gd name="connsiteX5" fmla="*/ 51296 w 1469449"/>
              <a:gd name="connsiteY5" fmla="*/ 331889 h 1332114"/>
              <a:gd name="connsiteX6" fmla="*/ 359077 w 1469449"/>
              <a:gd name="connsiteY6" fmla="*/ 237270 h 1332114"/>
              <a:gd name="connsiteX7" fmla="*/ 511882 w 1469449"/>
              <a:gd name="connsiteY7" fmla="*/ 321731 h 1332114"/>
              <a:gd name="connsiteX8" fmla="*/ 572842 w 1469449"/>
              <a:gd name="connsiteY8" fmla="*/ 507997 h 1332114"/>
              <a:gd name="connsiteX9" fmla="*/ 788591 w 1469449"/>
              <a:gd name="connsiteY9" fmla="*/ 567771 h 1332114"/>
              <a:gd name="connsiteX10" fmla="*/ 865445 w 1469449"/>
              <a:gd name="connsiteY10" fmla="*/ 429100 h 1332114"/>
              <a:gd name="connsiteX11" fmla="*/ 1138416 w 1469449"/>
              <a:gd name="connsiteY11" fmla="*/ 257385 h 1332114"/>
              <a:gd name="connsiteX12" fmla="*/ 1212922 w 1469449"/>
              <a:gd name="connsiteY12" fmla="*/ 0 h 1332114"/>
              <a:gd name="connsiteX13" fmla="*/ 1392885 w 1469449"/>
              <a:gd name="connsiteY13" fmla="*/ 1249 h 1332114"/>
              <a:gd name="connsiteX14" fmla="*/ 1430839 w 1469449"/>
              <a:gd name="connsiteY14" fmla="*/ 1146897 h 1332114"/>
              <a:gd name="connsiteX15" fmla="*/ 880426 w 1469449"/>
              <a:gd name="connsiteY15" fmla="*/ 1174379 h 1332114"/>
              <a:gd name="connsiteX16" fmla="*/ 633232 w 1469449"/>
              <a:gd name="connsiteY16" fmla="*/ 1294742 h 1332114"/>
              <a:gd name="connsiteX0" fmla="*/ 633232 w 1445998"/>
              <a:gd name="connsiteY0" fmla="*/ 1379934 h 1417306"/>
              <a:gd name="connsiteX1" fmla="*/ 332388 w 1445998"/>
              <a:gd name="connsiteY1" fmla="*/ 1368736 h 1417306"/>
              <a:gd name="connsiteX2" fmla="*/ 234176 w 1445998"/>
              <a:gd name="connsiteY2" fmla="*/ 1121509 h 1417306"/>
              <a:gd name="connsiteX3" fmla="*/ 257883 w 1445998"/>
              <a:gd name="connsiteY3" fmla="*/ 691402 h 1417306"/>
              <a:gd name="connsiteX4" fmla="*/ 20216 w 1445998"/>
              <a:gd name="connsiteY4" fmla="*/ 576499 h 1417306"/>
              <a:gd name="connsiteX5" fmla="*/ 51296 w 1445998"/>
              <a:gd name="connsiteY5" fmla="*/ 417081 h 1417306"/>
              <a:gd name="connsiteX6" fmla="*/ 359077 w 1445998"/>
              <a:gd name="connsiteY6" fmla="*/ 322462 h 1417306"/>
              <a:gd name="connsiteX7" fmla="*/ 511882 w 1445998"/>
              <a:gd name="connsiteY7" fmla="*/ 406923 h 1417306"/>
              <a:gd name="connsiteX8" fmla="*/ 572842 w 1445998"/>
              <a:gd name="connsiteY8" fmla="*/ 593189 h 1417306"/>
              <a:gd name="connsiteX9" fmla="*/ 788591 w 1445998"/>
              <a:gd name="connsiteY9" fmla="*/ 652963 h 1417306"/>
              <a:gd name="connsiteX10" fmla="*/ 865445 w 1445998"/>
              <a:gd name="connsiteY10" fmla="*/ 514292 h 1417306"/>
              <a:gd name="connsiteX11" fmla="*/ 1138416 w 1445998"/>
              <a:gd name="connsiteY11" fmla="*/ 342577 h 1417306"/>
              <a:gd name="connsiteX12" fmla="*/ 1212922 w 1445998"/>
              <a:gd name="connsiteY12" fmla="*/ 85192 h 1417306"/>
              <a:gd name="connsiteX13" fmla="*/ 1392885 w 1445998"/>
              <a:gd name="connsiteY13" fmla="*/ 86441 h 1417306"/>
              <a:gd name="connsiteX14" fmla="*/ 1400359 w 1445998"/>
              <a:gd name="connsiteY14" fmla="*/ 1249022 h 1417306"/>
              <a:gd name="connsiteX15" fmla="*/ 880426 w 1445998"/>
              <a:gd name="connsiteY15" fmla="*/ 1259571 h 1417306"/>
              <a:gd name="connsiteX16" fmla="*/ 633232 w 1445998"/>
              <a:gd name="connsiteY16" fmla="*/ 1379934 h 1417306"/>
              <a:gd name="connsiteX0" fmla="*/ 633232 w 1400359"/>
              <a:gd name="connsiteY0" fmla="*/ 1379934 h 1417306"/>
              <a:gd name="connsiteX1" fmla="*/ 332388 w 1400359"/>
              <a:gd name="connsiteY1" fmla="*/ 1368736 h 1417306"/>
              <a:gd name="connsiteX2" fmla="*/ 234176 w 1400359"/>
              <a:gd name="connsiteY2" fmla="*/ 1121509 h 1417306"/>
              <a:gd name="connsiteX3" fmla="*/ 257883 w 1400359"/>
              <a:gd name="connsiteY3" fmla="*/ 691402 h 1417306"/>
              <a:gd name="connsiteX4" fmla="*/ 20216 w 1400359"/>
              <a:gd name="connsiteY4" fmla="*/ 576499 h 1417306"/>
              <a:gd name="connsiteX5" fmla="*/ 51296 w 1400359"/>
              <a:gd name="connsiteY5" fmla="*/ 417081 h 1417306"/>
              <a:gd name="connsiteX6" fmla="*/ 359077 w 1400359"/>
              <a:gd name="connsiteY6" fmla="*/ 322462 h 1417306"/>
              <a:gd name="connsiteX7" fmla="*/ 511882 w 1400359"/>
              <a:gd name="connsiteY7" fmla="*/ 406923 h 1417306"/>
              <a:gd name="connsiteX8" fmla="*/ 572842 w 1400359"/>
              <a:gd name="connsiteY8" fmla="*/ 593189 h 1417306"/>
              <a:gd name="connsiteX9" fmla="*/ 788591 w 1400359"/>
              <a:gd name="connsiteY9" fmla="*/ 652963 h 1417306"/>
              <a:gd name="connsiteX10" fmla="*/ 865445 w 1400359"/>
              <a:gd name="connsiteY10" fmla="*/ 514292 h 1417306"/>
              <a:gd name="connsiteX11" fmla="*/ 1138416 w 1400359"/>
              <a:gd name="connsiteY11" fmla="*/ 342577 h 1417306"/>
              <a:gd name="connsiteX12" fmla="*/ 1212922 w 1400359"/>
              <a:gd name="connsiteY12" fmla="*/ 85192 h 1417306"/>
              <a:gd name="connsiteX13" fmla="*/ 1392885 w 1400359"/>
              <a:gd name="connsiteY13" fmla="*/ 86441 h 1417306"/>
              <a:gd name="connsiteX14" fmla="*/ 1400359 w 1400359"/>
              <a:gd name="connsiteY14" fmla="*/ 1249022 h 1417306"/>
              <a:gd name="connsiteX15" fmla="*/ 880426 w 1400359"/>
              <a:gd name="connsiteY15" fmla="*/ 1259571 h 1417306"/>
              <a:gd name="connsiteX16" fmla="*/ 633232 w 1400359"/>
              <a:gd name="connsiteY16" fmla="*/ 1379934 h 1417306"/>
              <a:gd name="connsiteX0" fmla="*/ 633232 w 1400359"/>
              <a:gd name="connsiteY0" fmla="*/ 1294742 h 1332114"/>
              <a:gd name="connsiteX1" fmla="*/ 332388 w 1400359"/>
              <a:gd name="connsiteY1" fmla="*/ 1283544 h 1332114"/>
              <a:gd name="connsiteX2" fmla="*/ 234176 w 1400359"/>
              <a:gd name="connsiteY2" fmla="*/ 1036317 h 1332114"/>
              <a:gd name="connsiteX3" fmla="*/ 257883 w 1400359"/>
              <a:gd name="connsiteY3" fmla="*/ 606210 h 1332114"/>
              <a:gd name="connsiteX4" fmla="*/ 20216 w 1400359"/>
              <a:gd name="connsiteY4" fmla="*/ 491307 h 1332114"/>
              <a:gd name="connsiteX5" fmla="*/ 51296 w 1400359"/>
              <a:gd name="connsiteY5" fmla="*/ 331889 h 1332114"/>
              <a:gd name="connsiteX6" fmla="*/ 359077 w 1400359"/>
              <a:gd name="connsiteY6" fmla="*/ 237270 h 1332114"/>
              <a:gd name="connsiteX7" fmla="*/ 511882 w 1400359"/>
              <a:gd name="connsiteY7" fmla="*/ 321731 h 1332114"/>
              <a:gd name="connsiteX8" fmla="*/ 572842 w 1400359"/>
              <a:gd name="connsiteY8" fmla="*/ 507997 h 1332114"/>
              <a:gd name="connsiteX9" fmla="*/ 788591 w 1400359"/>
              <a:gd name="connsiteY9" fmla="*/ 567771 h 1332114"/>
              <a:gd name="connsiteX10" fmla="*/ 865445 w 1400359"/>
              <a:gd name="connsiteY10" fmla="*/ 429100 h 1332114"/>
              <a:gd name="connsiteX11" fmla="*/ 1138416 w 1400359"/>
              <a:gd name="connsiteY11" fmla="*/ 257385 h 1332114"/>
              <a:gd name="connsiteX12" fmla="*/ 1212922 w 1400359"/>
              <a:gd name="connsiteY12" fmla="*/ 0 h 1332114"/>
              <a:gd name="connsiteX13" fmla="*/ 1392885 w 1400359"/>
              <a:gd name="connsiteY13" fmla="*/ 1249 h 1332114"/>
              <a:gd name="connsiteX14" fmla="*/ 1400359 w 1400359"/>
              <a:gd name="connsiteY14" fmla="*/ 1163830 h 1332114"/>
              <a:gd name="connsiteX15" fmla="*/ 880426 w 1400359"/>
              <a:gd name="connsiteY15" fmla="*/ 1174379 h 1332114"/>
              <a:gd name="connsiteX16" fmla="*/ 633232 w 1400359"/>
              <a:gd name="connsiteY16" fmla="*/ 1294742 h 1332114"/>
              <a:gd name="connsiteX0" fmla="*/ 633232 w 1400359"/>
              <a:gd name="connsiteY0" fmla="*/ 1294742 h 1332114"/>
              <a:gd name="connsiteX1" fmla="*/ 332388 w 1400359"/>
              <a:gd name="connsiteY1" fmla="*/ 1283544 h 1332114"/>
              <a:gd name="connsiteX2" fmla="*/ 234176 w 1400359"/>
              <a:gd name="connsiteY2" fmla="*/ 1036317 h 1332114"/>
              <a:gd name="connsiteX3" fmla="*/ 234178 w 1400359"/>
              <a:gd name="connsiteY3" fmla="*/ 839892 h 1332114"/>
              <a:gd name="connsiteX4" fmla="*/ 257883 w 1400359"/>
              <a:gd name="connsiteY4" fmla="*/ 606210 h 1332114"/>
              <a:gd name="connsiteX5" fmla="*/ 20216 w 1400359"/>
              <a:gd name="connsiteY5" fmla="*/ 491307 h 1332114"/>
              <a:gd name="connsiteX6" fmla="*/ 51296 w 1400359"/>
              <a:gd name="connsiteY6" fmla="*/ 331889 h 1332114"/>
              <a:gd name="connsiteX7" fmla="*/ 359077 w 1400359"/>
              <a:gd name="connsiteY7" fmla="*/ 237270 h 1332114"/>
              <a:gd name="connsiteX8" fmla="*/ 511882 w 1400359"/>
              <a:gd name="connsiteY8" fmla="*/ 321731 h 1332114"/>
              <a:gd name="connsiteX9" fmla="*/ 572842 w 1400359"/>
              <a:gd name="connsiteY9" fmla="*/ 507997 h 1332114"/>
              <a:gd name="connsiteX10" fmla="*/ 788591 w 1400359"/>
              <a:gd name="connsiteY10" fmla="*/ 567771 h 1332114"/>
              <a:gd name="connsiteX11" fmla="*/ 865445 w 1400359"/>
              <a:gd name="connsiteY11" fmla="*/ 429100 h 1332114"/>
              <a:gd name="connsiteX12" fmla="*/ 1138416 w 1400359"/>
              <a:gd name="connsiteY12" fmla="*/ 257385 h 1332114"/>
              <a:gd name="connsiteX13" fmla="*/ 1212922 w 1400359"/>
              <a:gd name="connsiteY13" fmla="*/ 0 h 1332114"/>
              <a:gd name="connsiteX14" fmla="*/ 1392885 w 1400359"/>
              <a:gd name="connsiteY14" fmla="*/ 1249 h 1332114"/>
              <a:gd name="connsiteX15" fmla="*/ 1400359 w 1400359"/>
              <a:gd name="connsiteY15" fmla="*/ 1163830 h 1332114"/>
              <a:gd name="connsiteX16" fmla="*/ 880426 w 1400359"/>
              <a:gd name="connsiteY16" fmla="*/ 1174379 h 1332114"/>
              <a:gd name="connsiteX17" fmla="*/ 633232 w 1400359"/>
              <a:gd name="connsiteY17" fmla="*/ 1294742 h 133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400359" h="1332114">
                <a:moveTo>
                  <a:pt x="633232" y="1294742"/>
                </a:moveTo>
                <a:cubicBezTo>
                  <a:pt x="545844" y="1318016"/>
                  <a:pt x="401720" y="1371206"/>
                  <a:pt x="332388" y="1283544"/>
                </a:cubicBezTo>
                <a:cubicBezTo>
                  <a:pt x="263056" y="1195882"/>
                  <a:pt x="247158" y="1110259"/>
                  <a:pt x="234176" y="1036317"/>
                </a:cubicBezTo>
                <a:cubicBezTo>
                  <a:pt x="221194" y="962375"/>
                  <a:pt x="230227" y="911576"/>
                  <a:pt x="234178" y="839892"/>
                </a:cubicBezTo>
                <a:cubicBezTo>
                  <a:pt x="238129" y="768208"/>
                  <a:pt x="296930" y="664307"/>
                  <a:pt x="257883" y="606210"/>
                </a:cubicBezTo>
                <a:cubicBezTo>
                  <a:pt x="218836" y="548113"/>
                  <a:pt x="54647" y="537027"/>
                  <a:pt x="20216" y="491307"/>
                </a:cubicBezTo>
                <a:cubicBezTo>
                  <a:pt x="-14215" y="445587"/>
                  <a:pt x="-5181" y="374228"/>
                  <a:pt x="51296" y="331889"/>
                </a:cubicBezTo>
                <a:cubicBezTo>
                  <a:pt x="107773" y="289550"/>
                  <a:pt x="282313" y="238963"/>
                  <a:pt x="359077" y="237270"/>
                </a:cubicBezTo>
                <a:cubicBezTo>
                  <a:pt x="435841" y="235577"/>
                  <a:pt x="476255" y="276610"/>
                  <a:pt x="511882" y="321731"/>
                </a:cubicBezTo>
                <a:cubicBezTo>
                  <a:pt x="547510" y="366852"/>
                  <a:pt x="517128" y="490133"/>
                  <a:pt x="572842" y="507997"/>
                </a:cubicBezTo>
                <a:cubicBezTo>
                  <a:pt x="628556" y="525862"/>
                  <a:pt x="739824" y="580920"/>
                  <a:pt x="788591" y="567771"/>
                </a:cubicBezTo>
                <a:cubicBezTo>
                  <a:pt x="837358" y="554622"/>
                  <a:pt x="807141" y="480831"/>
                  <a:pt x="865445" y="429100"/>
                </a:cubicBezTo>
                <a:cubicBezTo>
                  <a:pt x="923749" y="377369"/>
                  <a:pt x="1072601" y="321000"/>
                  <a:pt x="1138416" y="257385"/>
                </a:cubicBezTo>
                <a:cubicBezTo>
                  <a:pt x="1204231" y="193771"/>
                  <a:pt x="1175591" y="46640"/>
                  <a:pt x="1212922" y="0"/>
                </a:cubicBezTo>
                <a:lnTo>
                  <a:pt x="1392885" y="1249"/>
                </a:lnTo>
                <a:cubicBezTo>
                  <a:pt x="1395376" y="388776"/>
                  <a:pt x="1397868" y="776303"/>
                  <a:pt x="1400359" y="1163830"/>
                </a:cubicBezTo>
                <a:cubicBezTo>
                  <a:pt x="1336243" y="1174187"/>
                  <a:pt x="962840" y="1134043"/>
                  <a:pt x="880426" y="1174379"/>
                </a:cubicBezTo>
                <a:cubicBezTo>
                  <a:pt x="818727" y="1232470"/>
                  <a:pt x="775523" y="1154375"/>
                  <a:pt x="633232" y="1294742"/>
                </a:cubicBezTo>
                <a:close/>
              </a:path>
            </a:pathLst>
          </a:custGeom>
          <a:solidFill>
            <a:srgbClr val="FFC43F">
              <a:alpha val="3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61" name="Freeform: Shape 60">
            <a:extLst>
              <a:ext uri="{FF2B5EF4-FFF2-40B4-BE49-F238E27FC236}">
                <a16:creationId xmlns:a16="http://schemas.microsoft.com/office/drawing/2014/main" id="{42B43A9C-D6BF-D028-CF3F-1283707AC5DA}"/>
              </a:ext>
            </a:extLst>
          </p:cNvPr>
          <p:cNvSpPr/>
          <p:nvPr/>
        </p:nvSpPr>
        <p:spPr>
          <a:xfrm>
            <a:off x="1766702" y="4841759"/>
            <a:ext cx="13647" cy="296791"/>
          </a:xfrm>
          <a:custGeom>
            <a:avLst/>
            <a:gdLst>
              <a:gd name="connsiteX0" fmla="*/ 541538 w 604767"/>
              <a:gd name="connsiteY0" fmla="*/ 133165 h 310719"/>
              <a:gd name="connsiteX1" fmla="*/ 585926 w 604767"/>
              <a:gd name="connsiteY1" fmla="*/ 115410 h 310719"/>
              <a:gd name="connsiteX2" fmla="*/ 603682 w 604767"/>
              <a:gd name="connsiteY2" fmla="*/ 97655 h 310719"/>
              <a:gd name="connsiteX3" fmla="*/ 541538 w 604767"/>
              <a:gd name="connsiteY3" fmla="*/ 62144 h 310719"/>
              <a:gd name="connsiteX4" fmla="*/ 284086 w 604767"/>
              <a:gd name="connsiteY4" fmla="*/ 0 h 310719"/>
              <a:gd name="connsiteX5" fmla="*/ 71022 w 604767"/>
              <a:gd name="connsiteY5" fmla="*/ 53266 h 310719"/>
              <a:gd name="connsiteX6" fmla="*/ 44389 w 604767"/>
              <a:gd name="connsiteY6" fmla="*/ 195309 h 310719"/>
              <a:gd name="connsiteX7" fmla="*/ 8878 w 604767"/>
              <a:gd name="connsiteY7" fmla="*/ 301841 h 310719"/>
              <a:gd name="connsiteX8" fmla="*/ 0 w 604767"/>
              <a:gd name="connsiteY8" fmla="*/ 310719 h 310719"/>
              <a:gd name="connsiteX0" fmla="*/ 585926 w 604767"/>
              <a:gd name="connsiteY0" fmla="*/ 115410 h 310719"/>
              <a:gd name="connsiteX1" fmla="*/ 603682 w 604767"/>
              <a:gd name="connsiteY1" fmla="*/ 97655 h 310719"/>
              <a:gd name="connsiteX2" fmla="*/ 541538 w 604767"/>
              <a:gd name="connsiteY2" fmla="*/ 62144 h 310719"/>
              <a:gd name="connsiteX3" fmla="*/ 284086 w 604767"/>
              <a:gd name="connsiteY3" fmla="*/ 0 h 310719"/>
              <a:gd name="connsiteX4" fmla="*/ 71022 w 604767"/>
              <a:gd name="connsiteY4" fmla="*/ 53266 h 310719"/>
              <a:gd name="connsiteX5" fmla="*/ 44389 w 604767"/>
              <a:gd name="connsiteY5" fmla="*/ 195309 h 310719"/>
              <a:gd name="connsiteX6" fmla="*/ 8878 w 604767"/>
              <a:gd name="connsiteY6" fmla="*/ 301841 h 310719"/>
              <a:gd name="connsiteX7" fmla="*/ 0 w 604767"/>
              <a:gd name="connsiteY7" fmla="*/ 310719 h 310719"/>
              <a:gd name="connsiteX0" fmla="*/ 603682 w 603682"/>
              <a:gd name="connsiteY0" fmla="*/ 97655 h 310719"/>
              <a:gd name="connsiteX1" fmla="*/ 541538 w 603682"/>
              <a:gd name="connsiteY1" fmla="*/ 62144 h 310719"/>
              <a:gd name="connsiteX2" fmla="*/ 284086 w 603682"/>
              <a:gd name="connsiteY2" fmla="*/ 0 h 310719"/>
              <a:gd name="connsiteX3" fmla="*/ 71022 w 603682"/>
              <a:gd name="connsiteY3" fmla="*/ 53266 h 310719"/>
              <a:gd name="connsiteX4" fmla="*/ 44389 w 603682"/>
              <a:gd name="connsiteY4" fmla="*/ 195309 h 310719"/>
              <a:gd name="connsiteX5" fmla="*/ 8878 w 603682"/>
              <a:gd name="connsiteY5" fmla="*/ 301841 h 310719"/>
              <a:gd name="connsiteX6" fmla="*/ 0 w 603682"/>
              <a:gd name="connsiteY6" fmla="*/ 310719 h 310719"/>
              <a:gd name="connsiteX0" fmla="*/ 541538 w 541538"/>
              <a:gd name="connsiteY0" fmla="*/ 62144 h 310719"/>
              <a:gd name="connsiteX1" fmla="*/ 284086 w 541538"/>
              <a:gd name="connsiteY1" fmla="*/ 0 h 310719"/>
              <a:gd name="connsiteX2" fmla="*/ 71022 w 541538"/>
              <a:gd name="connsiteY2" fmla="*/ 53266 h 310719"/>
              <a:gd name="connsiteX3" fmla="*/ 44389 w 541538"/>
              <a:gd name="connsiteY3" fmla="*/ 195309 h 310719"/>
              <a:gd name="connsiteX4" fmla="*/ 8878 w 541538"/>
              <a:gd name="connsiteY4" fmla="*/ 301841 h 310719"/>
              <a:gd name="connsiteX5" fmla="*/ 0 w 541538"/>
              <a:gd name="connsiteY5" fmla="*/ 310719 h 310719"/>
              <a:gd name="connsiteX0" fmla="*/ 284086 w 284086"/>
              <a:gd name="connsiteY0" fmla="*/ 0 h 310719"/>
              <a:gd name="connsiteX1" fmla="*/ 71022 w 284086"/>
              <a:gd name="connsiteY1" fmla="*/ 53266 h 310719"/>
              <a:gd name="connsiteX2" fmla="*/ 44389 w 284086"/>
              <a:gd name="connsiteY2" fmla="*/ 195309 h 310719"/>
              <a:gd name="connsiteX3" fmla="*/ 8878 w 284086"/>
              <a:gd name="connsiteY3" fmla="*/ 301841 h 310719"/>
              <a:gd name="connsiteX4" fmla="*/ 0 w 284086"/>
              <a:gd name="connsiteY4" fmla="*/ 310719 h 310719"/>
              <a:gd name="connsiteX0" fmla="*/ 71022 w 71022"/>
              <a:gd name="connsiteY0" fmla="*/ 0 h 257453"/>
              <a:gd name="connsiteX1" fmla="*/ 44389 w 71022"/>
              <a:gd name="connsiteY1" fmla="*/ 142043 h 257453"/>
              <a:gd name="connsiteX2" fmla="*/ 8878 w 71022"/>
              <a:gd name="connsiteY2" fmla="*/ 248575 h 257453"/>
              <a:gd name="connsiteX3" fmla="*/ 0 w 71022"/>
              <a:gd name="connsiteY3" fmla="*/ 257453 h 257453"/>
              <a:gd name="connsiteX0" fmla="*/ 62144 w 62144"/>
              <a:gd name="connsiteY0" fmla="*/ 0 h 248575"/>
              <a:gd name="connsiteX1" fmla="*/ 35511 w 62144"/>
              <a:gd name="connsiteY1" fmla="*/ 142043 h 248575"/>
              <a:gd name="connsiteX2" fmla="*/ 0 w 62144"/>
              <a:gd name="connsiteY2" fmla="*/ 248575 h 248575"/>
              <a:gd name="connsiteX0" fmla="*/ 31376 w 82341"/>
              <a:gd name="connsiteY0" fmla="*/ 0 h 277270"/>
              <a:gd name="connsiteX1" fmla="*/ 4743 w 82341"/>
              <a:gd name="connsiteY1" fmla="*/ 142043 h 277270"/>
              <a:gd name="connsiteX2" fmla="*/ 76359 w 82341"/>
              <a:gd name="connsiteY2" fmla="*/ 277270 h 277270"/>
              <a:gd name="connsiteX0" fmla="*/ 0 w 44983"/>
              <a:gd name="connsiteY0" fmla="*/ 0 h 277270"/>
              <a:gd name="connsiteX1" fmla="*/ 44983 w 44983"/>
              <a:gd name="connsiteY1" fmla="*/ 277270 h 277270"/>
              <a:gd name="connsiteX0" fmla="*/ 8581 w 8581"/>
              <a:gd name="connsiteY0" fmla="*/ 0 h 284922"/>
              <a:gd name="connsiteX1" fmla="*/ 0 w 8581"/>
              <a:gd name="connsiteY1" fmla="*/ 284922 h 284922"/>
              <a:gd name="connsiteX0" fmla="*/ 0 w 23440"/>
              <a:gd name="connsiteY0" fmla="*/ 0 h 10134"/>
              <a:gd name="connsiteX1" fmla="*/ 23440 w 23440"/>
              <a:gd name="connsiteY1" fmla="*/ 10134 h 10134"/>
              <a:gd name="connsiteX0" fmla="*/ 0 w 16752"/>
              <a:gd name="connsiteY0" fmla="*/ 0 h 10335"/>
              <a:gd name="connsiteX1" fmla="*/ 16752 w 16752"/>
              <a:gd name="connsiteY1" fmla="*/ 10335 h 10335"/>
              <a:gd name="connsiteX0" fmla="*/ 0 w 23440"/>
              <a:gd name="connsiteY0" fmla="*/ 0 h 10335"/>
              <a:gd name="connsiteX1" fmla="*/ 23440 w 23440"/>
              <a:gd name="connsiteY1" fmla="*/ 10335 h 10335"/>
              <a:gd name="connsiteX0" fmla="*/ 0 w 21211"/>
              <a:gd name="connsiteY0" fmla="*/ 0 h 13893"/>
              <a:gd name="connsiteX1" fmla="*/ 21211 w 21211"/>
              <a:gd name="connsiteY1" fmla="*/ 13893 h 13893"/>
            </a:gdLst>
            <a:ahLst/>
            <a:cxnLst>
              <a:cxn ang="0">
                <a:pos x="connsiteX0" y="connsiteY0"/>
              </a:cxn>
              <a:cxn ang="0">
                <a:pos x="connsiteX1" y="connsiteY1"/>
              </a:cxn>
            </a:cxnLst>
            <a:rect l="l" t="t" r="r" b="b"/>
            <a:pathLst>
              <a:path w="21211" h="13893">
                <a:moveTo>
                  <a:pt x="0" y="0"/>
                </a:moveTo>
                <a:lnTo>
                  <a:pt x="21211" y="13893"/>
                </a:lnTo>
              </a:path>
            </a:pathLst>
          </a:custGeom>
          <a:noFill/>
          <a:ln w="508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17" name="Freeform: Shape 16">
            <a:extLst>
              <a:ext uri="{FF2B5EF4-FFF2-40B4-BE49-F238E27FC236}">
                <a16:creationId xmlns:a16="http://schemas.microsoft.com/office/drawing/2014/main" id="{ABD44DF1-E3C3-0158-53CE-5BCFB789311D}"/>
              </a:ext>
            </a:extLst>
          </p:cNvPr>
          <p:cNvSpPr/>
          <p:nvPr/>
        </p:nvSpPr>
        <p:spPr>
          <a:xfrm flipV="1">
            <a:off x="1766731" y="2241096"/>
            <a:ext cx="1186076" cy="2692841"/>
          </a:xfrm>
          <a:custGeom>
            <a:avLst/>
            <a:gdLst>
              <a:gd name="connsiteX0" fmla="*/ 0 w 834500"/>
              <a:gd name="connsiteY0" fmla="*/ 0 h 0"/>
              <a:gd name="connsiteX1" fmla="*/ 834500 w 834500"/>
              <a:gd name="connsiteY1" fmla="*/ 0 h 0"/>
              <a:gd name="connsiteX0" fmla="*/ 0 w 8010"/>
              <a:gd name="connsiteY0" fmla="*/ 0 h 73443"/>
              <a:gd name="connsiteX1" fmla="*/ 8010 w 8010"/>
              <a:gd name="connsiteY1" fmla="*/ 73443 h 73443"/>
              <a:gd name="connsiteX0" fmla="*/ 0 w 18282"/>
              <a:gd name="connsiteY0" fmla="*/ 0 h 27347"/>
              <a:gd name="connsiteX1" fmla="*/ 18282 w 18282"/>
              <a:gd name="connsiteY1" fmla="*/ 27347 h 27347"/>
              <a:gd name="connsiteX0" fmla="*/ 0 w 22331"/>
              <a:gd name="connsiteY0" fmla="*/ 0 h 34218"/>
              <a:gd name="connsiteX1" fmla="*/ 22331 w 22331"/>
              <a:gd name="connsiteY1" fmla="*/ 34218 h 34218"/>
              <a:gd name="connsiteX0" fmla="*/ 0 w 22331"/>
              <a:gd name="connsiteY0" fmla="*/ 0 h 34218"/>
              <a:gd name="connsiteX1" fmla="*/ 22331 w 22331"/>
              <a:gd name="connsiteY1" fmla="*/ 34218 h 34218"/>
              <a:gd name="connsiteX0" fmla="*/ 0 w 21963"/>
              <a:gd name="connsiteY0" fmla="*/ 0 h 34354"/>
              <a:gd name="connsiteX1" fmla="*/ 21963 w 21963"/>
              <a:gd name="connsiteY1" fmla="*/ 34354 h 34354"/>
              <a:gd name="connsiteX0" fmla="*/ 0 w 21259"/>
              <a:gd name="connsiteY0" fmla="*/ 0 h 33447"/>
              <a:gd name="connsiteX1" fmla="*/ 21259 w 21259"/>
              <a:gd name="connsiteY1" fmla="*/ 33447 h 33447"/>
              <a:gd name="connsiteX0" fmla="*/ 0 w 19526"/>
              <a:gd name="connsiteY0" fmla="*/ 0 h 31337"/>
              <a:gd name="connsiteX1" fmla="*/ 19526 w 19526"/>
              <a:gd name="connsiteY1" fmla="*/ 31337 h 31337"/>
              <a:gd name="connsiteX0" fmla="*/ 0 w 19526"/>
              <a:gd name="connsiteY0" fmla="*/ 0 h 31337"/>
              <a:gd name="connsiteX1" fmla="*/ 14588 w 19526"/>
              <a:gd name="connsiteY1" fmla="*/ 15803 h 31337"/>
              <a:gd name="connsiteX2" fmla="*/ 19526 w 19526"/>
              <a:gd name="connsiteY2" fmla="*/ 31337 h 31337"/>
              <a:gd name="connsiteX0" fmla="*/ 0 w 19526"/>
              <a:gd name="connsiteY0" fmla="*/ 0 h 31337"/>
              <a:gd name="connsiteX1" fmla="*/ 14588 w 19526"/>
              <a:gd name="connsiteY1" fmla="*/ 15803 h 31337"/>
              <a:gd name="connsiteX2" fmla="*/ 16652 w 19526"/>
              <a:gd name="connsiteY2" fmla="*/ 19175 h 31337"/>
              <a:gd name="connsiteX3" fmla="*/ 19526 w 19526"/>
              <a:gd name="connsiteY3" fmla="*/ 31337 h 31337"/>
              <a:gd name="connsiteX0" fmla="*/ 0 w 19526"/>
              <a:gd name="connsiteY0" fmla="*/ 0 h 31337"/>
              <a:gd name="connsiteX1" fmla="*/ 15348 w 19526"/>
              <a:gd name="connsiteY1" fmla="*/ 15081 h 31337"/>
              <a:gd name="connsiteX2" fmla="*/ 16652 w 19526"/>
              <a:gd name="connsiteY2" fmla="*/ 19175 h 31337"/>
              <a:gd name="connsiteX3" fmla="*/ 19526 w 19526"/>
              <a:gd name="connsiteY3" fmla="*/ 31337 h 31337"/>
              <a:gd name="connsiteX0" fmla="*/ 0 w 19526"/>
              <a:gd name="connsiteY0" fmla="*/ 0 h 31337"/>
              <a:gd name="connsiteX1" fmla="*/ 2319 w 19526"/>
              <a:gd name="connsiteY1" fmla="*/ 4324 h 31337"/>
              <a:gd name="connsiteX2" fmla="*/ 15348 w 19526"/>
              <a:gd name="connsiteY2" fmla="*/ 15081 h 31337"/>
              <a:gd name="connsiteX3" fmla="*/ 16652 w 19526"/>
              <a:gd name="connsiteY3" fmla="*/ 19175 h 31337"/>
              <a:gd name="connsiteX4" fmla="*/ 19526 w 19526"/>
              <a:gd name="connsiteY4" fmla="*/ 31337 h 31337"/>
              <a:gd name="connsiteX0" fmla="*/ 0 w 19526"/>
              <a:gd name="connsiteY0" fmla="*/ 0 h 31337"/>
              <a:gd name="connsiteX1" fmla="*/ 1885 w 19526"/>
              <a:gd name="connsiteY1" fmla="*/ 4404 h 31337"/>
              <a:gd name="connsiteX2" fmla="*/ 15348 w 19526"/>
              <a:gd name="connsiteY2" fmla="*/ 15081 h 31337"/>
              <a:gd name="connsiteX3" fmla="*/ 16652 w 19526"/>
              <a:gd name="connsiteY3" fmla="*/ 19175 h 31337"/>
              <a:gd name="connsiteX4" fmla="*/ 19526 w 19526"/>
              <a:gd name="connsiteY4" fmla="*/ 31337 h 31337"/>
              <a:gd name="connsiteX0" fmla="*/ 0 w 19526"/>
              <a:gd name="connsiteY0" fmla="*/ 0 h 31337"/>
              <a:gd name="connsiteX1" fmla="*/ 1885 w 19526"/>
              <a:gd name="connsiteY1" fmla="*/ 4404 h 31337"/>
              <a:gd name="connsiteX2" fmla="*/ 11114 w 19526"/>
              <a:gd name="connsiteY2" fmla="*/ 10586 h 31337"/>
              <a:gd name="connsiteX3" fmla="*/ 15348 w 19526"/>
              <a:gd name="connsiteY3" fmla="*/ 15081 h 31337"/>
              <a:gd name="connsiteX4" fmla="*/ 16652 w 19526"/>
              <a:gd name="connsiteY4" fmla="*/ 19175 h 31337"/>
              <a:gd name="connsiteX5" fmla="*/ 19526 w 19526"/>
              <a:gd name="connsiteY5" fmla="*/ 31337 h 31337"/>
              <a:gd name="connsiteX0" fmla="*/ 0 w 19526"/>
              <a:gd name="connsiteY0" fmla="*/ 0 h 31337"/>
              <a:gd name="connsiteX1" fmla="*/ 1885 w 19526"/>
              <a:gd name="connsiteY1" fmla="*/ 4404 h 31337"/>
              <a:gd name="connsiteX2" fmla="*/ 11114 w 19526"/>
              <a:gd name="connsiteY2" fmla="*/ 10586 h 31337"/>
              <a:gd name="connsiteX3" fmla="*/ 15891 w 19526"/>
              <a:gd name="connsiteY3" fmla="*/ 14760 h 31337"/>
              <a:gd name="connsiteX4" fmla="*/ 16652 w 19526"/>
              <a:gd name="connsiteY4" fmla="*/ 1917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891 w 19526"/>
              <a:gd name="connsiteY3" fmla="*/ 14760 h 31337"/>
              <a:gd name="connsiteX4" fmla="*/ 16652 w 19526"/>
              <a:gd name="connsiteY4" fmla="*/ 1917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891 w 19526"/>
              <a:gd name="connsiteY3" fmla="*/ 14760 h 31337"/>
              <a:gd name="connsiteX4" fmla="*/ 17086 w 19526"/>
              <a:gd name="connsiteY4" fmla="*/ 1917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891 w 19526"/>
              <a:gd name="connsiteY3" fmla="*/ 14760 h 31337"/>
              <a:gd name="connsiteX4" fmla="*/ 17086 w 19526"/>
              <a:gd name="connsiteY4" fmla="*/ 1917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891 w 19526"/>
              <a:gd name="connsiteY3" fmla="*/ 14760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891 w 19526"/>
              <a:gd name="connsiteY3" fmla="*/ 14760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022 w 19526"/>
              <a:gd name="connsiteY3" fmla="*/ 13556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7846 w 19526"/>
              <a:gd name="connsiteY5" fmla="*/ 26881 h 31337"/>
              <a:gd name="connsiteX6" fmla="*/ 19526 w 19526"/>
              <a:gd name="connsiteY6"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7846 w 19526"/>
              <a:gd name="connsiteY5" fmla="*/ 26881 h 31337"/>
              <a:gd name="connsiteX6" fmla="*/ 19526 w 19526"/>
              <a:gd name="connsiteY6" fmla="*/ 31337 h 31337"/>
              <a:gd name="connsiteX0" fmla="*/ 214 w 18999"/>
              <a:gd name="connsiteY0" fmla="*/ 0 h 31529"/>
              <a:gd name="connsiteX1" fmla="*/ 1358 w 18999"/>
              <a:gd name="connsiteY1" fmla="*/ 4596 h 31529"/>
              <a:gd name="connsiteX2" fmla="*/ 11238 w 18999"/>
              <a:gd name="connsiteY2" fmla="*/ 10537 h 31529"/>
              <a:gd name="connsiteX3" fmla="*/ 14821 w 18999"/>
              <a:gd name="connsiteY3" fmla="*/ 13668 h 31529"/>
              <a:gd name="connsiteX4" fmla="*/ 16993 w 18999"/>
              <a:gd name="connsiteY4" fmla="*/ 19447 h 31529"/>
              <a:gd name="connsiteX5" fmla="*/ 17319 w 18999"/>
              <a:gd name="connsiteY5" fmla="*/ 27073 h 31529"/>
              <a:gd name="connsiteX6" fmla="*/ 18999 w 18999"/>
              <a:gd name="connsiteY6" fmla="*/ 31529 h 31529"/>
              <a:gd name="connsiteX0" fmla="*/ 0 w 18785"/>
              <a:gd name="connsiteY0" fmla="*/ 0 h 31529"/>
              <a:gd name="connsiteX1" fmla="*/ 1663 w 18785"/>
              <a:gd name="connsiteY1" fmla="*/ 4486 h 31529"/>
              <a:gd name="connsiteX2" fmla="*/ 11024 w 18785"/>
              <a:gd name="connsiteY2" fmla="*/ 10537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663 w 18785"/>
              <a:gd name="connsiteY1" fmla="*/ 4486 h 31529"/>
              <a:gd name="connsiteX2" fmla="*/ 11543 w 18785"/>
              <a:gd name="connsiteY2" fmla="*/ 10099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2071 w 18785"/>
              <a:gd name="connsiteY1" fmla="*/ 4048 h 31529"/>
              <a:gd name="connsiteX2" fmla="*/ 11543 w 18785"/>
              <a:gd name="connsiteY2" fmla="*/ 10099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2071 w 18785"/>
              <a:gd name="connsiteY1" fmla="*/ 4048 h 31529"/>
              <a:gd name="connsiteX2" fmla="*/ 12062 w 18785"/>
              <a:gd name="connsiteY2" fmla="*/ 9715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2071 w 18785"/>
              <a:gd name="connsiteY1" fmla="*/ 4048 h 31529"/>
              <a:gd name="connsiteX2" fmla="*/ 12433 w 18785"/>
              <a:gd name="connsiteY2" fmla="*/ 9523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178 w 18785"/>
              <a:gd name="connsiteY3" fmla="*/ 13547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178 w 18785"/>
              <a:gd name="connsiteY3" fmla="*/ 13547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423 w 18785"/>
              <a:gd name="connsiteY3" fmla="*/ 13607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423 w 18785"/>
              <a:gd name="connsiteY3" fmla="*/ 13607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423 w 18785"/>
              <a:gd name="connsiteY3" fmla="*/ 13607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423 w 18785"/>
              <a:gd name="connsiteY3" fmla="*/ 13607 h 31529"/>
              <a:gd name="connsiteX4" fmla="*/ 16779 w 18785"/>
              <a:gd name="connsiteY4" fmla="*/ 19447 h 31529"/>
              <a:gd name="connsiteX5" fmla="*/ 17105 w 18785"/>
              <a:gd name="connsiteY5" fmla="*/ 27073 h 31529"/>
              <a:gd name="connsiteX6" fmla="*/ 18785 w 18785"/>
              <a:gd name="connsiteY6" fmla="*/ 31529 h 31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85" h="31529">
                <a:moveTo>
                  <a:pt x="0" y="0"/>
                </a:moveTo>
                <a:cubicBezTo>
                  <a:pt x="531" y="667"/>
                  <a:pt x="-746" y="1398"/>
                  <a:pt x="1812" y="3911"/>
                </a:cubicBezTo>
                <a:cubicBezTo>
                  <a:pt x="4169" y="5482"/>
                  <a:pt x="10736" y="8390"/>
                  <a:pt x="12433" y="9523"/>
                </a:cubicBezTo>
                <a:cubicBezTo>
                  <a:pt x="14130" y="10656"/>
                  <a:pt x="14010" y="10660"/>
                  <a:pt x="15423" y="13607"/>
                </a:cubicBezTo>
                <a:cubicBezTo>
                  <a:pt x="16567" y="17661"/>
                  <a:pt x="16390" y="16216"/>
                  <a:pt x="16779" y="19447"/>
                </a:cubicBezTo>
                <a:cubicBezTo>
                  <a:pt x="17340" y="21681"/>
                  <a:pt x="17097" y="25059"/>
                  <a:pt x="17105" y="27073"/>
                </a:cubicBezTo>
                <a:cubicBezTo>
                  <a:pt x="17439" y="29087"/>
                  <a:pt x="18650" y="30786"/>
                  <a:pt x="18785" y="31529"/>
                </a:cubicBezTo>
              </a:path>
            </a:pathLst>
          </a:custGeom>
          <a:noFill/>
          <a:ln w="50800">
            <a:solidFill>
              <a:srgbClr val="00B0F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78" name="Oval 3">
            <a:extLst>
              <a:ext uri="{FF2B5EF4-FFF2-40B4-BE49-F238E27FC236}">
                <a16:creationId xmlns:a16="http://schemas.microsoft.com/office/drawing/2014/main" id="{C610698F-76EE-69B2-A0D6-55E60DB4ECBB}"/>
              </a:ext>
            </a:extLst>
          </p:cNvPr>
          <p:cNvSpPr/>
          <p:nvPr/>
        </p:nvSpPr>
        <p:spPr>
          <a:xfrm>
            <a:off x="1914876" y="638208"/>
            <a:ext cx="2524770" cy="1759223"/>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819 w 1885813"/>
              <a:gd name="connsiteY0" fmla="*/ 257257 h 779163"/>
              <a:gd name="connsiteX1" fmla="*/ 327121 w 1885813"/>
              <a:gd name="connsiteY1" fmla="*/ 19189 h 779163"/>
              <a:gd name="connsiteX2" fmla="*/ 763582 w 1885813"/>
              <a:gd name="connsiteY2" fmla="*/ 21729 h 779163"/>
              <a:gd name="connsiteX3" fmla="*/ 1583265 w 1885813"/>
              <a:gd name="connsiteY3" fmla="*/ 28425 h 779163"/>
              <a:gd name="connsiteX4" fmla="*/ 1694102 w 1885813"/>
              <a:gd name="connsiteY4" fmla="*/ 185443 h 779163"/>
              <a:gd name="connsiteX5" fmla="*/ 1885801 w 1885813"/>
              <a:gd name="connsiteY5" fmla="*/ 506638 h 779163"/>
              <a:gd name="connsiteX6" fmla="*/ 1696456 w 1885813"/>
              <a:gd name="connsiteY6" fmla="*/ 779111 h 779163"/>
              <a:gd name="connsiteX7" fmla="*/ 724284 w 1885813"/>
              <a:gd name="connsiteY7" fmla="*/ 527189 h 779163"/>
              <a:gd name="connsiteX8" fmla="*/ 10819 w 1885813"/>
              <a:gd name="connsiteY8" fmla="*/ 257257 h 779163"/>
              <a:gd name="connsiteX0" fmla="*/ 10819 w 2328636"/>
              <a:gd name="connsiteY0" fmla="*/ 257257 h 779163"/>
              <a:gd name="connsiteX1" fmla="*/ 327121 w 2328636"/>
              <a:gd name="connsiteY1" fmla="*/ 19189 h 779163"/>
              <a:gd name="connsiteX2" fmla="*/ 763582 w 2328636"/>
              <a:gd name="connsiteY2" fmla="*/ 21729 h 779163"/>
              <a:gd name="connsiteX3" fmla="*/ 1583265 w 2328636"/>
              <a:gd name="connsiteY3" fmla="*/ 28425 h 779163"/>
              <a:gd name="connsiteX4" fmla="*/ 2312938 w 2328636"/>
              <a:gd name="connsiteY4" fmla="*/ 83843 h 779163"/>
              <a:gd name="connsiteX5" fmla="*/ 1885801 w 2328636"/>
              <a:gd name="connsiteY5" fmla="*/ 506638 h 779163"/>
              <a:gd name="connsiteX6" fmla="*/ 1696456 w 2328636"/>
              <a:gd name="connsiteY6" fmla="*/ 779111 h 779163"/>
              <a:gd name="connsiteX7" fmla="*/ 724284 w 2328636"/>
              <a:gd name="connsiteY7" fmla="*/ 527189 h 779163"/>
              <a:gd name="connsiteX8" fmla="*/ 10819 w 2328636"/>
              <a:gd name="connsiteY8" fmla="*/ 257257 h 779163"/>
              <a:gd name="connsiteX0" fmla="*/ 10819 w 2395495"/>
              <a:gd name="connsiteY0" fmla="*/ 257257 h 779163"/>
              <a:gd name="connsiteX1" fmla="*/ 327121 w 2395495"/>
              <a:gd name="connsiteY1" fmla="*/ 19189 h 779163"/>
              <a:gd name="connsiteX2" fmla="*/ 763582 w 2395495"/>
              <a:gd name="connsiteY2" fmla="*/ 21729 h 779163"/>
              <a:gd name="connsiteX3" fmla="*/ 1583265 w 2395495"/>
              <a:gd name="connsiteY3" fmla="*/ 28425 h 779163"/>
              <a:gd name="connsiteX4" fmla="*/ 2312938 w 2395495"/>
              <a:gd name="connsiteY4" fmla="*/ 83843 h 779163"/>
              <a:gd name="connsiteX5" fmla="*/ 2353607 w 2395495"/>
              <a:gd name="connsiteY5" fmla="*/ 375899 h 779163"/>
              <a:gd name="connsiteX6" fmla="*/ 1885801 w 2395495"/>
              <a:gd name="connsiteY6" fmla="*/ 506638 h 779163"/>
              <a:gd name="connsiteX7" fmla="*/ 1696456 w 2395495"/>
              <a:gd name="connsiteY7" fmla="*/ 779111 h 779163"/>
              <a:gd name="connsiteX8" fmla="*/ 724284 w 2395495"/>
              <a:gd name="connsiteY8" fmla="*/ 527189 h 779163"/>
              <a:gd name="connsiteX9" fmla="*/ 10819 w 2395495"/>
              <a:gd name="connsiteY9" fmla="*/ 257257 h 779163"/>
              <a:gd name="connsiteX0" fmla="*/ 8326 w 2485366"/>
              <a:gd name="connsiteY0" fmla="*/ 1162421 h 1168635"/>
              <a:gd name="connsiteX1" fmla="*/ 416992 w 2485366"/>
              <a:gd name="connsiteY1" fmla="*/ 19189 h 1168635"/>
              <a:gd name="connsiteX2" fmla="*/ 853453 w 2485366"/>
              <a:gd name="connsiteY2" fmla="*/ 21729 h 1168635"/>
              <a:gd name="connsiteX3" fmla="*/ 1673136 w 2485366"/>
              <a:gd name="connsiteY3" fmla="*/ 28425 h 1168635"/>
              <a:gd name="connsiteX4" fmla="*/ 2402809 w 2485366"/>
              <a:gd name="connsiteY4" fmla="*/ 83843 h 1168635"/>
              <a:gd name="connsiteX5" fmla="*/ 2443478 w 2485366"/>
              <a:gd name="connsiteY5" fmla="*/ 375899 h 1168635"/>
              <a:gd name="connsiteX6" fmla="*/ 1975672 w 2485366"/>
              <a:gd name="connsiteY6" fmla="*/ 506638 h 1168635"/>
              <a:gd name="connsiteX7" fmla="*/ 1786327 w 2485366"/>
              <a:gd name="connsiteY7" fmla="*/ 779111 h 1168635"/>
              <a:gd name="connsiteX8" fmla="*/ 814155 w 2485366"/>
              <a:gd name="connsiteY8" fmla="*/ 527189 h 1168635"/>
              <a:gd name="connsiteX9" fmla="*/ 8326 w 2485366"/>
              <a:gd name="connsiteY9" fmla="*/ 1162421 h 1168635"/>
              <a:gd name="connsiteX0" fmla="*/ 37766 w 2514806"/>
              <a:gd name="connsiteY0" fmla="*/ 1170523 h 1171220"/>
              <a:gd name="connsiteX1" fmla="*/ 163828 w 2514806"/>
              <a:gd name="connsiteY1" fmla="*/ 374765 h 1171220"/>
              <a:gd name="connsiteX2" fmla="*/ 446432 w 2514806"/>
              <a:gd name="connsiteY2" fmla="*/ 27291 h 1171220"/>
              <a:gd name="connsiteX3" fmla="*/ 882893 w 2514806"/>
              <a:gd name="connsiteY3" fmla="*/ 29831 h 1171220"/>
              <a:gd name="connsiteX4" fmla="*/ 1702576 w 2514806"/>
              <a:gd name="connsiteY4" fmla="*/ 36527 h 1171220"/>
              <a:gd name="connsiteX5" fmla="*/ 2432249 w 2514806"/>
              <a:gd name="connsiteY5" fmla="*/ 91945 h 1171220"/>
              <a:gd name="connsiteX6" fmla="*/ 2472918 w 2514806"/>
              <a:gd name="connsiteY6" fmla="*/ 384001 h 1171220"/>
              <a:gd name="connsiteX7" fmla="*/ 2005112 w 2514806"/>
              <a:gd name="connsiteY7" fmla="*/ 514740 h 1171220"/>
              <a:gd name="connsiteX8" fmla="*/ 1815767 w 2514806"/>
              <a:gd name="connsiteY8" fmla="*/ 787213 h 1171220"/>
              <a:gd name="connsiteX9" fmla="*/ 843595 w 2514806"/>
              <a:gd name="connsiteY9" fmla="*/ 535291 h 1171220"/>
              <a:gd name="connsiteX10" fmla="*/ 37766 w 2514806"/>
              <a:gd name="connsiteY10" fmla="*/ 1170523 h 1171220"/>
              <a:gd name="connsiteX0" fmla="*/ 37766 w 2514806"/>
              <a:gd name="connsiteY0" fmla="*/ 1251564 h 1252261"/>
              <a:gd name="connsiteX1" fmla="*/ 163828 w 2514806"/>
              <a:gd name="connsiteY1" fmla="*/ 455806 h 1252261"/>
              <a:gd name="connsiteX2" fmla="*/ 446432 w 2514806"/>
              <a:gd name="connsiteY2" fmla="*/ 108332 h 1252261"/>
              <a:gd name="connsiteX3" fmla="*/ 901365 w 2514806"/>
              <a:gd name="connsiteY3" fmla="*/ 36 h 1252261"/>
              <a:gd name="connsiteX4" fmla="*/ 1702576 w 2514806"/>
              <a:gd name="connsiteY4" fmla="*/ 117568 h 1252261"/>
              <a:gd name="connsiteX5" fmla="*/ 2432249 w 2514806"/>
              <a:gd name="connsiteY5" fmla="*/ 172986 h 1252261"/>
              <a:gd name="connsiteX6" fmla="*/ 2472918 w 2514806"/>
              <a:gd name="connsiteY6" fmla="*/ 465042 h 1252261"/>
              <a:gd name="connsiteX7" fmla="*/ 2005112 w 2514806"/>
              <a:gd name="connsiteY7" fmla="*/ 595781 h 1252261"/>
              <a:gd name="connsiteX8" fmla="*/ 1815767 w 2514806"/>
              <a:gd name="connsiteY8" fmla="*/ 868254 h 1252261"/>
              <a:gd name="connsiteX9" fmla="*/ 843595 w 2514806"/>
              <a:gd name="connsiteY9" fmla="*/ 616332 h 1252261"/>
              <a:gd name="connsiteX10" fmla="*/ 37766 w 2514806"/>
              <a:gd name="connsiteY10" fmla="*/ 1251564 h 1252261"/>
              <a:gd name="connsiteX0" fmla="*/ 49367 w 2526407"/>
              <a:gd name="connsiteY0" fmla="*/ 1251564 h 1476095"/>
              <a:gd name="connsiteX1" fmla="*/ 175429 w 2526407"/>
              <a:gd name="connsiteY1" fmla="*/ 455806 h 1476095"/>
              <a:gd name="connsiteX2" fmla="*/ 458033 w 2526407"/>
              <a:gd name="connsiteY2" fmla="*/ 108332 h 1476095"/>
              <a:gd name="connsiteX3" fmla="*/ 912966 w 2526407"/>
              <a:gd name="connsiteY3" fmla="*/ 36 h 1476095"/>
              <a:gd name="connsiteX4" fmla="*/ 1714177 w 2526407"/>
              <a:gd name="connsiteY4" fmla="*/ 117568 h 1476095"/>
              <a:gd name="connsiteX5" fmla="*/ 2443850 w 2526407"/>
              <a:gd name="connsiteY5" fmla="*/ 172986 h 1476095"/>
              <a:gd name="connsiteX6" fmla="*/ 2484519 w 2526407"/>
              <a:gd name="connsiteY6" fmla="*/ 465042 h 1476095"/>
              <a:gd name="connsiteX7" fmla="*/ 2016713 w 2526407"/>
              <a:gd name="connsiteY7" fmla="*/ 595781 h 1476095"/>
              <a:gd name="connsiteX8" fmla="*/ 1827368 w 2526407"/>
              <a:gd name="connsiteY8" fmla="*/ 868254 h 1476095"/>
              <a:gd name="connsiteX9" fmla="*/ 1021451 w 2526407"/>
              <a:gd name="connsiteY9" fmla="*/ 1466077 h 1476095"/>
              <a:gd name="connsiteX10" fmla="*/ 49367 w 2526407"/>
              <a:gd name="connsiteY10" fmla="*/ 1251564 h 1476095"/>
              <a:gd name="connsiteX0" fmla="*/ 15929 w 2492969"/>
              <a:gd name="connsiteY0" fmla="*/ 1251564 h 1707262"/>
              <a:gd name="connsiteX1" fmla="*/ 141991 w 2492969"/>
              <a:gd name="connsiteY1" fmla="*/ 455806 h 1707262"/>
              <a:gd name="connsiteX2" fmla="*/ 424595 w 2492969"/>
              <a:gd name="connsiteY2" fmla="*/ 108332 h 1707262"/>
              <a:gd name="connsiteX3" fmla="*/ 879528 w 2492969"/>
              <a:gd name="connsiteY3" fmla="*/ 36 h 1707262"/>
              <a:gd name="connsiteX4" fmla="*/ 1680739 w 2492969"/>
              <a:gd name="connsiteY4" fmla="*/ 117568 h 1707262"/>
              <a:gd name="connsiteX5" fmla="*/ 2410412 w 2492969"/>
              <a:gd name="connsiteY5" fmla="*/ 172986 h 1707262"/>
              <a:gd name="connsiteX6" fmla="*/ 2451081 w 2492969"/>
              <a:gd name="connsiteY6" fmla="*/ 465042 h 1707262"/>
              <a:gd name="connsiteX7" fmla="*/ 1983275 w 2492969"/>
              <a:gd name="connsiteY7" fmla="*/ 595781 h 1707262"/>
              <a:gd name="connsiteX8" fmla="*/ 1793930 w 2492969"/>
              <a:gd name="connsiteY8" fmla="*/ 868254 h 1707262"/>
              <a:gd name="connsiteX9" fmla="*/ 988013 w 2492969"/>
              <a:gd name="connsiteY9" fmla="*/ 1466077 h 1707262"/>
              <a:gd name="connsiteX10" fmla="*/ 492973 w 2492969"/>
              <a:gd name="connsiteY10" fmla="*/ 1702716 h 1707262"/>
              <a:gd name="connsiteX11" fmla="*/ 15929 w 2492969"/>
              <a:gd name="connsiteY11" fmla="*/ 1251564 h 1707262"/>
              <a:gd name="connsiteX0" fmla="*/ 5348 w 2482388"/>
              <a:gd name="connsiteY0" fmla="*/ 1251564 h 1702844"/>
              <a:gd name="connsiteX1" fmla="*/ 131410 w 2482388"/>
              <a:gd name="connsiteY1" fmla="*/ 455806 h 1702844"/>
              <a:gd name="connsiteX2" fmla="*/ 414014 w 2482388"/>
              <a:gd name="connsiteY2" fmla="*/ 108332 h 1702844"/>
              <a:gd name="connsiteX3" fmla="*/ 868947 w 2482388"/>
              <a:gd name="connsiteY3" fmla="*/ 36 h 1702844"/>
              <a:gd name="connsiteX4" fmla="*/ 1670158 w 2482388"/>
              <a:gd name="connsiteY4" fmla="*/ 117568 h 1702844"/>
              <a:gd name="connsiteX5" fmla="*/ 2399831 w 2482388"/>
              <a:gd name="connsiteY5" fmla="*/ 172986 h 1702844"/>
              <a:gd name="connsiteX6" fmla="*/ 2440500 w 2482388"/>
              <a:gd name="connsiteY6" fmla="*/ 465042 h 1702844"/>
              <a:gd name="connsiteX7" fmla="*/ 1972694 w 2482388"/>
              <a:gd name="connsiteY7" fmla="*/ 595781 h 1702844"/>
              <a:gd name="connsiteX8" fmla="*/ 1783349 w 2482388"/>
              <a:gd name="connsiteY8" fmla="*/ 868254 h 1702844"/>
              <a:gd name="connsiteX9" fmla="*/ 977432 w 2482388"/>
              <a:gd name="connsiteY9" fmla="*/ 1466077 h 1702844"/>
              <a:gd name="connsiteX10" fmla="*/ 482392 w 2482388"/>
              <a:gd name="connsiteY10" fmla="*/ 1702716 h 1702844"/>
              <a:gd name="connsiteX11" fmla="*/ 297665 w 2482388"/>
              <a:gd name="connsiteY11" fmla="*/ 1425624 h 1702844"/>
              <a:gd name="connsiteX12" fmla="*/ 5348 w 2482388"/>
              <a:gd name="connsiteY12" fmla="*/ 1251564 h 1702844"/>
              <a:gd name="connsiteX0" fmla="*/ 5348 w 2482388"/>
              <a:gd name="connsiteY0" fmla="*/ 1168437 h 1702844"/>
              <a:gd name="connsiteX1" fmla="*/ 131410 w 2482388"/>
              <a:gd name="connsiteY1" fmla="*/ 455806 h 1702844"/>
              <a:gd name="connsiteX2" fmla="*/ 414014 w 2482388"/>
              <a:gd name="connsiteY2" fmla="*/ 108332 h 1702844"/>
              <a:gd name="connsiteX3" fmla="*/ 868947 w 2482388"/>
              <a:gd name="connsiteY3" fmla="*/ 36 h 1702844"/>
              <a:gd name="connsiteX4" fmla="*/ 1670158 w 2482388"/>
              <a:gd name="connsiteY4" fmla="*/ 117568 h 1702844"/>
              <a:gd name="connsiteX5" fmla="*/ 2399831 w 2482388"/>
              <a:gd name="connsiteY5" fmla="*/ 172986 h 1702844"/>
              <a:gd name="connsiteX6" fmla="*/ 2440500 w 2482388"/>
              <a:gd name="connsiteY6" fmla="*/ 465042 h 1702844"/>
              <a:gd name="connsiteX7" fmla="*/ 1972694 w 2482388"/>
              <a:gd name="connsiteY7" fmla="*/ 595781 h 1702844"/>
              <a:gd name="connsiteX8" fmla="*/ 1783349 w 2482388"/>
              <a:gd name="connsiteY8" fmla="*/ 868254 h 1702844"/>
              <a:gd name="connsiteX9" fmla="*/ 977432 w 2482388"/>
              <a:gd name="connsiteY9" fmla="*/ 1466077 h 1702844"/>
              <a:gd name="connsiteX10" fmla="*/ 482392 w 2482388"/>
              <a:gd name="connsiteY10" fmla="*/ 1702716 h 1702844"/>
              <a:gd name="connsiteX11" fmla="*/ 297665 w 2482388"/>
              <a:gd name="connsiteY11" fmla="*/ 1425624 h 1702844"/>
              <a:gd name="connsiteX12" fmla="*/ 5348 w 2482388"/>
              <a:gd name="connsiteY12" fmla="*/ 1168437 h 1702844"/>
              <a:gd name="connsiteX0" fmla="*/ 7761 w 2484801"/>
              <a:gd name="connsiteY0" fmla="*/ 1168437 h 1702844"/>
              <a:gd name="connsiteX1" fmla="*/ 133823 w 2484801"/>
              <a:gd name="connsiteY1" fmla="*/ 455806 h 1702844"/>
              <a:gd name="connsiteX2" fmla="*/ 416427 w 2484801"/>
              <a:gd name="connsiteY2" fmla="*/ 108332 h 1702844"/>
              <a:gd name="connsiteX3" fmla="*/ 871360 w 2484801"/>
              <a:gd name="connsiteY3" fmla="*/ 36 h 1702844"/>
              <a:gd name="connsiteX4" fmla="*/ 1672571 w 2484801"/>
              <a:gd name="connsiteY4" fmla="*/ 117568 h 1702844"/>
              <a:gd name="connsiteX5" fmla="*/ 2402244 w 2484801"/>
              <a:gd name="connsiteY5" fmla="*/ 172986 h 1702844"/>
              <a:gd name="connsiteX6" fmla="*/ 2442913 w 2484801"/>
              <a:gd name="connsiteY6" fmla="*/ 465042 h 1702844"/>
              <a:gd name="connsiteX7" fmla="*/ 1975107 w 2484801"/>
              <a:gd name="connsiteY7" fmla="*/ 595781 h 1702844"/>
              <a:gd name="connsiteX8" fmla="*/ 1785762 w 2484801"/>
              <a:gd name="connsiteY8" fmla="*/ 868254 h 1702844"/>
              <a:gd name="connsiteX9" fmla="*/ 979845 w 2484801"/>
              <a:gd name="connsiteY9" fmla="*/ 1466077 h 1702844"/>
              <a:gd name="connsiteX10" fmla="*/ 484805 w 2484801"/>
              <a:gd name="connsiteY10" fmla="*/ 1702716 h 1702844"/>
              <a:gd name="connsiteX11" fmla="*/ 346260 w 2484801"/>
              <a:gd name="connsiteY11" fmla="*/ 1379442 h 1702844"/>
              <a:gd name="connsiteX12" fmla="*/ 7761 w 2484801"/>
              <a:gd name="connsiteY12" fmla="*/ 1168437 h 1702844"/>
              <a:gd name="connsiteX0" fmla="*/ 7761 w 2484801"/>
              <a:gd name="connsiteY0" fmla="*/ 1168437 h 1675163"/>
              <a:gd name="connsiteX1" fmla="*/ 133823 w 2484801"/>
              <a:gd name="connsiteY1" fmla="*/ 455806 h 1675163"/>
              <a:gd name="connsiteX2" fmla="*/ 416427 w 2484801"/>
              <a:gd name="connsiteY2" fmla="*/ 108332 h 1675163"/>
              <a:gd name="connsiteX3" fmla="*/ 871360 w 2484801"/>
              <a:gd name="connsiteY3" fmla="*/ 36 h 1675163"/>
              <a:gd name="connsiteX4" fmla="*/ 1672571 w 2484801"/>
              <a:gd name="connsiteY4" fmla="*/ 117568 h 1675163"/>
              <a:gd name="connsiteX5" fmla="*/ 2402244 w 2484801"/>
              <a:gd name="connsiteY5" fmla="*/ 172986 h 1675163"/>
              <a:gd name="connsiteX6" fmla="*/ 2442913 w 2484801"/>
              <a:gd name="connsiteY6" fmla="*/ 465042 h 1675163"/>
              <a:gd name="connsiteX7" fmla="*/ 1975107 w 2484801"/>
              <a:gd name="connsiteY7" fmla="*/ 595781 h 1675163"/>
              <a:gd name="connsiteX8" fmla="*/ 1785762 w 2484801"/>
              <a:gd name="connsiteY8" fmla="*/ 868254 h 1675163"/>
              <a:gd name="connsiteX9" fmla="*/ 979845 w 2484801"/>
              <a:gd name="connsiteY9" fmla="*/ 1466077 h 1675163"/>
              <a:gd name="connsiteX10" fmla="*/ 355496 w 2484801"/>
              <a:gd name="connsiteY10" fmla="*/ 1675007 h 1675163"/>
              <a:gd name="connsiteX11" fmla="*/ 346260 w 2484801"/>
              <a:gd name="connsiteY11" fmla="*/ 1379442 h 1675163"/>
              <a:gd name="connsiteX12" fmla="*/ 7761 w 2484801"/>
              <a:gd name="connsiteY12" fmla="*/ 1168437 h 1675163"/>
              <a:gd name="connsiteX0" fmla="*/ 7761 w 2484801"/>
              <a:gd name="connsiteY0" fmla="*/ 1168437 h 1891086"/>
              <a:gd name="connsiteX1" fmla="*/ 133823 w 2484801"/>
              <a:gd name="connsiteY1" fmla="*/ 455806 h 1891086"/>
              <a:gd name="connsiteX2" fmla="*/ 416427 w 2484801"/>
              <a:gd name="connsiteY2" fmla="*/ 108332 h 1891086"/>
              <a:gd name="connsiteX3" fmla="*/ 871360 w 2484801"/>
              <a:gd name="connsiteY3" fmla="*/ 36 h 1891086"/>
              <a:gd name="connsiteX4" fmla="*/ 1672571 w 2484801"/>
              <a:gd name="connsiteY4" fmla="*/ 117568 h 1891086"/>
              <a:gd name="connsiteX5" fmla="*/ 2402244 w 2484801"/>
              <a:gd name="connsiteY5" fmla="*/ 172986 h 1891086"/>
              <a:gd name="connsiteX6" fmla="*/ 2442913 w 2484801"/>
              <a:gd name="connsiteY6" fmla="*/ 465042 h 1891086"/>
              <a:gd name="connsiteX7" fmla="*/ 1975107 w 2484801"/>
              <a:gd name="connsiteY7" fmla="*/ 595781 h 1891086"/>
              <a:gd name="connsiteX8" fmla="*/ 1785762 w 2484801"/>
              <a:gd name="connsiteY8" fmla="*/ 868254 h 1891086"/>
              <a:gd name="connsiteX9" fmla="*/ 979845 w 2484801"/>
              <a:gd name="connsiteY9" fmla="*/ 1466077 h 1891086"/>
              <a:gd name="connsiteX10" fmla="*/ 1196005 w 2484801"/>
              <a:gd name="connsiteY10" fmla="*/ 1887443 h 1891086"/>
              <a:gd name="connsiteX11" fmla="*/ 355496 w 2484801"/>
              <a:gd name="connsiteY11" fmla="*/ 1675007 h 1891086"/>
              <a:gd name="connsiteX12" fmla="*/ 346260 w 2484801"/>
              <a:gd name="connsiteY12" fmla="*/ 1379442 h 1891086"/>
              <a:gd name="connsiteX13" fmla="*/ 7761 w 2484801"/>
              <a:gd name="connsiteY13" fmla="*/ 1168437 h 1891086"/>
              <a:gd name="connsiteX0" fmla="*/ 7761 w 2484801"/>
              <a:gd name="connsiteY0" fmla="*/ 1168437 h 1898924"/>
              <a:gd name="connsiteX1" fmla="*/ 133823 w 2484801"/>
              <a:gd name="connsiteY1" fmla="*/ 455806 h 1898924"/>
              <a:gd name="connsiteX2" fmla="*/ 416427 w 2484801"/>
              <a:gd name="connsiteY2" fmla="*/ 108332 h 1898924"/>
              <a:gd name="connsiteX3" fmla="*/ 871360 w 2484801"/>
              <a:gd name="connsiteY3" fmla="*/ 36 h 1898924"/>
              <a:gd name="connsiteX4" fmla="*/ 1672571 w 2484801"/>
              <a:gd name="connsiteY4" fmla="*/ 117568 h 1898924"/>
              <a:gd name="connsiteX5" fmla="*/ 2402244 w 2484801"/>
              <a:gd name="connsiteY5" fmla="*/ 172986 h 1898924"/>
              <a:gd name="connsiteX6" fmla="*/ 2442913 w 2484801"/>
              <a:gd name="connsiteY6" fmla="*/ 465042 h 1898924"/>
              <a:gd name="connsiteX7" fmla="*/ 1975107 w 2484801"/>
              <a:gd name="connsiteY7" fmla="*/ 595781 h 1898924"/>
              <a:gd name="connsiteX8" fmla="*/ 1785762 w 2484801"/>
              <a:gd name="connsiteY8" fmla="*/ 868254 h 1898924"/>
              <a:gd name="connsiteX9" fmla="*/ 979845 w 2484801"/>
              <a:gd name="connsiteY9" fmla="*/ 1466077 h 1898924"/>
              <a:gd name="connsiteX10" fmla="*/ 1196005 w 2484801"/>
              <a:gd name="connsiteY10" fmla="*/ 1887443 h 1898924"/>
              <a:gd name="connsiteX11" fmla="*/ 549460 w 2484801"/>
              <a:gd name="connsiteY11" fmla="*/ 1795079 h 1898924"/>
              <a:gd name="connsiteX12" fmla="*/ 355496 w 2484801"/>
              <a:gd name="connsiteY12" fmla="*/ 1675007 h 1898924"/>
              <a:gd name="connsiteX13" fmla="*/ 346260 w 2484801"/>
              <a:gd name="connsiteY13" fmla="*/ 1379442 h 1898924"/>
              <a:gd name="connsiteX14" fmla="*/ 7761 w 2484801"/>
              <a:gd name="connsiteY14" fmla="*/ 1168437 h 1898924"/>
              <a:gd name="connsiteX0" fmla="*/ 7761 w 2484801"/>
              <a:gd name="connsiteY0" fmla="*/ 1168437 h 1898924"/>
              <a:gd name="connsiteX1" fmla="*/ 133823 w 2484801"/>
              <a:gd name="connsiteY1" fmla="*/ 455806 h 1898924"/>
              <a:gd name="connsiteX2" fmla="*/ 416427 w 2484801"/>
              <a:gd name="connsiteY2" fmla="*/ 108332 h 1898924"/>
              <a:gd name="connsiteX3" fmla="*/ 871360 w 2484801"/>
              <a:gd name="connsiteY3" fmla="*/ 36 h 1898924"/>
              <a:gd name="connsiteX4" fmla="*/ 1672571 w 2484801"/>
              <a:gd name="connsiteY4" fmla="*/ 117568 h 1898924"/>
              <a:gd name="connsiteX5" fmla="*/ 2402244 w 2484801"/>
              <a:gd name="connsiteY5" fmla="*/ 172986 h 1898924"/>
              <a:gd name="connsiteX6" fmla="*/ 2442913 w 2484801"/>
              <a:gd name="connsiteY6" fmla="*/ 465042 h 1898924"/>
              <a:gd name="connsiteX7" fmla="*/ 1975107 w 2484801"/>
              <a:gd name="connsiteY7" fmla="*/ 595781 h 1898924"/>
              <a:gd name="connsiteX8" fmla="*/ 1785762 w 2484801"/>
              <a:gd name="connsiteY8" fmla="*/ 868254 h 1898924"/>
              <a:gd name="connsiteX9" fmla="*/ 1691045 w 2484801"/>
              <a:gd name="connsiteY9" fmla="*/ 1419895 h 1898924"/>
              <a:gd name="connsiteX10" fmla="*/ 1196005 w 2484801"/>
              <a:gd name="connsiteY10" fmla="*/ 1887443 h 1898924"/>
              <a:gd name="connsiteX11" fmla="*/ 549460 w 2484801"/>
              <a:gd name="connsiteY11" fmla="*/ 1795079 h 1898924"/>
              <a:gd name="connsiteX12" fmla="*/ 355496 w 2484801"/>
              <a:gd name="connsiteY12" fmla="*/ 1675007 h 1898924"/>
              <a:gd name="connsiteX13" fmla="*/ 346260 w 2484801"/>
              <a:gd name="connsiteY13" fmla="*/ 1379442 h 1898924"/>
              <a:gd name="connsiteX14" fmla="*/ 7761 w 2484801"/>
              <a:gd name="connsiteY14" fmla="*/ 1168437 h 1898924"/>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1691045 w 2484801"/>
              <a:gd name="connsiteY9" fmla="*/ 1419895 h 1888591"/>
              <a:gd name="connsiteX10" fmla="*/ 1380733 w 2484801"/>
              <a:gd name="connsiteY10" fmla="*/ 1758133 h 1888591"/>
              <a:gd name="connsiteX11" fmla="*/ 1196005 w 2484801"/>
              <a:gd name="connsiteY11" fmla="*/ 1887443 h 1888591"/>
              <a:gd name="connsiteX12" fmla="*/ 549460 w 2484801"/>
              <a:gd name="connsiteY12" fmla="*/ 1795079 h 1888591"/>
              <a:gd name="connsiteX13" fmla="*/ 355496 w 2484801"/>
              <a:gd name="connsiteY13" fmla="*/ 1675007 h 1888591"/>
              <a:gd name="connsiteX14" fmla="*/ 346260 w 2484801"/>
              <a:gd name="connsiteY14" fmla="*/ 1379442 h 1888591"/>
              <a:gd name="connsiteX15" fmla="*/ 7761 w 2484801"/>
              <a:gd name="connsiteY15" fmla="*/ 1168437 h 1888591"/>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2332078 w 2484801"/>
              <a:gd name="connsiteY9" fmla="*/ 1194716 h 1888591"/>
              <a:gd name="connsiteX10" fmla="*/ 1691045 w 2484801"/>
              <a:gd name="connsiteY10" fmla="*/ 1419895 h 1888591"/>
              <a:gd name="connsiteX11" fmla="*/ 1380733 w 2484801"/>
              <a:gd name="connsiteY11" fmla="*/ 1758133 h 1888591"/>
              <a:gd name="connsiteX12" fmla="*/ 1196005 w 2484801"/>
              <a:gd name="connsiteY12" fmla="*/ 1887443 h 1888591"/>
              <a:gd name="connsiteX13" fmla="*/ 549460 w 2484801"/>
              <a:gd name="connsiteY13" fmla="*/ 1795079 h 1888591"/>
              <a:gd name="connsiteX14" fmla="*/ 355496 w 2484801"/>
              <a:gd name="connsiteY14" fmla="*/ 1675007 h 1888591"/>
              <a:gd name="connsiteX15" fmla="*/ 346260 w 2484801"/>
              <a:gd name="connsiteY15" fmla="*/ 1379442 h 1888591"/>
              <a:gd name="connsiteX16" fmla="*/ 7761 w 2484801"/>
              <a:gd name="connsiteY16" fmla="*/ 1168437 h 1888591"/>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2332078 w 2484801"/>
              <a:gd name="connsiteY9" fmla="*/ 1194716 h 1888591"/>
              <a:gd name="connsiteX10" fmla="*/ 2184296 w 2484801"/>
              <a:gd name="connsiteY10" fmla="*/ 1416389 h 1888591"/>
              <a:gd name="connsiteX11" fmla="*/ 1691045 w 2484801"/>
              <a:gd name="connsiteY11" fmla="*/ 1419895 h 1888591"/>
              <a:gd name="connsiteX12" fmla="*/ 1380733 w 2484801"/>
              <a:gd name="connsiteY12" fmla="*/ 1758133 h 1888591"/>
              <a:gd name="connsiteX13" fmla="*/ 1196005 w 2484801"/>
              <a:gd name="connsiteY13" fmla="*/ 1887443 h 1888591"/>
              <a:gd name="connsiteX14" fmla="*/ 549460 w 2484801"/>
              <a:gd name="connsiteY14" fmla="*/ 1795079 h 1888591"/>
              <a:gd name="connsiteX15" fmla="*/ 355496 w 2484801"/>
              <a:gd name="connsiteY15" fmla="*/ 1675007 h 1888591"/>
              <a:gd name="connsiteX16" fmla="*/ 346260 w 2484801"/>
              <a:gd name="connsiteY16" fmla="*/ 1379442 h 1888591"/>
              <a:gd name="connsiteX17" fmla="*/ 7761 w 2484801"/>
              <a:gd name="connsiteY17" fmla="*/ 1168437 h 1888591"/>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2332078 w 2484801"/>
              <a:gd name="connsiteY9" fmla="*/ 1194716 h 1888591"/>
              <a:gd name="connsiteX10" fmla="*/ 2184296 w 2484801"/>
              <a:gd name="connsiteY10" fmla="*/ 1416389 h 1888591"/>
              <a:gd name="connsiteX11" fmla="*/ 1814842 w 2484801"/>
              <a:gd name="connsiteY11" fmla="*/ 1287080 h 1888591"/>
              <a:gd name="connsiteX12" fmla="*/ 1691045 w 2484801"/>
              <a:gd name="connsiteY12" fmla="*/ 1419895 h 1888591"/>
              <a:gd name="connsiteX13" fmla="*/ 1380733 w 2484801"/>
              <a:gd name="connsiteY13" fmla="*/ 1758133 h 1888591"/>
              <a:gd name="connsiteX14" fmla="*/ 1196005 w 2484801"/>
              <a:gd name="connsiteY14" fmla="*/ 1887443 h 1888591"/>
              <a:gd name="connsiteX15" fmla="*/ 549460 w 2484801"/>
              <a:gd name="connsiteY15" fmla="*/ 1795079 h 1888591"/>
              <a:gd name="connsiteX16" fmla="*/ 355496 w 2484801"/>
              <a:gd name="connsiteY16" fmla="*/ 1675007 h 1888591"/>
              <a:gd name="connsiteX17" fmla="*/ 346260 w 2484801"/>
              <a:gd name="connsiteY17" fmla="*/ 1379442 h 1888591"/>
              <a:gd name="connsiteX18" fmla="*/ 7761 w 2484801"/>
              <a:gd name="connsiteY18" fmla="*/ 1168437 h 1888591"/>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2258187 w 2484801"/>
              <a:gd name="connsiteY9" fmla="*/ 1157771 h 1888591"/>
              <a:gd name="connsiteX10" fmla="*/ 2184296 w 2484801"/>
              <a:gd name="connsiteY10" fmla="*/ 1416389 h 1888591"/>
              <a:gd name="connsiteX11" fmla="*/ 1814842 w 2484801"/>
              <a:gd name="connsiteY11" fmla="*/ 1287080 h 1888591"/>
              <a:gd name="connsiteX12" fmla="*/ 1691045 w 2484801"/>
              <a:gd name="connsiteY12" fmla="*/ 1419895 h 1888591"/>
              <a:gd name="connsiteX13" fmla="*/ 1380733 w 2484801"/>
              <a:gd name="connsiteY13" fmla="*/ 1758133 h 1888591"/>
              <a:gd name="connsiteX14" fmla="*/ 1196005 w 2484801"/>
              <a:gd name="connsiteY14" fmla="*/ 1887443 h 1888591"/>
              <a:gd name="connsiteX15" fmla="*/ 549460 w 2484801"/>
              <a:gd name="connsiteY15" fmla="*/ 1795079 h 1888591"/>
              <a:gd name="connsiteX16" fmla="*/ 355496 w 2484801"/>
              <a:gd name="connsiteY16" fmla="*/ 1675007 h 1888591"/>
              <a:gd name="connsiteX17" fmla="*/ 346260 w 2484801"/>
              <a:gd name="connsiteY17" fmla="*/ 1379442 h 1888591"/>
              <a:gd name="connsiteX18" fmla="*/ 7761 w 2484801"/>
              <a:gd name="connsiteY18" fmla="*/ 1168437 h 1888591"/>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2276660 w 2484801"/>
              <a:gd name="connsiteY9" fmla="*/ 1102353 h 1888591"/>
              <a:gd name="connsiteX10" fmla="*/ 2184296 w 2484801"/>
              <a:gd name="connsiteY10" fmla="*/ 1416389 h 1888591"/>
              <a:gd name="connsiteX11" fmla="*/ 1814842 w 2484801"/>
              <a:gd name="connsiteY11" fmla="*/ 1287080 h 1888591"/>
              <a:gd name="connsiteX12" fmla="*/ 1691045 w 2484801"/>
              <a:gd name="connsiteY12" fmla="*/ 1419895 h 1888591"/>
              <a:gd name="connsiteX13" fmla="*/ 1380733 w 2484801"/>
              <a:gd name="connsiteY13" fmla="*/ 1758133 h 1888591"/>
              <a:gd name="connsiteX14" fmla="*/ 1196005 w 2484801"/>
              <a:gd name="connsiteY14" fmla="*/ 1887443 h 1888591"/>
              <a:gd name="connsiteX15" fmla="*/ 549460 w 2484801"/>
              <a:gd name="connsiteY15" fmla="*/ 1795079 h 1888591"/>
              <a:gd name="connsiteX16" fmla="*/ 355496 w 2484801"/>
              <a:gd name="connsiteY16" fmla="*/ 1675007 h 1888591"/>
              <a:gd name="connsiteX17" fmla="*/ 346260 w 2484801"/>
              <a:gd name="connsiteY17" fmla="*/ 1379442 h 1888591"/>
              <a:gd name="connsiteX18" fmla="*/ 7761 w 2484801"/>
              <a:gd name="connsiteY18" fmla="*/ 1168437 h 1888591"/>
              <a:gd name="connsiteX0" fmla="*/ 7761 w 2522086"/>
              <a:gd name="connsiteY0" fmla="*/ 1168437 h 1888591"/>
              <a:gd name="connsiteX1" fmla="*/ 133823 w 2522086"/>
              <a:gd name="connsiteY1" fmla="*/ 455806 h 1888591"/>
              <a:gd name="connsiteX2" fmla="*/ 416427 w 2522086"/>
              <a:gd name="connsiteY2" fmla="*/ 108332 h 1888591"/>
              <a:gd name="connsiteX3" fmla="*/ 871360 w 2522086"/>
              <a:gd name="connsiteY3" fmla="*/ 36 h 1888591"/>
              <a:gd name="connsiteX4" fmla="*/ 1672571 w 2522086"/>
              <a:gd name="connsiteY4" fmla="*/ 117568 h 1888591"/>
              <a:gd name="connsiteX5" fmla="*/ 2474434 w 2522086"/>
              <a:gd name="connsiteY5" fmla="*/ 100797 h 1888591"/>
              <a:gd name="connsiteX6" fmla="*/ 2442913 w 2522086"/>
              <a:gd name="connsiteY6" fmla="*/ 465042 h 1888591"/>
              <a:gd name="connsiteX7" fmla="*/ 1975107 w 2522086"/>
              <a:gd name="connsiteY7" fmla="*/ 595781 h 1888591"/>
              <a:gd name="connsiteX8" fmla="*/ 1785762 w 2522086"/>
              <a:gd name="connsiteY8" fmla="*/ 868254 h 1888591"/>
              <a:gd name="connsiteX9" fmla="*/ 2276660 w 2522086"/>
              <a:gd name="connsiteY9" fmla="*/ 1102353 h 1888591"/>
              <a:gd name="connsiteX10" fmla="*/ 2184296 w 2522086"/>
              <a:gd name="connsiteY10" fmla="*/ 1416389 h 1888591"/>
              <a:gd name="connsiteX11" fmla="*/ 1814842 w 2522086"/>
              <a:gd name="connsiteY11" fmla="*/ 1287080 h 1888591"/>
              <a:gd name="connsiteX12" fmla="*/ 1691045 w 2522086"/>
              <a:gd name="connsiteY12" fmla="*/ 1419895 h 1888591"/>
              <a:gd name="connsiteX13" fmla="*/ 1380733 w 2522086"/>
              <a:gd name="connsiteY13" fmla="*/ 1758133 h 1888591"/>
              <a:gd name="connsiteX14" fmla="*/ 1196005 w 2522086"/>
              <a:gd name="connsiteY14" fmla="*/ 1887443 h 1888591"/>
              <a:gd name="connsiteX15" fmla="*/ 549460 w 2522086"/>
              <a:gd name="connsiteY15" fmla="*/ 1795079 h 1888591"/>
              <a:gd name="connsiteX16" fmla="*/ 355496 w 2522086"/>
              <a:gd name="connsiteY16" fmla="*/ 1675007 h 1888591"/>
              <a:gd name="connsiteX17" fmla="*/ 346260 w 2522086"/>
              <a:gd name="connsiteY17" fmla="*/ 1379442 h 1888591"/>
              <a:gd name="connsiteX18" fmla="*/ 7761 w 2522086"/>
              <a:gd name="connsiteY18" fmla="*/ 1168437 h 1888591"/>
              <a:gd name="connsiteX0" fmla="*/ 7761 w 2522086"/>
              <a:gd name="connsiteY0" fmla="*/ 1409038 h 2129192"/>
              <a:gd name="connsiteX1" fmla="*/ 133823 w 2522086"/>
              <a:gd name="connsiteY1" fmla="*/ 696407 h 2129192"/>
              <a:gd name="connsiteX2" fmla="*/ 416427 w 2522086"/>
              <a:gd name="connsiteY2" fmla="*/ 348933 h 2129192"/>
              <a:gd name="connsiteX3" fmla="*/ 702918 w 2522086"/>
              <a:gd name="connsiteY3" fmla="*/ 6 h 2129192"/>
              <a:gd name="connsiteX4" fmla="*/ 1672571 w 2522086"/>
              <a:gd name="connsiteY4" fmla="*/ 358169 h 2129192"/>
              <a:gd name="connsiteX5" fmla="*/ 2474434 w 2522086"/>
              <a:gd name="connsiteY5" fmla="*/ 341398 h 2129192"/>
              <a:gd name="connsiteX6" fmla="*/ 2442913 w 2522086"/>
              <a:gd name="connsiteY6" fmla="*/ 705643 h 2129192"/>
              <a:gd name="connsiteX7" fmla="*/ 1975107 w 2522086"/>
              <a:gd name="connsiteY7" fmla="*/ 836382 h 2129192"/>
              <a:gd name="connsiteX8" fmla="*/ 1785762 w 2522086"/>
              <a:gd name="connsiteY8" fmla="*/ 1108855 h 2129192"/>
              <a:gd name="connsiteX9" fmla="*/ 2276660 w 2522086"/>
              <a:gd name="connsiteY9" fmla="*/ 1342954 h 2129192"/>
              <a:gd name="connsiteX10" fmla="*/ 2184296 w 2522086"/>
              <a:gd name="connsiteY10" fmla="*/ 1656990 h 2129192"/>
              <a:gd name="connsiteX11" fmla="*/ 1814842 w 2522086"/>
              <a:gd name="connsiteY11" fmla="*/ 1527681 h 2129192"/>
              <a:gd name="connsiteX12" fmla="*/ 1691045 w 2522086"/>
              <a:gd name="connsiteY12" fmla="*/ 1660496 h 2129192"/>
              <a:gd name="connsiteX13" fmla="*/ 1380733 w 2522086"/>
              <a:gd name="connsiteY13" fmla="*/ 1998734 h 2129192"/>
              <a:gd name="connsiteX14" fmla="*/ 1196005 w 2522086"/>
              <a:gd name="connsiteY14" fmla="*/ 2128044 h 2129192"/>
              <a:gd name="connsiteX15" fmla="*/ 549460 w 2522086"/>
              <a:gd name="connsiteY15" fmla="*/ 2035680 h 2129192"/>
              <a:gd name="connsiteX16" fmla="*/ 355496 w 2522086"/>
              <a:gd name="connsiteY16" fmla="*/ 1915608 h 2129192"/>
              <a:gd name="connsiteX17" fmla="*/ 346260 w 2522086"/>
              <a:gd name="connsiteY17" fmla="*/ 1620043 h 2129192"/>
              <a:gd name="connsiteX18" fmla="*/ 7761 w 2522086"/>
              <a:gd name="connsiteY18" fmla="*/ 1409038 h 2129192"/>
              <a:gd name="connsiteX0" fmla="*/ 7761 w 2522086"/>
              <a:gd name="connsiteY0" fmla="*/ 1411171 h 2131325"/>
              <a:gd name="connsiteX1" fmla="*/ 133823 w 2522086"/>
              <a:gd name="connsiteY1" fmla="*/ 698540 h 2131325"/>
              <a:gd name="connsiteX2" fmla="*/ 380332 w 2522086"/>
              <a:gd name="connsiteY2" fmla="*/ 218718 h 2131325"/>
              <a:gd name="connsiteX3" fmla="*/ 702918 w 2522086"/>
              <a:gd name="connsiteY3" fmla="*/ 2139 h 2131325"/>
              <a:gd name="connsiteX4" fmla="*/ 1672571 w 2522086"/>
              <a:gd name="connsiteY4" fmla="*/ 360302 h 2131325"/>
              <a:gd name="connsiteX5" fmla="*/ 2474434 w 2522086"/>
              <a:gd name="connsiteY5" fmla="*/ 343531 h 2131325"/>
              <a:gd name="connsiteX6" fmla="*/ 2442913 w 2522086"/>
              <a:gd name="connsiteY6" fmla="*/ 707776 h 2131325"/>
              <a:gd name="connsiteX7" fmla="*/ 1975107 w 2522086"/>
              <a:gd name="connsiteY7" fmla="*/ 838515 h 2131325"/>
              <a:gd name="connsiteX8" fmla="*/ 1785762 w 2522086"/>
              <a:gd name="connsiteY8" fmla="*/ 1110988 h 2131325"/>
              <a:gd name="connsiteX9" fmla="*/ 2276660 w 2522086"/>
              <a:gd name="connsiteY9" fmla="*/ 1345087 h 2131325"/>
              <a:gd name="connsiteX10" fmla="*/ 2184296 w 2522086"/>
              <a:gd name="connsiteY10" fmla="*/ 1659123 h 2131325"/>
              <a:gd name="connsiteX11" fmla="*/ 1814842 w 2522086"/>
              <a:gd name="connsiteY11" fmla="*/ 1529814 h 2131325"/>
              <a:gd name="connsiteX12" fmla="*/ 1691045 w 2522086"/>
              <a:gd name="connsiteY12" fmla="*/ 1662629 h 2131325"/>
              <a:gd name="connsiteX13" fmla="*/ 1380733 w 2522086"/>
              <a:gd name="connsiteY13" fmla="*/ 2000867 h 2131325"/>
              <a:gd name="connsiteX14" fmla="*/ 1196005 w 2522086"/>
              <a:gd name="connsiteY14" fmla="*/ 2130177 h 2131325"/>
              <a:gd name="connsiteX15" fmla="*/ 549460 w 2522086"/>
              <a:gd name="connsiteY15" fmla="*/ 2037813 h 2131325"/>
              <a:gd name="connsiteX16" fmla="*/ 355496 w 2522086"/>
              <a:gd name="connsiteY16" fmla="*/ 1917741 h 2131325"/>
              <a:gd name="connsiteX17" fmla="*/ 346260 w 2522086"/>
              <a:gd name="connsiteY17" fmla="*/ 1622176 h 2131325"/>
              <a:gd name="connsiteX18" fmla="*/ 7761 w 2522086"/>
              <a:gd name="connsiteY18" fmla="*/ 1411171 h 2131325"/>
              <a:gd name="connsiteX0" fmla="*/ 7761 w 2522086"/>
              <a:gd name="connsiteY0" fmla="*/ 1458876 h 2179030"/>
              <a:gd name="connsiteX1" fmla="*/ 133823 w 2522086"/>
              <a:gd name="connsiteY1" fmla="*/ 746245 h 2179030"/>
              <a:gd name="connsiteX2" fmla="*/ 380332 w 2522086"/>
              <a:gd name="connsiteY2" fmla="*/ 266423 h 2179030"/>
              <a:gd name="connsiteX3" fmla="*/ 594634 w 2522086"/>
              <a:gd name="connsiteY3" fmla="*/ 1718 h 2179030"/>
              <a:gd name="connsiteX4" fmla="*/ 1672571 w 2522086"/>
              <a:gd name="connsiteY4" fmla="*/ 408007 h 2179030"/>
              <a:gd name="connsiteX5" fmla="*/ 2474434 w 2522086"/>
              <a:gd name="connsiteY5" fmla="*/ 391236 h 2179030"/>
              <a:gd name="connsiteX6" fmla="*/ 2442913 w 2522086"/>
              <a:gd name="connsiteY6" fmla="*/ 755481 h 2179030"/>
              <a:gd name="connsiteX7" fmla="*/ 1975107 w 2522086"/>
              <a:gd name="connsiteY7" fmla="*/ 886220 h 2179030"/>
              <a:gd name="connsiteX8" fmla="*/ 1785762 w 2522086"/>
              <a:gd name="connsiteY8" fmla="*/ 1158693 h 2179030"/>
              <a:gd name="connsiteX9" fmla="*/ 2276660 w 2522086"/>
              <a:gd name="connsiteY9" fmla="*/ 1392792 h 2179030"/>
              <a:gd name="connsiteX10" fmla="*/ 2184296 w 2522086"/>
              <a:gd name="connsiteY10" fmla="*/ 1706828 h 2179030"/>
              <a:gd name="connsiteX11" fmla="*/ 1814842 w 2522086"/>
              <a:gd name="connsiteY11" fmla="*/ 1577519 h 2179030"/>
              <a:gd name="connsiteX12" fmla="*/ 1691045 w 2522086"/>
              <a:gd name="connsiteY12" fmla="*/ 1710334 h 2179030"/>
              <a:gd name="connsiteX13" fmla="*/ 1380733 w 2522086"/>
              <a:gd name="connsiteY13" fmla="*/ 2048572 h 2179030"/>
              <a:gd name="connsiteX14" fmla="*/ 1196005 w 2522086"/>
              <a:gd name="connsiteY14" fmla="*/ 2177882 h 2179030"/>
              <a:gd name="connsiteX15" fmla="*/ 549460 w 2522086"/>
              <a:gd name="connsiteY15" fmla="*/ 2085518 h 2179030"/>
              <a:gd name="connsiteX16" fmla="*/ 355496 w 2522086"/>
              <a:gd name="connsiteY16" fmla="*/ 1965446 h 2179030"/>
              <a:gd name="connsiteX17" fmla="*/ 346260 w 2522086"/>
              <a:gd name="connsiteY17" fmla="*/ 1669881 h 2179030"/>
              <a:gd name="connsiteX18" fmla="*/ 7761 w 2522086"/>
              <a:gd name="connsiteY18" fmla="*/ 1458876 h 2179030"/>
              <a:gd name="connsiteX0" fmla="*/ 7761 w 2522086"/>
              <a:gd name="connsiteY0" fmla="*/ 1458876 h 2179030"/>
              <a:gd name="connsiteX1" fmla="*/ 133823 w 2522086"/>
              <a:gd name="connsiteY1" fmla="*/ 746245 h 2179030"/>
              <a:gd name="connsiteX2" fmla="*/ 320174 w 2522086"/>
              <a:gd name="connsiteY2" fmla="*/ 266423 h 2179030"/>
              <a:gd name="connsiteX3" fmla="*/ 594634 w 2522086"/>
              <a:gd name="connsiteY3" fmla="*/ 1718 h 2179030"/>
              <a:gd name="connsiteX4" fmla="*/ 1672571 w 2522086"/>
              <a:gd name="connsiteY4" fmla="*/ 408007 h 2179030"/>
              <a:gd name="connsiteX5" fmla="*/ 2474434 w 2522086"/>
              <a:gd name="connsiteY5" fmla="*/ 391236 h 2179030"/>
              <a:gd name="connsiteX6" fmla="*/ 2442913 w 2522086"/>
              <a:gd name="connsiteY6" fmla="*/ 755481 h 2179030"/>
              <a:gd name="connsiteX7" fmla="*/ 1975107 w 2522086"/>
              <a:gd name="connsiteY7" fmla="*/ 886220 h 2179030"/>
              <a:gd name="connsiteX8" fmla="*/ 1785762 w 2522086"/>
              <a:gd name="connsiteY8" fmla="*/ 1158693 h 2179030"/>
              <a:gd name="connsiteX9" fmla="*/ 2276660 w 2522086"/>
              <a:gd name="connsiteY9" fmla="*/ 1392792 h 2179030"/>
              <a:gd name="connsiteX10" fmla="*/ 2184296 w 2522086"/>
              <a:gd name="connsiteY10" fmla="*/ 1706828 h 2179030"/>
              <a:gd name="connsiteX11" fmla="*/ 1814842 w 2522086"/>
              <a:gd name="connsiteY11" fmla="*/ 1577519 h 2179030"/>
              <a:gd name="connsiteX12" fmla="*/ 1691045 w 2522086"/>
              <a:gd name="connsiteY12" fmla="*/ 1710334 h 2179030"/>
              <a:gd name="connsiteX13" fmla="*/ 1380733 w 2522086"/>
              <a:gd name="connsiteY13" fmla="*/ 2048572 h 2179030"/>
              <a:gd name="connsiteX14" fmla="*/ 1196005 w 2522086"/>
              <a:gd name="connsiteY14" fmla="*/ 2177882 h 2179030"/>
              <a:gd name="connsiteX15" fmla="*/ 549460 w 2522086"/>
              <a:gd name="connsiteY15" fmla="*/ 2085518 h 2179030"/>
              <a:gd name="connsiteX16" fmla="*/ 355496 w 2522086"/>
              <a:gd name="connsiteY16" fmla="*/ 1965446 h 2179030"/>
              <a:gd name="connsiteX17" fmla="*/ 346260 w 2522086"/>
              <a:gd name="connsiteY17" fmla="*/ 1669881 h 2179030"/>
              <a:gd name="connsiteX18" fmla="*/ 7761 w 2522086"/>
              <a:gd name="connsiteY18" fmla="*/ 1458876 h 2179030"/>
              <a:gd name="connsiteX0" fmla="*/ 7761 w 2619216"/>
              <a:gd name="connsiteY0" fmla="*/ 1458521 h 2178675"/>
              <a:gd name="connsiteX1" fmla="*/ 133823 w 2619216"/>
              <a:gd name="connsiteY1" fmla="*/ 745890 h 2178675"/>
              <a:gd name="connsiteX2" fmla="*/ 320174 w 2619216"/>
              <a:gd name="connsiteY2" fmla="*/ 266068 h 2178675"/>
              <a:gd name="connsiteX3" fmla="*/ 594634 w 2619216"/>
              <a:gd name="connsiteY3" fmla="*/ 1363 h 2178675"/>
              <a:gd name="connsiteX4" fmla="*/ 2474434 w 2619216"/>
              <a:gd name="connsiteY4" fmla="*/ 390881 h 2178675"/>
              <a:gd name="connsiteX5" fmla="*/ 2442913 w 2619216"/>
              <a:gd name="connsiteY5" fmla="*/ 755126 h 2178675"/>
              <a:gd name="connsiteX6" fmla="*/ 1975107 w 2619216"/>
              <a:gd name="connsiteY6" fmla="*/ 885865 h 2178675"/>
              <a:gd name="connsiteX7" fmla="*/ 1785762 w 2619216"/>
              <a:gd name="connsiteY7" fmla="*/ 1158338 h 2178675"/>
              <a:gd name="connsiteX8" fmla="*/ 2276660 w 2619216"/>
              <a:gd name="connsiteY8" fmla="*/ 1392437 h 2178675"/>
              <a:gd name="connsiteX9" fmla="*/ 2184296 w 2619216"/>
              <a:gd name="connsiteY9" fmla="*/ 1706473 h 2178675"/>
              <a:gd name="connsiteX10" fmla="*/ 1814842 w 2619216"/>
              <a:gd name="connsiteY10" fmla="*/ 1577164 h 2178675"/>
              <a:gd name="connsiteX11" fmla="*/ 1691045 w 2619216"/>
              <a:gd name="connsiteY11" fmla="*/ 1709979 h 2178675"/>
              <a:gd name="connsiteX12" fmla="*/ 1380733 w 2619216"/>
              <a:gd name="connsiteY12" fmla="*/ 2048217 h 2178675"/>
              <a:gd name="connsiteX13" fmla="*/ 1196005 w 2619216"/>
              <a:gd name="connsiteY13" fmla="*/ 2177527 h 2178675"/>
              <a:gd name="connsiteX14" fmla="*/ 549460 w 2619216"/>
              <a:gd name="connsiteY14" fmla="*/ 2085163 h 2178675"/>
              <a:gd name="connsiteX15" fmla="*/ 355496 w 2619216"/>
              <a:gd name="connsiteY15" fmla="*/ 1965091 h 2178675"/>
              <a:gd name="connsiteX16" fmla="*/ 346260 w 2619216"/>
              <a:gd name="connsiteY16" fmla="*/ 1669526 h 2178675"/>
              <a:gd name="connsiteX17" fmla="*/ 7761 w 2619216"/>
              <a:gd name="connsiteY17" fmla="*/ 1458521 h 2178675"/>
              <a:gd name="connsiteX0" fmla="*/ 7761 w 2627947"/>
              <a:gd name="connsiteY0" fmla="*/ 1457552 h 2177706"/>
              <a:gd name="connsiteX1" fmla="*/ 133823 w 2627947"/>
              <a:gd name="connsiteY1" fmla="*/ 744921 h 2177706"/>
              <a:gd name="connsiteX2" fmla="*/ 320174 w 2627947"/>
              <a:gd name="connsiteY2" fmla="*/ 265099 h 2177706"/>
              <a:gd name="connsiteX3" fmla="*/ 594634 w 2627947"/>
              <a:gd name="connsiteY3" fmla="*/ 394 h 2177706"/>
              <a:gd name="connsiteX4" fmla="*/ 2486465 w 2627947"/>
              <a:gd name="connsiteY4" fmla="*/ 329754 h 2177706"/>
              <a:gd name="connsiteX5" fmla="*/ 2442913 w 2627947"/>
              <a:gd name="connsiteY5" fmla="*/ 754157 h 2177706"/>
              <a:gd name="connsiteX6" fmla="*/ 1975107 w 2627947"/>
              <a:gd name="connsiteY6" fmla="*/ 884896 h 2177706"/>
              <a:gd name="connsiteX7" fmla="*/ 1785762 w 2627947"/>
              <a:gd name="connsiteY7" fmla="*/ 1157369 h 2177706"/>
              <a:gd name="connsiteX8" fmla="*/ 2276660 w 2627947"/>
              <a:gd name="connsiteY8" fmla="*/ 1391468 h 2177706"/>
              <a:gd name="connsiteX9" fmla="*/ 2184296 w 2627947"/>
              <a:gd name="connsiteY9" fmla="*/ 1705504 h 2177706"/>
              <a:gd name="connsiteX10" fmla="*/ 1814842 w 2627947"/>
              <a:gd name="connsiteY10" fmla="*/ 1576195 h 2177706"/>
              <a:gd name="connsiteX11" fmla="*/ 1691045 w 2627947"/>
              <a:gd name="connsiteY11" fmla="*/ 1709010 h 2177706"/>
              <a:gd name="connsiteX12" fmla="*/ 1380733 w 2627947"/>
              <a:gd name="connsiteY12" fmla="*/ 2047248 h 2177706"/>
              <a:gd name="connsiteX13" fmla="*/ 1196005 w 2627947"/>
              <a:gd name="connsiteY13" fmla="*/ 2176558 h 2177706"/>
              <a:gd name="connsiteX14" fmla="*/ 549460 w 2627947"/>
              <a:gd name="connsiteY14" fmla="*/ 2084194 h 2177706"/>
              <a:gd name="connsiteX15" fmla="*/ 355496 w 2627947"/>
              <a:gd name="connsiteY15" fmla="*/ 1964122 h 2177706"/>
              <a:gd name="connsiteX16" fmla="*/ 346260 w 2627947"/>
              <a:gd name="connsiteY16" fmla="*/ 1668557 h 2177706"/>
              <a:gd name="connsiteX17" fmla="*/ 7761 w 2627947"/>
              <a:gd name="connsiteY17" fmla="*/ 1457552 h 2177706"/>
              <a:gd name="connsiteX0" fmla="*/ 7761 w 2627947"/>
              <a:gd name="connsiteY0" fmla="*/ 1541664 h 2261818"/>
              <a:gd name="connsiteX1" fmla="*/ 133823 w 2627947"/>
              <a:gd name="connsiteY1" fmla="*/ 829033 h 2261818"/>
              <a:gd name="connsiteX2" fmla="*/ 320174 w 2627947"/>
              <a:gd name="connsiteY2" fmla="*/ 349211 h 2261818"/>
              <a:gd name="connsiteX3" fmla="*/ 630729 w 2627947"/>
              <a:gd name="connsiteY3" fmla="*/ 285 h 2261818"/>
              <a:gd name="connsiteX4" fmla="*/ 2486465 w 2627947"/>
              <a:gd name="connsiteY4" fmla="*/ 413866 h 2261818"/>
              <a:gd name="connsiteX5" fmla="*/ 2442913 w 2627947"/>
              <a:gd name="connsiteY5" fmla="*/ 838269 h 2261818"/>
              <a:gd name="connsiteX6" fmla="*/ 1975107 w 2627947"/>
              <a:gd name="connsiteY6" fmla="*/ 969008 h 2261818"/>
              <a:gd name="connsiteX7" fmla="*/ 1785762 w 2627947"/>
              <a:gd name="connsiteY7" fmla="*/ 1241481 h 2261818"/>
              <a:gd name="connsiteX8" fmla="*/ 2276660 w 2627947"/>
              <a:gd name="connsiteY8" fmla="*/ 1475580 h 2261818"/>
              <a:gd name="connsiteX9" fmla="*/ 2184296 w 2627947"/>
              <a:gd name="connsiteY9" fmla="*/ 1789616 h 2261818"/>
              <a:gd name="connsiteX10" fmla="*/ 1814842 w 2627947"/>
              <a:gd name="connsiteY10" fmla="*/ 1660307 h 2261818"/>
              <a:gd name="connsiteX11" fmla="*/ 1691045 w 2627947"/>
              <a:gd name="connsiteY11" fmla="*/ 1793122 h 2261818"/>
              <a:gd name="connsiteX12" fmla="*/ 1380733 w 2627947"/>
              <a:gd name="connsiteY12" fmla="*/ 2131360 h 2261818"/>
              <a:gd name="connsiteX13" fmla="*/ 1196005 w 2627947"/>
              <a:gd name="connsiteY13" fmla="*/ 2260670 h 2261818"/>
              <a:gd name="connsiteX14" fmla="*/ 549460 w 2627947"/>
              <a:gd name="connsiteY14" fmla="*/ 2168306 h 2261818"/>
              <a:gd name="connsiteX15" fmla="*/ 355496 w 2627947"/>
              <a:gd name="connsiteY15" fmla="*/ 2048234 h 2261818"/>
              <a:gd name="connsiteX16" fmla="*/ 346260 w 2627947"/>
              <a:gd name="connsiteY16" fmla="*/ 1752669 h 2261818"/>
              <a:gd name="connsiteX17" fmla="*/ 7761 w 2627947"/>
              <a:gd name="connsiteY17" fmla="*/ 1541664 h 2261818"/>
              <a:gd name="connsiteX0" fmla="*/ 7761 w 2627947"/>
              <a:gd name="connsiteY0" fmla="*/ 1541878 h 2262032"/>
              <a:gd name="connsiteX1" fmla="*/ 133823 w 2627947"/>
              <a:gd name="connsiteY1" fmla="*/ 829247 h 2262032"/>
              <a:gd name="connsiteX2" fmla="*/ 320174 w 2627947"/>
              <a:gd name="connsiteY2" fmla="*/ 349425 h 2262032"/>
              <a:gd name="connsiteX3" fmla="*/ 630729 w 2627947"/>
              <a:gd name="connsiteY3" fmla="*/ 499 h 2262032"/>
              <a:gd name="connsiteX4" fmla="*/ 2486465 w 2627947"/>
              <a:gd name="connsiteY4" fmla="*/ 414080 h 2262032"/>
              <a:gd name="connsiteX5" fmla="*/ 2442913 w 2627947"/>
              <a:gd name="connsiteY5" fmla="*/ 838483 h 2262032"/>
              <a:gd name="connsiteX6" fmla="*/ 1975107 w 2627947"/>
              <a:gd name="connsiteY6" fmla="*/ 969222 h 2262032"/>
              <a:gd name="connsiteX7" fmla="*/ 1785762 w 2627947"/>
              <a:gd name="connsiteY7" fmla="*/ 1241695 h 2262032"/>
              <a:gd name="connsiteX8" fmla="*/ 2276660 w 2627947"/>
              <a:gd name="connsiteY8" fmla="*/ 1475794 h 2262032"/>
              <a:gd name="connsiteX9" fmla="*/ 2184296 w 2627947"/>
              <a:gd name="connsiteY9" fmla="*/ 1789830 h 2262032"/>
              <a:gd name="connsiteX10" fmla="*/ 1814842 w 2627947"/>
              <a:gd name="connsiteY10" fmla="*/ 1660521 h 2262032"/>
              <a:gd name="connsiteX11" fmla="*/ 1691045 w 2627947"/>
              <a:gd name="connsiteY11" fmla="*/ 1793336 h 2262032"/>
              <a:gd name="connsiteX12" fmla="*/ 1380733 w 2627947"/>
              <a:gd name="connsiteY12" fmla="*/ 2131574 h 2262032"/>
              <a:gd name="connsiteX13" fmla="*/ 1196005 w 2627947"/>
              <a:gd name="connsiteY13" fmla="*/ 2260884 h 2262032"/>
              <a:gd name="connsiteX14" fmla="*/ 549460 w 2627947"/>
              <a:gd name="connsiteY14" fmla="*/ 2168520 h 2262032"/>
              <a:gd name="connsiteX15" fmla="*/ 355496 w 2627947"/>
              <a:gd name="connsiteY15" fmla="*/ 2048448 h 2262032"/>
              <a:gd name="connsiteX16" fmla="*/ 346260 w 2627947"/>
              <a:gd name="connsiteY16" fmla="*/ 1752883 h 2262032"/>
              <a:gd name="connsiteX17" fmla="*/ 7761 w 2627947"/>
              <a:gd name="connsiteY17" fmla="*/ 1541878 h 2262032"/>
              <a:gd name="connsiteX0" fmla="*/ 7761 w 2627947"/>
              <a:gd name="connsiteY0" fmla="*/ 1541878 h 2262032"/>
              <a:gd name="connsiteX1" fmla="*/ 133823 w 2627947"/>
              <a:gd name="connsiteY1" fmla="*/ 829247 h 2262032"/>
              <a:gd name="connsiteX2" fmla="*/ 320174 w 2627947"/>
              <a:gd name="connsiteY2" fmla="*/ 349425 h 2262032"/>
              <a:gd name="connsiteX3" fmla="*/ 630729 w 2627947"/>
              <a:gd name="connsiteY3" fmla="*/ 499 h 2262032"/>
              <a:gd name="connsiteX4" fmla="*/ 2486465 w 2627947"/>
              <a:gd name="connsiteY4" fmla="*/ 414080 h 2262032"/>
              <a:gd name="connsiteX5" fmla="*/ 2442913 w 2627947"/>
              <a:gd name="connsiteY5" fmla="*/ 838483 h 2262032"/>
              <a:gd name="connsiteX6" fmla="*/ 1975107 w 2627947"/>
              <a:gd name="connsiteY6" fmla="*/ 969222 h 2262032"/>
              <a:gd name="connsiteX7" fmla="*/ 1785762 w 2627947"/>
              <a:gd name="connsiteY7" fmla="*/ 1241695 h 2262032"/>
              <a:gd name="connsiteX8" fmla="*/ 2276660 w 2627947"/>
              <a:gd name="connsiteY8" fmla="*/ 1475794 h 2262032"/>
              <a:gd name="connsiteX9" fmla="*/ 2184296 w 2627947"/>
              <a:gd name="connsiteY9" fmla="*/ 1789830 h 2262032"/>
              <a:gd name="connsiteX10" fmla="*/ 1814842 w 2627947"/>
              <a:gd name="connsiteY10" fmla="*/ 1660521 h 2262032"/>
              <a:gd name="connsiteX11" fmla="*/ 1691045 w 2627947"/>
              <a:gd name="connsiteY11" fmla="*/ 1793336 h 2262032"/>
              <a:gd name="connsiteX12" fmla="*/ 1380733 w 2627947"/>
              <a:gd name="connsiteY12" fmla="*/ 2131574 h 2262032"/>
              <a:gd name="connsiteX13" fmla="*/ 1196005 w 2627947"/>
              <a:gd name="connsiteY13" fmla="*/ 2260884 h 2262032"/>
              <a:gd name="connsiteX14" fmla="*/ 549460 w 2627947"/>
              <a:gd name="connsiteY14" fmla="*/ 2168520 h 2262032"/>
              <a:gd name="connsiteX15" fmla="*/ 355496 w 2627947"/>
              <a:gd name="connsiteY15" fmla="*/ 2048448 h 2262032"/>
              <a:gd name="connsiteX16" fmla="*/ 346260 w 2627947"/>
              <a:gd name="connsiteY16" fmla="*/ 1752883 h 2262032"/>
              <a:gd name="connsiteX17" fmla="*/ 7761 w 2627947"/>
              <a:gd name="connsiteY17" fmla="*/ 1541878 h 2262032"/>
              <a:gd name="connsiteX0" fmla="*/ 7761 w 2627947"/>
              <a:gd name="connsiteY0" fmla="*/ 1541695 h 2261849"/>
              <a:gd name="connsiteX1" fmla="*/ 133823 w 2627947"/>
              <a:gd name="connsiteY1" fmla="*/ 829064 h 2261849"/>
              <a:gd name="connsiteX2" fmla="*/ 247984 w 2627947"/>
              <a:gd name="connsiteY2" fmla="*/ 361273 h 2261849"/>
              <a:gd name="connsiteX3" fmla="*/ 630729 w 2627947"/>
              <a:gd name="connsiteY3" fmla="*/ 316 h 2261849"/>
              <a:gd name="connsiteX4" fmla="*/ 2486465 w 2627947"/>
              <a:gd name="connsiteY4" fmla="*/ 413897 h 2261849"/>
              <a:gd name="connsiteX5" fmla="*/ 2442913 w 2627947"/>
              <a:gd name="connsiteY5" fmla="*/ 838300 h 2261849"/>
              <a:gd name="connsiteX6" fmla="*/ 1975107 w 2627947"/>
              <a:gd name="connsiteY6" fmla="*/ 969039 h 2261849"/>
              <a:gd name="connsiteX7" fmla="*/ 1785762 w 2627947"/>
              <a:gd name="connsiteY7" fmla="*/ 1241512 h 2261849"/>
              <a:gd name="connsiteX8" fmla="*/ 2276660 w 2627947"/>
              <a:gd name="connsiteY8" fmla="*/ 1475611 h 2261849"/>
              <a:gd name="connsiteX9" fmla="*/ 2184296 w 2627947"/>
              <a:gd name="connsiteY9" fmla="*/ 1789647 h 2261849"/>
              <a:gd name="connsiteX10" fmla="*/ 1814842 w 2627947"/>
              <a:gd name="connsiteY10" fmla="*/ 1660338 h 2261849"/>
              <a:gd name="connsiteX11" fmla="*/ 1691045 w 2627947"/>
              <a:gd name="connsiteY11" fmla="*/ 1793153 h 2261849"/>
              <a:gd name="connsiteX12" fmla="*/ 1380733 w 2627947"/>
              <a:gd name="connsiteY12" fmla="*/ 2131391 h 2261849"/>
              <a:gd name="connsiteX13" fmla="*/ 1196005 w 2627947"/>
              <a:gd name="connsiteY13" fmla="*/ 2260701 h 2261849"/>
              <a:gd name="connsiteX14" fmla="*/ 549460 w 2627947"/>
              <a:gd name="connsiteY14" fmla="*/ 2168337 h 2261849"/>
              <a:gd name="connsiteX15" fmla="*/ 355496 w 2627947"/>
              <a:gd name="connsiteY15" fmla="*/ 2048265 h 2261849"/>
              <a:gd name="connsiteX16" fmla="*/ 346260 w 2627947"/>
              <a:gd name="connsiteY16" fmla="*/ 1752700 h 2261849"/>
              <a:gd name="connsiteX17" fmla="*/ 7761 w 2627947"/>
              <a:gd name="connsiteY17" fmla="*/ 1541695 h 2261849"/>
              <a:gd name="connsiteX0" fmla="*/ 7761 w 2654940"/>
              <a:gd name="connsiteY0" fmla="*/ 1541573 h 2261727"/>
              <a:gd name="connsiteX1" fmla="*/ 133823 w 2654940"/>
              <a:gd name="connsiteY1" fmla="*/ 828942 h 2261727"/>
              <a:gd name="connsiteX2" fmla="*/ 247984 w 2654940"/>
              <a:gd name="connsiteY2" fmla="*/ 361151 h 2261727"/>
              <a:gd name="connsiteX3" fmla="*/ 630729 w 2654940"/>
              <a:gd name="connsiteY3" fmla="*/ 194 h 2261727"/>
              <a:gd name="connsiteX4" fmla="*/ 2522559 w 2654940"/>
              <a:gd name="connsiteY4" fmla="*/ 317522 h 2261727"/>
              <a:gd name="connsiteX5" fmla="*/ 2442913 w 2654940"/>
              <a:gd name="connsiteY5" fmla="*/ 838178 h 2261727"/>
              <a:gd name="connsiteX6" fmla="*/ 1975107 w 2654940"/>
              <a:gd name="connsiteY6" fmla="*/ 968917 h 2261727"/>
              <a:gd name="connsiteX7" fmla="*/ 1785762 w 2654940"/>
              <a:gd name="connsiteY7" fmla="*/ 1241390 h 2261727"/>
              <a:gd name="connsiteX8" fmla="*/ 2276660 w 2654940"/>
              <a:gd name="connsiteY8" fmla="*/ 1475489 h 2261727"/>
              <a:gd name="connsiteX9" fmla="*/ 2184296 w 2654940"/>
              <a:gd name="connsiteY9" fmla="*/ 1789525 h 2261727"/>
              <a:gd name="connsiteX10" fmla="*/ 1814842 w 2654940"/>
              <a:gd name="connsiteY10" fmla="*/ 1660216 h 2261727"/>
              <a:gd name="connsiteX11" fmla="*/ 1691045 w 2654940"/>
              <a:gd name="connsiteY11" fmla="*/ 1793031 h 2261727"/>
              <a:gd name="connsiteX12" fmla="*/ 1380733 w 2654940"/>
              <a:gd name="connsiteY12" fmla="*/ 2131269 h 2261727"/>
              <a:gd name="connsiteX13" fmla="*/ 1196005 w 2654940"/>
              <a:gd name="connsiteY13" fmla="*/ 2260579 h 2261727"/>
              <a:gd name="connsiteX14" fmla="*/ 549460 w 2654940"/>
              <a:gd name="connsiteY14" fmla="*/ 2168215 h 2261727"/>
              <a:gd name="connsiteX15" fmla="*/ 355496 w 2654940"/>
              <a:gd name="connsiteY15" fmla="*/ 2048143 h 2261727"/>
              <a:gd name="connsiteX16" fmla="*/ 346260 w 2654940"/>
              <a:gd name="connsiteY16" fmla="*/ 1752578 h 2261727"/>
              <a:gd name="connsiteX17" fmla="*/ 7761 w 2654940"/>
              <a:gd name="connsiteY17" fmla="*/ 1541573 h 2261727"/>
              <a:gd name="connsiteX0" fmla="*/ 7761 w 2654940"/>
              <a:gd name="connsiteY0" fmla="*/ 1541379 h 2261533"/>
              <a:gd name="connsiteX1" fmla="*/ 133823 w 2654940"/>
              <a:gd name="connsiteY1" fmla="*/ 828748 h 2261533"/>
              <a:gd name="connsiteX2" fmla="*/ 247984 w 2654940"/>
              <a:gd name="connsiteY2" fmla="*/ 360957 h 2261533"/>
              <a:gd name="connsiteX3" fmla="*/ 630729 w 2654940"/>
              <a:gd name="connsiteY3" fmla="*/ 0 h 2261533"/>
              <a:gd name="connsiteX4" fmla="*/ 2522559 w 2654940"/>
              <a:gd name="connsiteY4" fmla="*/ 317328 h 2261533"/>
              <a:gd name="connsiteX5" fmla="*/ 2442913 w 2654940"/>
              <a:gd name="connsiteY5" fmla="*/ 837984 h 2261533"/>
              <a:gd name="connsiteX6" fmla="*/ 1975107 w 2654940"/>
              <a:gd name="connsiteY6" fmla="*/ 968723 h 2261533"/>
              <a:gd name="connsiteX7" fmla="*/ 1785762 w 2654940"/>
              <a:gd name="connsiteY7" fmla="*/ 1241196 h 2261533"/>
              <a:gd name="connsiteX8" fmla="*/ 2276660 w 2654940"/>
              <a:gd name="connsiteY8" fmla="*/ 1475295 h 2261533"/>
              <a:gd name="connsiteX9" fmla="*/ 2184296 w 2654940"/>
              <a:gd name="connsiteY9" fmla="*/ 1789331 h 2261533"/>
              <a:gd name="connsiteX10" fmla="*/ 1814842 w 2654940"/>
              <a:gd name="connsiteY10" fmla="*/ 1660022 h 2261533"/>
              <a:gd name="connsiteX11" fmla="*/ 1691045 w 2654940"/>
              <a:gd name="connsiteY11" fmla="*/ 1792837 h 2261533"/>
              <a:gd name="connsiteX12" fmla="*/ 1380733 w 2654940"/>
              <a:gd name="connsiteY12" fmla="*/ 2131075 h 2261533"/>
              <a:gd name="connsiteX13" fmla="*/ 1196005 w 2654940"/>
              <a:gd name="connsiteY13" fmla="*/ 2260385 h 2261533"/>
              <a:gd name="connsiteX14" fmla="*/ 549460 w 2654940"/>
              <a:gd name="connsiteY14" fmla="*/ 2168021 h 2261533"/>
              <a:gd name="connsiteX15" fmla="*/ 355496 w 2654940"/>
              <a:gd name="connsiteY15" fmla="*/ 2047949 h 2261533"/>
              <a:gd name="connsiteX16" fmla="*/ 346260 w 2654940"/>
              <a:gd name="connsiteY16" fmla="*/ 1752384 h 2261533"/>
              <a:gd name="connsiteX17" fmla="*/ 7761 w 2654940"/>
              <a:gd name="connsiteY17" fmla="*/ 1541379 h 2261533"/>
              <a:gd name="connsiteX0" fmla="*/ 463195 w 3110374"/>
              <a:gd name="connsiteY0" fmla="*/ 1541379 h 2261533"/>
              <a:gd name="connsiteX1" fmla="*/ 589257 w 3110374"/>
              <a:gd name="connsiteY1" fmla="*/ 828748 h 2261533"/>
              <a:gd name="connsiteX2" fmla="*/ 703418 w 3110374"/>
              <a:gd name="connsiteY2" fmla="*/ 360957 h 2261533"/>
              <a:gd name="connsiteX3" fmla="*/ 1086163 w 3110374"/>
              <a:gd name="connsiteY3" fmla="*/ 0 h 2261533"/>
              <a:gd name="connsiteX4" fmla="*/ 2977993 w 3110374"/>
              <a:gd name="connsiteY4" fmla="*/ 317328 h 2261533"/>
              <a:gd name="connsiteX5" fmla="*/ 2898347 w 3110374"/>
              <a:gd name="connsiteY5" fmla="*/ 837984 h 2261533"/>
              <a:gd name="connsiteX6" fmla="*/ 2430541 w 3110374"/>
              <a:gd name="connsiteY6" fmla="*/ 968723 h 2261533"/>
              <a:gd name="connsiteX7" fmla="*/ 2241196 w 3110374"/>
              <a:gd name="connsiteY7" fmla="*/ 1241196 h 2261533"/>
              <a:gd name="connsiteX8" fmla="*/ 2732094 w 3110374"/>
              <a:gd name="connsiteY8" fmla="*/ 1475295 h 2261533"/>
              <a:gd name="connsiteX9" fmla="*/ 2639730 w 3110374"/>
              <a:gd name="connsiteY9" fmla="*/ 1789331 h 2261533"/>
              <a:gd name="connsiteX10" fmla="*/ 2270276 w 3110374"/>
              <a:gd name="connsiteY10" fmla="*/ 1660022 h 2261533"/>
              <a:gd name="connsiteX11" fmla="*/ 2146479 w 3110374"/>
              <a:gd name="connsiteY11" fmla="*/ 1792837 h 2261533"/>
              <a:gd name="connsiteX12" fmla="*/ 1836167 w 3110374"/>
              <a:gd name="connsiteY12" fmla="*/ 2131075 h 2261533"/>
              <a:gd name="connsiteX13" fmla="*/ 1651439 w 3110374"/>
              <a:gd name="connsiteY13" fmla="*/ 2260385 h 2261533"/>
              <a:gd name="connsiteX14" fmla="*/ 1004894 w 3110374"/>
              <a:gd name="connsiteY14" fmla="*/ 2168021 h 2261533"/>
              <a:gd name="connsiteX15" fmla="*/ 810930 w 3110374"/>
              <a:gd name="connsiteY15" fmla="*/ 2047949 h 2261533"/>
              <a:gd name="connsiteX16" fmla="*/ 9622 w 3110374"/>
              <a:gd name="connsiteY16" fmla="*/ 1990924 h 2261533"/>
              <a:gd name="connsiteX17" fmla="*/ 463195 w 3110374"/>
              <a:gd name="connsiteY17" fmla="*/ 1541379 h 2261533"/>
              <a:gd name="connsiteX0" fmla="*/ 458505 w 3105684"/>
              <a:gd name="connsiteY0" fmla="*/ 1541379 h 2261476"/>
              <a:gd name="connsiteX1" fmla="*/ 584567 w 3105684"/>
              <a:gd name="connsiteY1" fmla="*/ 828748 h 2261476"/>
              <a:gd name="connsiteX2" fmla="*/ 698728 w 3105684"/>
              <a:gd name="connsiteY2" fmla="*/ 360957 h 2261476"/>
              <a:gd name="connsiteX3" fmla="*/ 1081473 w 3105684"/>
              <a:gd name="connsiteY3" fmla="*/ 0 h 2261476"/>
              <a:gd name="connsiteX4" fmla="*/ 2973303 w 3105684"/>
              <a:gd name="connsiteY4" fmla="*/ 317328 h 2261476"/>
              <a:gd name="connsiteX5" fmla="*/ 2893657 w 3105684"/>
              <a:gd name="connsiteY5" fmla="*/ 837984 h 2261476"/>
              <a:gd name="connsiteX6" fmla="*/ 2425851 w 3105684"/>
              <a:gd name="connsiteY6" fmla="*/ 968723 h 2261476"/>
              <a:gd name="connsiteX7" fmla="*/ 2236506 w 3105684"/>
              <a:gd name="connsiteY7" fmla="*/ 1241196 h 2261476"/>
              <a:gd name="connsiteX8" fmla="*/ 2727404 w 3105684"/>
              <a:gd name="connsiteY8" fmla="*/ 1475295 h 2261476"/>
              <a:gd name="connsiteX9" fmla="*/ 2635040 w 3105684"/>
              <a:gd name="connsiteY9" fmla="*/ 1789331 h 2261476"/>
              <a:gd name="connsiteX10" fmla="*/ 2265586 w 3105684"/>
              <a:gd name="connsiteY10" fmla="*/ 1660022 h 2261476"/>
              <a:gd name="connsiteX11" fmla="*/ 2141789 w 3105684"/>
              <a:gd name="connsiteY11" fmla="*/ 1792837 h 2261476"/>
              <a:gd name="connsiteX12" fmla="*/ 1831477 w 3105684"/>
              <a:gd name="connsiteY12" fmla="*/ 2131075 h 2261476"/>
              <a:gd name="connsiteX13" fmla="*/ 1646749 w 3105684"/>
              <a:gd name="connsiteY13" fmla="*/ 2260385 h 2261476"/>
              <a:gd name="connsiteX14" fmla="*/ 1000204 w 3105684"/>
              <a:gd name="connsiteY14" fmla="*/ 2168021 h 2261476"/>
              <a:gd name="connsiteX15" fmla="*/ 784833 w 3105684"/>
              <a:gd name="connsiteY15" fmla="*/ 2072415 h 2261476"/>
              <a:gd name="connsiteX16" fmla="*/ 4932 w 3105684"/>
              <a:gd name="connsiteY16" fmla="*/ 1990924 h 2261476"/>
              <a:gd name="connsiteX17" fmla="*/ 458505 w 3105684"/>
              <a:gd name="connsiteY17" fmla="*/ 1541379 h 2261476"/>
              <a:gd name="connsiteX0" fmla="*/ 936502 w 3583681"/>
              <a:gd name="connsiteY0" fmla="*/ 1541379 h 2261476"/>
              <a:gd name="connsiteX1" fmla="*/ 1062564 w 3583681"/>
              <a:gd name="connsiteY1" fmla="*/ 828748 h 2261476"/>
              <a:gd name="connsiteX2" fmla="*/ 1176725 w 3583681"/>
              <a:gd name="connsiteY2" fmla="*/ 360957 h 2261476"/>
              <a:gd name="connsiteX3" fmla="*/ 1559470 w 3583681"/>
              <a:gd name="connsiteY3" fmla="*/ 0 h 2261476"/>
              <a:gd name="connsiteX4" fmla="*/ 3451300 w 3583681"/>
              <a:gd name="connsiteY4" fmla="*/ 317328 h 2261476"/>
              <a:gd name="connsiteX5" fmla="*/ 3371654 w 3583681"/>
              <a:gd name="connsiteY5" fmla="*/ 837984 h 2261476"/>
              <a:gd name="connsiteX6" fmla="*/ 2903848 w 3583681"/>
              <a:gd name="connsiteY6" fmla="*/ 968723 h 2261476"/>
              <a:gd name="connsiteX7" fmla="*/ 2714503 w 3583681"/>
              <a:gd name="connsiteY7" fmla="*/ 1241196 h 2261476"/>
              <a:gd name="connsiteX8" fmla="*/ 3205401 w 3583681"/>
              <a:gd name="connsiteY8" fmla="*/ 1475295 h 2261476"/>
              <a:gd name="connsiteX9" fmla="*/ 3113037 w 3583681"/>
              <a:gd name="connsiteY9" fmla="*/ 1789331 h 2261476"/>
              <a:gd name="connsiteX10" fmla="*/ 2743583 w 3583681"/>
              <a:gd name="connsiteY10" fmla="*/ 1660022 h 2261476"/>
              <a:gd name="connsiteX11" fmla="*/ 2619786 w 3583681"/>
              <a:gd name="connsiteY11" fmla="*/ 1792837 h 2261476"/>
              <a:gd name="connsiteX12" fmla="*/ 2309474 w 3583681"/>
              <a:gd name="connsiteY12" fmla="*/ 2131075 h 2261476"/>
              <a:gd name="connsiteX13" fmla="*/ 2124746 w 3583681"/>
              <a:gd name="connsiteY13" fmla="*/ 2260385 h 2261476"/>
              <a:gd name="connsiteX14" fmla="*/ 1478201 w 3583681"/>
              <a:gd name="connsiteY14" fmla="*/ 2168021 h 2261476"/>
              <a:gd name="connsiteX15" fmla="*/ 1262830 w 3583681"/>
              <a:gd name="connsiteY15" fmla="*/ 2072415 h 2261476"/>
              <a:gd name="connsiteX16" fmla="*/ 482929 w 3583681"/>
              <a:gd name="connsiteY16" fmla="*/ 1990924 h 2261476"/>
              <a:gd name="connsiteX17" fmla="*/ 10791 w 3583681"/>
              <a:gd name="connsiteY17" fmla="*/ 1089066 h 2261476"/>
              <a:gd name="connsiteX18" fmla="*/ 936502 w 3583681"/>
              <a:gd name="connsiteY18" fmla="*/ 1541379 h 2261476"/>
              <a:gd name="connsiteX0" fmla="*/ 943713 w 3590892"/>
              <a:gd name="connsiteY0" fmla="*/ 1541379 h 2261476"/>
              <a:gd name="connsiteX1" fmla="*/ 1069775 w 3590892"/>
              <a:gd name="connsiteY1" fmla="*/ 828748 h 2261476"/>
              <a:gd name="connsiteX2" fmla="*/ 1183936 w 3590892"/>
              <a:gd name="connsiteY2" fmla="*/ 360957 h 2261476"/>
              <a:gd name="connsiteX3" fmla="*/ 1566681 w 3590892"/>
              <a:gd name="connsiteY3" fmla="*/ 0 h 2261476"/>
              <a:gd name="connsiteX4" fmla="*/ 3458511 w 3590892"/>
              <a:gd name="connsiteY4" fmla="*/ 317328 h 2261476"/>
              <a:gd name="connsiteX5" fmla="*/ 3378865 w 3590892"/>
              <a:gd name="connsiteY5" fmla="*/ 837984 h 2261476"/>
              <a:gd name="connsiteX6" fmla="*/ 2911059 w 3590892"/>
              <a:gd name="connsiteY6" fmla="*/ 968723 h 2261476"/>
              <a:gd name="connsiteX7" fmla="*/ 2721714 w 3590892"/>
              <a:gd name="connsiteY7" fmla="*/ 1241196 h 2261476"/>
              <a:gd name="connsiteX8" fmla="*/ 3212612 w 3590892"/>
              <a:gd name="connsiteY8" fmla="*/ 1475295 h 2261476"/>
              <a:gd name="connsiteX9" fmla="*/ 3120248 w 3590892"/>
              <a:gd name="connsiteY9" fmla="*/ 1789331 h 2261476"/>
              <a:gd name="connsiteX10" fmla="*/ 2750794 w 3590892"/>
              <a:gd name="connsiteY10" fmla="*/ 1660022 h 2261476"/>
              <a:gd name="connsiteX11" fmla="*/ 2626997 w 3590892"/>
              <a:gd name="connsiteY11" fmla="*/ 1792837 h 2261476"/>
              <a:gd name="connsiteX12" fmla="*/ 2316685 w 3590892"/>
              <a:gd name="connsiteY12" fmla="*/ 2131075 h 2261476"/>
              <a:gd name="connsiteX13" fmla="*/ 2131957 w 3590892"/>
              <a:gd name="connsiteY13" fmla="*/ 2260385 h 2261476"/>
              <a:gd name="connsiteX14" fmla="*/ 1485412 w 3590892"/>
              <a:gd name="connsiteY14" fmla="*/ 2168021 h 2261476"/>
              <a:gd name="connsiteX15" fmla="*/ 1270041 w 3590892"/>
              <a:gd name="connsiteY15" fmla="*/ 2072415 h 2261476"/>
              <a:gd name="connsiteX16" fmla="*/ 490140 w 3590892"/>
              <a:gd name="connsiteY16" fmla="*/ 1990924 h 2261476"/>
              <a:gd name="connsiteX17" fmla="*/ 394161 w 3590892"/>
              <a:gd name="connsiteY17" fmla="*/ 1789392 h 2261476"/>
              <a:gd name="connsiteX18" fmla="*/ 18002 w 3590892"/>
              <a:gd name="connsiteY18" fmla="*/ 1089066 h 2261476"/>
              <a:gd name="connsiteX19" fmla="*/ 943713 w 3590892"/>
              <a:gd name="connsiteY19" fmla="*/ 1541379 h 2261476"/>
              <a:gd name="connsiteX0" fmla="*/ 943713 w 3590892"/>
              <a:gd name="connsiteY0" fmla="*/ 1541379 h 2261476"/>
              <a:gd name="connsiteX1" fmla="*/ 1069775 w 3590892"/>
              <a:gd name="connsiteY1" fmla="*/ 828748 h 2261476"/>
              <a:gd name="connsiteX2" fmla="*/ 1183936 w 3590892"/>
              <a:gd name="connsiteY2" fmla="*/ 360957 h 2261476"/>
              <a:gd name="connsiteX3" fmla="*/ 1566681 w 3590892"/>
              <a:gd name="connsiteY3" fmla="*/ 0 h 2261476"/>
              <a:gd name="connsiteX4" fmla="*/ 3458511 w 3590892"/>
              <a:gd name="connsiteY4" fmla="*/ 317328 h 2261476"/>
              <a:gd name="connsiteX5" fmla="*/ 3378865 w 3590892"/>
              <a:gd name="connsiteY5" fmla="*/ 837984 h 2261476"/>
              <a:gd name="connsiteX6" fmla="*/ 2911059 w 3590892"/>
              <a:gd name="connsiteY6" fmla="*/ 968723 h 2261476"/>
              <a:gd name="connsiteX7" fmla="*/ 2721714 w 3590892"/>
              <a:gd name="connsiteY7" fmla="*/ 1241196 h 2261476"/>
              <a:gd name="connsiteX8" fmla="*/ 3212612 w 3590892"/>
              <a:gd name="connsiteY8" fmla="*/ 1475295 h 2261476"/>
              <a:gd name="connsiteX9" fmla="*/ 3120248 w 3590892"/>
              <a:gd name="connsiteY9" fmla="*/ 1789331 h 2261476"/>
              <a:gd name="connsiteX10" fmla="*/ 2750794 w 3590892"/>
              <a:gd name="connsiteY10" fmla="*/ 1660022 h 2261476"/>
              <a:gd name="connsiteX11" fmla="*/ 2626997 w 3590892"/>
              <a:gd name="connsiteY11" fmla="*/ 1792837 h 2261476"/>
              <a:gd name="connsiteX12" fmla="*/ 2316685 w 3590892"/>
              <a:gd name="connsiteY12" fmla="*/ 2131075 h 2261476"/>
              <a:gd name="connsiteX13" fmla="*/ 2131957 w 3590892"/>
              <a:gd name="connsiteY13" fmla="*/ 2260385 h 2261476"/>
              <a:gd name="connsiteX14" fmla="*/ 1485412 w 3590892"/>
              <a:gd name="connsiteY14" fmla="*/ 2168021 h 2261476"/>
              <a:gd name="connsiteX15" fmla="*/ 1270041 w 3590892"/>
              <a:gd name="connsiteY15" fmla="*/ 2072415 h 2261476"/>
              <a:gd name="connsiteX16" fmla="*/ 505431 w 3590892"/>
              <a:gd name="connsiteY16" fmla="*/ 2045971 h 2261476"/>
              <a:gd name="connsiteX17" fmla="*/ 394161 w 3590892"/>
              <a:gd name="connsiteY17" fmla="*/ 1789392 h 2261476"/>
              <a:gd name="connsiteX18" fmla="*/ 18002 w 3590892"/>
              <a:gd name="connsiteY18" fmla="*/ 1089066 h 2261476"/>
              <a:gd name="connsiteX19" fmla="*/ 943713 w 3590892"/>
              <a:gd name="connsiteY19" fmla="*/ 1541379 h 2261476"/>
              <a:gd name="connsiteX0" fmla="*/ 941877 w 3589056"/>
              <a:gd name="connsiteY0" fmla="*/ 1541379 h 2261476"/>
              <a:gd name="connsiteX1" fmla="*/ 1067939 w 3589056"/>
              <a:gd name="connsiteY1" fmla="*/ 828748 h 2261476"/>
              <a:gd name="connsiteX2" fmla="*/ 1182100 w 3589056"/>
              <a:gd name="connsiteY2" fmla="*/ 360957 h 2261476"/>
              <a:gd name="connsiteX3" fmla="*/ 1564845 w 3589056"/>
              <a:gd name="connsiteY3" fmla="*/ 0 h 2261476"/>
              <a:gd name="connsiteX4" fmla="*/ 3456675 w 3589056"/>
              <a:gd name="connsiteY4" fmla="*/ 317328 h 2261476"/>
              <a:gd name="connsiteX5" fmla="*/ 3377029 w 3589056"/>
              <a:gd name="connsiteY5" fmla="*/ 837984 h 2261476"/>
              <a:gd name="connsiteX6" fmla="*/ 2909223 w 3589056"/>
              <a:gd name="connsiteY6" fmla="*/ 968723 h 2261476"/>
              <a:gd name="connsiteX7" fmla="*/ 2719878 w 3589056"/>
              <a:gd name="connsiteY7" fmla="*/ 1241196 h 2261476"/>
              <a:gd name="connsiteX8" fmla="*/ 3210776 w 3589056"/>
              <a:gd name="connsiteY8" fmla="*/ 1475295 h 2261476"/>
              <a:gd name="connsiteX9" fmla="*/ 3118412 w 3589056"/>
              <a:gd name="connsiteY9" fmla="*/ 1789331 h 2261476"/>
              <a:gd name="connsiteX10" fmla="*/ 2748958 w 3589056"/>
              <a:gd name="connsiteY10" fmla="*/ 1660022 h 2261476"/>
              <a:gd name="connsiteX11" fmla="*/ 2625161 w 3589056"/>
              <a:gd name="connsiteY11" fmla="*/ 1792837 h 2261476"/>
              <a:gd name="connsiteX12" fmla="*/ 2314849 w 3589056"/>
              <a:gd name="connsiteY12" fmla="*/ 2131075 h 2261476"/>
              <a:gd name="connsiteX13" fmla="*/ 2130121 w 3589056"/>
              <a:gd name="connsiteY13" fmla="*/ 2260385 h 2261476"/>
              <a:gd name="connsiteX14" fmla="*/ 1483576 w 3589056"/>
              <a:gd name="connsiteY14" fmla="*/ 2168021 h 2261476"/>
              <a:gd name="connsiteX15" fmla="*/ 1268205 w 3589056"/>
              <a:gd name="connsiteY15" fmla="*/ 2072415 h 2261476"/>
              <a:gd name="connsiteX16" fmla="*/ 503595 w 3589056"/>
              <a:gd name="connsiteY16" fmla="*/ 2045971 h 2261476"/>
              <a:gd name="connsiteX17" fmla="*/ 447372 w 3589056"/>
              <a:gd name="connsiteY17" fmla="*/ 1844440 h 2261476"/>
              <a:gd name="connsiteX18" fmla="*/ 16166 w 3589056"/>
              <a:gd name="connsiteY18" fmla="*/ 1089066 h 2261476"/>
              <a:gd name="connsiteX19" fmla="*/ 941877 w 3589056"/>
              <a:gd name="connsiteY19" fmla="*/ 1541379 h 2261476"/>
              <a:gd name="connsiteX0" fmla="*/ 992024 w 3639203"/>
              <a:gd name="connsiteY0" fmla="*/ 1541379 h 2261476"/>
              <a:gd name="connsiteX1" fmla="*/ 1118086 w 3639203"/>
              <a:gd name="connsiteY1" fmla="*/ 828748 h 2261476"/>
              <a:gd name="connsiteX2" fmla="*/ 1232247 w 3639203"/>
              <a:gd name="connsiteY2" fmla="*/ 360957 h 2261476"/>
              <a:gd name="connsiteX3" fmla="*/ 1614992 w 3639203"/>
              <a:gd name="connsiteY3" fmla="*/ 0 h 2261476"/>
              <a:gd name="connsiteX4" fmla="*/ 3506822 w 3639203"/>
              <a:gd name="connsiteY4" fmla="*/ 317328 h 2261476"/>
              <a:gd name="connsiteX5" fmla="*/ 3427176 w 3639203"/>
              <a:gd name="connsiteY5" fmla="*/ 837984 h 2261476"/>
              <a:gd name="connsiteX6" fmla="*/ 2959370 w 3639203"/>
              <a:gd name="connsiteY6" fmla="*/ 968723 h 2261476"/>
              <a:gd name="connsiteX7" fmla="*/ 2770025 w 3639203"/>
              <a:gd name="connsiteY7" fmla="*/ 1241196 h 2261476"/>
              <a:gd name="connsiteX8" fmla="*/ 3260923 w 3639203"/>
              <a:gd name="connsiteY8" fmla="*/ 1475295 h 2261476"/>
              <a:gd name="connsiteX9" fmla="*/ 3168559 w 3639203"/>
              <a:gd name="connsiteY9" fmla="*/ 1789331 h 2261476"/>
              <a:gd name="connsiteX10" fmla="*/ 2799105 w 3639203"/>
              <a:gd name="connsiteY10" fmla="*/ 1660022 h 2261476"/>
              <a:gd name="connsiteX11" fmla="*/ 2675308 w 3639203"/>
              <a:gd name="connsiteY11" fmla="*/ 1792837 h 2261476"/>
              <a:gd name="connsiteX12" fmla="*/ 2364996 w 3639203"/>
              <a:gd name="connsiteY12" fmla="*/ 2131075 h 2261476"/>
              <a:gd name="connsiteX13" fmla="*/ 2180268 w 3639203"/>
              <a:gd name="connsiteY13" fmla="*/ 2260385 h 2261476"/>
              <a:gd name="connsiteX14" fmla="*/ 1533723 w 3639203"/>
              <a:gd name="connsiteY14" fmla="*/ 2168021 h 2261476"/>
              <a:gd name="connsiteX15" fmla="*/ 1318352 w 3639203"/>
              <a:gd name="connsiteY15" fmla="*/ 2072415 h 2261476"/>
              <a:gd name="connsiteX16" fmla="*/ 553742 w 3639203"/>
              <a:gd name="connsiteY16" fmla="*/ 2045971 h 2261476"/>
              <a:gd name="connsiteX17" fmla="*/ 497519 w 3639203"/>
              <a:gd name="connsiteY17" fmla="*/ 1844440 h 2261476"/>
              <a:gd name="connsiteX18" fmla="*/ 109129 w 3639203"/>
              <a:gd name="connsiteY18" fmla="*/ 1391827 h 2261476"/>
              <a:gd name="connsiteX19" fmla="*/ 66313 w 3639203"/>
              <a:gd name="connsiteY19" fmla="*/ 1089066 h 2261476"/>
              <a:gd name="connsiteX20" fmla="*/ 992024 w 3639203"/>
              <a:gd name="connsiteY20" fmla="*/ 1541379 h 2261476"/>
              <a:gd name="connsiteX0" fmla="*/ 992024 w 3639203"/>
              <a:gd name="connsiteY0" fmla="*/ 1541379 h 2261476"/>
              <a:gd name="connsiteX1" fmla="*/ 1118086 w 3639203"/>
              <a:gd name="connsiteY1" fmla="*/ 828748 h 2261476"/>
              <a:gd name="connsiteX2" fmla="*/ 1232247 w 3639203"/>
              <a:gd name="connsiteY2" fmla="*/ 360957 h 2261476"/>
              <a:gd name="connsiteX3" fmla="*/ 1614992 w 3639203"/>
              <a:gd name="connsiteY3" fmla="*/ 0 h 2261476"/>
              <a:gd name="connsiteX4" fmla="*/ 3506822 w 3639203"/>
              <a:gd name="connsiteY4" fmla="*/ 317328 h 2261476"/>
              <a:gd name="connsiteX5" fmla="*/ 3427176 w 3639203"/>
              <a:gd name="connsiteY5" fmla="*/ 837984 h 2261476"/>
              <a:gd name="connsiteX6" fmla="*/ 2959370 w 3639203"/>
              <a:gd name="connsiteY6" fmla="*/ 968723 h 2261476"/>
              <a:gd name="connsiteX7" fmla="*/ 2770025 w 3639203"/>
              <a:gd name="connsiteY7" fmla="*/ 1241196 h 2261476"/>
              <a:gd name="connsiteX8" fmla="*/ 3260923 w 3639203"/>
              <a:gd name="connsiteY8" fmla="*/ 1475295 h 2261476"/>
              <a:gd name="connsiteX9" fmla="*/ 3168559 w 3639203"/>
              <a:gd name="connsiteY9" fmla="*/ 1789331 h 2261476"/>
              <a:gd name="connsiteX10" fmla="*/ 2799105 w 3639203"/>
              <a:gd name="connsiteY10" fmla="*/ 1660022 h 2261476"/>
              <a:gd name="connsiteX11" fmla="*/ 2675308 w 3639203"/>
              <a:gd name="connsiteY11" fmla="*/ 1792837 h 2261476"/>
              <a:gd name="connsiteX12" fmla="*/ 2364996 w 3639203"/>
              <a:gd name="connsiteY12" fmla="*/ 2131075 h 2261476"/>
              <a:gd name="connsiteX13" fmla="*/ 2180268 w 3639203"/>
              <a:gd name="connsiteY13" fmla="*/ 2260385 h 2261476"/>
              <a:gd name="connsiteX14" fmla="*/ 1533723 w 3639203"/>
              <a:gd name="connsiteY14" fmla="*/ 2168021 h 2261476"/>
              <a:gd name="connsiteX15" fmla="*/ 1318352 w 3639203"/>
              <a:gd name="connsiteY15" fmla="*/ 2072415 h 2261476"/>
              <a:gd name="connsiteX16" fmla="*/ 553742 w 3639203"/>
              <a:gd name="connsiteY16" fmla="*/ 2045971 h 2261476"/>
              <a:gd name="connsiteX17" fmla="*/ 500577 w 3639203"/>
              <a:gd name="connsiteY17" fmla="*/ 1826091 h 2261476"/>
              <a:gd name="connsiteX18" fmla="*/ 109129 w 3639203"/>
              <a:gd name="connsiteY18" fmla="*/ 1391827 h 2261476"/>
              <a:gd name="connsiteX19" fmla="*/ 66313 w 3639203"/>
              <a:gd name="connsiteY19" fmla="*/ 1089066 h 2261476"/>
              <a:gd name="connsiteX20" fmla="*/ 992024 w 3639203"/>
              <a:gd name="connsiteY20" fmla="*/ 1541379 h 2261476"/>
              <a:gd name="connsiteX0" fmla="*/ 991174 w 3638353"/>
              <a:gd name="connsiteY0" fmla="*/ 1541379 h 2261476"/>
              <a:gd name="connsiteX1" fmla="*/ 1117236 w 3638353"/>
              <a:gd name="connsiteY1" fmla="*/ 828748 h 2261476"/>
              <a:gd name="connsiteX2" fmla="*/ 1231397 w 3638353"/>
              <a:gd name="connsiteY2" fmla="*/ 360957 h 2261476"/>
              <a:gd name="connsiteX3" fmla="*/ 1614142 w 3638353"/>
              <a:gd name="connsiteY3" fmla="*/ 0 h 2261476"/>
              <a:gd name="connsiteX4" fmla="*/ 3505972 w 3638353"/>
              <a:gd name="connsiteY4" fmla="*/ 317328 h 2261476"/>
              <a:gd name="connsiteX5" fmla="*/ 3426326 w 3638353"/>
              <a:gd name="connsiteY5" fmla="*/ 837984 h 2261476"/>
              <a:gd name="connsiteX6" fmla="*/ 2958520 w 3638353"/>
              <a:gd name="connsiteY6" fmla="*/ 968723 h 2261476"/>
              <a:gd name="connsiteX7" fmla="*/ 2769175 w 3638353"/>
              <a:gd name="connsiteY7" fmla="*/ 1241196 h 2261476"/>
              <a:gd name="connsiteX8" fmla="*/ 3260073 w 3638353"/>
              <a:gd name="connsiteY8" fmla="*/ 1475295 h 2261476"/>
              <a:gd name="connsiteX9" fmla="*/ 3167709 w 3638353"/>
              <a:gd name="connsiteY9" fmla="*/ 1789331 h 2261476"/>
              <a:gd name="connsiteX10" fmla="*/ 2798255 w 3638353"/>
              <a:gd name="connsiteY10" fmla="*/ 1660022 h 2261476"/>
              <a:gd name="connsiteX11" fmla="*/ 2674458 w 3638353"/>
              <a:gd name="connsiteY11" fmla="*/ 1792837 h 2261476"/>
              <a:gd name="connsiteX12" fmla="*/ 2364146 w 3638353"/>
              <a:gd name="connsiteY12" fmla="*/ 2131075 h 2261476"/>
              <a:gd name="connsiteX13" fmla="*/ 2179418 w 3638353"/>
              <a:gd name="connsiteY13" fmla="*/ 2260385 h 2261476"/>
              <a:gd name="connsiteX14" fmla="*/ 1532873 w 3638353"/>
              <a:gd name="connsiteY14" fmla="*/ 2168021 h 2261476"/>
              <a:gd name="connsiteX15" fmla="*/ 1317502 w 3638353"/>
              <a:gd name="connsiteY15" fmla="*/ 2072415 h 2261476"/>
              <a:gd name="connsiteX16" fmla="*/ 552892 w 3638353"/>
              <a:gd name="connsiteY16" fmla="*/ 2045971 h 2261476"/>
              <a:gd name="connsiteX17" fmla="*/ 499727 w 3638353"/>
              <a:gd name="connsiteY17" fmla="*/ 1826091 h 2261476"/>
              <a:gd name="connsiteX18" fmla="*/ 111337 w 3638353"/>
              <a:gd name="connsiteY18" fmla="*/ 1397944 h 2261476"/>
              <a:gd name="connsiteX19" fmla="*/ 65463 w 3638353"/>
              <a:gd name="connsiteY19" fmla="*/ 1089066 h 2261476"/>
              <a:gd name="connsiteX20" fmla="*/ 991174 w 3638353"/>
              <a:gd name="connsiteY20" fmla="*/ 1541379 h 2261476"/>
              <a:gd name="connsiteX0" fmla="*/ 946427 w 3593606"/>
              <a:gd name="connsiteY0" fmla="*/ 1541379 h 2261476"/>
              <a:gd name="connsiteX1" fmla="*/ 1072489 w 3593606"/>
              <a:gd name="connsiteY1" fmla="*/ 828748 h 2261476"/>
              <a:gd name="connsiteX2" fmla="*/ 1186650 w 3593606"/>
              <a:gd name="connsiteY2" fmla="*/ 360957 h 2261476"/>
              <a:gd name="connsiteX3" fmla="*/ 1569395 w 3593606"/>
              <a:gd name="connsiteY3" fmla="*/ 0 h 2261476"/>
              <a:gd name="connsiteX4" fmla="*/ 3461225 w 3593606"/>
              <a:gd name="connsiteY4" fmla="*/ 317328 h 2261476"/>
              <a:gd name="connsiteX5" fmla="*/ 3381579 w 3593606"/>
              <a:gd name="connsiteY5" fmla="*/ 837984 h 2261476"/>
              <a:gd name="connsiteX6" fmla="*/ 2913773 w 3593606"/>
              <a:gd name="connsiteY6" fmla="*/ 968723 h 2261476"/>
              <a:gd name="connsiteX7" fmla="*/ 2724428 w 3593606"/>
              <a:gd name="connsiteY7" fmla="*/ 1241196 h 2261476"/>
              <a:gd name="connsiteX8" fmla="*/ 3215326 w 3593606"/>
              <a:gd name="connsiteY8" fmla="*/ 1475295 h 2261476"/>
              <a:gd name="connsiteX9" fmla="*/ 3122962 w 3593606"/>
              <a:gd name="connsiteY9" fmla="*/ 1789331 h 2261476"/>
              <a:gd name="connsiteX10" fmla="*/ 2753508 w 3593606"/>
              <a:gd name="connsiteY10" fmla="*/ 1660022 h 2261476"/>
              <a:gd name="connsiteX11" fmla="*/ 2629711 w 3593606"/>
              <a:gd name="connsiteY11" fmla="*/ 1792837 h 2261476"/>
              <a:gd name="connsiteX12" fmla="*/ 2319399 w 3593606"/>
              <a:gd name="connsiteY12" fmla="*/ 2131075 h 2261476"/>
              <a:gd name="connsiteX13" fmla="*/ 2134671 w 3593606"/>
              <a:gd name="connsiteY13" fmla="*/ 2260385 h 2261476"/>
              <a:gd name="connsiteX14" fmla="*/ 1488126 w 3593606"/>
              <a:gd name="connsiteY14" fmla="*/ 2168021 h 2261476"/>
              <a:gd name="connsiteX15" fmla="*/ 1272755 w 3593606"/>
              <a:gd name="connsiteY15" fmla="*/ 2072415 h 2261476"/>
              <a:gd name="connsiteX16" fmla="*/ 508145 w 3593606"/>
              <a:gd name="connsiteY16" fmla="*/ 2045971 h 2261476"/>
              <a:gd name="connsiteX17" fmla="*/ 454980 w 3593606"/>
              <a:gd name="connsiteY17" fmla="*/ 1826091 h 2261476"/>
              <a:gd name="connsiteX18" fmla="*/ 66590 w 3593606"/>
              <a:gd name="connsiteY18" fmla="*/ 1397944 h 2261476"/>
              <a:gd name="connsiteX19" fmla="*/ 91054 w 3593606"/>
              <a:gd name="connsiteY19" fmla="*/ 1141055 h 2261476"/>
              <a:gd name="connsiteX20" fmla="*/ 946427 w 3593606"/>
              <a:gd name="connsiteY20" fmla="*/ 1541379 h 2261476"/>
              <a:gd name="connsiteX0" fmla="*/ 920872 w 3568051"/>
              <a:gd name="connsiteY0" fmla="*/ 1541379 h 2261476"/>
              <a:gd name="connsiteX1" fmla="*/ 1046934 w 3568051"/>
              <a:gd name="connsiteY1" fmla="*/ 828748 h 2261476"/>
              <a:gd name="connsiteX2" fmla="*/ 1161095 w 3568051"/>
              <a:gd name="connsiteY2" fmla="*/ 360957 h 2261476"/>
              <a:gd name="connsiteX3" fmla="*/ 1543840 w 3568051"/>
              <a:gd name="connsiteY3" fmla="*/ 0 h 2261476"/>
              <a:gd name="connsiteX4" fmla="*/ 3435670 w 3568051"/>
              <a:gd name="connsiteY4" fmla="*/ 317328 h 2261476"/>
              <a:gd name="connsiteX5" fmla="*/ 3356024 w 3568051"/>
              <a:gd name="connsiteY5" fmla="*/ 837984 h 2261476"/>
              <a:gd name="connsiteX6" fmla="*/ 2888218 w 3568051"/>
              <a:gd name="connsiteY6" fmla="*/ 968723 h 2261476"/>
              <a:gd name="connsiteX7" fmla="*/ 2698873 w 3568051"/>
              <a:gd name="connsiteY7" fmla="*/ 1241196 h 2261476"/>
              <a:gd name="connsiteX8" fmla="*/ 3189771 w 3568051"/>
              <a:gd name="connsiteY8" fmla="*/ 1475295 h 2261476"/>
              <a:gd name="connsiteX9" fmla="*/ 3097407 w 3568051"/>
              <a:gd name="connsiteY9" fmla="*/ 1789331 h 2261476"/>
              <a:gd name="connsiteX10" fmla="*/ 2727953 w 3568051"/>
              <a:gd name="connsiteY10" fmla="*/ 1660022 h 2261476"/>
              <a:gd name="connsiteX11" fmla="*/ 2604156 w 3568051"/>
              <a:gd name="connsiteY11" fmla="*/ 1792837 h 2261476"/>
              <a:gd name="connsiteX12" fmla="*/ 2293844 w 3568051"/>
              <a:gd name="connsiteY12" fmla="*/ 2131075 h 2261476"/>
              <a:gd name="connsiteX13" fmla="*/ 2109116 w 3568051"/>
              <a:gd name="connsiteY13" fmla="*/ 2260385 h 2261476"/>
              <a:gd name="connsiteX14" fmla="*/ 1462571 w 3568051"/>
              <a:gd name="connsiteY14" fmla="*/ 2168021 h 2261476"/>
              <a:gd name="connsiteX15" fmla="*/ 1247200 w 3568051"/>
              <a:gd name="connsiteY15" fmla="*/ 2072415 h 2261476"/>
              <a:gd name="connsiteX16" fmla="*/ 482590 w 3568051"/>
              <a:gd name="connsiteY16" fmla="*/ 2045971 h 2261476"/>
              <a:gd name="connsiteX17" fmla="*/ 429425 w 3568051"/>
              <a:gd name="connsiteY17" fmla="*/ 1826091 h 2261476"/>
              <a:gd name="connsiteX18" fmla="*/ 41035 w 3568051"/>
              <a:gd name="connsiteY18" fmla="*/ 1397944 h 2261476"/>
              <a:gd name="connsiteX19" fmla="*/ 65499 w 3568051"/>
              <a:gd name="connsiteY19" fmla="*/ 1141055 h 2261476"/>
              <a:gd name="connsiteX20" fmla="*/ 920872 w 3568051"/>
              <a:gd name="connsiteY20" fmla="*/ 1541379 h 2261476"/>
              <a:gd name="connsiteX0" fmla="*/ 939022 w 3586201"/>
              <a:gd name="connsiteY0" fmla="*/ 1541379 h 2261476"/>
              <a:gd name="connsiteX1" fmla="*/ 1065084 w 3586201"/>
              <a:gd name="connsiteY1" fmla="*/ 828748 h 2261476"/>
              <a:gd name="connsiteX2" fmla="*/ 1179245 w 3586201"/>
              <a:gd name="connsiteY2" fmla="*/ 360957 h 2261476"/>
              <a:gd name="connsiteX3" fmla="*/ 1561990 w 3586201"/>
              <a:gd name="connsiteY3" fmla="*/ 0 h 2261476"/>
              <a:gd name="connsiteX4" fmla="*/ 3453820 w 3586201"/>
              <a:gd name="connsiteY4" fmla="*/ 317328 h 2261476"/>
              <a:gd name="connsiteX5" fmla="*/ 3374174 w 3586201"/>
              <a:gd name="connsiteY5" fmla="*/ 837984 h 2261476"/>
              <a:gd name="connsiteX6" fmla="*/ 2906368 w 3586201"/>
              <a:gd name="connsiteY6" fmla="*/ 968723 h 2261476"/>
              <a:gd name="connsiteX7" fmla="*/ 2717023 w 3586201"/>
              <a:gd name="connsiteY7" fmla="*/ 1241196 h 2261476"/>
              <a:gd name="connsiteX8" fmla="*/ 3207921 w 3586201"/>
              <a:gd name="connsiteY8" fmla="*/ 1475295 h 2261476"/>
              <a:gd name="connsiteX9" fmla="*/ 3115557 w 3586201"/>
              <a:gd name="connsiteY9" fmla="*/ 1789331 h 2261476"/>
              <a:gd name="connsiteX10" fmla="*/ 2746103 w 3586201"/>
              <a:gd name="connsiteY10" fmla="*/ 1660022 h 2261476"/>
              <a:gd name="connsiteX11" fmla="*/ 2622306 w 3586201"/>
              <a:gd name="connsiteY11" fmla="*/ 1792837 h 2261476"/>
              <a:gd name="connsiteX12" fmla="*/ 2311994 w 3586201"/>
              <a:gd name="connsiteY12" fmla="*/ 2131075 h 2261476"/>
              <a:gd name="connsiteX13" fmla="*/ 2127266 w 3586201"/>
              <a:gd name="connsiteY13" fmla="*/ 2260385 h 2261476"/>
              <a:gd name="connsiteX14" fmla="*/ 1480721 w 3586201"/>
              <a:gd name="connsiteY14" fmla="*/ 2168021 h 2261476"/>
              <a:gd name="connsiteX15" fmla="*/ 1265350 w 3586201"/>
              <a:gd name="connsiteY15" fmla="*/ 2072415 h 2261476"/>
              <a:gd name="connsiteX16" fmla="*/ 500740 w 3586201"/>
              <a:gd name="connsiteY16" fmla="*/ 2045971 h 2261476"/>
              <a:gd name="connsiteX17" fmla="*/ 447575 w 3586201"/>
              <a:gd name="connsiteY17" fmla="*/ 1826091 h 2261476"/>
              <a:gd name="connsiteX18" fmla="*/ 59185 w 3586201"/>
              <a:gd name="connsiteY18" fmla="*/ 1397944 h 2261476"/>
              <a:gd name="connsiteX19" fmla="*/ 43892 w 3586201"/>
              <a:gd name="connsiteY19" fmla="*/ 1101299 h 2261476"/>
              <a:gd name="connsiteX20" fmla="*/ 939022 w 3586201"/>
              <a:gd name="connsiteY20" fmla="*/ 1541379 h 2261476"/>
              <a:gd name="connsiteX0" fmla="*/ 954910 w 3602089"/>
              <a:gd name="connsiteY0" fmla="*/ 1541379 h 2261476"/>
              <a:gd name="connsiteX1" fmla="*/ 1080972 w 3602089"/>
              <a:gd name="connsiteY1" fmla="*/ 828748 h 2261476"/>
              <a:gd name="connsiteX2" fmla="*/ 1195133 w 3602089"/>
              <a:gd name="connsiteY2" fmla="*/ 360957 h 2261476"/>
              <a:gd name="connsiteX3" fmla="*/ 1577878 w 3602089"/>
              <a:gd name="connsiteY3" fmla="*/ 0 h 2261476"/>
              <a:gd name="connsiteX4" fmla="*/ 3469708 w 3602089"/>
              <a:gd name="connsiteY4" fmla="*/ 317328 h 2261476"/>
              <a:gd name="connsiteX5" fmla="*/ 3390062 w 3602089"/>
              <a:gd name="connsiteY5" fmla="*/ 837984 h 2261476"/>
              <a:gd name="connsiteX6" fmla="*/ 2922256 w 3602089"/>
              <a:gd name="connsiteY6" fmla="*/ 968723 h 2261476"/>
              <a:gd name="connsiteX7" fmla="*/ 2732911 w 3602089"/>
              <a:gd name="connsiteY7" fmla="*/ 1241196 h 2261476"/>
              <a:gd name="connsiteX8" fmla="*/ 3223809 w 3602089"/>
              <a:gd name="connsiteY8" fmla="*/ 1475295 h 2261476"/>
              <a:gd name="connsiteX9" fmla="*/ 3131445 w 3602089"/>
              <a:gd name="connsiteY9" fmla="*/ 1789331 h 2261476"/>
              <a:gd name="connsiteX10" fmla="*/ 2761991 w 3602089"/>
              <a:gd name="connsiteY10" fmla="*/ 1660022 h 2261476"/>
              <a:gd name="connsiteX11" fmla="*/ 2638194 w 3602089"/>
              <a:gd name="connsiteY11" fmla="*/ 1792837 h 2261476"/>
              <a:gd name="connsiteX12" fmla="*/ 2327882 w 3602089"/>
              <a:gd name="connsiteY12" fmla="*/ 2131075 h 2261476"/>
              <a:gd name="connsiteX13" fmla="*/ 2143154 w 3602089"/>
              <a:gd name="connsiteY13" fmla="*/ 2260385 h 2261476"/>
              <a:gd name="connsiteX14" fmla="*/ 1496609 w 3602089"/>
              <a:gd name="connsiteY14" fmla="*/ 2168021 h 2261476"/>
              <a:gd name="connsiteX15" fmla="*/ 1281238 w 3602089"/>
              <a:gd name="connsiteY15" fmla="*/ 2072415 h 2261476"/>
              <a:gd name="connsiteX16" fmla="*/ 516628 w 3602089"/>
              <a:gd name="connsiteY16" fmla="*/ 2045971 h 2261476"/>
              <a:gd name="connsiteX17" fmla="*/ 463463 w 3602089"/>
              <a:gd name="connsiteY17" fmla="*/ 1826091 h 2261476"/>
              <a:gd name="connsiteX18" fmla="*/ 44491 w 3602089"/>
              <a:gd name="connsiteY18" fmla="*/ 1404060 h 2261476"/>
              <a:gd name="connsiteX19" fmla="*/ 59780 w 3602089"/>
              <a:gd name="connsiteY19" fmla="*/ 1101299 h 2261476"/>
              <a:gd name="connsiteX20" fmla="*/ 954910 w 3602089"/>
              <a:gd name="connsiteY20" fmla="*/ 1541379 h 2261476"/>
              <a:gd name="connsiteX0" fmla="*/ 946156 w 3593335"/>
              <a:gd name="connsiteY0" fmla="*/ 1541379 h 2261476"/>
              <a:gd name="connsiteX1" fmla="*/ 1072218 w 3593335"/>
              <a:gd name="connsiteY1" fmla="*/ 828748 h 2261476"/>
              <a:gd name="connsiteX2" fmla="*/ 1186379 w 3593335"/>
              <a:gd name="connsiteY2" fmla="*/ 360957 h 2261476"/>
              <a:gd name="connsiteX3" fmla="*/ 1569124 w 3593335"/>
              <a:gd name="connsiteY3" fmla="*/ 0 h 2261476"/>
              <a:gd name="connsiteX4" fmla="*/ 3460954 w 3593335"/>
              <a:gd name="connsiteY4" fmla="*/ 317328 h 2261476"/>
              <a:gd name="connsiteX5" fmla="*/ 3381308 w 3593335"/>
              <a:gd name="connsiteY5" fmla="*/ 837984 h 2261476"/>
              <a:gd name="connsiteX6" fmla="*/ 2913502 w 3593335"/>
              <a:gd name="connsiteY6" fmla="*/ 968723 h 2261476"/>
              <a:gd name="connsiteX7" fmla="*/ 2724157 w 3593335"/>
              <a:gd name="connsiteY7" fmla="*/ 1241196 h 2261476"/>
              <a:gd name="connsiteX8" fmla="*/ 3215055 w 3593335"/>
              <a:gd name="connsiteY8" fmla="*/ 1475295 h 2261476"/>
              <a:gd name="connsiteX9" fmla="*/ 3122691 w 3593335"/>
              <a:gd name="connsiteY9" fmla="*/ 1789331 h 2261476"/>
              <a:gd name="connsiteX10" fmla="*/ 2753237 w 3593335"/>
              <a:gd name="connsiteY10" fmla="*/ 1660022 h 2261476"/>
              <a:gd name="connsiteX11" fmla="*/ 2629440 w 3593335"/>
              <a:gd name="connsiteY11" fmla="*/ 1792837 h 2261476"/>
              <a:gd name="connsiteX12" fmla="*/ 2319128 w 3593335"/>
              <a:gd name="connsiteY12" fmla="*/ 2131075 h 2261476"/>
              <a:gd name="connsiteX13" fmla="*/ 2134400 w 3593335"/>
              <a:gd name="connsiteY13" fmla="*/ 2260385 h 2261476"/>
              <a:gd name="connsiteX14" fmla="*/ 1487855 w 3593335"/>
              <a:gd name="connsiteY14" fmla="*/ 2168021 h 2261476"/>
              <a:gd name="connsiteX15" fmla="*/ 1272484 w 3593335"/>
              <a:gd name="connsiteY15" fmla="*/ 2072415 h 2261476"/>
              <a:gd name="connsiteX16" fmla="*/ 507874 w 3593335"/>
              <a:gd name="connsiteY16" fmla="*/ 2045971 h 2261476"/>
              <a:gd name="connsiteX17" fmla="*/ 454709 w 3593335"/>
              <a:gd name="connsiteY17" fmla="*/ 1826091 h 2261476"/>
              <a:gd name="connsiteX18" fmla="*/ 35737 w 3593335"/>
              <a:gd name="connsiteY18" fmla="*/ 1404060 h 2261476"/>
              <a:gd name="connsiteX19" fmla="*/ 51026 w 3593335"/>
              <a:gd name="connsiteY19" fmla="*/ 1101299 h 2261476"/>
              <a:gd name="connsiteX20" fmla="*/ 946156 w 3593335"/>
              <a:gd name="connsiteY20" fmla="*/ 1541379 h 2261476"/>
              <a:gd name="connsiteX0" fmla="*/ 942557 w 3589736"/>
              <a:gd name="connsiteY0" fmla="*/ 1541379 h 2261476"/>
              <a:gd name="connsiteX1" fmla="*/ 1068619 w 3589736"/>
              <a:gd name="connsiteY1" fmla="*/ 828748 h 2261476"/>
              <a:gd name="connsiteX2" fmla="*/ 1182780 w 3589736"/>
              <a:gd name="connsiteY2" fmla="*/ 360957 h 2261476"/>
              <a:gd name="connsiteX3" fmla="*/ 1565525 w 3589736"/>
              <a:gd name="connsiteY3" fmla="*/ 0 h 2261476"/>
              <a:gd name="connsiteX4" fmla="*/ 3457355 w 3589736"/>
              <a:gd name="connsiteY4" fmla="*/ 317328 h 2261476"/>
              <a:gd name="connsiteX5" fmla="*/ 3377709 w 3589736"/>
              <a:gd name="connsiteY5" fmla="*/ 837984 h 2261476"/>
              <a:gd name="connsiteX6" fmla="*/ 2909903 w 3589736"/>
              <a:gd name="connsiteY6" fmla="*/ 968723 h 2261476"/>
              <a:gd name="connsiteX7" fmla="*/ 2720558 w 3589736"/>
              <a:gd name="connsiteY7" fmla="*/ 1241196 h 2261476"/>
              <a:gd name="connsiteX8" fmla="*/ 3211456 w 3589736"/>
              <a:gd name="connsiteY8" fmla="*/ 1475295 h 2261476"/>
              <a:gd name="connsiteX9" fmla="*/ 3119092 w 3589736"/>
              <a:gd name="connsiteY9" fmla="*/ 1789331 h 2261476"/>
              <a:gd name="connsiteX10" fmla="*/ 2749638 w 3589736"/>
              <a:gd name="connsiteY10" fmla="*/ 1660022 h 2261476"/>
              <a:gd name="connsiteX11" fmla="*/ 2625841 w 3589736"/>
              <a:gd name="connsiteY11" fmla="*/ 1792837 h 2261476"/>
              <a:gd name="connsiteX12" fmla="*/ 2315529 w 3589736"/>
              <a:gd name="connsiteY12" fmla="*/ 2131075 h 2261476"/>
              <a:gd name="connsiteX13" fmla="*/ 2130801 w 3589736"/>
              <a:gd name="connsiteY13" fmla="*/ 2260385 h 2261476"/>
              <a:gd name="connsiteX14" fmla="*/ 1484256 w 3589736"/>
              <a:gd name="connsiteY14" fmla="*/ 2168021 h 2261476"/>
              <a:gd name="connsiteX15" fmla="*/ 1268885 w 3589736"/>
              <a:gd name="connsiteY15" fmla="*/ 2072415 h 2261476"/>
              <a:gd name="connsiteX16" fmla="*/ 504275 w 3589736"/>
              <a:gd name="connsiteY16" fmla="*/ 2045971 h 2261476"/>
              <a:gd name="connsiteX17" fmla="*/ 451110 w 3589736"/>
              <a:gd name="connsiteY17" fmla="*/ 1826091 h 2261476"/>
              <a:gd name="connsiteX18" fmla="*/ 32138 w 3589736"/>
              <a:gd name="connsiteY18" fmla="*/ 1404060 h 2261476"/>
              <a:gd name="connsiteX19" fmla="*/ 47427 w 3589736"/>
              <a:gd name="connsiteY19" fmla="*/ 1101299 h 2261476"/>
              <a:gd name="connsiteX20" fmla="*/ 942557 w 3589736"/>
              <a:gd name="connsiteY20" fmla="*/ 1541379 h 2261476"/>
              <a:gd name="connsiteX0" fmla="*/ 961107 w 3608286"/>
              <a:gd name="connsiteY0" fmla="*/ 1541379 h 2261476"/>
              <a:gd name="connsiteX1" fmla="*/ 1087169 w 3608286"/>
              <a:gd name="connsiteY1" fmla="*/ 828748 h 2261476"/>
              <a:gd name="connsiteX2" fmla="*/ 1201330 w 3608286"/>
              <a:gd name="connsiteY2" fmla="*/ 360957 h 2261476"/>
              <a:gd name="connsiteX3" fmla="*/ 1584075 w 3608286"/>
              <a:gd name="connsiteY3" fmla="*/ 0 h 2261476"/>
              <a:gd name="connsiteX4" fmla="*/ 3475905 w 3608286"/>
              <a:gd name="connsiteY4" fmla="*/ 317328 h 2261476"/>
              <a:gd name="connsiteX5" fmla="*/ 3396259 w 3608286"/>
              <a:gd name="connsiteY5" fmla="*/ 837984 h 2261476"/>
              <a:gd name="connsiteX6" fmla="*/ 2928453 w 3608286"/>
              <a:gd name="connsiteY6" fmla="*/ 968723 h 2261476"/>
              <a:gd name="connsiteX7" fmla="*/ 2739108 w 3608286"/>
              <a:gd name="connsiteY7" fmla="*/ 1241196 h 2261476"/>
              <a:gd name="connsiteX8" fmla="*/ 3230006 w 3608286"/>
              <a:gd name="connsiteY8" fmla="*/ 1475295 h 2261476"/>
              <a:gd name="connsiteX9" fmla="*/ 3137642 w 3608286"/>
              <a:gd name="connsiteY9" fmla="*/ 1789331 h 2261476"/>
              <a:gd name="connsiteX10" fmla="*/ 2768188 w 3608286"/>
              <a:gd name="connsiteY10" fmla="*/ 1660022 h 2261476"/>
              <a:gd name="connsiteX11" fmla="*/ 2644391 w 3608286"/>
              <a:gd name="connsiteY11" fmla="*/ 1792837 h 2261476"/>
              <a:gd name="connsiteX12" fmla="*/ 2334079 w 3608286"/>
              <a:gd name="connsiteY12" fmla="*/ 2131075 h 2261476"/>
              <a:gd name="connsiteX13" fmla="*/ 2149351 w 3608286"/>
              <a:gd name="connsiteY13" fmla="*/ 2260385 h 2261476"/>
              <a:gd name="connsiteX14" fmla="*/ 1502806 w 3608286"/>
              <a:gd name="connsiteY14" fmla="*/ 2168021 h 2261476"/>
              <a:gd name="connsiteX15" fmla="*/ 1287435 w 3608286"/>
              <a:gd name="connsiteY15" fmla="*/ 2072415 h 2261476"/>
              <a:gd name="connsiteX16" fmla="*/ 522825 w 3608286"/>
              <a:gd name="connsiteY16" fmla="*/ 2045971 h 2261476"/>
              <a:gd name="connsiteX17" fmla="*/ 469660 w 3608286"/>
              <a:gd name="connsiteY17" fmla="*/ 1826091 h 2261476"/>
              <a:gd name="connsiteX18" fmla="*/ 50688 w 3608286"/>
              <a:gd name="connsiteY18" fmla="*/ 1404060 h 2261476"/>
              <a:gd name="connsiteX19" fmla="*/ 65977 w 3608286"/>
              <a:gd name="connsiteY19" fmla="*/ 1101299 h 2261476"/>
              <a:gd name="connsiteX20" fmla="*/ 488009 w 3608286"/>
              <a:gd name="connsiteY20" fmla="*/ 1563086 h 2261476"/>
              <a:gd name="connsiteX21" fmla="*/ 961107 w 3608286"/>
              <a:gd name="connsiteY21" fmla="*/ 1541379 h 2261476"/>
              <a:gd name="connsiteX0" fmla="*/ 948247 w 3595426"/>
              <a:gd name="connsiteY0" fmla="*/ 1541379 h 2261476"/>
              <a:gd name="connsiteX1" fmla="*/ 1074309 w 3595426"/>
              <a:gd name="connsiteY1" fmla="*/ 828748 h 2261476"/>
              <a:gd name="connsiteX2" fmla="*/ 1188470 w 3595426"/>
              <a:gd name="connsiteY2" fmla="*/ 360957 h 2261476"/>
              <a:gd name="connsiteX3" fmla="*/ 1571215 w 3595426"/>
              <a:gd name="connsiteY3" fmla="*/ 0 h 2261476"/>
              <a:gd name="connsiteX4" fmla="*/ 3463045 w 3595426"/>
              <a:gd name="connsiteY4" fmla="*/ 317328 h 2261476"/>
              <a:gd name="connsiteX5" fmla="*/ 3383399 w 3595426"/>
              <a:gd name="connsiteY5" fmla="*/ 837984 h 2261476"/>
              <a:gd name="connsiteX6" fmla="*/ 2915593 w 3595426"/>
              <a:gd name="connsiteY6" fmla="*/ 968723 h 2261476"/>
              <a:gd name="connsiteX7" fmla="*/ 2726248 w 3595426"/>
              <a:gd name="connsiteY7" fmla="*/ 1241196 h 2261476"/>
              <a:gd name="connsiteX8" fmla="*/ 3217146 w 3595426"/>
              <a:gd name="connsiteY8" fmla="*/ 1475295 h 2261476"/>
              <a:gd name="connsiteX9" fmla="*/ 3124782 w 3595426"/>
              <a:gd name="connsiteY9" fmla="*/ 1789331 h 2261476"/>
              <a:gd name="connsiteX10" fmla="*/ 2755328 w 3595426"/>
              <a:gd name="connsiteY10" fmla="*/ 1660022 h 2261476"/>
              <a:gd name="connsiteX11" fmla="*/ 2631531 w 3595426"/>
              <a:gd name="connsiteY11" fmla="*/ 1792837 h 2261476"/>
              <a:gd name="connsiteX12" fmla="*/ 2321219 w 3595426"/>
              <a:gd name="connsiteY12" fmla="*/ 2131075 h 2261476"/>
              <a:gd name="connsiteX13" fmla="*/ 2136491 w 3595426"/>
              <a:gd name="connsiteY13" fmla="*/ 2260385 h 2261476"/>
              <a:gd name="connsiteX14" fmla="*/ 1489946 w 3595426"/>
              <a:gd name="connsiteY14" fmla="*/ 2168021 h 2261476"/>
              <a:gd name="connsiteX15" fmla="*/ 1274575 w 3595426"/>
              <a:gd name="connsiteY15" fmla="*/ 2072415 h 2261476"/>
              <a:gd name="connsiteX16" fmla="*/ 509965 w 3595426"/>
              <a:gd name="connsiteY16" fmla="*/ 2045971 h 2261476"/>
              <a:gd name="connsiteX17" fmla="*/ 456800 w 3595426"/>
              <a:gd name="connsiteY17" fmla="*/ 1826091 h 2261476"/>
              <a:gd name="connsiteX18" fmla="*/ 37828 w 3595426"/>
              <a:gd name="connsiteY18" fmla="*/ 1404060 h 2261476"/>
              <a:gd name="connsiteX19" fmla="*/ 28361 w 3595426"/>
              <a:gd name="connsiteY19" fmla="*/ 1236296 h 2261476"/>
              <a:gd name="connsiteX20" fmla="*/ 53117 w 3595426"/>
              <a:gd name="connsiteY20" fmla="*/ 1101299 h 2261476"/>
              <a:gd name="connsiteX21" fmla="*/ 475149 w 3595426"/>
              <a:gd name="connsiteY21" fmla="*/ 1563086 h 2261476"/>
              <a:gd name="connsiteX22" fmla="*/ 948247 w 3595426"/>
              <a:gd name="connsiteY22" fmla="*/ 1541379 h 2261476"/>
              <a:gd name="connsiteX0" fmla="*/ 948247 w 3595426"/>
              <a:gd name="connsiteY0" fmla="*/ 1541379 h 2261476"/>
              <a:gd name="connsiteX1" fmla="*/ 1074309 w 3595426"/>
              <a:gd name="connsiteY1" fmla="*/ 828748 h 2261476"/>
              <a:gd name="connsiteX2" fmla="*/ 1188470 w 3595426"/>
              <a:gd name="connsiteY2" fmla="*/ 360957 h 2261476"/>
              <a:gd name="connsiteX3" fmla="*/ 1571215 w 3595426"/>
              <a:gd name="connsiteY3" fmla="*/ 0 h 2261476"/>
              <a:gd name="connsiteX4" fmla="*/ 3463045 w 3595426"/>
              <a:gd name="connsiteY4" fmla="*/ 317328 h 2261476"/>
              <a:gd name="connsiteX5" fmla="*/ 3383399 w 3595426"/>
              <a:gd name="connsiteY5" fmla="*/ 837984 h 2261476"/>
              <a:gd name="connsiteX6" fmla="*/ 2915593 w 3595426"/>
              <a:gd name="connsiteY6" fmla="*/ 968723 h 2261476"/>
              <a:gd name="connsiteX7" fmla="*/ 2726248 w 3595426"/>
              <a:gd name="connsiteY7" fmla="*/ 1241196 h 2261476"/>
              <a:gd name="connsiteX8" fmla="*/ 3217146 w 3595426"/>
              <a:gd name="connsiteY8" fmla="*/ 1475295 h 2261476"/>
              <a:gd name="connsiteX9" fmla="*/ 3124782 w 3595426"/>
              <a:gd name="connsiteY9" fmla="*/ 1789331 h 2261476"/>
              <a:gd name="connsiteX10" fmla="*/ 2755328 w 3595426"/>
              <a:gd name="connsiteY10" fmla="*/ 1660022 h 2261476"/>
              <a:gd name="connsiteX11" fmla="*/ 2631531 w 3595426"/>
              <a:gd name="connsiteY11" fmla="*/ 1792837 h 2261476"/>
              <a:gd name="connsiteX12" fmla="*/ 2321219 w 3595426"/>
              <a:gd name="connsiteY12" fmla="*/ 2131075 h 2261476"/>
              <a:gd name="connsiteX13" fmla="*/ 2136491 w 3595426"/>
              <a:gd name="connsiteY13" fmla="*/ 2260385 h 2261476"/>
              <a:gd name="connsiteX14" fmla="*/ 1489946 w 3595426"/>
              <a:gd name="connsiteY14" fmla="*/ 2168021 h 2261476"/>
              <a:gd name="connsiteX15" fmla="*/ 1274575 w 3595426"/>
              <a:gd name="connsiteY15" fmla="*/ 2072415 h 2261476"/>
              <a:gd name="connsiteX16" fmla="*/ 509965 w 3595426"/>
              <a:gd name="connsiteY16" fmla="*/ 2045971 h 2261476"/>
              <a:gd name="connsiteX17" fmla="*/ 456800 w 3595426"/>
              <a:gd name="connsiteY17" fmla="*/ 1826091 h 2261476"/>
              <a:gd name="connsiteX18" fmla="*/ 37828 w 3595426"/>
              <a:gd name="connsiteY18" fmla="*/ 1404060 h 2261476"/>
              <a:gd name="connsiteX19" fmla="*/ 28361 w 3595426"/>
              <a:gd name="connsiteY19" fmla="*/ 1236296 h 2261476"/>
              <a:gd name="connsiteX20" fmla="*/ 73941 w 3595426"/>
              <a:gd name="connsiteY20" fmla="*/ 1133482 h 2261476"/>
              <a:gd name="connsiteX21" fmla="*/ 475149 w 3595426"/>
              <a:gd name="connsiteY21" fmla="*/ 1563086 h 2261476"/>
              <a:gd name="connsiteX22" fmla="*/ 948247 w 3595426"/>
              <a:gd name="connsiteY22" fmla="*/ 1541379 h 2261476"/>
              <a:gd name="connsiteX0" fmla="*/ 943175 w 3590354"/>
              <a:gd name="connsiteY0" fmla="*/ 1541379 h 2261476"/>
              <a:gd name="connsiteX1" fmla="*/ 1069237 w 3590354"/>
              <a:gd name="connsiteY1" fmla="*/ 828748 h 2261476"/>
              <a:gd name="connsiteX2" fmla="*/ 1183398 w 3590354"/>
              <a:gd name="connsiteY2" fmla="*/ 360957 h 2261476"/>
              <a:gd name="connsiteX3" fmla="*/ 1566143 w 3590354"/>
              <a:gd name="connsiteY3" fmla="*/ 0 h 2261476"/>
              <a:gd name="connsiteX4" fmla="*/ 3457973 w 3590354"/>
              <a:gd name="connsiteY4" fmla="*/ 317328 h 2261476"/>
              <a:gd name="connsiteX5" fmla="*/ 3378327 w 3590354"/>
              <a:gd name="connsiteY5" fmla="*/ 837984 h 2261476"/>
              <a:gd name="connsiteX6" fmla="*/ 2910521 w 3590354"/>
              <a:gd name="connsiteY6" fmla="*/ 968723 h 2261476"/>
              <a:gd name="connsiteX7" fmla="*/ 2721176 w 3590354"/>
              <a:gd name="connsiteY7" fmla="*/ 1241196 h 2261476"/>
              <a:gd name="connsiteX8" fmla="*/ 3212074 w 3590354"/>
              <a:gd name="connsiteY8" fmla="*/ 1475295 h 2261476"/>
              <a:gd name="connsiteX9" fmla="*/ 3119710 w 3590354"/>
              <a:gd name="connsiteY9" fmla="*/ 1789331 h 2261476"/>
              <a:gd name="connsiteX10" fmla="*/ 2750256 w 3590354"/>
              <a:gd name="connsiteY10" fmla="*/ 1660022 h 2261476"/>
              <a:gd name="connsiteX11" fmla="*/ 2626459 w 3590354"/>
              <a:gd name="connsiteY11" fmla="*/ 1792837 h 2261476"/>
              <a:gd name="connsiteX12" fmla="*/ 2316147 w 3590354"/>
              <a:gd name="connsiteY12" fmla="*/ 2131075 h 2261476"/>
              <a:gd name="connsiteX13" fmla="*/ 2131419 w 3590354"/>
              <a:gd name="connsiteY13" fmla="*/ 2260385 h 2261476"/>
              <a:gd name="connsiteX14" fmla="*/ 1484874 w 3590354"/>
              <a:gd name="connsiteY14" fmla="*/ 2168021 h 2261476"/>
              <a:gd name="connsiteX15" fmla="*/ 1269503 w 3590354"/>
              <a:gd name="connsiteY15" fmla="*/ 2072415 h 2261476"/>
              <a:gd name="connsiteX16" fmla="*/ 504893 w 3590354"/>
              <a:gd name="connsiteY16" fmla="*/ 2045971 h 2261476"/>
              <a:gd name="connsiteX17" fmla="*/ 451728 w 3590354"/>
              <a:gd name="connsiteY17" fmla="*/ 1826091 h 2261476"/>
              <a:gd name="connsiteX18" fmla="*/ 32756 w 3590354"/>
              <a:gd name="connsiteY18" fmla="*/ 1404060 h 2261476"/>
              <a:gd name="connsiteX19" fmla="*/ 42221 w 3590354"/>
              <a:gd name="connsiteY19" fmla="*/ 1257121 h 2261476"/>
              <a:gd name="connsiteX20" fmla="*/ 68869 w 3590354"/>
              <a:gd name="connsiteY20" fmla="*/ 1133482 h 2261476"/>
              <a:gd name="connsiteX21" fmla="*/ 470077 w 3590354"/>
              <a:gd name="connsiteY21" fmla="*/ 1563086 h 2261476"/>
              <a:gd name="connsiteX22" fmla="*/ 943175 w 3590354"/>
              <a:gd name="connsiteY22" fmla="*/ 1541379 h 2261476"/>
              <a:gd name="connsiteX0" fmla="*/ 943175 w 3590354"/>
              <a:gd name="connsiteY0" fmla="*/ 1541379 h 2261476"/>
              <a:gd name="connsiteX1" fmla="*/ 1069237 w 3590354"/>
              <a:gd name="connsiteY1" fmla="*/ 828748 h 2261476"/>
              <a:gd name="connsiteX2" fmla="*/ 714475 w 3590354"/>
              <a:gd name="connsiteY2" fmla="*/ 525080 h 2261476"/>
              <a:gd name="connsiteX3" fmla="*/ 1566143 w 3590354"/>
              <a:gd name="connsiteY3" fmla="*/ 0 h 2261476"/>
              <a:gd name="connsiteX4" fmla="*/ 3457973 w 3590354"/>
              <a:gd name="connsiteY4" fmla="*/ 317328 h 2261476"/>
              <a:gd name="connsiteX5" fmla="*/ 3378327 w 3590354"/>
              <a:gd name="connsiteY5" fmla="*/ 837984 h 2261476"/>
              <a:gd name="connsiteX6" fmla="*/ 2910521 w 3590354"/>
              <a:gd name="connsiteY6" fmla="*/ 968723 h 2261476"/>
              <a:gd name="connsiteX7" fmla="*/ 2721176 w 3590354"/>
              <a:gd name="connsiteY7" fmla="*/ 1241196 h 2261476"/>
              <a:gd name="connsiteX8" fmla="*/ 3212074 w 3590354"/>
              <a:gd name="connsiteY8" fmla="*/ 1475295 h 2261476"/>
              <a:gd name="connsiteX9" fmla="*/ 3119710 w 3590354"/>
              <a:gd name="connsiteY9" fmla="*/ 1789331 h 2261476"/>
              <a:gd name="connsiteX10" fmla="*/ 2750256 w 3590354"/>
              <a:gd name="connsiteY10" fmla="*/ 1660022 h 2261476"/>
              <a:gd name="connsiteX11" fmla="*/ 2626459 w 3590354"/>
              <a:gd name="connsiteY11" fmla="*/ 1792837 h 2261476"/>
              <a:gd name="connsiteX12" fmla="*/ 2316147 w 3590354"/>
              <a:gd name="connsiteY12" fmla="*/ 2131075 h 2261476"/>
              <a:gd name="connsiteX13" fmla="*/ 2131419 w 3590354"/>
              <a:gd name="connsiteY13" fmla="*/ 2260385 h 2261476"/>
              <a:gd name="connsiteX14" fmla="*/ 1484874 w 3590354"/>
              <a:gd name="connsiteY14" fmla="*/ 2168021 h 2261476"/>
              <a:gd name="connsiteX15" fmla="*/ 1269503 w 3590354"/>
              <a:gd name="connsiteY15" fmla="*/ 2072415 h 2261476"/>
              <a:gd name="connsiteX16" fmla="*/ 504893 w 3590354"/>
              <a:gd name="connsiteY16" fmla="*/ 2045971 h 2261476"/>
              <a:gd name="connsiteX17" fmla="*/ 451728 w 3590354"/>
              <a:gd name="connsiteY17" fmla="*/ 1826091 h 2261476"/>
              <a:gd name="connsiteX18" fmla="*/ 32756 w 3590354"/>
              <a:gd name="connsiteY18" fmla="*/ 1404060 h 2261476"/>
              <a:gd name="connsiteX19" fmla="*/ 42221 w 3590354"/>
              <a:gd name="connsiteY19" fmla="*/ 1257121 h 2261476"/>
              <a:gd name="connsiteX20" fmla="*/ 68869 w 3590354"/>
              <a:gd name="connsiteY20" fmla="*/ 1133482 h 2261476"/>
              <a:gd name="connsiteX21" fmla="*/ 470077 w 3590354"/>
              <a:gd name="connsiteY21" fmla="*/ 1563086 h 2261476"/>
              <a:gd name="connsiteX22" fmla="*/ 943175 w 3590354"/>
              <a:gd name="connsiteY22" fmla="*/ 1541379 h 2261476"/>
              <a:gd name="connsiteX0" fmla="*/ 943175 w 3590354"/>
              <a:gd name="connsiteY0" fmla="*/ 1541379 h 2261476"/>
              <a:gd name="connsiteX1" fmla="*/ 1065594 w 3590354"/>
              <a:gd name="connsiteY1" fmla="*/ 956254 h 2261476"/>
              <a:gd name="connsiteX2" fmla="*/ 714475 w 3590354"/>
              <a:gd name="connsiteY2" fmla="*/ 525080 h 2261476"/>
              <a:gd name="connsiteX3" fmla="*/ 1566143 w 3590354"/>
              <a:gd name="connsiteY3" fmla="*/ 0 h 2261476"/>
              <a:gd name="connsiteX4" fmla="*/ 3457973 w 3590354"/>
              <a:gd name="connsiteY4" fmla="*/ 317328 h 2261476"/>
              <a:gd name="connsiteX5" fmla="*/ 3378327 w 3590354"/>
              <a:gd name="connsiteY5" fmla="*/ 837984 h 2261476"/>
              <a:gd name="connsiteX6" fmla="*/ 2910521 w 3590354"/>
              <a:gd name="connsiteY6" fmla="*/ 968723 h 2261476"/>
              <a:gd name="connsiteX7" fmla="*/ 2721176 w 3590354"/>
              <a:gd name="connsiteY7" fmla="*/ 1241196 h 2261476"/>
              <a:gd name="connsiteX8" fmla="*/ 3212074 w 3590354"/>
              <a:gd name="connsiteY8" fmla="*/ 1475295 h 2261476"/>
              <a:gd name="connsiteX9" fmla="*/ 3119710 w 3590354"/>
              <a:gd name="connsiteY9" fmla="*/ 1789331 h 2261476"/>
              <a:gd name="connsiteX10" fmla="*/ 2750256 w 3590354"/>
              <a:gd name="connsiteY10" fmla="*/ 1660022 h 2261476"/>
              <a:gd name="connsiteX11" fmla="*/ 2626459 w 3590354"/>
              <a:gd name="connsiteY11" fmla="*/ 1792837 h 2261476"/>
              <a:gd name="connsiteX12" fmla="*/ 2316147 w 3590354"/>
              <a:gd name="connsiteY12" fmla="*/ 2131075 h 2261476"/>
              <a:gd name="connsiteX13" fmla="*/ 2131419 w 3590354"/>
              <a:gd name="connsiteY13" fmla="*/ 2260385 h 2261476"/>
              <a:gd name="connsiteX14" fmla="*/ 1484874 w 3590354"/>
              <a:gd name="connsiteY14" fmla="*/ 2168021 h 2261476"/>
              <a:gd name="connsiteX15" fmla="*/ 1269503 w 3590354"/>
              <a:gd name="connsiteY15" fmla="*/ 2072415 h 2261476"/>
              <a:gd name="connsiteX16" fmla="*/ 504893 w 3590354"/>
              <a:gd name="connsiteY16" fmla="*/ 2045971 h 2261476"/>
              <a:gd name="connsiteX17" fmla="*/ 451728 w 3590354"/>
              <a:gd name="connsiteY17" fmla="*/ 1826091 h 2261476"/>
              <a:gd name="connsiteX18" fmla="*/ 32756 w 3590354"/>
              <a:gd name="connsiteY18" fmla="*/ 1404060 h 2261476"/>
              <a:gd name="connsiteX19" fmla="*/ 42221 w 3590354"/>
              <a:gd name="connsiteY19" fmla="*/ 1257121 h 2261476"/>
              <a:gd name="connsiteX20" fmla="*/ 68869 w 3590354"/>
              <a:gd name="connsiteY20" fmla="*/ 1133482 h 2261476"/>
              <a:gd name="connsiteX21" fmla="*/ 470077 w 3590354"/>
              <a:gd name="connsiteY21" fmla="*/ 1563086 h 2261476"/>
              <a:gd name="connsiteX22" fmla="*/ 943175 w 3590354"/>
              <a:gd name="connsiteY22" fmla="*/ 1541379 h 2261476"/>
              <a:gd name="connsiteX0" fmla="*/ 943175 w 3590354"/>
              <a:gd name="connsiteY0" fmla="*/ 1653177 h 2373274"/>
              <a:gd name="connsiteX1" fmla="*/ 1065594 w 3590354"/>
              <a:gd name="connsiteY1" fmla="*/ 1068052 h 2373274"/>
              <a:gd name="connsiteX2" fmla="*/ 714475 w 3590354"/>
              <a:gd name="connsiteY2" fmla="*/ 636878 h 2373274"/>
              <a:gd name="connsiteX3" fmla="*/ 883956 w 3590354"/>
              <a:gd name="connsiteY3" fmla="*/ 26920 h 2373274"/>
              <a:gd name="connsiteX4" fmla="*/ 1566143 w 3590354"/>
              <a:gd name="connsiteY4" fmla="*/ 111798 h 2373274"/>
              <a:gd name="connsiteX5" fmla="*/ 3457973 w 3590354"/>
              <a:gd name="connsiteY5" fmla="*/ 429126 h 2373274"/>
              <a:gd name="connsiteX6" fmla="*/ 3378327 w 3590354"/>
              <a:gd name="connsiteY6" fmla="*/ 949782 h 2373274"/>
              <a:gd name="connsiteX7" fmla="*/ 2910521 w 3590354"/>
              <a:gd name="connsiteY7" fmla="*/ 1080521 h 2373274"/>
              <a:gd name="connsiteX8" fmla="*/ 2721176 w 3590354"/>
              <a:gd name="connsiteY8" fmla="*/ 1352994 h 2373274"/>
              <a:gd name="connsiteX9" fmla="*/ 3212074 w 3590354"/>
              <a:gd name="connsiteY9" fmla="*/ 1587093 h 2373274"/>
              <a:gd name="connsiteX10" fmla="*/ 3119710 w 3590354"/>
              <a:gd name="connsiteY10" fmla="*/ 1901129 h 2373274"/>
              <a:gd name="connsiteX11" fmla="*/ 2750256 w 3590354"/>
              <a:gd name="connsiteY11" fmla="*/ 1771820 h 2373274"/>
              <a:gd name="connsiteX12" fmla="*/ 2626459 w 3590354"/>
              <a:gd name="connsiteY12" fmla="*/ 1904635 h 2373274"/>
              <a:gd name="connsiteX13" fmla="*/ 2316147 w 3590354"/>
              <a:gd name="connsiteY13" fmla="*/ 2242873 h 2373274"/>
              <a:gd name="connsiteX14" fmla="*/ 2131419 w 3590354"/>
              <a:gd name="connsiteY14" fmla="*/ 2372183 h 2373274"/>
              <a:gd name="connsiteX15" fmla="*/ 1484874 w 3590354"/>
              <a:gd name="connsiteY15" fmla="*/ 2279819 h 2373274"/>
              <a:gd name="connsiteX16" fmla="*/ 1269503 w 3590354"/>
              <a:gd name="connsiteY16" fmla="*/ 2184213 h 2373274"/>
              <a:gd name="connsiteX17" fmla="*/ 504893 w 3590354"/>
              <a:gd name="connsiteY17" fmla="*/ 2157769 h 2373274"/>
              <a:gd name="connsiteX18" fmla="*/ 451728 w 3590354"/>
              <a:gd name="connsiteY18" fmla="*/ 1937889 h 2373274"/>
              <a:gd name="connsiteX19" fmla="*/ 32756 w 3590354"/>
              <a:gd name="connsiteY19" fmla="*/ 1515858 h 2373274"/>
              <a:gd name="connsiteX20" fmla="*/ 42221 w 3590354"/>
              <a:gd name="connsiteY20" fmla="*/ 1368919 h 2373274"/>
              <a:gd name="connsiteX21" fmla="*/ 68869 w 3590354"/>
              <a:gd name="connsiteY21" fmla="*/ 1245280 h 2373274"/>
              <a:gd name="connsiteX22" fmla="*/ 470077 w 3590354"/>
              <a:gd name="connsiteY22" fmla="*/ 1674884 h 2373274"/>
              <a:gd name="connsiteX23" fmla="*/ 943175 w 3590354"/>
              <a:gd name="connsiteY23" fmla="*/ 1653177 h 2373274"/>
              <a:gd name="connsiteX0" fmla="*/ 943175 w 3590354"/>
              <a:gd name="connsiteY0" fmla="*/ 1653997 h 2374094"/>
              <a:gd name="connsiteX1" fmla="*/ 1065594 w 3590354"/>
              <a:gd name="connsiteY1" fmla="*/ 1068872 h 2374094"/>
              <a:gd name="connsiteX2" fmla="*/ 714475 w 3590354"/>
              <a:gd name="connsiteY2" fmla="*/ 637698 h 2374094"/>
              <a:gd name="connsiteX3" fmla="*/ 883956 w 3590354"/>
              <a:gd name="connsiteY3" fmla="*/ 27740 h 2374094"/>
              <a:gd name="connsiteX4" fmla="*/ 1566143 w 3590354"/>
              <a:gd name="connsiteY4" fmla="*/ 112618 h 2374094"/>
              <a:gd name="connsiteX5" fmla="*/ 2027867 w 3590354"/>
              <a:gd name="connsiteY5" fmla="*/ 191676 h 2374094"/>
              <a:gd name="connsiteX6" fmla="*/ 3457973 w 3590354"/>
              <a:gd name="connsiteY6" fmla="*/ 429946 h 2374094"/>
              <a:gd name="connsiteX7" fmla="*/ 3378327 w 3590354"/>
              <a:gd name="connsiteY7" fmla="*/ 950602 h 2374094"/>
              <a:gd name="connsiteX8" fmla="*/ 2910521 w 3590354"/>
              <a:gd name="connsiteY8" fmla="*/ 1081341 h 2374094"/>
              <a:gd name="connsiteX9" fmla="*/ 2721176 w 3590354"/>
              <a:gd name="connsiteY9" fmla="*/ 1353814 h 2374094"/>
              <a:gd name="connsiteX10" fmla="*/ 3212074 w 3590354"/>
              <a:gd name="connsiteY10" fmla="*/ 1587913 h 2374094"/>
              <a:gd name="connsiteX11" fmla="*/ 3119710 w 3590354"/>
              <a:gd name="connsiteY11" fmla="*/ 1901949 h 2374094"/>
              <a:gd name="connsiteX12" fmla="*/ 2750256 w 3590354"/>
              <a:gd name="connsiteY12" fmla="*/ 1772640 h 2374094"/>
              <a:gd name="connsiteX13" fmla="*/ 2626459 w 3590354"/>
              <a:gd name="connsiteY13" fmla="*/ 1905455 h 2374094"/>
              <a:gd name="connsiteX14" fmla="*/ 2316147 w 3590354"/>
              <a:gd name="connsiteY14" fmla="*/ 2243693 h 2374094"/>
              <a:gd name="connsiteX15" fmla="*/ 2131419 w 3590354"/>
              <a:gd name="connsiteY15" fmla="*/ 2373003 h 2374094"/>
              <a:gd name="connsiteX16" fmla="*/ 1484874 w 3590354"/>
              <a:gd name="connsiteY16" fmla="*/ 2280639 h 2374094"/>
              <a:gd name="connsiteX17" fmla="*/ 1269503 w 3590354"/>
              <a:gd name="connsiteY17" fmla="*/ 2185033 h 2374094"/>
              <a:gd name="connsiteX18" fmla="*/ 504893 w 3590354"/>
              <a:gd name="connsiteY18" fmla="*/ 2158589 h 2374094"/>
              <a:gd name="connsiteX19" fmla="*/ 451728 w 3590354"/>
              <a:gd name="connsiteY19" fmla="*/ 1938709 h 2374094"/>
              <a:gd name="connsiteX20" fmla="*/ 32756 w 3590354"/>
              <a:gd name="connsiteY20" fmla="*/ 1516678 h 2374094"/>
              <a:gd name="connsiteX21" fmla="*/ 42221 w 3590354"/>
              <a:gd name="connsiteY21" fmla="*/ 1369739 h 2374094"/>
              <a:gd name="connsiteX22" fmla="*/ 68869 w 3590354"/>
              <a:gd name="connsiteY22" fmla="*/ 1246100 h 2374094"/>
              <a:gd name="connsiteX23" fmla="*/ 470077 w 3590354"/>
              <a:gd name="connsiteY23" fmla="*/ 1675704 h 2374094"/>
              <a:gd name="connsiteX24" fmla="*/ 943175 w 3590354"/>
              <a:gd name="connsiteY24" fmla="*/ 1653997 h 2374094"/>
              <a:gd name="connsiteX0" fmla="*/ 943175 w 3590354"/>
              <a:gd name="connsiteY0" fmla="*/ 1653997 h 2374094"/>
              <a:gd name="connsiteX1" fmla="*/ 1065594 w 3590354"/>
              <a:gd name="connsiteY1" fmla="*/ 1068872 h 2374094"/>
              <a:gd name="connsiteX2" fmla="*/ 714475 w 3590354"/>
              <a:gd name="connsiteY2" fmla="*/ 637698 h 2374094"/>
              <a:gd name="connsiteX3" fmla="*/ 883956 w 3590354"/>
              <a:gd name="connsiteY3" fmla="*/ 27740 h 2374094"/>
              <a:gd name="connsiteX4" fmla="*/ 1566143 w 3590354"/>
              <a:gd name="connsiteY4" fmla="*/ 112618 h 2374094"/>
              <a:gd name="connsiteX5" fmla="*/ 2027867 w 3590354"/>
              <a:gd name="connsiteY5" fmla="*/ 191676 h 2374094"/>
              <a:gd name="connsiteX6" fmla="*/ 2016938 w 3590354"/>
              <a:gd name="connsiteY6" fmla="*/ 526834 h 2374094"/>
              <a:gd name="connsiteX7" fmla="*/ 3457973 w 3590354"/>
              <a:gd name="connsiteY7" fmla="*/ 429946 h 2374094"/>
              <a:gd name="connsiteX8" fmla="*/ 3378327 w 3590354"/>
              <a:gd name="connsiteY8" fmla="*/ 950602 h 2374094"/>
              <a:gd name="connsiteX9" fmla="*/ 2910521 w 3590354"/>
              <a:gd name="connsiteY9" fmla="*/ 1081341 h 2374094"/>
              <a:gd name="connsiteX10" fmla="*/ 2721176 w 3590354"/>
              <a:gd name="connsiteY10" fmla="*/ 1353814 h 2374094"/>
              <a:gd name="connsiteX11" fmla="*/ 3212074 w 3590354"/>
              <a:gd name="connsiteY11" fmla="*/ 1587913 h 2374094"/>
              <a:gd name="connsiteX12" fmla="*/ 3119710 w 3590354"/>
              <a:gd name="connsiteY12" fmla="*/ 1901949 h 2374094"/>
              <a:gd name="connsiteX13" fmla="*/ 2750256 w 3590354"/>
              <a:gd name="connsiteY13" fmla="*/ 1772640 h 2374094"/>
              <a:gd name="connsiteX14" fmla="*/ 2626459 w 3590354"/>
              <a:gd name="connsiteY14" fmla="*/ 1905455 h 2374094"/>
              <a:gd name="connsiteX15" fmla="*/ 2316147 w 3590354"/>
              <a:gd name="connsiteY15" fmla="*/ 2243693 h 2374094"/>
              <a:gd name="connsiteX16" fmla="*/ 2131419 w 3590354"/>
              <a:gd name="connsiteY16" fmla="*/ 2373003 h 2374094"/>
              <a:gd name="connsiteX17" fmla="*/ 1484874 w 3590354"/>
              <a:gd name="connsiteY17" fmla="*/ 2280639 h 2374094"/>
              <a:gd name="connsiteX18" fmla="*/ 1269503 w 3590354"/>
              <a:gd name="connsiteY18" fmla="*/ 2185033 h 2374094"/>
              <a:gd name="connsiteX19" fmla="*/ 504893 w 3590354"/>
              <a:gd name="connsiteY19" fmla="*/ 2158589 h 2374094"/>
              <a:gd name="connsiteX20" fmla="*/ 451728 w 3590354"/>
              <a:gd name="connsiteY20" fmla="*/ 1938709 h 2374094"/>
              <a:gd name="connsiteX21" fmla="*/ 32756 w 3590354"/>
              <a:gd name="connsiteY21" fmla="*/ 1516678 h 2374094"/>
              <a:gd name="connsiteX22" fmla="*/ 42221 w 3590354"/>
              <a:gd name="connsiteY22" fmla="*/ 1369739 h 2374094"/>
              <a:gd name="connsiteX23" fmla="*/ 68869 w 3590354"/>
              <a:gd name="connsiteY23" fmla="*/ 1246100 h 2374094"/>
              <a:gd name="connsiteX24" fmla="*/ 470077 w 3590354"/>
              <a:gd name="connsiteY24" fmla="*/ 1675704 h 2374094"/>
              <a:gd name="connsiteX25" fmla="*/ 943175 w 3590354"/>
              <a:gd name="connsiteY25" fmla="*/ 1653997 h 2374094"/>
              <a:gd name="connsiteX0" fmla="*/ 943175 w 3590354"/>
              <a:gd name="connsiteY0" fmla="*/ 1653997 h 2374094"/>
              <a:gd name="connsiteX1" fmla="*/ 1065594 w 3590354"/>
              <a:gd name="connsiteY1" fmla="*/ 1068872 h 2374094"/>
              <a:gd name="connsiteX2" fmla="*/ 714475 w 3590354"/>
              <a:gd name="connsiteY2" fmla="*/ 637698 h 2374094"/>
              <a:gd name="connsiteX3" fmla="*/ 883956 w 3590354"/>
              <a:gd name="connsiteY3" fmla="*/ 27740 h 2374094"/>
              <a:gd name="connsiteX4" fmla="*/ 1566143 w 3590354"/>
              <a:gd name="connsiteY4" fmla="*/ 112618 h 2374094"/>
              <a:gd name="connsiteX5" fmla="*/ 2027867 w 3590354"/>
              <a:gd name="connsiteY5" fmla="*/ 191676 h 2374094"/>
              <a:gd name="connsiteX6" fmla="*/ 2016938 w 3590354"/>
              <a:gd name="connsiteY6" fmla="*/ 526834 h 2374094"/>
              <a:gd name="connsiteX7" fmla="*/ 2206375 w 3590354"/>
              <a:gd name="connsiteY7" fmla="*/ 559622 h 2374094"/>
              <a:gd name="connsiteX8" fmla="*/ 3457973 w 3590354"/>
              <a:gd name="connsiteY8" fmla="*/ 429946 h 2374094"/>
              <a:gd name="connsiteX9" fmla="*/ 3378327 w 3590354"/>
              <a:gd name="connsiteY9" fmla="*/ 950602 h 2374094"/>
              <a:gd name="connsiteX10" fmla="*/ 2910521 w 3590354"/>
              <a:gd name="connsiteY10" fmla="*/ 1081341 h 2374094"/>
              <a:gd name="connsiteX11" fmla="*/ 2721176 w 3590354"/>
              <a:gd name="connsiteY11" fmla="*/ 1353814 h 2374094"/>
              <a:gd name="connsiteX12" fmla="*/ 3212074 w 3590354"/>
              <a:gd name="connsiteY12" fmla="*/ 1587913 h 2374094"/>
              <a:gd name="connsiteX13" fmla="*/ 3119710 w 3590354"/>
              <a:gd name="connsiteY13" fmla="*/ 1901949 h 2374094"/>
              <a:gd name="connsiteX14" fmla="*/ 2750256 w 3590354"/>
              <a:gd name="connsiteY14" fmla="*/ 1772640 h 2374094"/>
              <a:gd name="connsiteX15" fmla="*/ 2626459 w 3590354"/>
              <a:gd name="connsiteY15" fmla="*/ 1905455 h 2374094"/>
              <a:gd name="connsiteX16" fmla="*/ 2316147 w 3590354"/>
              <a:gd name="connsiteY16" fmla="*/ 2243693 h 2374094"/>
              <a:gd name="connsiteX17" fmla="*/ 2131419 w 3590354"/>
              <a:gd name="connsiteY17" fmla="*/ 2373003 h 2374094"/>
              <a:gd name="connsiteX18" fmla="*/ 1484874 w 3590354"/>
              <a:gd name="connsiteY18" fmla="*/ 2280639 h 2374094"/>
              <a:gd name="connsiteX19" fmla="*/ 1269503 w 3590354"/>
              <a:gd name="connsiteY19" fmla="*/ 2185033 h 2374094"/>
              <a:gd name="connsiteX20" fmla="*/ 504893 w 3590354"/>
              <a:gd name="connsiteY20" fmla="*/ 2158589 h 2374094"/>
              <a:gd name="connsiteX21" fmla="*/ 451728 w 3590354"/>
              <a:gd name="connsiteY21" fmla="*/ 1938709 h 2374094"/>
              <a:gd name="connsiteX22" fmla="*/ 32756 w 3590354"/>
              <a:gd name="connsiteY22" fmla="*/ 1516678 h 2374094"/>
              <a:gd name="connsiteX23" fmla="*/ 42221 w 3590354"/>
              <a:gd name="connsiteY23" fmla="*/ 1369739 h 2374094"/>
              <a:gd name="connsiteX24" fmla="*/ 68869 w 3590354"/>
              <a:gd name="connsiteY24" fmla="*/ 1246100 h 2374094"/>
              <a:gd name="connsiteX25" fmla="*/ 470077 w 3590354"/>
              <a:gd name="connsiteY25" fmla="*/ 1675704 h 2374094"/>
              <a:gd name="connsiteX26" fmla="*/ 943175 w 3590354"/>
              <a:gd name="connsiteY26" fmla="*/ 1653997 h 2374094"/>
              <a:gd name="connsiteX0" fmla="*/ 943175 w 3590354"/>
              <a:gd name="connsiteY0" fmla="*/ 1653997 h 2374094"/>
              <a:gd name="connsiteX1" fmla="*/ 1065594 w 3590354"/>
              <a:gd name="connsiteY1" fmla="*/ 1068872 h 2374094"/>
              <a:gd name="connsiteX2" fmla="*/ 714475 w 3590354"/>
              <a:gd name="connsiteY2" fmla="*/ 637698 h 2374094"/>
              <a:gd name="connsiteX3" fmla="*/ 883956 w 3590354"/>
              <a:gd name="connsiteY3" fmla="*/ 27740 h 2374094"/>
              <a:gd name="connsiteX4" fmla="*/ 1566143 w 3590354"/>
              <a:gd name="connsiteY4" fmla="*/ 112618 h 2374094"/>
              <a:gd name="connsiteX5" fmla="*/ 2027867 w 3590354"/>
              <a:gd name="connsiteY5" fmla="*/ 191676 h 2374094"/>
              <a:gd name="connsiteX6" fmla="*/ 2016938 w 3590354"/>
              <a:gd name="connsiteY6" fmla="*/ 526834 h 2374094"/>
              <a:gd name="connsiteX7" fmla="*/ 2206375 w 3590354"/>
              <a:gd name="connsiteY7" fmla="*/ 559622 h 2374094"/>
              <a:gd name="connsiteX8" fmla="*/ 2348454 w 3590354"/>
              <a:gd name="connsiteY8" fmla="*/ 206248 h 2374094"/>
              <a:gd name="connsiteX9" fmla="*/ 3457973 w 3590354"/>
              <a:gd name="connsiteY9" fmla="*/ 429946 h 2374094"/>
              <a:gd name="connsiteX10" fmla="*/ 3378327 w 3590354"/>
              <a:gd name="connsiteY10" fmla="*/ 950602 h 2374094"/>
              <a:gd name="connsiteX11" fmla="*/ 2910521 w 3590354"/>
              <a:gd name="connsiteY11" fmla="*/ 1081341 h 2374094"/>
              <a:gd name="connsiteX12" fmla="*/ 2721176 w 3590354"/>
              <a:gd name="connsiteY12" fmla="*/ 1353814 h 2374094"/>
              <a:gd name="connsiteX13" fmla="*/ 3212074 w 3590354"/>
              <a:gd name="connsiteY13" fmla="*/ 1587913 h 2374094"/>
              <a:gd name="connsiteX14" fmla="*/ 3119710 w 3590354"/>
              <a:gd name="connsiteY14" fmla="*/ 1901949 h 2374094"/>
              <a:gd name="connsiteX15" fmla="*/ 2750256 w 3590354"/>
              <a:gd name="connsiteY15" fmla="*/ 1772640 h 2374094"/>
              <a:gd name="connsiteX16" fmla="*/ 2626459 w 3590354"/>
              <a:gd name="connsiteY16" fmla="*/ 1905455 h 2374094"/>
              <a:gd name="connsiteX17" fmla="*/ 2316147 w 3590354"/>
              <a:gd name="connsiteY17" fmla="*/ 2243693 h 2374094"/>
              <a:gd name="connsiteX18" fmla="*/ 2131419 w 3590354"/>
              <a:gd name="connsiteY18" fmla="*/ 2373003 h 2374094"/>
              <a:gd name="connsiteX19" fmla="*/ 1484874 w 3590354"/>
              <a:gd name="connsiteY19" fmla="*/ 2280639 h 2374094"/>
              <a:gd name="connsiteX20" fmla="*/ 1269503 w 3590354"/>
              <a:gd name="connsiteY20" fmla="*/ 2185033 h 2374094"/>
              <a:gd name="connsiteX21" fmla="*/ 504893 w 3590354"/>
              <a:gd name="connsiteY21" fmla="*/ 2158589 h 2374094"/>
              <a:gd name="connsiteX22" fmla="*/ 451728 w 3590354"/>
              <a:gd name="connsiteY22" fmla="*/ 1938709 h 2374094"/>
              <a:gd name="connsiteX23" fmla="*/ 32756 w 3590354"/>
              <a:gd name="connsiteY23" fmla="*/ 1516678 h 2374094"/>
              <a:gd name="connsiteX24" fmla="*/ 42221 w 3590354"/>
              <a:gd name="connsiteY24" fmla="*/ 1369739 h 2374094"/>
              <a:gd name="connsiteX25" fmla="*/ 68869 w 3590354"/>
              <a:gd name="connsiteY25" fmla="*/ 1246100 h 2374094"/>
              <a:gd name="connsiteX26" fmla="*/ 470077 w 3590354"/>
              <a:gd name="connsiteY26" fmla="*/ 1675704 h 2374094"/>
              <a:gd name="connsiteX27" fmla="*/ 943175 w 3590354"/>
              <a:gd name="connsiteY27" fmla="*/ 1653997 h 2374094"/>
              <a:gd name="connsiteX0" fmla="*/ 943175 w 3465862"/>
              <a:gd name="connsiteY0" fmla="*/ 1653997 h 2374094"/>
              <a:gd name="connsiteX1" fmla="*/ 1065594 w 3465862"/>
              <a:gd name="connsiteY1" fmla="*/ 1068872 h 2374094"/>
              <a:gd name="connsiteX2" fmla="*/ 714475 w 3465862"/>
              <a:gd name="connsiteY2" fmla="*/ 637698 h 2374094"/>
              <a:gd name="connsiteX3" fmla="*/ 883956 w 3465862"/>
              <a:gd name="connsiteY3" fmla="*/ 27740 h 2374094"/>
              <a:gd name="connsiteX4" fmla="*/ 1566143 w 3465862"/>
              <a:gd name="connsiteY4" fmla="*/ 112618 h 2374094"/>
              <a:gd name="connsiteX5" fmla="*/ 2027867 w 3465862"/>
              <a:gd name="connsiteY5" fmla="*/ 191676 h 2374094"/>
              <a:gd name="connsiteX6" fmla="*/ 2016938 w 3465862"/>
              <a:gd name="connsiteY6" fmla="*/ 526834 h 2374094"/>
              <a:gd name="connsiteX7" fmla="*/ 2206375 w 3465862"/>
              <a:gd name="connsiteY7" fmla="*/ 559622 h 2374094"/>
              <a:gd name="connsiteX8" fmla="*/ 2348454 w 3465862"/>
              <a:gd name="connsiteY8" fmla="*/ 206248 h 2374094"/>
              <a:gd name="connsiteX9" fmla="*/ 3275822 w 3465862"/>
              <a:gd name="connsiteY9" fmla="*/ 320655 h 2374094"/>
              <a:gd name="connsiteX10" fmla="*/ 3378327 w 3465862"/>
              <a:gd name="connsiteY10" fmla="*/ 950602 h 2374094"/>
              <a:gd name="connsiteX11" fmla="*/ 2910521 w 3465862"/>
              <a:gd name="connsiteY11" fmla="*/ 1081341 h 2374094"/>
              <a:gd name="connsiteX12" fmla="*/ 2721176 w 3465862"/>
              <a:gd name="connsiteY12" fmla="*/ 1353814 h 2374094"/>
              <a:gd name="connsiteX13" fmla="*/ 3212074 w 3465862"/>
              <a:gd name="connsiteY13" fmla="*/ 1587913 h 2374094"/>
              <a:gd name="connsiteX14" fmla="*/ 3119710 w 3465862"/>
              <a:gd name="connsiteY14" fmla="*/ 1901949 h 2374094"/>
              <a:gd name="connsiteX15" fmla="*/ 2750256 w 3465862"/>
              <a:gd name="connsiteY15" fmla="*/ 1772640 h 2374094"/>
              <a:gd name="connsiteX16" fmla="*/ 2626459 w 3465862"/>
              <a:gd name="connsiteY16" fmla="*/ 1905455 h 2374094"/>
              <a:gd name="connsiteX17" fmla="*/ 2316147 w 3465862"/>
              <a:gd name="connsiteY17" fmla="*/ 2243693 h 2374094"/>
              <a:gd name="connsiteX18" fmla="*/ 2131419 w 3465862"/>
              <a:gd name="connsiteY18" fmla="*/ 2373003 h 2374094"/>
              <a:gd name="connsiteX19" fmla="*/ 1484874 w 3465862"/>
              <a:gd name="connsiteY19" fmla="*/ 2280639 h 2374094"/>
              <a:gd name="connsiteX20" fmla="*/ 1269503 w 3465862"/>
              <a:gd name="connsiteY20" fmla="*/ 2185033 h 2374094"/>
              <a:gd name="connsiteX21" fmla="*/ 504893 w 3465862"/>
              <a:gd name="connsiteY21" fmla="*/ 2158589 h 2374094"/>
              <a:gd name="connsiteX22" fmla="*/ 451728 w 3465862"/>
              <a:gd name="connsiteY22" fmla="*/ 1938709 h 2374094"/>
              <a:gd name="connsiteX23" fmla="*/ 32756 w 3465862"/>
              <a:gd name="connsiteY23" fmla="*/ 1516678 h 2374094"/>
              <a:gd name="connsiteX24" fmla="*/ 42221 w 3465862"/>
              <a:gd name="connsiteY24" fmla="*/ 1369739 h 2374094"/>
              <a:gd name="connsiteX25" fmla="*/ 68869 w 3465862"/>
              <a:gd name="connsiteY25" fmla="*/ 1246100 h 2374094"/>
              <a:gd name="connsiteX26" fmla="*/ 470077 w 3465862"/>
              <a:gd name="connsiteY26" fmla="*/ 1675704 h 2374094"/>
              <a:gd name="connsiteX27" fmla="*/ 943175 w 3465862"/>
              <a:gd name="connsiteY27" fmla="*/ 1653997 h 2374094"/>
              <a:gd name="connsiteX0" fmla="*/ 943175 w 3393287"/>
              <a:gd name="connsiteY0" fmla="*/ 1653997 h 2374094"/>
              <a:gd name="connsiteX1" fmla="*/ 1065594 w 3393287"/>
              <a:gd name="connsiteY1" fmla="*/ 1068872 h 2374094"/>
              <a:gd name="connsiteX2" fmla="*/ 714475 w 3393287"/>
              <a:gd name="connsiteY2" fmla="*/ 637698 h 2374094"/>
              <a:gd name="connsiteX3" fmla="*/ 883956 w 3393287"/>
              <a:gd name="connsiteY3" fmla="*/ 27740 h 2374094"/>
              <a:gd name="connsiteX4" fmla="*/ 1566143 w 3393287"/>
              <a:gd name="connsiteY4" fmla="*/ 112618 h 2374094"/>
              <a:gd name="connsiteX5" fmla="*/ 2027867 w 3393287"/>
              <a:gd name="connsiteY5" fmla="*/ 191676 h 2374094"/>
              <a:gd name="connsiteX6" fmla="*/ 2016938 w 3393287"/>
              <a:gd name="connsiteY6" fmla="*/ 526834 h 2374094"/>
              <a:gd name="connsiteX7" fmla="*/ 2206375 w 3393287"/>
              <a:gd name="connsiteY7" fmla="*/ 559622 h 2374094"/>
              <a:gd name="connsiteX8" fmla="*/ 2348454 w 3393287"/>
              <a:gd name="connsiteY8" fmla="*/ 206248 h 2374094"/>
              <a:gd name="connsiteX9" fmla="*/ 3275822 w 3393287"/>
              <a:gd name="connsiteY9" fmla="*/ 320655 h 2374094"/>
              <a:gd name="connsiteX10" fmla="*/ 3277426 w 3393287"/>
              <a:gd name="connsiteY10" fmla="*/ 548693 h 2374094"/>
              <a:gd name="connsiteX11" fmla="*/ 3378327 w 3393287"/>
              <a:gd name="connsiteY11" fmla="*/ 950602 h 2374094"/>
              <a:gd name="connsiteX12" fmla="*/ 2910521 w 3393287"/>
              <a:gd name="connsiteY12" fmla="*/ 1081341 h 2374094"/>
              <a:gd name="connsiteX13" fmla="*/ 2721176 w 3393287"/>
              <a:gd name="connsiteY13" fmla="*/ 1353814 h 2374094"/>
              <a:gd name="connsiteX14" fmla="*/ 3212074 w 3393287"/>
              <a:gd name="connsiteY14" fmla="*/ 1587913 h 2374094"/>
              <a:gd name="connsiteX15" fmla="*/ 3119710 w 3393287"/>
              <a:gd name="connsiteY15" fmla="*/ 1901949 h 2374094"/>
              <a:gd name="connsiteX16" fmla="*/ 2750256 w 3393287"/>
              <a:gd name="connsiteY16" fmla="*/ 1772640 h 2374094"/>
              <a:gd name="connsiteX17" fmla="*/ 2626459 w 3393287"/>
              <a:gd name="connsiteY17" fmla="*/ 1905455 h 2374094"/>
              <a:gd name="connsiteX18" fmla="*/ 2316147 w 3393287"/>
              <a:gd name="connsiteY18" fmla="*/ 2243693 h 2374094"/>
              <a:gd name="connsiteX19" fmla="*/ 2131419 w 3393287"/>
              <a:gd name="connsiteY19" fmla="*/ 2373003 h 2374094"/>
              <a:gd name="connsiteX20" fmla="*/ 1484874 w 3393287"/>
              <a:gd name="connsiteY20" fmla="*/ 2280639 h 2374094"/>
              <a:gd name="connsiteX21" fmla="*/ 1269503 w 3393287"/>
              <a:gd name="connsiteY21" fmla="*/ 2185033 h 2374094"/>
              <a:gd name="connsiteX22" fmla="*/ 504893 w 3393287"/>
              <a:gd name="connsiteY22" fmla="*/ 2158589 h 2374094"/>
              <a:gd name="connsiteX23" fmla="*/ 451728 w 3393287"/>
              <a:gd name="connsiteY23" fmla="*/ 1938709 h 2374094"/>
              <a:gd name="connsiteX24" fmla="*/ 32756 w 3393287"/>
              <a:gd name="connsiteY24" fmla="*/ 1516678 h 2374094"/>
              <a:gd name="connsiteX25" fmla="*/ 42221 w 3393287"/>
              <a:gd name="connsiteY25" fmla="*/ 1369739 h 2374094"/>
              <a:gd name="connsiteX26" fmla="*/ 68869 w 3393287"/>
              <a:gd name="connsiteY26" fmla="*/ 1246100 h 2374094"/>
              <a:gd name="connsiteX27" fmla="*/ 470077 w 3393287"/>
              <a:gd name="connsiteY27" fmla="*/ 1675704 h 2374094"/>
              <a:gd name="connsiteX28" fmla="*/ 943175 w 3393287"/>
              <a:gd name="connsiteY28" fmla="*/ 1653997 h 2374094"/>
              <a:gd name="connsiteX0" fmla="*/ 943175 w 3383272"/>
              <a:gd name="connsiteY0" fmla="*/ 1653997 h 2374094"/>
              <a:gd name="connsiteX1" fmla="*/ 1065594 w 3383272"/>
              <a:gd name="connsiteY1" fmla="*/ 1068872 h 2374094"/>
              <a:gd name="connsiteX2" fmla="*/ 714475 w 3383272"/>
              <a:gd name="connsiteY2" fmla="*/ 637698 h 2374094"/>
              <a:gd name="connsiteX3" fmla="*/ 883956 w 3383272"/>
              <a:gd name="connsiteY3" fmla="*/ 27740 h 2374094"/>
              <a:gd name="connsiteX4" fmla="*/ 1566143 w 3383272"/>
              <a:gd name="connsiteY4" fmla="*/ 112618 h 2374094"/>
              <a:gd name="connsiteX5" fmla="*/ 2027867 w 3383272"/>
              <a:gd name="connsiteY5" fmla="*/ 191676 h 2374094"/>
              <a:gd name="connsiteX6" fmla="*/ 2016938 w 3383272"/>
              <a:gd name="connsiteY6" fmla="*/ 526834 h 2374094"/>
              <a:gd name="connsiteX7" fmla="*/ 2206375 w 3383272"/>
              <a:gd name="connsiteY7" fmla="*/ 559622 h 2374094"/>
              <a:gd name="connsiteX8" fmla="*/ 2348454 w 3383272"/>
              <a:gd name="connsiteY8" fmla="*/ 206248 h 2374094"/>
              <a:gd name="connsiteX9" fmla="*/ 3275822 w 3383272"/>
              <a:gd name="connsiteY9" fmla="*/ 320655 h 2374094"/>
              <a:gd name="connsiteX10" fmla="*/ 3277426 w 3383272"/>
              <a:gd name="connsiteY10" fmla="*/ 548693 h 2374094"/>
              <a:gd name="connsiteX11" fmla="*/ 3367398 w 3383272"/>
              <a:gd name="connsiteY11" fmla="*/ 888670 h 2374094"/>
              <a:gd name="connsiteX12" fmla="*/ 2910521 w 3383272"/>
              <a:gd name="connsiteY12" fmla="*/ 1081341 h 2374094"/>
              <a:gd name="connsiteX13" fmla="*/ 2721176 w 3383272"/>
              <a:gd name="connsiteY13" fmla="*/ 1353814 h 2374094"/>
              <a:gd name="connsiteX14" fmla="*/ 3212074 w 3383272"/>
              <a:gd name="connsiteY14" fmla="*/ 1587913 h 2374094"/>
              <a:gd name="connsiteX15" fmla="*/ 3119710 w 3383272"/>
              <a:gd name="connsiteY15" fmla="*/ 1901949 h 2374094"/>
              <a:gd name="connsiteX16" fmla="*/ 2750256 w 3383272"/>
              <a:gd name="connsiteY16" fmla="*/ 1772640 h 2374094"/>
              <a:gd name="connsiteX17" fmla="*/ 2626459 w 3383272"/>
              <a:gd name="connsiteY17" fmla="*/ 1905455 h 2374094"/>
              <a:gd name="connsiteX18" fmla="*/ 2316147 w 3383272"/>
              <a:gd name="connsiteY18" fmla="*/ 2243693 h 2374094"/>
              <a:gd name="connsiteX19" fmla="*/ 2131419 w 3383272"/>
              <a:gd name="connsiteY19" fmla="*/ 2373003 h 2374094"/>
              <a:gd name="connsiteX20" fmla="*/ 1484874 w 3383272"/>
              <a:gd name="connsiteY20" fmla="*/ 2280639 h 2374094"/>
              <a:gd name="connsiteX21" fmla="*/ 1269503 w 3383272"/>
              <a:gd name="connsiteY21" fmla="*/ 2185033 h 2374094"/>
              <a:gd name="connsiteX22" fmla="*/ 504893 w 3383272"/>
              <a:gd name="connsiteY22" fmla="*/ 2158589 h 2374094"/>
              <a:gd name="connsiteX23" fmla="*/ 451728 w 3383272"/>
              <a:gd name="connsiteY23" fmla="*/ 1938709 h 2374094"/>
              <a:gd name="connsiteX24" fmla="*/ 32756 w 3383272"/>
              <a:gd name="connsiteY24" fmla="*/ 1516678 h 2374094"/>
              <a:gd name="connsiteX25" fmla="*/ 42221 w 3383272"/>
              <a:gd name="connsiteY25" fmla="*/ 1369739 h 2374094"/>
              <a:gd name="connsiteX26" fmla="*/ 68869 w 3383272"/>
              <a:gd name="connsiteY26" fmla="*/ 1246100 h 2374094"/>
              <a:gd name="connsiteX27" fmla="*/ 470077 w 3383272"/>
              <a:gd name="connsiteY27" fmla="*/ 1675704 h 2374094"/>
              <a:gd name="connsiteX28" fmla="*/ 943175 w 3383272"/>
              <a:gd name="connsiteY28" fmla="*/ 1653997 h 2374094"/>
              <a:gd name="connsiteX0" fmla="*/ 943175 w 3383272"/>
              <a:gd name="connsiteY0" fmla="*/ 1653997 h 2374094"/>
              <a:gd name="connsiteX1" fmla="*/ 1065594 w 3383272"/>
              <a:gd name="connsiteY1" fmla="*/ 1068872 h 2374094"/>
              <a:gd name="connsiteX2" fmla="*/ 714475 w 3383272"/>
              <a:gd name="connsiteY2" fmla="*/ 637698 h 2374094"/>
              <a:gd name="connsiteX3" fmla="*/ 883956 w 3383272"/>
              <a:gd name="connsiteY3" fmla="*/ 27740 h 2374094"/>
              <a:gd name="connsiteX4" fmla="*/ 1566143 w 3383272"/>
              <a:gd name="connsiteY4" fmla="*/ 112618 h 2374094"/>
              <a:gd name="connsiteX5" fmla="*/ 2027867 w 3383272"/>
              <a:gd name="connsiteY5" fmla="*/ 191676 h 2374094"/>
              <a:gd name="connsiteX6" fmla="*/ 2016938 w 3383272"/>
              <a:gd name="connsiteY6" fmla="*/ 526834 h 2374094"/>
              <a:gd name="connsiteX7" fmla="*/ 2206375 w 3383272"/>
              <a:gd name="connsiteY7" fmla="*/ 559622 h 2374094"/>
              <a:gd name="connsiteX8" fmla="*/ 2348454 w 3383272"/>
              <a:gd name="connsiteY8" fmla="*/ 206248 h 2374094"/>
              <a:gd name="connsiteX9" fmla="*/ 3275822 w 3383272"/>
              <a:gd name="connsiteY9" fmla="*/ 320655 h 2374094"/>
              <a:gd name="connsiteX10" fmla="*/ 3277426 w 3383272"/>
              <a:gd name="connsiteY10" fmla="*/ 548693 h 2374094"/>
              <a:gd name="connsiteX11" fmla="*/ 3367398 w 3383272"/>
              <a:gd name="connsiteY11" fmla="*/ 888670 h 2374094"/>
              <a:gd name="connsiteX12" fmla="*/ 2910521 w 3383272"/>
              <a:gd name="connsiteY12" fmla="*/ 1081341 h 2374094"/>
              <a:gd name="connsiteX13" fmla="*/ 2610753 w 3383272"/>
              <a:gd name="connsiteY13" fmla="*/ 1175293 h 2374094"/>
              <a:gd name="connsiteX14" fmla="*/ 2721176 w 3383272"/>
              <a:gd name="connsiteY14" fmla="*/ 1353814 h 2374094"/>
              <a:gd name="connsiteX15" fmla="*/ 3212074 w 3383272"/>
              <a:gd name="connsiteY15" fmla="*/ 1587913 h 2374094"/>
              <a:gd name="connsiteX16" fmla="*/ 3119710 w 3383272"/>
              <a:gd name="connsiteY16" fmla="*/ 1901949 h 2374094"/>
              <a:gd name="connsiteX17" fmla="*/ 2750256 w 3383272"/>
              <a:gd name="connsiteY17" fmla="*/ 1772640 h 2374094"/>
              <a:gd name="connsiteX18" fmla="*/ 2626459 w 3383272"/>
              <a:gd name="connsiteY18" fmla="*/ 1905455 h 2374094"/>
              <a:gd name="connsiteX19" fmla="*/ 2316147 w 3383272"/>
              <a:gd name="connsiteY19" fmla="*/ 2243693 h 2374094"/>
              <a:gd name="connsiteX20" fmla="*/ 2131419 w 3383272"/>
              <a:gd name="connsiteY20" fmla="*/ 2373003 h 2374094"/>
              <a:gd name="connsiteX21" fmla="*/ 1484874 w 3383272"/>
              <a:gd name="connsiteY21" fmla="*/ 2280639 h 2374094"/>
              <a:gd name="connsiteX22" fmla="*/ 1269503 w 3383272"/>
              <a:gd name="connsiteY22" fmla="*/ 2185033 h 2374094"/>
              <a:gd name="connsiteX23" fmla="*/ 504893 w 3383272"/>
              <a:gd name="connsiteY23" fmla="*/ 2158589 h 2374094"/>
              <a:gd name="connsiteX24" fmla="*/ 451728 w 3383272"/>
              <a:gd name="connsiteY24" fmla="*/ 1938709 h 2374094"/>
              <a:gd name="connsiteX25" fmla="*/ 32756 w 3383272"/>
              <a:gd name="connsiteY25" fmla="*/ 1516678 h 2374094"/>
              <a:gd name="connsiteX26" fmla="*/ 42221 w 3383272"/>
              <a:gd name="connsiteY26" fmla="*/ 1369739 h 2374094"/>
              <a:gd name="connsiteX27" fmla="*/ 68869 w 3383272"/>
              <a:gd name="connsiteY27" fmla="*/ 1246100 h 2374094"/>
              <a:gd name="connsiteX28" fmla="*/ 470077 w 3383272"/>
              <a:gd name="connsiteY28" fmla="*/ 1675704 h 2374094"/>
              <a:gd name="connsiteX29" fmla="*/ 943175 w 3383272"/>
              <a:gd name="connsiteY29" fmla="*/ 1653997 h 2374094"/>
              <a:gd name="connsiteX0" fmla="*/ 943175 w 3383272"/>
              <a:gd name="connsiteY0" fmla="*/ 1653997 h 2374094"/>
              <a:gd name="connsiteX1" fmla="*/ 1065594 w 3383272"/>
              <a:gd name="connsiteY1" fmla="*/ 1068872 h 2374094"/>
              <a:gd name="connsiteX2" fmla="*/ 714475 w 3383272"/>
              <a:gd name="connsiteY2" fmla="*/ 637698 h 2374094"/>
              <a:gd name="connsiteX3" fmla="*/ 883956 w 3383272"/>
              <a:gd name="connsiteY3" fmla="*/ 27740 h 2374094"/>
              <a:gd name="connsiteX4" fmla="*/ 1566143 w 3383272"/>
              <a:gd name="connsiteY4" fmla="*/ 112618 h 2374094"/>
              <a:gd name="connsiteX5" fmla="*/ 2027867 w 3383272"/>
              <a:gd name="connsiteY5" fmla="*/ 191676 h 2374094"/>
              <a:gd name="connsiteX6" fmla="*/ 2016938 w 3383272"/>
              <a:gd name="connsiteY6" fmla="*/ 526834 h 2374094"/>
              <a:gd name="connsiteX7" fmla="*/ 2206375 w 3383272"/>
              <a:gd name="connsiteY7" fmla="*/ 559622 h 2374094"/>
              <a:gd name="connsiteX8" fmla="*/ 2348454 w 3383272"/>
              <a:gd name="connsiteY8" fmla="*/ 206248 h 2374094"/>
              <a:gd name="connsiteX9" fmla="*/ 3275822 w 3383272"/>
              <a:gd name="connsiteY9" fmla="*/ 320655 h 2374094"/>
              <a:gd name="connsiteX10" fmla="*/ 3277426 w 3383272"/>
              <a:gd name="connsiteY10" fmla="*/ 548693 h 2374094"/>
              <a:gd name="connsiteX11" fmla="*/ 3367398 w 3383272"/>
              <a:gd name="connsiteY11" fmla="*/ 888670 h 2374094"/>
              <a:gd name="connsiteX12" fmla="*/ 2910521 w 3383272"/>
              <a:gd name="connsiteY12" fmla="*/ 1081341 h 2374094"/>
              <a:gd name="connsiteX13" fmla="*/ 2610753 w 3383272"/>
              <a:gd name="connsiteY13" fmla="*/ 1175293 h 2374094"/>
              <a:gd name="connsiteX14" fmla="*/ 2761250 w 3383272"/>
              <a:gd name="connsiteY14" fmla="*/ 1331956 h 2374094"/>
              <a:gd name="connsiteX15" fmla="*/ 3212074 w 3383272"/>
              <a:gd name="connsiteY15" fmla="*/ 1587913 h 2374094"/>
              <a:gd name="connsiteX16" fmla="*/ 3119710 w 3383272"/>
              <a:gd name="connsiteY16" fmla="*/ 1901949 h 2374094"/>
              <a:gd name="connsiteX17" fmla="*/ 2750256 w 3383272"/>
              <a:gd name="connsiteY17" fmla="*/ 1772640 h 2374094"/>
              <a:gd name="connsiteX18" fmla="*/ 2626459 w 3383272"/>
              <a:gd name="connsiteY18" fmla="*/ 1905455 h 2374094"/>
              <a:gd name="connsiteX19" fmla="*/ 2316147 w 3383272"/>
              <a:gd name="connsiteY19" fmla="*/ 2243693 h 2374094"/>
              <a:gd name="connsiteX20" fmla="*/ 2131419 w 3383272"/>
              <a:gd name="connsiteY20" fmla="*/ 2373003 h 2374094"/>
              <a:gd name="connsiteX21" fmla="*/ 1484874 w 3383272"/>
              <a:gd name="connsiteY21" fmla="*/ 2280639 h 2374094"/>
              <a:gd name="connsiteX22" fmla="*/ 1269503 w 3383272"/>
              <a:gd name="connsiteY22" fmla="*/ 2185033 h 2374094"/>
              <a:gd name="connsiteX23" fmla="*/ 504893 w 3383272"/>
              <a:gd name="connsiteY23" fmla="*/ 2158589 h 2374094"/>
              <a:gd name="connsiteX24" fmla="*/ 451728 w 3383272"/>
              <a:gd name="connsiteY24" fmla="*/ 1938709 h 2374094"/>
              <a:gd name="connsiteX25" fmla="*/ 32756 w 3383272"/>
              <a:gd name="connsiteY25" fmla="*/ 1516678 h 2374094"/>
              <a:gd name="connsiteX26" fmla="*/ 42221 w 3383272"/>
              <a:gd name="connsiteY26" fmla="*/ 1369739 h 2374094"/>
              <a:gd name="connsiteX27" fmla="*/ 68869 w 3383272"/>
              <a:gd name="connsiteY27" fmla="*/ 1246100 h 2374094"/>
              <a:gd name="connsiteX28" fmla="*/ 470077 w 3383272"/>
              <a:gd name="connsiteY28" fmla="*/ 1675704 h 2374094"/>
              <a:gd name="connsiteX29" fmla="*/ 943175 w 3383272"/>
              <a:gd name="connsiteY29" fmla="*/ 1653997 h 2374094"/>
              <a:gd name="connsiteX0" fmla="*/ 943175 w 3383272"/>
              <a:gd name="connsiteY0" fmla="*/ 1653997 h 2374094"/>
              <a:gd name="connsiteX1" fmla="*/ 1065594 w 3383272"/>
              <a:gd name="connsiteY1" fmla="*/ 1068872 h 2374094"/>
              <a:gd name="connsiteX2" fmla="*/ 714475 w 3383272"/>
              <a:gd name="connsiteY2" fmla="*/ 637698 h 2374094"/>
              <a:gd name="connsiteX3" fmla="*/ 883956 w 3383272"/>
              <a:gd name="connsiteY3" fmla="*/ 27740 h 2374094"/>
              <a:gd name="connsiteX4" fmla="*/ 1566143 w 3383272"/>
              <a:gd name="connsiteY4" fmla="*/ 112618 h 2374094"/>
              <a:gd name="connsiteX5" fmla="*/ 2027867 w 3383272"/>
              <a:gd name="connsiteY5" fmla="*/ 191676 h 2374094"/>
              <a:gd name="connsiteX6" fmla="*/ 2016938 w 3383272"/>
              <a:gd name="connsiteY6" fmla="*/ 526834 h 2374094"/>
              <a:gd name="connsiteX7" fmla="*/ 2206375 w 3383272"/>
              <a:gd name="connsiteY7" fmla="*/ 559622 h 2374094"/>
              <a:gd name="connsiteX8" fmla="*/ 2348454 w 3383272"/>
              <a:gd name="connsiteY8" fmla="*/ 206248 h 2374094"/>
              <a:gd name="connsiteX9" fmla="*/ 3275822 w 3383272"/>
              <a:gd name="connsiteY9" fmla="*/ 320655 h 2374094"/>
              <a:gd name="connsiteX10" fmla="*/ 3277426 w 3383272"/>
              <a:gd name="connsiteY10" fmla="*/ 548693 h 2374094"/>
              <a:gd name="connsiteX11" fmla="*/ 3367398 w 3383272"/>
              <a:gd name="connsiteY11" fmla="*/ 888670 h 2374094"/>
              <a:gd name="connsiteX12" fmla="*/ 2910521 w 3383272"/>
              <a:gd name="connsiteY12" fmla="*/ 1081341 h 2374094"/>
              <a:gd name="connsiteX13" fmla="*/ 2610753 w 3383272"/>
              <a:gd name="connsiteY13" fmla="*/ 1175293 h 2374094"/>
              <a:gd name="connsiteX14" fmla="*/ 2761250 w 3383272"/>
              <a:gd name="connsiteY14" fmla="*/ 1331956 h 2374094"/>
              <a:gd name="connsiteX15" fmla="*/ 3252147 w 3383272"/>
              <a:gd name="connsiteY15" fmla="*/ 1591556 h 2374094"/>
              <a:gd name="connsiteX16" fmla="*/ 3119710 w 3383272"/>
              <a:gd name="connsiteY16" fmla="*/ 1901949 h 2374094"/>
              <a:gd name="connsiteX17" fmla="*/ 2750256 w 3383272"/>
              <a:gd name="connsiteY17" fmla="*/ 1772640 h 2374094"/>
              <a:gd name="connsiteX18" fmla="*/ 2626459 w 3383272"/>
              <a:gd name="connsiteY18" fmla="*/ 1905455 h 2374094"/>
              <a:gd name="connsiteX19" fmla="*/ 2316147 w 3383272"/>
              <a:gd name="connsiteY19" fmla="*/ 2243693 h 2374094"/>
              <a:gd name="connsiteX20" fmla="*/ 2131419 w 3383272"/>
              <a:gd name="connsiteY20" fmla="*/ 2373003 h 2374094"/>
              <a:gd name="connsiteX21" fmla="*/ 1484874 w 3383272"/>
              <a:gd name="connsiteY21" fmla="*/ 2280639 h 2374094"/>
              <a:gd name="connsiteX22" fmla="*/ 1269503 w 3383272"/>
              <a:gd name="connsiteY22" fmla="*/ 2185033 h 2374094"/>
              <a:gd name="connsiteX23" fmla="*/ 504893 w 3383272"/>
              <a:gd name="connsiteY23" fmla="*/ 2158589 h 2374094"/>
              <a:gd name="connsiteX24" fmla="*/ 451728 w 3383272"/>
              <a:gd name="connsiteY24" fmla="*/ 1938709 h 2374094"/>
              <a:gd name="connsiteX25" fmla="*/ 32756 w 3383272"/>
              <a:gd name="connsiteY25" fmla="*/ 1516678 h 2374094"/>
              <a:gd name="connsiteX26" fmla="*/ 42221 w 3383272"/>
              <a:gd name="connsiteY26" fmla="*/ 1369739 h 2374094"/>
              <a:gd name="connsiteX27" fmla="*/ 68869 w 3383272"/>
              <a:gd name="connsiteY27" fmla="*/ 1246100 h 2374094"/>
              <a:gd name="connsiteX28" fmla="*/ 470077 w 3383272"/>
              <a:gd name="connsiteY28" fmla="*/ 1675704 h 2374094"/>
              <a:gd name="connsiteX29" fmla="*/ 943175 w 3383272"/>
              <a:gd name="connsiteY29" fmla="*/ 1653997 h 2374094"/>
              <a:gd name="connsiteX0" fmla="*/ 943175 w 3382827"/>
              <a:gd name="connsiteY0" fmla="*/ 1653997 h 2374094"/>
              <a:gd name="connsiteX1" fmla="*/ 1065594 w 3382827"/>
              <a:gd name="connsiteY1" fmla="*/ 1068872 h 2374094"/>
              <a:gd name="connsiteX2" fmla="*/ 714475 w 3382827"/>
              <a:gd name="connsiteY2" fmla="*/ 637698 h 2374094"/>
              <a:gd name="connsiteX3" fmla="*/ 883956 w 3382827"/>
              <a:gd name="connsiteY3" fmla="*/ 27740 h 2374094"/>
              <a:gd name="connsiteX4" fmla="*/ 1566143 w 3382827"/>
              <a:gd name="connsiteY4" fmla="*/ 112618 h 2374094"/>
              <a:gd name="connsiteX5" fmla="*/ 2027867 w 3382827"/>
              <a:gd name="connsiteY5" fmla="*/ 191676 h 2374094"/>
              <a:gd name="connsiteX6" fmla="*/ 2016938 w 3382827"/>
              <a:gd name="connsiteY6" fmla="*/ 526834 h 2374094"/>
              <a:gd name="connsiteX7" fmla="*/ 2206375 w 3382827"/>
              <a:gd name="connsiteY7" fmla="*/ 559622 h 2374094"/>
              <a:gd name="connsiteX8" fmla="*/ 2348454 w 3382827"/>
              <a:gd name="connsiteY8" fmla="*/ 206248 h 2374094"/>
              <a:gd name="connsiteX9" fmla="*/ 3275822 w 3382827"/>
              <a:gd name="connsiteY9" fmla="*/ 320655 h 2374094"/>
              <a:gd name="connsiteX10" fmla="*/ 3277426 w 3382827"/>
              <a:gd name="connsiteY10" fmla="*/ 548693 h 2374094"/>
              <a:gd name="connsiteX11" fmla="*/ 3367398 w 3382827"/>
              <a:gd name="connsiteY11" fmla="*/ 888670 h 2374094"/>
              <a:gd name="connsiteX12" fmla="*/ 2917807 w 3382827"/>
              <a:gd name="connsiteY12" fmla="*/ 1055839 h 2374094"/>
              <a:gd name="connsiteX13" fmla="*/ 2610753 w 3382827"/>
              <a:gd name="connsiteY13" fmla="*/ 1175293 h 2374094"/>
              <a:gd name="connsiteX14" fmla="*/ 2761250 w 3382827"/>
              <a:gd name="connsiteY14" fmla="*/ 1331956 h 2374094"/>
              <a:gd name="connsiteX15" fmla="*/ 3252147 w 3382827"/>
              <a:gd name="connsiteY15" fmla="*/ 1591556 h 2374094"/>
              <a:gd name="connsiteX16" fmla="*/ 3119710 w 3382827"/>
              <a:gd name="connsiteY16" fmla="*/ 1901949 h 2374094"/>
              <a:gd name="connsiteX17" fmla="*/ 2750256 w 3382827"/>
              <a:gd name="connsiteY17" fmla="*/ 1772640 h 2374094"/>
              <a:gd name="connsiteX18" fmla="*/ 2626459 w 3382827"/>
              <a:gd name="connsiteY18" fmla="*/ 1905455 h 2374094"/>
              <a:gd name="connsiteX19" fmla="*/ 2316147 w 3382827"/>
              <a:gd name="connsiteY19" fmla="*/ 2243693 h 2374094"/>
              <a:gd name="connsiteX20" fmla="*/ 2131419 w 3382827"/>
              <a:gd name="connsiteY20" fmla="*/ 2373003 h 2374094"/>
              <a:gd name="connsiteX21" fmla="*/ 1484874 w 3382827"/>
              <a:gd name="connsiteY21" fmla="*/ 2280639 h 2374094"/>
              <a:gd name="connsiteX22" fmla="*/ 1269503 w 3382827"/>
              <a:gd name="connsiteY22" fmla="*/ 2185033 h 2374094"/>
              <a:gd name="connsiteX23" fmla="*/ 504893 w 3382827"/>
              <a:gd name="connsiteY23" fmla="*/ 2158589 h 2374094"/>
              <a:gd name="connsiteX24" fmla="*/ 451728 w 3382827"/>
              <a:gd name="connsiteY24" fmla="*/ 1938709 h 2374094"/>
              <a:gd name="connsiteX25" fmla="*/ 32756 w 3382827"/>
              <a:gd name="connsiteY25" fmla="*/ 1516678 h 2374094"/>
              <a:gd name="connsiteX26" fmla="*/ 42221 w 3382827"/>
              <a:gd name="connsiteY26" fmla="*/ 1369739 h 2374094"/>
              <a:gd name="connsiteX27" fmla="*/ 68869 w 3382827"/>
              <a:gd name="connsiteY27" fmla="*/ 1246100 h 2374094"/>
              <a:gd name="connsiteX28" fmla="*/ 470077 w 3382827"/>
              <a:gd name="connsiteY28" fmla="*/ 1675704 h 2374094"/>
              <a:gd name="connsiteX29" fmla="*/ 943175 w 3382827"/>
              <a:gd name="connsiteY29" fmla="*/ 1653997 h 2374094"/>
              <a:gd name="connsiteX0" fmla="*/ 943175 w 3382827"/>
              <a:gd name="connsiteY0" fmla="*/ 1653997 h 2374094"/>
              <a:gd name="connsiteX1" fmla="*/ 1065594 w 3382827"/>
              <a:gd name="connsiteY1" fmla="*/ 1068872 h 2374094"/>
              <a:gd name="connsiteX2" fmla="*/ 714475 w 3382827"/>
              <a:gd name="connsiteY2" fmla="*/ 637698 h 2374094"/>
              <a:gd name="connsiteX3" fmla="*/ 883956 w 3382827"/>
              <a:gd name="connsiteY3" fmla="*/ 27740 h 2374094"/>
              <a:gd name="connsiteX4" fmla="*/ 1566143 w 3382827"/>
              <a:gd name="connsiteY4" fmla="*/ 112618 h 2374094"/>
              <a:gd name="connsiteX5" fmla="*/ 2027867 w 3382827"/>
              <a:gd name="connsiteY5" fmla="*/ 191676 h 2374094"/>
              <a:gd name="connsiteX6" fmla="*/ 2016938 w 3382827"/>
              <a:gd name="connsiteY6" fmla="*/ 526834 h 2374094"/>
              <a:gd name="connsiteX7" fmla="*/ 2206375 w 3382827"/>
              <a:gd name="connsiteY7" fmla="*/ 559622 h 2374094"/>
              <a:gd name="connsiteX8" fmla="*/ 2348454 w 3382827"/>
              <a:gd name="connsiteY8" fmla="*/ 206248 h 2374094"/>
              <a:gd name="connsiteX9" fmla="*/ 3275822 w 3382827"/>
              <a:gd name="connsiteY9" fmla="*/ 320655 h 2374094"/>
              <a:gd name="connsiteX10" fmla="*/ 3277426 w 3382827"/>
              <a:gd name="connsiteY10" fmla="*/ 548693 h 2374094"/>
              <a:gd name="connsiteX11" fmla="*/ 3367398 w 3382827"/>
              <a:gd name="connsiteY11" fmla="*/ 888670 h 2374094"/>
              <a:gd name="connsiteX12" fmla="*/ 2917807 w 3382827"/>
              <a:gd name="connsiteY12" fmla="*/ 1055839 h 2374094"/>
              <a:gd name="connsiteX13" fmla="*/ 2610753 w 3382827"/>
              <a:gd name="connsiteY13" fmla="*/ 1175293 h 2374094"/>
              <a:gd name="connsiteX14" fmla="*/ 2761250 w 3382827"/>
              <a:gd name="connsiteY14" fmla="*/ 1331956 h 2374094"/>
              <a:gd name="connsiteX15" fmla="*/ 3252147 w 3382827"/>
              <a:gd name="connsiteY15" fmla="*/ 1591556 h 2374094"/>
              <a:gd name="connsiteX16" fmla="*/ 3119710 w 3382827"/>
              <a:gd name="connsiteY16" fmla="*/ 1901949 h 2374094"/>
              <a:gd name="connsiteX17" fmla="*/ 2750256 w 3382827"/>
              <a:gd name="connsiteY17" fmla="*/ 1772640 h 2374094"/>
              <a:gd name="connsiteX18" fmla="*/ 2626459 w 3382827"/>
              <a:gd name="connsiteY18" fmla="*/ 1905455 h 2374094"/>
              <a:gd name="connsiteX19" fmla="*/ 2316147 w 3382827"/>
              <a:gd name="connsiteY19" fmla="*/ 2243693 h 2374094"/>
              <a:gd name="connsiteX20" fmla="*/ 2131419 w 3382827"/>
              <a:gd name="connsiteY20" fmla="*/ 2373003 h 2374094"/>
              <a:gd name="connsiteX21" fmla="*/ 1484874 w 3382827"/>
              <a:gd name="connsiteY21" fmla="*/ 2280639 h 2374094"/>
              <a:gd name="connsiteX22" fmla="*/ 1269503 w 3382827"/>
              <a:gd name="connsiteY22" fmla="*/ 2185033 h 2374094"/>
              <a:gd name="connsiteX23" fmla="*/ 504893 w 3382827"/>
              <a:gd name="connsiteY23" fmla="*/ 2158589 h 2374094"/>
              <a:gd name="connsiteX24" fmla="*/ 451728 w 3382827"/>
              <a:gd name="connsiteY24" fmla="*/ 1938709 h 2374094"/>
              <a:gd name="connsiteX25" fmla="*/ 32756 w 3382827"/>
              <a:gd name="connsiteY25" fmla="*/ 1516678 h 2374094"/>
              <a:gd name="connsiteX26" fmla="*/ 42221 w 3382827"/>
              <a:gd name="connsiteY26" fmla="*/ 1369739 h 2374094"/>
              <a:gd name="connsiteX27" fmla="*/ 68869 w 3382827"/>
              <a:gd name="connsiteY27" fmla="*/ 1246100 h 2374094"/>
              <a:gd name="connsiteX28" fmla="*/ 470077 w 3382827"/>
              <a:gd name="connsiteY28" fmla="*/ 1675704 h 2374094"/>
              <a:gd name="connsiteX29" fmla="*/ 943175 w 3382827"/>
              <a:gd name="connsiteY29" fmla="*/ 1653997 h 2374094"/>
              <a:gd name="connsiteX0" fmla="*/ 943175 w 3367398"/>
              <a:gd name="connsiteY0" fmla="*/ 1653997 h 2374094"/>
              <a:gd name="connsiteX1" fmla="*/ 1065594 w 3367398"/>
              <a:gd name="connsiteY1" fmla="*/ 1068872 h 2374094"/>
              <a:gd name="connsiteX2" fmla="*/ 714475 w 3367398"/>
              <a:gd name="connsiteY2" fmla="*/ 637698 h 2374094"/>
              <a:gd name="connsiteX3" fmla="*/ 883956 w 3367398"/>
              <a:gd name="connsiteY3" fmla="*/ 27740 h 2374094"/>
              <a:gd name="connsiteX4" fmla="*/ 1566143 w 3367398"/>
              <a:gd name="connsiteY4" fmla="*/ 112618 h 2374094"/>
              <a:gd name="connsiteX5" fmla="*/ 2027867 w 3367398"/>
              <a:gd name="connsiteY5" fmla="*/ 191676 h 2374094"/>
              <a:gd name="connsiteX6" fmla="*/ 2016938 w 3367398"/>
              <a:gd name="connsiteY6" fmla="*/ 526834 h 2374094"/>
              <a:gd name="connsiteX7" fmla="*/ 2206375 w 3367398"/>
              <a:gd name="connsiteY7" fmla="*/ 559622 h 2374094"/>
              <a:gd name="connsiteX8" fmla="*/ 2348454 w 3367398"/>
              <a:gd name="connsiteY8" fmla="*/ 206248 h 2374094"/>
              <a:gd name="connsiteX9" fmla="*/ 3275822 w 3367398"/>
              <a:gd name="connsiteY9" fmla="*/ 320655 h 2374094"/>
              <a:gd name="connsiteX10" fmla="*/ 3277426 w 3367398"/>
              <a:gd name="connsiteY10" fmla="*/ 548693 h 2374094"/>
              <a:gd name="connsiteX11" fmla="*/ 3367398 w 3367398"/>
              <a:gd name="connsiteY11" fmla="*/ 888670 h 2374094"/>
              <a:gd name="connsiteX12" fmla="*/ 2917807 w 3367398"/>
              <a:gd name="connsiteY12" fmla="*/ 1055839 h 2374094"/>
              <a:gd name="connsiteX13" fmla="*/ 2610753 w 3367398"/>
              <a:gd name="connsiteY13" fmla="*/ 1175293 h 2374094"/>
              <a:gd name="connsiteX14" fmla="*/ 2761250 w 3367398"/>
              <a:gd name="connsiteY14" fmla="*/ 1331956 h 2374094"/>
              <a:gd name="connsiteX15" fmla="*/ 3252147 w 3367398"/>
              <a:gd name="connsiteY15" fmla="*/ 1591556 h 2374094"/>
              <a:gd name="connsiteX16" fmla="*/ 3119710 w 3367398"/>
              <a:gd name="connsiteY16" fmla="*/ 1901949 h 2374094"/>
              <a:gd name="connsiteX17" fmla="*/ 2750256 w 3367398"/>
              <a:gd name="connsiteY17" fmla="*/ 1772640 h 2374094"/>
              <a:gd name="connsiteX18" fmla="*/ 2626459 w 3367398"/>
              <a:gd name="connsiteY18" fmla="*/ 1905455 h 2374094"/>
              <a:gd name="connsiteX19" fmla="*/ 2316147 w 3367398"/>
              <a:gd name="connsiteY19" fmla="*/ 2243693 h 2374094"/>
              <a:gd name="connsiteX20" fmla="*/ 2131419 w 3367398"/>
              <a:gd name="connsiteY20" fmla="*/ 2373003 h 2374094"/>
              <a:gd name="connsiteX21" fmla="*/ 1484874 w 3367398"/>
              <a:gd name="connsiteY21" fmla="*/ 2280639 h 2374094"/>
              <a:gd name="connsiteX22" fmla="*/ 1269503 w 3367398"/>
              <a:gd name="connsiteY22" fmla="*/ 2185033 h 2374094"/>
              <a:gd name="connsiteX23" fmla="*/ 504893 w 3367398"/>
              <a:gd name="connsiteY23" fmla="*/ 2158589 h 2374094"/>
              <a:gd name="connsiteX24" fmla="*/ 451728 w 3367398"/>
              <a:gd name="connsiteY24" fmla="*/ 1938709 h 2374094"/>
              <a:gd name="connsiteX25" fmla="*/ 32756 w 3367398"/>
              <a:gd name="connsiteY25" fmla="*/ 1516678 h 2374094"/>
              <a:gd name="connsiteX26" fmla="*/ 42221 w 3367398"/>
              <a:gd name="connsiteY26" fmla="*/ 1369739 h 2374094"/>
              <a:gd name="connsiteX27" fmla="*/ 68869 w 3367398"/>
              <a:gd name="connsiteY27" fmla="*/ 1246100 h 2374094"/>
              <a:gd name="connsiteX28" fmla="*/ 470077 w 3367398"/>
              <a:gd name="connsiteY28" fmla="*/ 1675704 h 2374094"/>
              <a:gd name="connsiteX29" fmla="*/ 943175 w 3367398"/>
              <a:gd name="connsiteY29" fmla="*/ 1653997 h 2374094"/>
              <a:gd name="connsiteX0" fmla="*/ 943175 w 3367398"/>
              <a:gd name="connsiteY0" fmla="*/ 1653997 h 2374094"/>
              <a:gd name="connsiteX1" fmla="*/ 1065594 w 3367398"/>
              <a:gd name="connsiteY1" fmla="*/ 1068872 h 2374094"/>
              <a:gd name="connsiteX2" fmla="*/ 714475 w 3367398"/>
              <a:gd name="connsiteY2" fmla="*/ 637698 h 2374094"/>
              <a:gd name="connsiteX3" fmla="*/ 883956 w 3367398"/>
              <a:gd name="connsiteY3" fmla="*/ 27740 h 2374094"/>
              <a:gd name="connsiteX4" fmla="*/ 1566143 w 3367398"/>
              <a:gd name="connsiteY4" fmla="*/ 112618 h 2374094"/>
              <a:gd name="connsiteX5" fmla="*/ 2027867 w 3367398"/>
              <a:gd name="connsiteY5" fmla="*/ 191676 h 2374094"/>
              <a:gd name="connsiteX6" fmla="*/ 2016938 w 3367398"/>
              <a:gd name="connsiteY6" fmla="*/ 526834 h 2374094"/>
              <a:gd name="connsiteX7" fmla="*/ 2206375 w 3367398"/>
              <a:gd name="connsiteY7" fmla="*/ 559622 h 2374094"/>
              <a:gd name="connsiteX8" fmla="*/ 2348454 w 3367398"/>
              <a:gd name="connsiteY8" fmla="*/ 206248 h 2374094"/>
              <a:gd name="connsiteX9" fmla="*/ 3275822 w 3367398"/>
              <a:gd name="connsiteY9" fmla="*/ 320655 h 2374094"/>
              <a:gd name="connsiteX10" fmla="*/ 3277426 w 3367398"/>
              <a:gd name="connsiteY10" fmla="*/ 548693 h 2374094"/>
              <a:gd name="connsiteX11" fmla="*/ 3367398 w 3367398"/>
              <a:gd name="connsiteY11" fmla="*/ 888670 h 2374094"/>
              <a:gd name="connsiteX12" fmla="*/ 2917807 w 3367398"/>
              <a:gd name="connsiteY12" fmla="*/ 1055839 h 2374094"/>
              <a:gd name="connsiteX13" fmla="*/ 2610753 w 3367398"/>
              <a:gd name="connsiteY13" fmla="*/ 1175293 h 2374094"/>
              <a:gd name="connsiteX14" fmla="*/ 2761250 w 3367398"/>
              <a:gd name="connsiteY14" fmla="*/ 1331956 h 2374094"/>
              <a:gd name="connsiteX15" fmla="*/ 3252147 w 3367398"/>
              <a:gd name="connsiteY15" fmla="*/ 1591556 h 2374094"/>
              <a:gd name="connsiteX16" fmla="*/ 3119710 w 3367398"/>
              <a:gd name="connsiteY16" fmla="*/ 1901949 h 2374094"/>
              <a:gd name="connsiteX17" fmla="*/ 2750256 w 3367398"/>
              <a:gd name="connsiteY17" fmla="*/ 1772640 h 2374094"/>
              <a:gd name="connsiteX18" fmla="*/ 2626459 w 3367398"/>
              <a:gd name="connsiteY18" fmla="*/ 1905455 h 2374094"/>
              <a:gd name="connsiteX19" fmla="*/ 2316147 w 3367398"/>
              <a:gd name="connsiteY19" fmla="*/ 2243693 h 2374094"/>
              <a:gd name="connsiteX20" fmla="*/ 2131419 w 3367398"/>
              <a:gd name="connsiteY20" fmla="*/ 2373003 h 2374094"/>
              <a:gd name="connsiteX21" fmla="*/ 1484874 w 3367398"/>
              <a:gd name="connsiteY21" fmla="*/ 2280639 h 2374094"/>
              <a:gd name="connsiteX22" fmla="*/ 1269503 w 3367398"/>
              <a:gd name="connsiteY22" fmla="*/ 2185033 h 2374094"/>
              <a:gd name="connsiteX23" fmla="*/ 504893 w 3367398"/>
              <a:gd name="connsiteY23" fmla="*/ 2158589 h 2374094"/>
              <a:gd name="connsiteX24" fmla="*/ 451728 w 3367398"/>
              <a:gd name="connsiteY24" fmla="*/ 1938709 h 2374094"/>
              <a:gd name="connsiteX25" fmla="*/ 32756 w 3367398"/>
              <a:gd name="connsiteY25" fmla="*/ 1516678 h 2374094"/>
              <a:gd name="connsiteX26" fmla="*/ 42221 w 3367398"/>
              <a:gd name="connsiteY26" fmla="*/ 1369739 h 2374094"/>
              <a:gd name="connsiteX27" fmla="*/ 68869 w 3367398"/>
              <a:gd name="connsiteY27" fmla="*/ 1246100 h 2374094"/>
              <a:gd name="connsiteX28" fmla="*/ 470077 w 3367398"/>
              <a:gd name="connsiteY28" fmla="*/ 1675704 h 2374094"/>
              <a:gd name="connsiteX29" fmla="*/ 943175 w 3367398"/>
              <a:gd name="connsiteY29" fmla="*/ 1653997 h 2374094"/>
              <a:gd name="connsiteX0" fmla="*/ 943175 w 3367398"/>
              <a:gd name="connsiteY0" fmla="*/ 1653997 h 2374094"/>
              <a:gd name="connsiteX1" fmla="*/ 1065594 w 3367398"/>
              <a:gd name="connsiteY1" fmla="*/ 1068872 h 2374094"/>
              <a:gd name="connsiteX2" fmla="*/ 714475 w 3367398"/>
              <a:gd name="connsiteY2" fmla="*/ 637698 h 2374094"/>
              <a:gd name="connsiteX3" fmla="*/ 883956 w 3367398"/>
              <a:gd name="connsiteY3" fmla="*/ 27740 h 2374094"/>
              <a:gd name="connsiteX4" fmla="*/ 1566143 w 3367398"/>
              <a:gd name="connsiteY4" fmla="*/ 112618 h 2374094"/>
              <a:gd name="connsiteX5" fmla="*/ 2027867 w 3367398"/>
              <a:gd name="connsiteY5" fmla="*/ 191676 h 2374094"/>
              <a:gd name="connsiteX6" fmla="*/ 2016938 w 3367398"/>
              <a:gd name="connsiteY6" fmla="*/ 526834 h 2374094"/>
              <a:gd name="connsiteX7" fmla="*/ 2206375 w 3367398"/>
              <a:gd name="connsiteY7" fmla="*/ 559622 h 2374094"/>
              <a:gd name="connsiteX8" fmla="*/ 2348454 w 3367398"/>
              <a:gd name="connsiteY8" fmla="*/ 206248 h 2374094"/>
              <a:gd name="connsiteX9" fmla="*/ 3304966 w 3367398"/>
              <a:gd name="connsiteY9" fmla="*/ 327941 h 2374094"/>
              <a:gd name="connsiteX10" fmla="*/ 3277426 w 3367398"/>
              <a:gd name="connsiteY10" fmla="*/ 548693 h 2374094"/>
              <a:gd name="connsiteX11" fmla="*/ 3367398 w 3367398"/>
              <a:gd name="connsiteY11" fmla="*/ 888670 h 2374094"/>
              <a:gd name="connsiteX12" fmla="*/ 2917807 w 3367398"/>
              <a:gd name="connsiteY12" fmla="*/ 1055839 h 2374094"/>
              <a:gd name="connsiteX13" fmla="*/ 2610753 w 3367398"/>
              <a:gd name="connsiteY13" fmla="*/ 1175293 h 2374094"/>
              <a:gd name="connsiteX14" fmla="*/ 2761250 w 3367398"/>
              <a:gd name="connsiteY14" fmla="*/ 1331956 h 2374094"/>
              <a:gd name="connsiteX15" fmla="*/ 3252147 w 3367398"/>
              <a:gd name="connsiteY15" fmla="*/ 1591556 h 2374094"/>
              <a:gd name="connsiteX16" fmla="*/ 3119710 w 3367398"/>
              <a:gd name="connsiteY16" fmla="*/ 1901949 h 2374094"/>
              <a:gd name="connsiteX17" fmla="*/ 2750256 w 3367398"/>
              <a:gd name="connsiteY17" fmla="*/ 1772640 h 2374094"/>
              <a:gd name="connsiteX18" fmla="*/ 2626459 w 3367398"/>
              <a:gd name="connsiteY18" fmla="*/ 1905455 h 2374094"/>
              <a:gd name="connsiteX19" fmla="*/ 2316147 w 3367398"/>
              <a:gd name="connsiteY19" fmla="*/ 2243693 h 2374094"/>
              <a:gd name="connsiteX20" fmla="*/ 2131419 w 3367398"/>
              <a:gd name="connsiteY20" fmla="*/ 2373003 h 2374094"/>
              <a:gd name="connsiteX21" fmla="*/ 1484874 w 3367398"/>
              <a:gd name="connsiteY21" fmla="*/ 2280639 h 2374094"/>
              <a:gd name="connsiteX22" fmla="*/ 1269503 w 3367398"/>
              <a:gd name="connsiteY22" fmla="*/ 2185033 h 2374094"/>
              <a:gd name="connsiteX23" fmla="*/ 504893 w 3367398"/>
              <a:gd name="connsiteY23" fmla="*/ 2158589 h 2374094"/>
              <a:gd name="connsiteX24" fmla="*/ 451728 w 3367398"/>
              <a:gd name="connsiteY24" fmla="*/ 1938709 h 2374094"/>
              <a:gd name="connsiteX25" fmla="*/ 32756 w 3367398"/>
              <a:gd name="connsiteY25" fmla="*/ 1516678 h 2374094"/>
              <a:gd name="connsiteX26" fmla="*/ 42221 w 3367398"/>
              <a:gd name="connsiteY26" fmla="*/ 1369739 h 2374094"/>
              <a:gd name="connsiteX27" fmla="*/ 68869 w 3367398"/>
              <a:gd name="connsiteY27" fmla="*/ 1246100 h 2374094"/>
              <a:gd name="connsiteX28" fmla="*/ 470077 w 3367398"/>
              <a:gd name="connsiteY28" fmla="*/ 1675704 h 2374094"/>
              <a:gd name="connsiteX29" fmla="*/ 943175 w 3367398"/>
              <a:gd name="connsiteY29" fmla="*/ 1653997 h 2374094"/>
              <a:gd name="connsiteX0" fmla="*/ 943175 w 3367398"/>
              <a:gd name="connsiteY0" fmla="*/ 1653997 h 2374094"/>
              <a:gd name="connsiteX1" fmla="*/ 1065594 w 3367398"/>
              <a:gd name="connsiteY1" fmla="*/ 1068872 h 2374094"/>
              <a:gd name="connsiteX2" fmla="*/ 714475 w 3367398"/>
              <a:gd name="connsiteY2" fmla="*/ 637698 h 2374094"/>
              <a:gd name="connsiteX3" fmla="*/ 883956 w 3367398"/>
              <a:gd name="connsiteY3" fmla="*/ 27740 h 2374094"/>
              <a:gd name="connsiteX4" fmla="*/ 1566143 w 3367398"/>
              <a:gd name="connsiteY4" fmla="*/ 112618 h 2374094"/>
              <a:gd name="connsiteX5" fmla="*/ 2027867 w 3367398"/>
              <a:gd name="connsiteY5" fmla="*/ 191676 h 2374094"/>
              <a:gd name="connsiteX6" fmla="*/ 2016938 w 3367398"/>
              <a:gd name="connsiteY6" fmla="*/ 526834 h 2374094"/>
              <a:gd name="connsiteX7" fmla="*/ 2206375 w 3367398"/>
              <a:gd name="connsiteY7" fmla="*/ 559622 h 2374094"/>
              <a:gd name="connsiteX8" fmla="*/ 2348454 w 3367398"/>
              <a:gd name="connsiteY8" fmla="*/ 206248 h 2374094"/>
              <a:gd name="connsiteX9" fmla="*/ 3304966 w 3367398"/>
              <a:gd name="connsiteY9" fmla="*/ 327941 h 2374094"/>
              <a:gd name="connsiteX10" fmla="*/ 3277426 w 3367398"/>
              <a:gd name="connsiteY10" fmla="*/ 548693 h 2374094"/>
              <a:gd name="connsiteX11" fmla="*/ 3367398 w 3367398"/>
              <a:gd name="connsiteY11" fmla="*/ 888670 h 2374094"/>
              <a:gd name="connsiteX12" fmla="*/ 2917807 w 3367398"/>
              <a:gd name="connsiteY12" fmla="*/ 1055839 h 2374094"/>
              <a:gd name="connsiteX13" fmla="*/ 2610753 w 3367398"/>
              <a:gd name="connsiteY13" fmla="*/ 1175293 h 2374094"/>
              <a:gd name="connsiteX14" fmla="*/ 2761250 w 3367398"/>
              <a:gd name="connsiteY14" fmla="*/ 1331956 h 2374094"/>
              <a:gd name="connsiteX15" fmla="*/ 3252147 w 3367398"/>
              <a:gd name="connsiteY15" fmla="*/ 1591556 h 2374094"/>
              <a:gd name="connsiteX16" fmla="*/ 3119710 w 3367398"/>
              <a:gd name="connsiteY16" fmla="*/ 1901949 h 2374094"/>
              <a:gd name="connsiteX17" fmla="*/ 2750256 w 3367398"/>
              <a:gd name="connsiteY17" fmla="*/ 1772640 h 2374094"/>
              <a:gd name="connsiteX18" fmla="*/ 2626459 w 3367398"/>
              <a:gd name="connsiteY18" fmla="*/ 1905455 h 2374094"/>
              <a:gd name="connsiteX19" fmla="*/ 2316147 w 3367398"/>
              <a:gd name="connsiteY19" fmla="*/ 2243693 h 2374094"/>
              <a:gd name="connsiteX20" fmla="*/ 2131419 w 3367398"/>
              <a:gd name="connsiteY20" fmla="*/ 2373003 h 2374094"/>
              <a:gd name="connsiteX21" fmla="*/ 1484874 w 3367398"/>
              <a:gd name="connsiteY21" fmla="*/ 2280639 h 2374094"/>
              <a:gd name="connsiteX22" fmla="*/ 1269503 w 3367398"/>
              <a:gd name="connsiteY22" fmla="*/ 2185033 h 2374094"/>
              <a:gd name="connsiteX23" fmla="*/ 504893 w 3367398"/>
              <a:gd name="connsiteY23" fmla="*/ 2158589 h 2374094"/>
              <a:gd name="connsiteX24" fmla="*/ 451728 w 3367398"/>
              <a:gd name="connsiteY24" fmla="*/ 1938709 h 2374094"/>
              <a:gd name="connsiteX25" fmla="*/ 32756 w 3367398"/>
              <a:gd name="connsiteY25" fmla="*/ 1516678 h 2374094"/>
              <a:gd name="connsiteX26" fmla="*/ 42221 w 3367398"/>
              <a:gd name="connsiteY26" fmla="*/ 1369739 h 2374094"/>
              <a:gd name="connsiteX27" fmla="*/ 68869 w 3367398"/>
              <a:gd name="connsiteY27" fmla="*/ 1246100 h 2374094"/>
              <a:gd name="connsiteX28" fmla="*/ 470077 w 3367398"/>
              <a:gd name="connsiteY28" fmla="*/ 1675704 h 2374094"/>
              <a:gd name="connsiteX29" fmla="*/ 943175 w 3367398"/>
              <a:gd name="connsiteY29" fmla="*/ 1653997 h 2374094"/>
              <a:gd name="connsiteX0" fmla="*/ 943175 w 3367398"/>
              <a:gd name="connsiteY0" fmla="*/ 1653997 h 2374094"/>
              <a:gd name="connsiteX1" fmla="*/ 1065594 w 3367398"/>
              <a:gd name="connsiteY1" fmla="*/ 1068872 h 2374094"/>
              <a:gd name="connsiteX2" fmla="*/ 714475 w 3367398"/>
              <a:gd name="connsiteY2" fmla="*/ 637698 h 2374094"/>
              <a:gd name="connsiteX3" fmla="*/ 883956 w 3367398"/>
              <a:gd name="connsiteY3" fmla="*/ 27740 h 2374094"/>
              <a:gd name="connsiteX4" fmla="*/ 1566143 w 3367398"/>
              <a:gd name="connsiteY4" fmla="*/ 112618 h 2374094"/>
              <a:gd name="connsiteX5" fmla="*/ 2027867 w 3367398"/>
              <a:gd name="connsiteY5" fmla="*/ 191676 h 2374094"/>
              <a:gd name="connsiteX6" fmla="*/ 2016938 w 3367398"/>
              <a:gd name="connsiteY6" fmla="*/ 526834 h 2374094"/>
              <a:gd name="connsiteX7" fmla="*/ 2206375 w 3367398"/>
              <a:gd name="connsiteY7" fmla="*/ 559622 h 2374094"/>
              <a:gd name="connsiteX8" fmla="*/ 2348454 w 3367398"/>
              <a:gd name="connsiteY8" fmla="*/ 206248 h 2374094"/>
              <a:gd name="connsiteX9" fmla="*/ 3304966 w 3367398"/>
              <a:gd name="connsiteY9" fmla="*/ 327941 h 2374094"/>
              <a:gd name="connsiteX10" fmla="*/ 3277426 w 3367398"/>
              <a:gd name="connsiteY10" fmla="*/ 548693 h 2374094"/>
              <a:gd name="connsiteX11" fmla="*/ 3367398 w 3367398"/>
              <a:gd name="connsiteY11" fmla="*/ 888670 h 2374094"/>
              <a:gd name="connsiteX12" fmla="*/ 2917807 w 3367398"/>
              <a:gd name="connsiteY12" fmla="*/ 1055839 h 2374094"/>
              <a:gd name="connsiteX13" fmla="*/ 2610753 w 3367398"/>
              <a:gd name="connsiteY13" fmla="*/ 1175293 h 2374094"/>
              <a:gd name="connsiteX14" fmla="*/ 2761250 w 3367398"/>
              <a:gd name="connsiteY14" fmla="*/ 1331956 h 2374094"/>
              <a:gd name="connsiteX15" fmla="*/ 3252147 w 3367398"/>
              <a:gd name="connsiteY15" fmla="*/ 1591556 h 2374094"/>
              <a:gd name="connsiteX16" fmla="*/ 3119710 w 3367398"/>
              <a:gd name="connsiteY16" fmla="*/ 1901949 h 2374094"/>
              <a:gd name="connsiteX17" fmla="*/ 2750256 w 3367398"/>
              <a:gd name="connsiteY17" fmla="*/ 1772640 h 2374094"/>
              <a:gd name="connsiteX18" fmla="*/ 2626459 w 3367398"/>
              <a:gd name="connsiteY18" fmla="*/ 1905455 h 2374094"/>
              <a:gd name="connsiteX19" fmla="*/ 2316147 w 3367398"/>
              <a:gd name="connsiteY19" fmla="*/ 2243693 h 2374094"/>
              <a:gd name="connsiteX20" fmla="*/ 2131419 w 3367398"/>
              <a:gd name="connsiteY20" fmla="*/ 2373003 h 2374094"/>
              <a:gd name="connsiteX21" fmla="*/ 1484874 w 3367398"/>
              <a:gd name="connsiteY21" fmla="*/ 2280639 h 2374094"/>
              <a:gd name="connsiteX22" fmla="*/ 1269503 w 3367398"/>
              <a:gd name="connsiteY22" fmla="*/ 2185033 h 2374094"/>
              <a:gd name="connsiteX23" fmla="*/ 504893 w 3367398"/>
              <a:gd name="connsiteY23" fmla="*/ 2158589 h 2374094"/>
              <a:gd name="connsiteX24" fmla="*/ 451728 w 3367398"/>
              <a:gd name="connsiteY24" fmla="*/ 1938709 h 2374094"/>
              <a:gd name="connsiteX25" fmla="*/ 32756 w 3367398"/>
              <a:gd name="connsiteY25" fmla="*/ 1516678 h 2374094"/>
              <a:gd name="connsiteX26" fmla="*/ 42221 w 3367398"/>
              <a:gd name="connsiteY26" fmla="*/ 1369739 h 2374094"/>
              <a:gd name="connsiteX27" fmla="*/ 68869 w 3367398"/>
              <a:gd name="connsiteY27" fmla="*/ 1246100 h 2374094"/>
              <a:gd name="connsiteX28" fmla="*/ 470077 w 3367398"/>
              <a:gd name="connsiteY28" fmla="*/ 1675704 h 2374094"/>
              <a:gd name="connsiteX29" fmla="*/ 943175 w 3367398"/>
              <a:gd name="connsiteY29" fmla="*/ 1653997 h 2374094"/>
              <a:gd name="connsiteX0" fmla="*/ 943175 w 3367398"/>
              <a:gd name="connsiteY0" fmla="*/ 1626257 h 2346354"/>
              <a:gd name="connsiteX1" fmla="*/ 1065594 w 3367398"/>
              <a:gd name="connsiteY1" fmla="*/ 1041132 h 2346354"/>
              <a:gd name="connsiteX2" fmla="*/ 714475 w 3367398"/>
              <a:gd name="connsiteY2" fmla="*/ 609958 h 2346354"/>
              <a:gd name="connsiteX3" fmla="*/ 883956 w 3367398"/>
              <a:gd name="connsiteY3" fmla="*/ 0 h 2346354"/>
              <a:gd name="connsiteX4" fmla="*/ 1566143 w 3367398"/>
              <a:gd name="connsiteY4" fmla="*/ 84878 h 2346354"/>
              <a:gd name="connsiteX5" fmla="*/ 2027867 w 3367398"/>
              <a:gd name="connsiteY5" fmla="*/ 163936 h 2346354"/>
              <a:gd name="connsiteX6" fmla="*/ 2016938 w 3367398"/>
              <a:gd name="connsiteY6" fmla="*/ 499094 h 2346354"/>
              <a:gd name="connsiteX7" fmla="*/ 2206375 w 3367398"/>
              <a:gd name="connsiteY7" fmla="*/ 531882 h 2346354"/>
              <a:gd name="connsiteX8" fmla="*/ 2348454 w 3367398"/>
              <a:gd name="connsiteY8" fmla="*/ 178508 h 2346354"/>
              <a:gd name="connsiteX9" fmla="*/ 3304966 w 3367398"/>
              <a:gd name="connsiteY9" fmla="*/ 300201 h 2346354"/>
              <a:gd name="connsiteX10" fmla="*/ 3277426 w 3367398"/>
              <a:gd name="connsiteY10" fmla="*/ 520953 h 2346354"/>
              <a:gd name="connsiteX11" fmla="*/ 3367398 w 3367398"/>
              <a:gd name="connsiteY11" fmla="*/ 860930 h 2346354"/>
              <a:gd name="connsiteX12" fmla="*/ 2917807 w 3367398"/>
              <a:gd name="connsiteY12" fmla="*/ 1028099 h 2346354"/>
              <a:gd name="connsiteX13" fmla="*/ 2610753 w 3367398"/>
              <a:gd name="connsiteY13" fmla="*/ 1147553 h 2346354"/>
              <a:gd name="connsiteX14" fmla="*/ 2761250 w 3367398"/>
              <a:gd name="connsiteY14" fmla="*/ 1304216 h 2346354"/>
              <a:gd name="connsiteX15" fmla="*/ 3252147 w 3367398"/>
              <a:gd name="connsiteY15" fmla="*/ 1563816 h 2346354"/>
              <a:gd name="connsiteX16" fmla="*/ 3119710 w 3367398"/>
              <a:gd name="connsiteY16" fmla="*/ 1874209 h 2346354"/>
              <a:gd name="connsiteX17" fmla="*/ 2750256 w 3367398"/>
              <a:gd name="connsiteY17" fmla="*/ 1744900 h 2346354"/>
              <a:gd name="connsiteX18" fmla="*/ 2626459 w 3367398"/>
              <a:gd name="connsiteY18" fmla="*/ 1877715 h 2346354"/>
              <a:gd name="connsiteX19" fmla="*/ 2316147 w 3367398"/>
              <a:gd name="connsiteY19" fmla="*/ 2215953 h 2346354"/>
              <a:gd name="connsiteX20" fmla="*/ 2131419 w 3367398"/>
              <a:gd name="connsiteY20" fmla="*/ 2345263 h 2346354"/>
              <a:gd name="connsiteX21" fmla="*/ 1484874 w 3367398"/>
              <a:gd name="connsiteY21" fmla="*/ 2252899 h 2346354"/>
              <a:gd name="connsiteX22" fmla="*/ 1269503 w 3367398"/>
              <a:gd name="connsiteY22" fmla="*/ 2157293 h 2346354"/>
              <a:gd name="connsiteX23" fmla="*/ 504893 w 3367398"/>
              <a:gd name="connsiteY23" fmla="*/ 2130849 h 2346354"/>
              <a:gd name="connsiteX24" fmla="*/ 451728 w 3367398"/>
              <a:gd name="connsiteY24" fmla="*/ 1910969 h 2346354"/>
              <a:gd name="connsiteX25" fmla="*/ 32756 w 3367398"/>
              <a:gd name="connsiteY25" fmla="*/ 1488938 h 2346354"/>
              <a:gd name="connsiteX26" fmla="*/ 42221 w 3367398"/>
              <a:gd name="connsiteY26" fmla="*/ 1341999 h 2346354"/>
              <a:gd name="connsiteX27" fmla="*/ 68869 w 3367398"/>
              <a:gd name="connsiteY27" fmla="*/ 1218360 h 2346354"/>
              <a:gd name="connsiteX28" fmla="*/ 470077 w 3367398"/>
              <a:gd name="connsiteY28" fmla="*/ 1647964 h 2346354"/>
              <a:gd name="connsiteX29" fmla="*/ 943175 w 3367398"/>
              <a:gd name="connsiteY29" fmla="*/ 1626257 h 2346354"/>
              <a:gd name="connsiteX0" fmla="*/ 943175 w 3367398"/>
              <a:gd name="connsiteY0" fmla="*/ 1626257 h 2346354"/>
              <a:gd name="connsiteX1" fmla="*/ 1065594 w 3367398"/>
              <a:gd name="connsiteY1" fmla="*/ 1041132 h 2346354"/>
              <a:gd name="connsiteX2" fmla="*/ 714475 w 3367398"/>
              <a:gd name="connsiteY2" fmla="*/ 609958 h 2346354"/>
              <a:gd name="connsiteX3" fmla="*/ 883956 w 3367398"/>
              <a:gd name="connsiteY3" fmla="*/ 0 h 2346354"/>
              <a:gd name="connsiteX4" fmla="*/ 1566143 w 3367398"/>
              <a:gd name="connsiteY4" fmla="*/ 84878 h 2346354"/>
              <a:gd name="connsiteX5" fmla="*/ 2027867 w 3367398"/>
              <a:gd name="connsiteY5" fmla="*/ 163936 h 2346354"/>
              <a:gd name="connsiteX6" fmla="*/ 2016938 w 3367398"/>
              <a:gd name="connsiteY6" fmla="*/ 499094 h 2346354"/>
              <a:gd name="connsiteX7" fmla="*/ 2206375 w 3367398"/>
              <a:gd name="connsiteY7" fmla="*/ 531882 h 2346354"/>
              <a:gd name="connsiteX8" fmla="*/ 2348454 w 3367398"/>
              <a:gd name="connsiteY8" fmla="*/ 178508 h 2346354"/>
              <a:gd name="connsiteX9" fmla="*/ 3304966 w 3367398"/>
              <a:gd name="connsiteY9" fmla="*/ 300201 h 2346354"/>
              <a:gd name="connsiteX10" fmla="*/ 3277426 w 3367398"/>
              <a:gd name="connsiteY10" fmla="*/ 520953 h 2346354"/>
              <a:gd name="connsiteX11" fmla="*/ 3367398 w 3367398"/>
              <a:gd name="connsiteY11" fmla="*/ 860930 h 2346354"/>
              <a:gd name="connsiteX12" fmla="*/ 2917807 w 3367398"/>
              <a:gd name="connsiteY12" fmla="*/ 1028099 h 2346354"/>
              <a:gd name="connsiteX13" fmla="*/ 2610753 w 3367398"/>
              <a:gd name="connsiteY13" fmla="*/ 1147553 h 2346354"/>
              <a:gd name="connsiteX14" fmla="*/ 2761250 w 3367398"/>
              <a:gd name="connsiteY14" fmla="*/ 1304216 h 2346354"/>
              <a:gd name="connsiteX15" fmla="*/ 3252147 w 3367398"/>
              <a:gd name="connsiteY15" fmla="*/ 1563816 h 2346354"/>
              <a:gd name="connsiteX16" fmla="*/ 3119710 w 3367398"/>
              <a:gd name="connsiteY16" fmla="*/ 1874209 h 2346354"/>
              <a:gd name="connsiteX17" fmla="*/ 2750256 w 3367398"/>
              <a:gd name="connsiteY17" fmla="*/ 1744900 h 2346354"/>
              <a:gd name="connsiteX18" fmla="*/ 2626459 w 3367398"/>
              <a:gd name="connsiteY18" fmla="*/ 1877715 h 2346354"/>
              <a:gd name="connsiteX19" fmla="*/ 2316147 w 3367398"/>
              <a:gd name="connsiteY19" fmla="*/ 2215953 h 2346354"/>
              <a:gd name="connsiteX20" fmla="*/ 2131419 w 3367398"/>
              <a:gd name="connsiteY20" fmla="*/ 2345263 h 2346354"/>
              <a:gd name="connsiteX21" fmla="*/ 1484874 w 3367398"/>
              <a:gd name="connsiteY21" fmla="*/ 2252899 h 2346354"/>
              <a:gd name="connsiteX22" fmla="*/ 1269503 w 3367398"/>
              <a:gd name="connsiteY22" fmla="*/ 2157293 h 2346354"/>
              <a:gd name="connsiteX23" fmla="*/ 504893 w 3367398"/>
              <a:gd name="connsiteY23" fmla="*/ 2130849 h 2346354"/>
              <a:gd name="connsiteX24" fmla="*/ 451728 w 3367398"/>
              <a:gd name="connsiteY24" fmla="*/ 1910969 h 2346354"/>
              <a:gd name="connsiteX25" fmla="*/ 32756 w 3367398"/>
              <a:gd name="connsiteY25" fmla="*/ 1488938 h 2346354"/>
              <a:gd name="connsiteX26" fmla="*/ 42221 w 3367398"/>
              <a:gd name="connsiteY26" fmla="*/ 1341999 h 2346354"/>
              <a:gd name="connsiteX27" fmla="*/ 68869 w 3367398"/>
              <a:gd name="connsiteY27" fmla="*/ 1218360 h 2346354"/>
              <a:gd name="connsiteX28" fmla="*/ 470077 w 3367398"/>
              <a:gd name="connsiteY28" fmla="*/ 1647964 h 2346354"/>
              <a:gd name="connsiteX29" fmla="*/ 943175 w 3367398"/>
              <a:gd name="connsiteY29" fmla="*/ 1626257 h 2346354"/>
              <a:gd name="connsiteX0" fmla="*/ 943175 w 3367398"/>
              <a:gd name="connsiteY0" fmla="*/ 1626257 h 2346354"/>
              <a:gd name="connsiteX1" fmla="*/ 1065594 w 3367398"/>
              <a:gd name="connsiteY1" fmla="*/ 1041132 h 2346354"/>
              <a:gd name="connsiteX2" fmla="*/ 714475 w 3367398"/>
              <a:gd name="connsiteY2" fmla="*/ 609958 h 2346354"/>
              <a:gd name="connsiteX3" fmla="*/ 792883 w 3367398"/>
              <a:gd name="connsiteY3" fmla="*/ 105647 h 2346354"/>
              <a:gd name="connsiteX4" fmla="*/ 883956 w 3367398"/>
              <a:gd name="connsiteY4" fmla="*/ 0 h 2346354"/>
              <a:gd name="connsiteX5" fmla="*/ 1566143 w 3367398"/>
              <a:gd name="connsiteY5" fmla="*/ 84878 h 2346354"/>
              <a:gd name="connsiteX6" fmla="*/ 2027867 w 3367398"/>
              <a:gd name="connsiteY6" fmla="*/ 163936 h 2346354"/>
              <a:gd name="connsiteX7" fmla="*/ 2016938 w 3367398"/>
              <a:gd name="connsiteY7" fmla="*/ 499094 h 2346354"/>
              <a:gd name="connsiteX8" fmla="*/ 2206375 w 3367398"/>
              <a:gd name="connsiteY8" fmla="*/ 531882 h 2346354"/>
              <a:gd name="connsiteX9" fmla="*/ 2348454 w 3367398"/>
              <a:gd name="connsiteY9" fmla="*/ 178508 h 2346354"/>
              <a:gd name="connsiteX10" fmla="*/ 3304966 w 3367398"/>
              <a:gd name="connsiteY10" fmla="*/ 300201 h 2346354"/>
              <a:gd name="connsiteX11" fmla="*/ 3277426 w 3367398"/>
              <a:gd name="connsiteY11" fmla="*/ 520953 h 2346354"/>
              <a:gd name="connsiteX12" fmla="*/ 3367398 w 3367398"/>
              <a:gd name="connsiteY12" fmla="*/ 860930 h 2346354"/>
              <a:gd name="connsiteX13" fmla="*/ 2917807 w 3367398"/>
              <a:gd name="connsiteY13" fmla="*/ 1028099 h 2346354"/>
              <a:gd name="connsiteX14" fmla="*/ 2610753 w 3367398"/>
              <a:gd name="connsiteY14" fmla="*/ 1147553 h 2346354"/>
              <a:gd name="connsiteX15" fmla="*/ 2761250 w 3367398"/>
              <a:gd name="connsiteY15" fmla="*/ 1304216 h 2346354"/>
              <a:gd name="connsiteX16" fmla="*/ 3252147 w 3367398"/>
              <a:gd name="connsiteY16" fmla="*/ 1563816 h 2346354"/>
              <a:gd name="connsiteX17" fmla="*/ 3119710 w 3367398"/>
              <a:gd name="connsiteY17" fmla="*/ 1874209 h 2346354"/>
              <a:gd name="connsiteX18" fmla="*/ 2750256 w 3367398"/>
              <a:gd name="connsiteY18" fmla="*/ 1744900 h 2346354"/>
              <a:gd name="connsiteX19" fmla="*/ 2626459 w 3367398"/>
              <a:gd name="connsiteY19" fmla="*/ 1877715 h 2346354"/>
              <a:gd name="connsiteX20" fmla="*/ 2316147 w 3367398"/>
              <a:gd name="connsiteY20" fmla="*/ 2215953 h 2346354"/>
              <a:gd name="connsiteX21" fmla="*/ 2131419 w 3367398"/>
              <a:gd name="connsiteY21" fmla="*/ 2345263 h 2346354"/>
              <a:gd name="connsiteX22" fmla="*/ 1484874 w 3367398"/>
              <a:gd name="connsiteY22" fmla="*/ 2252899 h 2346354"/>
              <a:gd name="connsiteX23" fmla="*/ 1269503 w 3367398"/>
              <a:gd name="connsiteY23" fmla="*/ 2157293 h 2346354"/>
              <a:gd name="connsiteX24" fmla="*/ 504893 w 3367398"/>
              <a:gd name="connsiteY24" fmla="*/ 2130849 h 2346354"/>
              <a:gd name="connsiteX25" fmla="*/ 451728 w 3367398"/>
              <a:gd name="connsiteY25" fmla="*/ 1910969 h 2346354"/>
              <a:gd name="connsiteX26" fmla="*/ 32756 w 3367398"/>
              <a:gd name="connsiteY26" fmla="*/ 1488938 h 2346354"/>
              <a:gd name="connsiteX27" fmla="*/ 42221 w 3367398"/>
              <a:gd name="connsiteY27" fmla="*/ 1341999 h 2346354"/>
              <a:gd name="connsiteX28" fmla="*/ 68869 w 3367398"/>
              <a:gd name="connsiteY28" fmla="*/ 1218360 h 2346354"/>
              <a:gd name="connsiteX29" fmla="*/ 470077 w 3367398"/>
              <a:gd name="connsiteY29" fmla="*/ 1647964 h 2346354"/>
              <a:gd name="connsiteX30" fmla="*/ 943175 w 3367398"/>
              <a:gd name="connsiteY30" fmla="*/ 1626257 h 2346354"/>
              <a:gd name="connsiteX0" fmla="*/ 943175 w 3367398"/>
              <a:gd name="connsiteY0" fmla="*/ 1626257 h 2346354"/>
              <a:gd name="connsiteX1" fmla="*/ 1065594 w 3367398"/>
              <a:gd name="connsiteY1" fmla="*/ 1041132 h 2346354"/>
              <a:gd name="connsiteX2" fmla="*/ 714475 w 3367398"/>
              <a:gd name="connsiteY2" fmla="*/ 609958 h 2346354"/>
              <a:gd name="connsiteX3" fmla="*/ 792883 w 3367398"/>
              <a:gd name="connsiteY3" fmla="*/ 105647 h 2346354"/>
              <a:gd name="connsiteX4" fmla="*/ 883956 w 3367398"/>
              <a:gd name="connsiteY4" fmla="*/ 0 h 2346354"/>
              <a:gd name="connsiteX5" fmla="*/ 1566143 w 3367398"/>
              <a:gd name="connsiteY5" fmla="*/ 84878 h 2346354"/>
              <a:gd name="connsiteX6" fmla="*/ 2027867 w 3367398"/>
              <a:gd name="connsiteY6" fmla="*/ 163936 h 2346354"/>
              <a:gd name="connsiteX7" fmla="*/ 2016938 w 3367398"/>
              <a:gd name="connsiteY7" fmla="*/ 499094 h 2346354"/>
              <a:gd name="connsiteX8" fmla="*/ 2206375 w 3367398"/>
              <a:gd name="connsiteY8" fmla="*/ 531882 h 2346354"/>
              <a:gd name="connsiteX9" fmla="*/ 2348454 w 3367398"/>
              <a:gd name="connsiteY9" fmla="*/ 178508 h 2346354"/>
              <a:gd name="connsiteX10" fmla="*/ 3304966 w 3367398"/>
              <a:gd name="connsiteY10" fmla="*/ 300201 h 2346354"/>
              <a:gd name="connsiteX11" fmla="*/ 3277426 w 3367398"/>
              <a:gd name="connsiteY11" fmla="*/ 520953 h 2346354"/>
              <a:gd name="connsiteX12" fmla="*/ 3367398 w 3367398"/>
              <a:gd name="connsiteY12" fmla="*/ 860930 h 2346354"/>
              <a:gd name="connsiteX13" fmla="*/ 2917807 w 3367398"/>
              <a:gd name="connsiteY13" fmla="*/ 1028099 h 2346354"/>
              <a:gd name="connsiteX14" fmla="*/ 2610753 w 3367398"/>
              <a:gd name="connsiteY14" fmla="*/ 1147553 h 2346354"/>
              <a:gd name="connsiteX15" fmla="*/ 2761250 w 3367398"/>
              <a:gd name="connsiteY15" fmla="*/ 1304216 h 2346354"/>
              <a:gd name="connsiteX16" fmla="*/ 3252147 w 3367398"/>
              <a:gd name="connsiteY16" fmla="*/ 1563816 h 2346354"/>
              <a:gd name="connsiteX17" fmla="*/ 3119710 w 3367398"/>
              <a:gd name="connsiteY17" fmla="*/ 1874209 h 2346354"/>
              <a:gd name="connsiteX18" fmla="*/ 2750256 w 3367398"/>
              <a:gd name="connsiteY18" fmla="*/ 1744900 h 2346354"/>
              <a:gd name="connsiteX19" fmla="*/ 2626459 w 3367398"/>
              <a:gd name="connsiteY19" fmla="*/ 1877715 h 2346354"/>
              <a:gd name="connsiteX20" fmla="*/ 2316147 w 3367398"/>
              <a:gd name="connsiteY20" fmla="*/ 2215953 h 2346354"/>
              <a:gd name="connsiteX21" fmla="*/ 2131419 w 3367398"/>
              <a:gd name="connsiteY21" fmla="*/ 2345263 h 2346354"/>
              <a:gd name="connsiteX22" fmla="*/ 1484874 w 3367398"/>
              <a:gd name="connsiteY22" fmla="*/ 2252899 h 2346354"/>
              <a:gd name="connsiteX23" fmla="*/ 1269503 w 3367398"/>
              <a:gd name="connsiteY23" fmla="*/ 2157293 h 2346354"/>
              <a:gd name="connsiteX24" fmla="*/ 504893 w 3367398"/>
              <a:gd name="connsiteY24" fmla="*/ 2130849 h 2346354"/>
              <a:gd name="connsiteX25" fmla="*/ 451728 w 3367398"/>
              <a:gd name="connsiteY25" fmla="*/ 1910969 h 2346354"/>
              <a:gd name="connsiteX26" fmla="*/ 32756 w 3367398"/>
              <a:gd name="connsiteY26" fmla="*/ 1488938 h 2346354"/>
              <a:gd name="connsiteX27" fmla="*/ 42221 w 3367398"/>
              <a:gd name="connsiteY27" fmla="*/ 1341999 h 2346354"/>
              <a:gd name="connsiteX28" fmla="*/ 68869 w 3367398"/>
              <a:gd name="connsiteY28" fmla="*/ 1218360 h 2346354"/>
              <a:gd name="connsiteX29" fmla="*/ 470077 w 3367398"/>
              <a:gd name="connsiteY29" fmla="*/ 1647964 h 2346354"/>
              <a:gd name="connsiteX30" fmla="*/ 943175 w 3367398"/>
              <a:gd name="connsiteY30" fmla="*/ 1626257 h 234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367398" h="2346354">
                <a:moveTo>
                  <a:pt x="943175" y="1626257"/>
                </a:moveTo>
                <a:cubicBezTo>
                  <a:pt x="1042428" y="1525118"/>
                  <a:pt x="1103711" y="1210515"/>
                  <a:pt x="1065594" y="1041132"/>
                </a:cubicBezTo>
                <a:lnTo>
                  <a:pt x="714475" y="609958"/>
                </a:lnTo>
                <a:cubicBezTo>
                  <a:pt x="756397" y="451569"/>
                  <a:pt x="750961" y="264036"/>
                  <a:pt x="792883" y="105647"/>
                </a:cubicBezTo>
                <a:lnTo>
                  <a:pt x="883956" y="0"/>
                </a:lnTo>
                <a:lnTo>
                  <a:pt x="1566143" y="84878"/>
                </a:lnTo>
                <a:lnTo>
                  <a:pt x="2027867" y="163936"/>
                </a:lnTo>
                <a:cubicBezTo>
                  <a:pt x="2078869" y="168793"/>
                  <a:pt x="1965936" y="494237"/>
                  <a:pt x="2016938" y="499094"/>
                </a:cubicBezTo>
                <a:lnTo>
                  <a:pt x="2206375" y="531882"/>
                </a:lnTo>
                <a:lnTo>
                  <a:pt x="2348454" y="178508"/>
                </a:lnTo>
                <a:lnTo>
                  <a:pt x="3304966" y="300201"/>
                </a:lnTo>
                <a:cubicBezTo>
                  <a:pt x="3305501" y="376214"/>
                  <a:pt x="3276891" y="444940"/>
                  <a:pt x="3277426" y="520953"/>
                </a:cubicBezTo>
                <a:lnTo>
                  <a:pt x="3367398" y="860930"/>
                </a:lnTo>
                <a:lnTo>
                  <a:pt x="2917807" y="1028099"/>
                </a:lnTo>
                <a:cubicBezTo>
                  <a:pt x="2791700" y="1075869"/>
                  <a:pt x="2642311" y="1102141"/>
                  <a:pt x="2610753" y="1147553"/>
                </a:cubicBezTo>
                <a:cubicBezTo>
                  <a:pt x="2579196" y="1192965"/>
                  <a:pt x="2654351" y="1234839"/>
                  <a:pt x="2761250" y="1304216"/>
                </a:cubicBezTo>
                <a:cubicBezTo>
                  <a:pt x="2868149" y="1373593"/>
                  <a:pt x="3192404" y="1468817"/>
                  <a:pt x="3252147" y="1563816"/>
                </a:cubicBezTo>
                <a:cubicBezTo>
                  <a:pt x="3311890" y="1658815"/>
                  <a:pt x="3203358" y="1844028"/>
                  <a:pt x="3119710" y="1874209"/>
                </a:cubicBezTo>
                <a:cubicBezTo>
                  <a:pt x="3036062" y="1904390"/>
                  <a:pt x="2832464" y="1744316"/>
                  <a:pt x="2750256" y="1744900"/>
                </a:cubicBezTo>
                <a:cubicBezTo>
                  <a:pt x="2668048" y="1745484"/>
                  <a:pt x="2697271" y="1817679"/>
                  <a:pt x="2626459" y="1877715"/>
                </a:cubicBezTo>
                <a:cubicBezTo>
                  <a:pt x="2555647" y="1937751"/>
                  <a:pt x="2398654" y="2138028"/>
                  <a:pt x="2316147" y="2215953"/>
                </a:cubicBezTo>
                <a:cubicBezTo>
                  <a:pt x="2233640" y="2293878"/>
                  <a:pt x="2265346" y="2334487"/>
                  <a:pt x="2131419" y="2345263"/>
                </a:cubicBezTo>
                <a:cubicBezTo>
                  <a:pt x="1997492" y="2356039"/>
                  <a:pt x="1628527" y="2284227"/>
                  <a:pt x="1484874" y="2252899"/>
                </a:cubicBezTo>
                <a:cubicBezTo>
                  <a:pt x="1341221" y="2221571"/>
                  <a:pt x="1304909" y="2217329"/>
                  <a:pt x="1269503" y="2157293"/>
                </a:cubicBezTo>
                <a:cubicBezTo>
                  <a:pt x="1234097" y="2097257"/>
                  <a:pt x="641189" y="2171903"/>
                  <a:pt x="504893" y="2130849"/>
                </a:cubicBezTo>
                <a:cubicBezTo>
                  <a:pt x="368597" y="2089795"/>
                  <a:pt x="516656" y="2027129"/>
                  <a:pt x="451728" y="1910969"/>
                </a:cubicBezTo>
                <a:cubicBezTo>
                  <a:pt x="386800" y="1794809"/>
                  <a:pt x="110473" y="1591023"/>
                  <a:pt x="32756" y="1488938"/>
                </a:cubicBezTo>
                <a:cubicBezTo>
                  <a:pt x="-44961" y="1386853"/>
                  <a:pt x="39673" y="1392459"/>
                  <a:pt x="42221" y="1341999"/>
                </a:cubicBezTo>
                <a:cubicBezTo>
                  <a:pt x="44769" y="1291539"/>
                  <a:pt x="-11906" y="1160109"/>
                  <a:pt x="68869" y="1218360"/>
                </a:cubicBezTo>
                <a:cubicBezTo>
                  <a:pt x="149644" y="1276611"/>
                  <a:pt x="320889" y="1574617"/>
                  <a:pt x="470077" y="1647964"/>
                </a:cubicBezTo>
                <a:cubicBezTo>
                  <a:pt x="619265" y="1721311"/>
                  <a:pt x="843922" y="1727396"/>
                  <a:pt x="943175" y="1626257"/>
                </a:cubicBezTo>
                <a:close/>
              </a:path>
            </a:pathLst>
          </a:custGeom>
          <a:noFill/>
          <a:ln>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81" name="Oval 3">
            <a:extLst>
              <a:ext uri="{FF2B5EF4-FFF2-40B4-BE49-F238E27FC236}">
                <a16:creationId xmlns:a16="http://schemas.microsoft.com/office/drawing/2014/main" id="{D7F08F96-0D6C-3F84-2E36-D581B9B41255}"/>
              </a:ext>
            </a:extLst>
          </p:cNvPr>
          <p:cNvSpPr/>
          <p:nvPr/>
        </p:nvSpPr>
        <p:spPr>
          <a:xfrm>
            <a:off x="4312962" y="977560"/>
            <a:ext cx="1487641" cy="121966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379443 w 2254437"/>
              <a:gd name="connsiteY0" fmla="*/ 265200 h 1010892"/>
              <a:gd name="connsiteX1" fmla="*/ 695745 w 2254437"/>
              <a:gd name="connsiteY1" fmla="*/ 27132 h 1010892"/>
              <a:gd name="connsiteX2" fmla="*/ 1132206 w 2254437"/>
              <a:gd name="connsiteY2" fmla="*/ 29672 h 1010892"/>
              <a:gd name="connsiteX3" fmla="*/ 1591671 w 2254437"/>
              <a:gd name="connsiteY3" fmla="*/ 211859 h 1010892"/>
              <a:gd name="connsiteX4" fmla="*/ 2062726 w 2254437"/>
              <a:gd name="connsiteY4" fmla="*/ 193386 h 1010892"/>
              <a:gd name="connsiteX5" fmla="*/ 2254425 w 2254437"/>
              <a:gd name="connsiteY5" fmla="*/ 514581 h 1010892"/>
              <a:gd name="connsiteX6" fmla="*/ 2065080 w 2254437"/>
              <a:gd name="connsiteY6" fmla="*/ 787054 h 1010892"/>
              <a:gd name="connsiteX7" fmla="*/ 1092908 w 2254437"/>
              <a:gd name="connsiteY7" fmla="*/ 535132 h 1010892"/>
              <a:gd name="connsiteX8" fmla="*/ 23638 w 2254437"/>
              <a:gd name="connsiteY8" fmla="*/ 1008431 h 1010892"/>
              <a:gd name="connsiteX9" fmla="*/ 379443 w 2254437"/>
              <a:gd name="connsiteY9" fmla="*/ 265200 h 1010892"/>
              <a:gd name="connsiteX0" fmla="*/ 379443 w 2254437"/>
              <a:gd name="connsiteY0" fmla="*/ 265200 h 1140476"/>
              <a:gd name="connsiteX1" fmla="*/ 695745 w 2254437"/>
              <a:gd name="connsiteY1" fmla="*/ 27132 h 1140476"/>
              <a:gd name="connsiteX2" fmla="*/ 1132206 w 2254437"/>
              <a:gd name="connsiteY2" fmla="*/ 29672 h 1140476"/>
              <a:gd name="connsiteX3" fmla="*/ 1591671 w 2254437"/>
              <a:gd name="connsiteY3" fmla="*/ 211859 h 1140476"/>
              <a:gd name="connsiteX4" fmla="*/ 2062726 w 2254437"/>
              <a:gd name="connsiteY4" fmla="*/ 193386 h 1140476"/>
              <a:gd name="connsiteX5" fmla="*/ 2254425 w 2254437"/>
              <a:gd name="connsiteY5" fmla="*/ 514581 h 1140476"/>
              <a:gd name="connsiteX6" fmla="*/ 2065080 w 2254437"/>
              <a:gd name="connsiteY6" fmla="*/ 787054 h 1140476"/>
              <a:gd name="connsiteX7" fmla="*/ 1092908 w 2254437"/>
              <a:gd name="connsiteY7" fmla="*/ 535132 h 1140476"/>
              <a:gd name="connsiteX8" fmla="*/ 651711 w 2254437"/>
              <a:gd name="connsiteY8" fmla="*/ 1110031 h 1140476"/>
              <a:gd name="connsiteX9" fmla="*/ 23638 w 2254437"/>
              <a:gd name="connsiteY9" fmla="*/ 1008431 h 1140476"/>
              <a:gd name="connsiteX10" fmla="*/ 379443 w 2254437"/>
              <a:gd name="connsiteY10" fmla="*/ 265200 h 1140476"/>
              <a:gd name="connsiteX0" fmla="*/ 379443 w 2254437"/>
              <a:gd name="connsiteY0" fmla="*/ 265200 h 1140476"/>
              <a:gd name="connsiteX1" fmla="*/ 695745 w 2254437"/>
              <a:gd name="connsiteY1" fmla="*/ 27132 h 1140476"/>
              <a:gd name="connsiteX2" fmla="*/ 1132206 w 2254437"/>
              <a:gd name="connsiteY2" fmla="*/ 29672 h 1140476"/>
              <a:gd name="connsiteX3" fmla="*/ 1591671 w 2254437"/>
              <a:gd name="connsiteY3" fmla="*/ 211859 h 1140476"/>
              <a:gd name="connsiteX4" fmla="*/ 2062726 w 2254437"/>
              <a:gd name="connsiteY4" fmla="*/ 193386 h 1140476"/>
              <a:gd name="connsiteX5" fmla="*/ 2254425 w 2254437"/>
              <a:gd name="connsiteY5" fmla="*/ 514581 h 1140476"/>
              <a:gd name="connsiteX6" fmla="*/ 2065080 w 2254437"/>
              <a:gd name="connsiteY6" fmla="*/ 787054 h 1140476"/>
              <a:gd name="connsiteX7" fmla="*/ 1473747 w 2254437"/>
              <a:gd name="connsiteY7" fmla="*/ 916068 h 1140476"/>
              <a:gd name="connsiteX8" fmla="*/ 1092908 w 2254437"/>
              <a:gd name="connsiteY8" fmla="*/ 535132 h 1140476"/>
              <a:gd name="connsiteX9" fmla="*/ 651711 w 2254437"/>
              <a:gd name="connsiteY9" fmla="*/ 1110031 h 1140476"/>
              <a:gd name="connsiteX10" fmla="*/ 23638 w 2254437"/>
              <a:gd name="connsiteY10" fmla="*/ 1008431 h 1140476"/>
              <a:gd name="connsiteX11" fmla="*/ 379443 w 2254437"/>
              <a:gd name="connsiteY11" fmla="*/ 265200 h 1140476"/>
              <a:gd name="connsiteX0" fmla="*/ 379443 w 2254437"/>
              <a:gd name="connsiteY0" fmla="*/ 265200 h 1140476"/>
              <a:gd name="connsiteX1" fmla="*/ 695745 w 2254437"/>
              <a:gd name="connsiteY1" fmla="*/ 27132 h 1140476"/>
              <a:gd name="connsiteX2" fmla="*/ 1132206 w 2254437"/>
              <a:gd name="connsiteY2" fmla="*/ 29672 h 1140476"/>
              <a:gd name="connsiteX3" fmla="*/ 1591671 w 2254437"/>
              <a:gd name="connsiteY3" fmla="*/ 211859 h 1140476"/>
              <a:gd name="connsiteX4" fmla="*/ 2062726 w 2254437"/>
              <a:gd name="connsiteY4" fmla="*/ 193386 h 1140476"/>
              <a:gd name="connsiteX5" fmla="*/ 2254425 w 2254437"/>
              <a:gd name="connsiteY5" fmla="*/ 514581 h 1140476"/>
              <a:gd name="connsiteX6" fmla="*/ 2065080 w 2254437"/>
              <a:gd name="connsiteY6" fmla="*/ 787054 h 1140476"/>
              <a:gd name="connsiteX7" fmla="*/ 1473747 w 2254437"/>
              <a:gd name="connsiteY7" fmla="*/ 916068 h 1140476"/>
              <a:gd name="connsiteX8" fmla="*/ 945127 w 2254437"/>
              <a:gd name="connsiteY8" fmla="*/ 802987 h 1140476"/>
              <a:gd name="connsiteX9" fmla="*/ 651711 w 2254437"/>
              <a:gd name="connsiteY9" fmla="*/ 1110031 h 1140476"/>
              <a:gd name="connsiteX10" fmla="*/ 23638 w 2254437"/>
              <a:gd name="connsiteY10" fmla="*/ 1008431 h 1140476"/>
              <a:gd name="connsiteX11" fmla="*/ 379443 w 2254437"/>
              <a:gd name="connsiteY11" fmla="*/ 265200 h 1140476"/>
              <a:gd name="connsiteX0" fmla="*/ 379443 w 2254437"/>
              <a:gd name="connsiteY0" fmla="*/ 265200 h 1132994"/>
              <a:gd name="connsiteX1" fmla="*/ 695745 w 2254437"/>
              <a:gd name="connsiteY1" fmla="*/ 27132 h 1132994"/>
              <a:gd name="connsiteX2" fmla="*/ 1132206 w 2254437"/>
              <a:gd name="connsiteY2" fmla="*/ 29672 h 1132994"/>
              <a:gd name="connsiteX3" fmla="*/ 1591671 w 2254437"/>
              <a:gd name="connsiteY3" fmla="*/ 211859 h 1132994"/>
              <a:gd name="connsiteX4" fmla="*/ 2062726 w 2254437"/>
              <a:gd name="connsiteY4" fmla="*/ 193386 h 1132994"/>
              <a:gd name="connsiteX5" fmla="*/ 2254425 w 2254437"/>
              <a:gd name="connsiteY5" fmla="*/ 514581 h 1132994"/>
              <a:gd name="connsiteX6" fmla="*/ 2065080 w 2254437"/>
              <a:gd name="connsiteY6" fmla="*/ 787054 h 1132994"/>
              <a:gd name="connsiteX7" fmla="*/ 1473747 w 2254437"/>
              <a:gd name="connsiteY7" fmla="*/ 916068 h 1132994"/>
              <a:gd name="connsiteX8" fmla="*/ 945127 w 2254437"/>
              <a:gd name="connsiteY8" fmla="*/ 802987 h 1132994"/>
              <a:gd name="connsiteX9" fmla="*/ 624002 w 2254437"/>
              <a:gd name="connsiteY9" fmla="*/ 1100795 h 1132994"/>
              <a:gd name="connsiteX10" fmla="*/ 23638 w 2254437"/>
              <a:gd name="connsiteY10" fmla="*/ 1008431 h 1132994"/>
              <a:gd name="connsiteX11" fmla="*/ 379443 w 2254437"/>
              <a:gd name="connsiteY11" fmla="*/ 265200 h 1132994"/>
              <a:gd name="connsiteX0" fmla="*/ 379443 w 2254437"/>
              <a:gd name="connsiteY0" fmla="*/ 265200 h 1132994"/>
              <a:gd name="connsiteX1" fmla="*/ 695745 w 2254437"/>
              <a:gd name="connsiteY1" fmla="*/ 27132 h 1132994"/>
              <a:gd name="connsiteX2" fmla="*/ 1132206 w 2254437"/>
              <a:gd name="connsiteY2" fmla="*/ 29672 h 1132994"/>
              <a:gd name="connsiteX3" fmla="*/ 1591671 w 2254437"/>
              <a:gd name="connsiteY3" fmla="*/ 211859 h 1132994"/>
              <a:gd name="connsiteX4" fmla="*/ 2062726 w 2254437"/>
              <a:gd name="connsiteY4" fmla="*/ 193386 h 1132994"/>
              <a:gd name="connsiteX5" fmla="*/ 2254425 w 2254437"/>
              <a:gd name="connsiteY5" fmla="*/ 514581 h 1132994"/>
              <a:gd name="connsiteX6" fmla="*/ 2065080 w 2254437"/>
              <a:gd name="connsiteY6" fmla="*/ 787054 h 1132994"/>
              <a:gd name="connsiteX7" fmla="*/ 1473747 w 2254437"/>
              <a:gd name="connsiteY7" fmla="*/ 916068 h 1132994"/>
              <a:gd name="connsiteX8" fmla="*/ 1046727 w 2254437"/>
              <a:gd name="connsiteY8" fmla="*/ 858406 h 1132994"/>
              <a:gd name="connsiteX9" fmla="*/ 624002 w 2254437"/>
              <a:gd name="connsiteY9" fmla="*/ 1100795 h 1132994"/>
              <a:gd name="connsiteX10" fmla="*/ 23638 w 2254437"/>
              <a:gd name="connsiteY10" fmla="*/ 1008431 h 1132994"/>
              <a:gd name="connsiteX11" fmla="*/ 379443 w 2254437"/>
              <a:gd name="connsiteY11" fmla="*/ 265200 h 1132994"/>
              <a:gd name="connsiteX0" fmla="*/ 379443 w 2254437"/>
              <a:gd name="connsiteY0" fmla="*/ 265200 h 1132994"/>
              <a:gd name="connsiteX1" fmla="*/ 695745 w 2254437"/>
              <a:gd name="connsiteY1" fmla="*/ 27132 h 1132994"/>
              <a:gd name="connsiteX2" fmla="*/ 1132206 w 2254437"/>
              <a:gd name="connsiteY2" fmla="*/ 29672 h 1132994"/>
              <a:gd name="connsiteX3" fmla="*/ 1591671 w 2254437"/>
              <a:gd name="connsiteY3" fmla="*/ 211859 h 1132994"/>
              <a:gd name="connsiteX4" fmla="*/ 2062726 w 2254437"/>
              <a:gd name="connsiteY4" fmla="*/ 193386 h 1132994"/>
              <a:gd name="connsiteX5" fmla="*/ 2254425 w 2254437"/>
              <a:gd name="connsiteY5" fmla="*/ 514581 h 1132994"/>
              <a:gd name="connsiteX6" fmla="*/ 2065080 w 2254437"/>
              <a:gd name="connsiteY6" fmla="*/ 787054 h 1132994"/>
              <a:gd name="connsiteX7" fmla="*/ 1473747 w 2254437"/>
              <a:gd name="connsiteY7" fmla="*/ 916068 h 1132994"/>
              <a:gd name="connsiteX8" fmla="*/ 1058564 w 2254437"/>
              <a:gd name="connsiteY8" fmla="*/ 858406 h 1132994"/>
              <a:gd name="connsiteX9" fmla="*/ 624002 w 2254437"/>
              <a:gd name="connsiteY9" fmla="*/ 1100795 h 1132994"/>
              <a:gd name="connsiteX10" fmla="*/ 23638 w 2254437"/>
              <a:gd name="connsiteY10" fmla="*/ 1008431 h 1132994"/>
              <a:gd name="connsiteX11" fmla="*/ 379443 w 2254437"/>
              <a:gd name="connsiteY11" fmla="*/ 265200 h 1132994"/>
              <a:gd name="connsiteX0" fmla="*/ 379443 w 2254437"/>
              <a:gd name="connsiteY0" fmla="*/ 265200 h 1132994"/>
              <a:gd name="connsiteX1" fmla="*/ 695745 w 2254437"/>
              <a:gd name="connsiteY1" fmla="*/ 27132 h 1132994"/>
              <a:gd name="connsiteX2" fmla="*/ 1132206 w 2254437"/>
              <a:gd name="connsiteY2" fmla="*/ 29672 h 1132994"/>
              <a:gd name="connsiteX3" fmla="*/ 1591671 w 2254437"/>
              <a:gd name="connsiteY3" fmla="*/ 211859 h 1132994"/>
              <a:gd name="connsiteX4" fmla="*/ 2062726 w 2254437"/>
              <a:gd name="connsiteY4" fmla="*/ 193386 h 1132994"/>
              <a:gd name="connsiteX5" fmla="*/ 2254425 w 2254437"/>
              <a:gd name="connsiteY5" fmla="*/ 514581 h 1132994"/>
              <a:gd name="connsiteX6" fmla="*/ 2065080 w 2254437"/>
              <a:gd name="connsiteY6" fmla="*/ 787054 h 1132994"/>
              <a:gd name="connsiteX7" fmla="*/ 1473747 w 2254437"/>
              <a:gd name="connsiteY7" fmla="*/ 916068 h 1132994"/>
              <a:gd name="connsiteX8" fmla="*/ 1058564 w 2254437"/>
              <a:gd name="connsiteY8" fmla="*/ 858406 h 1132994"/>
              <a:gd name="connsiteX9" fmla="*/ 624002 w 2254437"/>
              <a:gd name="connsiteY9" fmla="*/ 1100795 h 1132994"/>
              <a:gd name="connsiteX10" fmla="*/ 23638 w 2254437"/>
              <a:gd name="connsiteY10" fmla="*/ 1008431 h 1132994"/>
              <a:gd name="connsiteX11" fmla="*/ 379443 w 2254437"/>
              <a:gd name="connsiteY11" fmla="*/ 265200 h 1132994"/>
              <a:gd name="connsiteX0" fmla="*/ 379443 w 2254437"/>
              <a:gd name="connsiteY0" fmla="*/ 265200 h 1130635"/>
              <a:gd name="connsiteX1" fmla="*/ 695745 w 2254437"/>
              <a:gd name="connsiteY1" fmla="*/ 27132 h 1130635"/>
              <a:gd name="connsiteX2" fmla="*/ 1132206 w 2254437"/>
              <a:gd name="connsiteY2" fmla="*/ 29672 h 1130635"/>
              <a:gd name="connsiteX3" fmla="*/ 1591671 w 2254437"/>
              <a:gd name="connsiteY3" fmla="*/ 211859 h 1130635"/>
              <a:gd name="connsiteX4" fmla="*/ 2062726 w 2254437"/>
              <a:gd name="connsiteY4" fmla="*/ 193386 h 1130635"/>
              <a:gd name="connsiteX5" fmla="*/ 2254425 w 2254437"/>
              <a:gd name="connsiteY5" fmla="*/ 514581 h 1130635"/>
              <a:gd name="connsiteX6" fmla="*/ 2065080 w 2254437"/>
              <a:gd name="connsiteY6" fmla="*/ 787054 h 1130635"/>
              <a:gd name="connsiteX7" fmla="*/ 1473747 w 2254437"/>
              <a:gd name="connsiteY7" fmla="*/ 916068 h 1130635"/>
              <a:gd name="connsiteX8" fmla="*/ 1058564 w 2254437"/>
              <a:gd name="connsiteY8" fmla="*/ 858406 h 1130635"/>
              <a:gd name="connsiteX9" fmla="*/ 555940 w 2254437"/>
              <a:gd name="connsiteY9" fmla="*/ 1097836 h 1130635"/>
              <a:gd name="connsiteX10" fmla="*/ 23638 w 2254437"/>
              <a:gd name="connsiteY10" fmla="*/ 1008431 h 1130635"/>
              <a:gd name="connsiteX11" fmla="*/ 379443 w 2254437"/>
              <a:gd name="connsiteY11" fmla="*/ 265200 h 1130635"/>
              <a:gd name="connsiteX0" fmla="*/ 379443 w 2254437"/>
              <a:gd name="connsiteY0" fmla="*/ 265200 h 1130635"/>
              <a:gd name="connsiteX1" fmla="*/ 695745 w 2254437"/>
              <a:gd name="connsiteY1" fmla="*/ 27132 h 1130635"/>
              <a:gd name="connsiteX2" fmla="*/ 1132206 w 2254437"/>
              <a:gd name="connsiteY2" fmla="*/ 29672 h 1130635"/>
              <a:gd name="connsiteX3" fmla="*/ 1591671 w 2254437"/>
              <a:gd name="connsiteY3" fmla="*/ 211859 h 1130635"/>
              <a:gd name="connsiteX4" fmla="*/ 2062726 w 2254437"/>
              <a:gd name="connsiteY4" fmla="*/ 193386 h 1130635"/>
              <a:gd name="connsiteX5" fmla="*/ 2254425 w 2254437"/>
              <a:gd name="connsiteY5" fmla="*/ 514581 h 1130635"/>
              <a:gd name="connsiteX6" fmla="*/ 2065080 w 2254437"/>
              <a:gd name="connsiteY6" fmla="*/ 787054 h 1130635"/>
              <a:gd name="connsiteX7" fmla="*/ 1473747 w 2254437"/>
              <a:gd name="connsiteY7" fmla="*/ 916068 h 1130635"/>
              <a:gd name="connsiteX8" fmla="*/ 1058564 w 2254437"/>
              <a:gd name="connsiteY8" fmla="*/ 858406 h 1130635"/>
              <a:gd name="connsiteX9" fmla="*/ 555940 w 2254437"/>
              <a:gd name="connsiteY9" fmla="*/ 1097836 h 1130635"/>
              <a:gd name="connsiteX10" fmla="*/ 23638 w 2254437"/>
              <a:gd name="connsiteY10" fmla="*/ 1008431 h 1130635"/>
              <a:gd name="connsiteX11" fmla="*/ 379443 w 2254437"/>
              <a:gd name="connsiteY11" fmla="*/ 265200 h 1130635"/>
              <a:gd name="connsiteX0" fmla="*/ 379443 w 2254437"/>
              <a:gd name="connsiteY0" fmla="*/ 265200 h 1130635"/>
              <a:gd name="connsiteX1" fmla="*/ 695745 w 2254437"/>
              <a:gd name="connsiteY1" fmla="*/ 27132 h 1130635"/>
              <a:gd name="connsiteX2" fmla="*/ 1132206 w 2254437"/>
              <a:gd name="connsiteY2" fmla="*/ 29672 h 1130635"/>
              <a:gd name="connsiteX3" fmla="*/ 1591671 w 2254437"/>
              <a:gd name="connsiteY3" fmla="*/ 211859 h 1130635"/>
              <a:gd name="connsiteX4" fmla="*/ 2062726 w 2254437"/>
              <a:gd name="connsiteY4" fmla="*/ 193386 h 1130635"/>
              <a:gd name="connsiteX5" fmla="*/ 2254425 w 2254437"/>
              <a:gd name="connsiteY5" fmla="*/ 514581 h 1130635"/>
              <a:gd name="connsiteX6" fmla="*/ 2065080 w 2254437"/>
              <a:gd name="connsiteY6" fmla="*/ 787054 h 1130635"/>
              <a:gd name="connsiteX7" fmla="*/ 1473747 w 2254437"/>
              <a:gd name="connsiteY7" fmla="*/ 916068 h 1130635"/>
              <a:gd name="connsiteX8" fmla="*/ 1058564 w 2254437"/>
              <a:gd name="connsiteY8" fmla="*/ 858406 h 1130635"/>
              <a:gd name="connsiteX9" fmla="*/ 555940 w 2254437"/>
              <a:gd name="connsiteY9" fmla="*/ 1097836 h 1130635"/>
              <a:gd name="connsiteX10" fmla="*/ 23638 w 2254437"/>
              <a:gd name="connsiteY10" fmla="*/ 1008431 h 1130635"/>
              <a:gd name="connsiteX11" fmla="*/ 379443 w 2254437"/>
              <a:gd name="connsiteY11" fmla="*/ 265200 h 1130635"/>
              <a:gd name="connsiteX0" fmla="*/ 379443 w 2254437"/>
              <a:gd name="connsiteY0" fmla="*/ 265200 h 1130635"/>
              <a:gd name="connsiteX1" fmla="*/ 695745 w 2254437"/>
              <a:gd name="connsiteY1" fmla="*/ 27132 h 1130635"/>
              <a:gd name="connsiteX2" fmla="*/ 1132206 w 2254437"/>
              <a:gd name="connsiteY2" fmla="*/ 29672 h 1130635"/>
              <a:gd name="connsiteX3" fmla="*/ 1591671 w 2254437"/>
              <a:gd name="connsiteY3" fmla="*/ 211859 h 1130635"/>
              <a:gd name="connsiteX4" fmla="*/ 2062726 w 2254437"/>
              <a:gd name="connsiteY4" fmla="*/ 193386 h 1130635"/>
              <a:gd name="connsiteX5" fmla="*/ 2254425 w 2254437"/>
              <a:gd name="connsiteY5" fmla="*/ 514581 h 1130635"/>
              <a:gd name="connsiteX6" fmla="*/ 2065080 w 2254437"/>
              <a:gd name="connsiteY6" fmla="*/ 787054 h 1130635"/>
              <a:gd name="connsiteX7" fmla="*/ 1482624 w 2254437"/>
              <a:gd name="connsiteY7" fmla="*/ 913109 h 1130635"/>
              <a:gd name="connsiteX8" fmla="*/ 1058564 w 2254437"/>
              <a:gd name="connsiteY8" fmla="*/ 858406 h 1130635"/>
              <a:gd name="connsiteX9" fmla="*/ 555940 w 2254437"/>
              <a:gd name="connsiteY9" fmla="*/ 1097836 h 1130635"/>
              <a:gd name="connsiteX10" fmla="*/ 23638 w 2254437"/>
              <a:gd name="connsiteY10" fmla="*/ 1008431 h 1130635"/>
              <a:gd name="connsiteX11" fmla="*/ 379443 w 2254437"/>
              <a:gd name="connsiteY11" fmla="*/ 265200 h 1130635"/>
              <a:gd name="connsiteX0" fmla="*/ 379443 w 2254437"/>
              <a:gd name="connsiteY0" fmla="*/ 265200 h 1130635"/>
              <a:gd name="connsiteX1" fmla="*/ 695745 w 2254437"/>
              <a:gd name="connsiteY1" fmla="*/ 27132 h 1130635"/>
              <a:gd name="connsiteX2" fmla="*/ 1132206 w 2254437"/>
              <a:gd name="connsiteY2" fmla="*/ 29672 h 1130635"/>
              <a:gd name="connsiteX3" fmla="*/ 1591671 w 2254437"/>
              <a:gd name="connsiteY3" fmla="*/ 211859 h 1130635"/>
              <a:gd name="connsiteX4" fmla="*/ 2062726 w 2254437"/>
              <a:gd name="connsiteY4" fmla="*/ 193386 h 1130635"/>
              <a:gd name="connsiteX5" fmla="*/ 2254425 w 2254437"/>
              <a:gd name="connsiteY5" fmla="*/ 514581 h 1130635"/>
              <a:gd name="connsiteX6" fmla="*/ 2065080 w 2254437"/>
              <a:gd name="connsiteY6" fmla="*/ 787054 h 1130635"/>
              <a:gd name="connsiteX7" fmla="*/ 1838807 w 2254437"/>
              <a:gd name="connsiteY7" fmla="*/ 1025829 h 1130635"/>
              <a:gd name="connsiteX8" fmla="*/ 1482624 w 2254437"/>
              <a:gd name="connsiteY8" fmla="*/ 913109 h 1130635"/>
              <a:gd name="connsiteX9" fmla="*/ 1058564 w 2254437"/>
              <a:gd name="connsiteY9" fmla="*/ 858406 h 1130635"/>
              <a:gd name="connsiteX10" fmla="*/ 555940 w 2254437"/>
              <a:gd name="connsiteY10" fmla="*/ 1097836 h 1130635"/>
              <a:gd name="connsiteX11" fmla="*/ 23638 w 2254437"/>
              <a:gd name="connsiteY11" fmla="*/ 1008431 h 1130635"/>
              <a:gd name="connsiteX12" fmla="*/ 379443 w 2254437"/>
              <a:gd name="connsiteY12" fmla="*/ 265200 h 1130635"/>
              <a:gd name="connsiteX0" fmla="*/ 379443 w 2079829"/>
              <a:gd name="connsiteY0" fmla="*/ 265200 h 1130635"/>
              <a:gd name="connsiteX1" fmla="*/ 695745 w 2079829"/>
              <a:gd name="connsiteY1" fmla="*/ 27132 h 1130635"/>
              <a:gd name="connsiteX2" fmla="*/ 1132206 w 2079829"/>
              <a:gd name="connsiteY2" fmla="*/ 29672 h 1130635"/>
              <a:gd name="connsiteX3" fmla="*/ 1591671 w 2079829"/>
              <a:gd name="connsiteY3" fmla="*/ 211859 h 1130635"/>
              <a:gd name="connsiteX4" fmla="*/ 2062726 w 2079829"/>
              <a:gd name="connsiteY4" fmla="*/ 193386 h 1130635"/>
              <a:gd name="connsiteX5" fmla="*/ 1686254 w 2079829"/>
              <a:gd name="connsiteY5" fmla="*/ 677338 h 1130635"/>
              <a:gd name="connsiteX6" fmla="*/ 2065080 w 2079829"/>
              <a:gd name="connsiteY6" fmla="*/ 787054 h 1130635"/>
              <a:gd name="connsiteX7" fmla="*/ 1838807 w 2079829"/>
              <a:gd name="connsiteY7" fmla="*/ 1025829 h 1130635"/>
              <a:gd name="connsiteX8" fmla="*/ 1482624 w 2079829"/>
              <a:gd name="connsiteY8" fmla="*/ 913109 h 1130635"/>
              <a:gd name="connsiteX9" fmla="*/ 1058564 w 2079829"/>
              <a:gd name="connsiteY9" fmla="*/ 858406 h 1130635"/>
              <a:gd name="connsiteX10" fmla="*/ 555940 w 2079829"/>
              <a:gd name="connsiteY10" fmla="*/ 1097836 h 1130635"/>
              <a:gd name="connsiteX11" fmla="*/ 23638 w 2079829"/>
              <a:gd name="connsiteY11" fmla="*/ 1008431 h 1130635"/>
              <a:gd name="connsiteX12" fmla="*/ 379443 w 2079829"/>
              <a:gd name="connsiteY12" fmla="*/ 265200 h 1130635"/>
              <a:gd name="connsiteX0" fmla="*/ 379443 w 2079829"/>
              <a:gd name="connsiteY0" fmla="*/ 265200 h 1130635"/>
              <a:gd name="connsiteX1" fmla="*/ 695745 w 2079829"/>
              <a:gd name="connsiteY1" fmla="*/ 27132 h 1130635"/>
              <a:gd name="connsiteX2" fmla="*/ 1132206 w 2079829"/>
              <a:gd name="connsiteY2" fmla="*/ 29672 h 1130635"/>
              <a:gd name="connsiteX3" fmla="*/ 1591671 w 2079829"/>
              <a:gd name="connsiteY3" fmla="*/ 211859 h 1130635"/>
              <a:gd name="connsiteX4" fmla="*/ 2062726 w 2079829"/>
              <a:gd name="connsiteY4" fmla="*/ 193386 h 1130635"/>
              <a:gd name="connsiteX5" fmla="*/ 1686254 w 2079829"/>
              <a:gd name="connsiteY5" fmla="*/ 677338 h 1130635"/>
              <a:gd name="connsiteX6" fmla="*/ 1949670 w 2079829"/>
              <a:gd name="connsiteY6" fmla="*/ 787054 h 1130635"/>
              <a:gd name="connsiteX7" fmla="*/ 1838807 w 2079829"/>
              <a:gd name="connsiteY7" fmla="*/ 1025829 h 1130635"/>
              <a:gd name="connsiteX8" fmla="*/ 1482624 w 2079829"/>
              <a:gd name="connsiteY8" fmla="*/ 913109 h 1130635"/>
              <a:gd name="connsiteX9" fmla="*/ 1058564 w 2079829"/>
              <a:gd name="connsiteY9" fmla="*/ 858406 h 1130635"/>
              <a:gd name="connsiteX10" fmla="*/ 555940 w 2079829"/>
              <a:gd name="connsiteY10" fmla="*/ 1097836 h 1130635"/>
              <a:gd name="connsiteX11" fmla="*/ 23638 w 2079829"/>
              <a:gd name="connsiteY11" fmla="*/ 1008431 h 1130635"/>
              <a:gd name="connsiteX12" fmla="*/ 379443 w 2079829"/>
              <a:gd name="connsiteY12" fmla="*/ 265200 h 1130635"/>
              <a:gd name="connsiteX0" fmla="*/ 359852 w 2080952"/>
              <a:gd name="connsiteY0" fmla="*/ 191219 h 1130635"/>
              <a:gd name="connsiteX1" fmla="*/ 696868 w 2080952"/>
              <a:gd name="connsiteY1" fmla="*/ 27132 h 1130635"/>
              <a:gd name="connsiteX2" fmla="*/ 1133329 w 2080952"/>
              <a:gd name="connsiteY2" fmla="*/ 29672 h 1130635"/>
              <a:gd name="connsiteX3" fmla="*/ 1592794 w 2080952"/>
              <a:gd name="connsiteY3" fmla="*/ 211859 h 1130635"/>
              <a:gd name="connsiteX4" fmla="*/ 2063849 w 2080952"/>
              <a:gd name="connsiteY4" fmla="*/ 193386 h 1130635"/>
              <a:gd name="connsiteX5" fmla="*/ 1687377 w 2080952"/>
              <a:gd name="connsiteY5" fmla="*/ 677338 h 1130635"/>
              <a:gd name="connsiteX6" fmla="*/ 1950793 w 2080952"/>
              <a:gd name="connsiteY6" fmla="*/ 787054 h 1130635"/>
              <a:gd name="connsiteX7" fmla="*/ 1839930 w 2080952"/>
              <a:gd name="connsiteY7" fmla="*/ 1025829 h 1130635"/>
              <a:gd name="connsiteX8" fmla="*/ 1483747 w 2080952"/>
              <a:gd name="connsiteY8" fmla="*/ 913109 h 1130635"/>
              <a:gd name="connsiteX9" fmla="*/ 1059687 w 2080952"/>
              <a:gd name="connsiteY9" fmla="*/ 858406 h 1130635"/>
              <a:gd name="connsiteX10" fmla="*/ 557063 w 2080952"/>
              <a:gd name="connsiteY10" fmla="*/ 1097836 h 1130635"/>
              <a:gd name="connsiteX11" fmla="*/ 24761 w 2080952"/>
              <a:gd name="connsiteY11" fmla="*/ 1008431 h 1130635"/>
              <a:gd name="connsiteX12" fmla="*/ 359852 w 2080952"/>
              <a:gd name="connsiteY12" fmla="*/ 191219 h 1130635"/>
              <a:gd name="connsiteX0" fmla="*/ 359774 w 2080874"/>
              <a:gd name="connsiteY0" fmla="*/ 462004 h 1401420"/>
              <a:gd name="connsiteX1" fmla="*/ 687912 w 2080874"/>
              <a:gd name="connsiteY1" fmla="*/ 4954 h 1401420"/>
              <a:gd name="connsiteX2" fmla="*/ 1133251 w 2080874"/>
              <a:gd name="connsiteY2" fmla="*/ 300457 h 1401420"/>
              <a:gd name="connsiteX3" fmla="*/ 1592716 w 2080874"/>
              <a:gd name="connsiteY3" fmla="*/ 482644 h 1401420"/>
              <a:gd name="connsiteX4" fmla="*/ 2063771 w 2080874"/>
              <a:gd name="connsiteY4" fmla="*/ 464171 h 1401420"/>
              <a:gd name="connsiteX5" fmla="*/ 1687299 w 2080874"/>
              <a:gd name="connsiteY5" fmla="*/ 948123 h 1401420"/>
              <a:gd name="connsiteX6" fmla="*/ 1950715 w 2080874"/>
              <a:gd name="connsiteY6" fmla="*/ 1057839 h 1401420"/>
              <a:gd name="connsiteX7" fmla="*/ 1839852 w 2080874"/>
              <a:gd name="connsiteY7" fmla="*/ 1296614 h 1401420"/>
              <a:gd name="connsiteX8" fmla="*/ 1483669 w 2080874"/>
              <a:gd name="connsiteY8" fmla="*/ 1183894 h 1401420"/>
              <a:gd name="connsiteX9" fmla="*/ 1059609 w 2080874"/>
              <a:gd name="connsiteY9" fmla="*/ 1129191 h 1401420"/>
              <a:gd name="connsiteX10" fmla="*/ 556985 w 2080874"/>
              <a:gd name="connsiteY10" fmla="*/ 1368621 h 1401420"/>
              <a:gd name="connsiteX11" fmla="*/ 24683 w 2080874"/>
              <a:gd name="connsiteY11" fmla="*/ 1279216 h 1401420"/>
              <a:gd name="connsiteX12" fmla="*/ 359774 w 2080874"/>
              <a:gd name="connsiteY12" fmla="*/ 462004 h 1401420"/>
              <a:gd name="connsiteX0" fmla="*/ 359774 w 2080874"/>
              <a:gd name="connsiteY0" fmla="*/ 469890 h 1409306"/>
              <a:gd name="connsiteX1" fmla="*/ 687912 w 2080874"/>
              <a:gd name="connsiteY1" fmla="*/ 12840 h 1409306"/>
              <a:gd name="connsiteX2" fmla="*/ 1162843 w 2080874"/>
              <a:gd name="connsiteY2" fmla="*/ 124871 h 1409306"/>
              <a:gd name="connsiteX3" fmla="*/ 1592716 w 2080874"/>
              <a:gd name="connsiteY3" fmla="*/ 490530 h 1409306"/>
              <a:gd name="connsiteX4" fmla="*/ 2063771 w 2080874"/>
              <a:gd name="connsiteY4" fmla="*/ 472057 h 1409306"/>
              <a:gd name="connsiteX5" fmla="*/ 1687299 w 2080874"/>
              <a:gd name="connsiteY5" fmla="*/ 956009 h 1409306"/>
              <a:gd name="connsiteX6" fmla="*/ 1950715 w 2080874"/>
              <a:gd name="connsiteY6" fmla="*/ 1065725 h 1409306"/>
              <a:gd name="connsiteX7" fmla="*/ 1839852 w 2080874"/>
              <a:gd name="connsiteY7" fmla="*/ 1304500 h 1409306"/>
              <a:gd name="connsiteX8" fmla="*/ 1483669 w 2080874"/>
              <a:gd name="connsiteY8" fmla="*/ 1191780 h 1409306"/>
              <a:gd name="connsiteX9" fmla="*/ 1059609 w 2080874"/>
              <a:gd name="connsiteY9" fmla="*/ 1137077 h 1409306"/>
              <a:gd name="connsiteX10" fmla="*/ 556985 w 2080874"/>
              <a:gd name="connsiteY10" fmla="*/ 1376507 h 1409306"/>
              <a:gd name="connsiteX11" fmla="*/ 24683 w 2080874"/>
              <a:gd name="connsiteY11" fmla="*/ 1287102 h 1409306"/>
              <a:gd name="connsiteX12" fmla="*/ 359774 w 2080874"/>
              <a:gd name="connsiteY12" fmla="*/ 469890 h 1409306"/>
              <a:gd name="connsiteX0" fmla="*/ 359774 w 1958268"/>
              <a:gd name="connsiteY0" fmla="*/ 469890 h 1409306"/>
              <a:gd name="connsiteX1" fmla="*/ 687912 w 1958268"/>
              <a:gd name="connsiteY1" fmla="*/ 12840 h 1409306"/>
              <a:gd name="connsiteX2" fmla="*/ 1162843 w 1958268"/>
              <a:gd name="connsiteY2" fmla="*/ 124871 h 1409306"/>
              <a:gd name="connsiteX3" fmla="*/ 1592716 w 1958268"/>
              <a:gd name="connsiteY3" fmla="*/ 490530 h 1409306"/>
              <a:gd name="connsiteX4" fmla="*/ 1687299 w 1958268"/>
              <a:gd name="connsiteY4" fmla="*/ 956009 h 1409306"/>
              <a:gd name="connsiteX5" fmla="*/ 1950715 w 1958268"/>
              <a:gd name="connsiteY5" fmla="*/ 1065725 h 1409306"/>
              <a:gd name="connsiteX6" fmla="*/ 1839852 w 1958268"/>
              <a:gd name="connsiteY6" fmla="*/ 1304500 h 1409306"/>
              <a:gd name="connsiteX7" fmla="*/ 1483669 w 1958268"/>
              <a:gd name="connsiteY7" fmla="*/ 1191780 h 1409306"/>
              <a:gd name="connsiteX8" fmla="*/ 1059609 w 1958268"/>
              <a:gd name="connsiteY8" fmla="*/ 1137077 h 1409306"/>
              <a:gd name="connsiteX9" fmla="*/ 556985 w 1958268"/>
              <a:gd name="connsiteY9" fmla="*/ 1376507 h 1409306"/>
              <a:gd name="connsiteX10" fmla="*/ 24683 w 1958268"/>
              <a:gd name="connsiteY10" fmla="*/ 1287102 h 1409306"/>
              <a:gd name="connsiteX11" fmla="*/ 359774 w 1958268"/>
              <a:gd name="connsiteY11" fmla="*/ 469890 h 1409306"/>
              <a:gd name="connsiteX0" fmla="*/ 359774 w 1984557"/>
              <a:gd name="connsiteY0" fmla="*/ 469890 h 1409306"/>
              <a:gd name="connsiteX1" fmla="*/ 687912 w 1984557"/>
              <a:gd name="connsiteY1" fmla="*/ 12840 h 1409306"/>
              <a:gd name="connsiteX2" fmla="*/ 1162843 w 1984557"/>
              <a:gd name="connsiteY2" fmla="*/ 124871 h 1409306"/>
              <a:gd name="connsiteX3" fmla="*/ 1592716 w 1984557"/>
              <a:gd name="connsiteY3" fmla="*/ 490530 h 1409306"/>
              <a:gd name="connsiteX4" fmla="*/ 1308518 w 1984557"/>
              <a:gd name="connsiteY4" fmla="*/ 926417 h 1409306"/>
              <a:gd name="connsiteX5" fmla="*/ 1950715 w 1984557"/>
              <a:gd name="connsiteY5" fmla="*/ 1065725 h 1409306"/>
              <a:gd name="connsiteX6" fmla="*/ 1839852 w 1984557"/>
              <a:gd name="connsiteY6" fmla="*/ 1304500 h 1409306"/>
              <a:gd name="connsiteX7" fmla="*/ 1483669 w 1984557"/>
              <a:gd name="connsiteY7" fmla="*/ 1191780 h 1409306"/>
              <a:gd name="connsiteX8" fmla="*/ 1059609 w 1984557"/>
              <a:gd name="connsiteY8" fmla="*/ 1137077 h 1409306"/>
              <a:gd name="connsiteX9" fmla="*/ 556985 w 1984557"/>
              <a:gd name="connsiteY9" fmla="*/ 1376507 h 1409306"/>
              <a:gd name="connsiteX10" fmla="*/ 24683 w 1984557"/>
              <a:gd name="connsiteY10" fmla="*/ 1287102 h 1409306"/>
              <a:gd name="connsiteX11" fmla="*/ 359774 w 1984557"/>
              <a:gd name="connsiteY11" fmla="*/ 469890 h 1409306"/>
              <a:gd name="connsiteX0" fmla="*/ 359774 w 1984557"/>
              <a:gd name="connsiteY0" fmla="*/ 467069 h 1406485"/>
              <a:gd name="connsiteX1" fmla="*/ 687912 w 1984557"/>
              <a:gd name="connsiteY1" fmla="*/ 10019 h 1406485"/>
              <a:gd name="connsiteX2" fmla="*/ 1162843 w 1984557"/>
              <a:gd name="connsiteY2" fmla="*/ 122050 h 1406485"/>
              <a:gd name="connsiteX3" fmla="*/ 1287916 w 1984557"/>
              <a:gd name="connsiteY3" fmla="*/ 274645 h 1406485"/>
              <a:gd name="connsiteX4" fmla="*/ 1308518 w 1984557"/>
              <a:gd name="connsiteY4" fmla="*/ 923596 h 1406485"/>
              <a:gd name="connsiteX5" fmla="*/ 1950715 w 1984557"/>
              <a:gd name="connsiteY5" fmla="*/ 1062904 h 1406485"/>
              <a:gd name="connsiteX6" fmla="*/ 1839852 w 1984557"/>
              <a:gd name="connsiteY6" fmla="*/ 1301679 h 1406485"/>
              <a:gd name="connsiteX7" fmla="*/ 1483669 w 1984557"/>
              <a:gd name="connsiteY7" fmla="*/ 1188959 h 1406485"/>
              <a:gd name="connsiteX8" fmla="*/ 1059609 w 1984557"/>
              <a:gd name="connsiteY8" fmla="*/ 1134256 h 1406485"/>
              <a:gd name="connsiteX9" fmla="*/ 556985 w 1984557"/>
              <a:gd name="connsiteY9" fmla="*/ 1373686 h 1406485"/>
              <a:gd name="connsiteX10" fmla="*/ 24683 w 1984557"/>
              <a:gd name="connsiteY10" fmla="*/ 1284281 h 1406485"/>
              <a:gd name="connsiteX11" fmla="*/ 359774 w 1984557"/>
              <a:gd name="connsiteY11" fmla="*/ 467069 h 1406485"/>
              <a:gd name="connsiteX0" fmla="*/ 359774 w 1984557"/>
              <a:gd name="connsiteY0" fmla="*/ 467069 h 1406485"/>
              <a:gd name="connsiteX1" fmla="*/ 687912 w 1984557"/>
              <a:gd name="connsiteY1" fmla="*/ 10019 h 1406485"/>
              <a:gd name="connsiteX2" fmla="*/ 1162843 w 1984557"/>
              <a:gd name="connsiteY2" fmla="*/ 122050 h 1406485"/>
              <a:gd name="connsiteX3" fmla="*/ 1287916 w 1984557"/>
              <a:gd name="connsiteY3" fmla="*/ 274645 h 1406485"/>
              <a:gd name="connsiteX4" fmla="*/ 857390 w 1984557"/>
              <a:gd name="connsiteY4" fmla="*/ 834122 h 1406485"/>
              <a:gd name="connsiteX5" fmla="*/ 1308518 w 1984557"/>
              <a:gd name="connsiteY5" fmla="*/ 923596 h 1406485"/>
              <a:gd name="connsiteX6" fmla="*/ 1950715 w 1984557"/>
              <a:gd name="connsiteY6" fmla="*/ 1062904 h 1406485"/>
              <a:gd name="connsiteX7" fmla="*/ 1839852 w 1984557"/>
              <a:gd name="connsiteY7" fmla="*/ 1301679 h 1406485"/>
              <a:gd name="connsiteX8" fmla="*/ 1483669 w 1984557"/>
              <a:gd name="connsiteY8" fmla="*/ 1188959 h 1406485"/>
              <a:gd name="connsiteX9" fmla="*/ 1059609 w 1984557"/>
              <a:gd name="connsiteY9" fmla="*/ 1134256 h 1406485"/>
              <a:gd name="connsiteX10" fmla="*/ 556985 w 1984557"/>
              <a:gd name="connsiteY10" fmla="*/ 1373686 h 1406485"/>
              <a:gd name="connsiteX11" fmla="*/ 24683 w 1984557"/>
              <a:gd name="connsiteY11" fmla="*/ 1284281 h 1406485"/>
              <a:gd name="connsiteX12" fmla="*/ 359774 w 1984557"/>
              <a:gd name="connsiteY12" fmla="*/ 467069 h 1406485"/>
              <a:gd name="connsiteX0" fmla="*/ 359774 w 1984557"/>
              <a:gd name="connsiteY0" fmla="*/ 465939 h 1405355"/>
              <a:gd name="connsiteX1" fmla="*/ 687912 w 1984557"/>
              <a:gd name="connsiteY1" fmla="*/ 8889 h 1405355"/>
              <a:gd name="connsiteX2" fmla="*/ 1162843 w 1984557"/>
              <a:gd name="connsiteY2" fmla="*/ 120920 h 1405355"/>
              <a:gd name="connsiteX3" fmla="*/ 1178425 w 1984557"/>
              <a:gd name="connsiteY3" fmla="*/ 155146 h 1405355"/>
              <a:gd name="connsiteX4" fmla="*/ 857390 w 1984557"/>
              <a:gd name="connsiteY4" fmla="*/ 832992 h 1405355"/>
              <a:gd name="connsiteX5" fmla="*/ 1308518 w 1984557"/>
              <a:gd name="connsiteY5" fmla="*/ 922466 h 1405355"/>
              <a:gd name="connsiteX6" fmla="*/ 1950715 w 1984557"/>
              <a:gd name="connsiteY6" fmla="*/ 1061774 h 1405355"/>
              <a:gd name="connsiteX7" fmla="*/ 1839852 w 1984557"/>
              <a:gd name="connsiteY7" fmla="*/ 1300549 h 1405355"/>
              <a:gd name="connsiteX8" fmla="*/ 1483669 w 1984557"/>
              <a:gd name="connsiteY8" fmla="*/ 1187829 h 1405355"/>
              <a:gd name="connsiteX9" fmla="*/ 1059609 w 1984557"/>
              <a:gd name="connsiteY9" fmla="*/ 1133126 h 1405355"/>
              <a:gd name="connsiteX10" fmla="*/ 556985 w 1984557"/>
              <a:gd name="connsiteY10" fmla="*/ 1372556 h 1405355"/>
              <a:gd name="connsiteX11" fmla="*/ 24683 w 1984557"/>
              <a:gd name="connsiteY11" fmla="*/ 1283151 h 1405355"/>
              <a:gd name="connsiteX12" fmla="*/ 359774 w 1984557"/>
              <a:gd name="connsiteY12" fmla="*/ 465939 h 1405355"/>
              <a:gd name="connsiteX0" fmla="*/ 359774 w 1984557"/>
              <a:gd name="connsiteY0" fmla="*/ 465939 h 1405355"/>
              <a:gd name="connsiteX1" fmla="*/ 687912 w 1984557"/>
              <a:gd name="connsiteY1" fmla="*/ 8889 h 1405355"/>
              <a:gd name="connsiteX2" fmla="*/ 1162843 w 1984557"/>
              <a:gd name="connsiteY2" fmla="*/ 120920 h 1405355"/>
              <a:gd name="connsiteX3" fmla="*/ 1178425 w 1984557"/>
              <a:gd name="connsiteY3" fmla="*/ 155146 h 1405355"/>
              <a:gd name="connsiteX4" fmla="*/ 895860 w 1984557"/>
              <a:gd name="connsiteY4" fmla="*/ 732378 h 1405355"/>
              <a:gd name="connsiteX5" fmla="*/ 1308518 w 1984557"/>
              <a:gd name="connsiteY5" fmla="*/ 922466 h 1405355"/>
              <a:gd name="connsiteX6" fmla="*/ 1950715 w 1984557"/>
              <a:gd name="connsiteY6" fmla="*/ 1061774 h 1405355"/>
              <a:gd name="connsiteX7" fmla="*/ 1839852 w 1984557"/>
              <a:gd name="connsiteY7" fmla="*/ 1300549 h 1405355"/>
              <a:gd name="connsiteX8" fmla="*/ 1483669 w 1984557"/>
              <a:gd name="connsiteY8" fmla="*/ 1187829 h 1405355"/>
              <a:gd name="connsiteX9" fmla="*/ 1059609 w 1984557"/>
              <a:gd name="connsiteY9" fmla="*/ 1133126 h 1405355"/>
              <a:gd name="connsiteX10" fmla="*/ 556985 w 1984557"/>
              <a:gd name="connsiteY10" fmla="*/ 1372556 h 1405355"/>
              <a:gd name="connsiteX11" fmla="*/ 24683 w 1984557"/>
              <a:gd name="connsiteY11" fmla="*/ 1283151 h 1405355"/>
              <a:gd name="connsiteX12" fmla="*/ 359774 w 1984557"/>
              <a:gd name="connsiteY12" fmla="*/ 465939 h 1405355"/>
              <a:gd name="connsiteX0" fmla="*/ 359774 w 1984557"/>
              <a:gd name="connsiteY0" fmla="*/ 473389 h 1412805"/>
              <a:gd name="connsiteX1" fmla="*/ 687912 w 1984557"/>
              <a:gd name="connsiteY1" fmla="*/ 16339 h 1412805"/>
              <a:gd name="connsiteX2" fmla="*/ 1178425 w 1984557"/>
              <a:gd name="connsiteY2" fmla="*/ 162596 h 1412805"/>
              <a:gd name="connsiteX3" fmla="*/ 895860 w 1984557"/>
              <a:gd name="connsiteY3" fmla="*/ 739828 h 1412805"/>
              <a:gd name="connsiteX4" fmla="*/ 1308518 w 1984557"/>
              <a:gd name="connsiteY4" fmla="*/ 929916 h 1412805"/>
              <a:gd name="connsiteX5" fmla="*/ 1950715 w 1984557"/>
              <a:gd name="connsiteY5" fmla="*/ 1069224 h 1412805"/>
              <a:gd name="connsiteX6" fmla="*/ 1839852 w 1984557"/>
              <a:gd name="connsiteY6" fmla="*/ 1307999 h 1412805"/>
              <a:gd name="connsiteX7" fmla="*/ 1483669 w 1984557"/>
              <a:gd name="connsiteY7" fmla="*/ 1195279 h 1412805"/>
              <a:gd name="connsiteX8" fmla="*/ 1059609 w 1984557"/>
              <a:gd name="connsiteY8" fmla="*/ 1140576 h 1412805"/>
              <a:gd name="connsiteX9" fmla="*/ 556985 w 1984557"/>
              <a:gd name="connsiteY9" fmla="*/ 1380006 h 1412805"/>
              <a:gd name="connsiteX10" fmla="*/ 24683 w 1984557"/>
              <a:gd name="connsiteY10" fmla="*/ 1290601 h 1412805"/>
              <a:gd name="connsiteX11" fmla="*/ 359774 w 1984557"/>
              <a:gd name="connsiteY11" fmla="*/ 473389 h 1412805"/>
              <a:gd name="connsiteX0" fmla="*/ 359774 w 1984557"/>
              <a:gd name="connsiteY0" fmla="*/ 597468 h 1536884"/>
              <a:gd name="connsiteX1" fmla="*/ 687912 w 1984557"/>
              <a:gd name="connsiteY1" fmla="*/ 8071 h 1536884"/>
              <a:gd name="connsiteX2" fmla="*/ 1178425 w 1984557"/>
              <a:gd name="connsiteY2" fmla="*/ 286675 h 1536884"/>
              <a:gd name="connsiteX3" fmla="*/ 895860 w 1984557"/>
              <a:gd name="connsiteY3" fmla="*/ 863907 h 1536884"/>
              <a:gd name="connsiteX4" fmla="*/ 1308518 w 1984557"/>
              <a:gd name="connsiteY4" fmla="*/ 1053995 h 1536884"/>
              <a:gd name="connsiteX5" fmla="*/ 1950715 w 1984557"/>
              <a:gd name="connsiteY5" fmla="*/ 1193303 h 1536884"/>
              <a:gd name="connsiteX6" fmla="*/ 1839852 w 1984557"/>
              <a:gd name="connsiteY6" fmla="*/ 1432078 h 1536884"/>
              <a:gd name="connsiteX7" fmla="*/ 1483669 w 1984557"/>
              <a:gd name="connsiteY7" fmla="*/ 1319358 h 1536884"/>
              <a:gd name="connsiteX8" fmla="*/ 1059609 w 1984557"/>
              <a:gd name="connsiteY8" fmla="*/ 1264655 h 1536884"/>
              <a:gd name="connsiteX9" fmla="*/ 556985 w 1984557"/>
              <a:gd name="connsiteY9" fmla="*/ 1504085 h 1536884"/>
              <a:gd name="connsiteX10" fmla="*/ 24683 w 1984557"/>
              <a:gd name="connsiteY10" fmla="*/ 1414680 h 1536884"/>
              <a:gd name="connsiteX11" fmla="*/ 359774 w 1984557"/>
              <a:gd name="connsiteY11" fmla="*/ 597468 h 1536884"/>
              <a:gd name="connsiteX0" fmla="*/ 359774 w 1984557"/>
              <a:gd name="connsiteY0" fmla="*/ 605737 h 1545153"/>
              <a:gd name="connsiteX1" fmla="*/ 687912 w 1984557"/>
              <a:gd name="connsiteY1" fmla="*/ 16340 h 1545153"/>
              <a:gd name="connsiteX2" fmla="*/ 1286709 w 1984557"/>
              <a:gd name="connsiteY2" fmla="*/ 162596 h 1545153"/>
              <a:gd name="connsiteX3" fmla="*/ 895860 w 1984557"/>
              <a:gd name="connsiteY3" fmla="*/ 872176 h 1545153"/>
              <a:gd name="connsiteX4" fmla="*/ 1308518 w 1984557"/>
              <a:gd name="connsiteY4" fmla="*/ 1062264 h 1545153"/>
              <a:gd name="connsiteX5" fmla="*/ 1950715 w 1984557"/>
              <a:gd name="connsiteY5" fmla="*/ 1201572 h 1545153"/>
              <a:gd name="connsiteX6" fmla="*/ 1839852 w 1984557"/>
              <a:gd name="connsiteY6" fmla="*/ 1440347 h 1545153"/>
              <a:gd name="connsiteX7" fmla="*/ 1483669 w 1984557"/>
              <a:gd name="connsiteY7" fmla="*/ 1327627 h 1545153"/>
              <a:gd name="connsiteX8" fmla="*/ 1059609 w 1984557"/>
              <a:gd name="connsiteY8" fmla="*/ 1272924 h 1545153"/>
              <a:gd name="connsiteX9" fmla="*/ 556985 w 1984557"/>
              <a:gd name="connsiteY9" fmla="*/ 1512354 h 1545153"/>
              <a:gd name="connsiteX10" fmla="*/ 24683 w 1984557"/>
              <a:gd name="connsiteY10" fmla="*/ 1422949 h 1545153"/>
              <a:gd name="connsiteX11" fmla="*/ 359774 w 1984557"/>
              <a:gd name="connsiteY11" fmla="*/ 605737 h 1545153"/>
              <a:gd name="connsiteX0" fmla="*/ 359774 w 1984557"/>
              <a:gd name="connsiteY0" fmla="*/ 604403 h 1543819"/>
              <a:gd name="connsiteX1" fmla="*/ 687912 w 1984557"/>
              <a:gd name="connsiteY1" fmla="*/ 15006 h 1543819"/>
              <a:gd name="connsiteX2" fmla="*/ 1346867 w 1984557"/>
              <a:gd name="connsiteY2" fmla="*/ 173293 h 1543819"/>
              <a:gd name="connsiteX3" fmla="*/ 895860 w 1984557"/>
              <a:gd name="connsiteY3" fmla="*/ 870842 h 1543819"/>
              <a:gd name="connsiteX4" fmla="*/ 1308518 w 1984557"/>
              <a:gd name="connsiteY4" fmla="*/ 1060930 h 1543819"/>
              <a:gd name="connsiteX5" fmla="*/ 1950715 w 1984557"/>
              <a:gd name="connsiteY5" fmla="*/ 1200238 h 1543819"/>
              <a:gd name="connsiteX6" fmla="*/ 1839852 w 1984557"/>
              <a:gd name="connsiteY6" fmla="*/ 1439013 h 1543819"/>
              <a:gd name="connsiteX7" fmla="*/ 1483669 w 1984557"/>
              <a:gd name="connsiteY7" fmla="*/ 1326293 h 1543819"/>
              <a:gd name="connsiteX8" fmla="*/ 1059609 w 1984557"/>
              <a:gd name="connsiteY8" fmla="*/ 1271590 h 1543819"/>
              <a:gd name="connsiteX9" fmla="*/ 556985 w 1984557"/>
              <a:gd name="connsiteY9" fmla="*/ 1511020 h 1543819"/>
              <a:gd name="connsiteX10" fmla="*/ 24683 w 1984557"/>
              <a:gd name="connsiteY10" fmla="*/ 1421615 h 1543819"/>
              <a:gd name="connsiteX11" fmla="*/ 359774 w 1984557"/>
              <a:gd name="connsiteY11" fmla="*/ 604403 h 1543819"/>
              <a:gd name="connsiteX0" fmla="*/ 359774 w 1984557"/>
              <a:gd name="connsiteY0" fmla="*/ 589397 h 1528813"/>
              <a:gd name="connsiteX1" fmla="*/ 687912 w 1984557"/>
              <a:gd name="connsiteY1" fmla="*/ 0 h 1528813"/>
              <a:gd name="connsiteX2" fmla="*/ 1346867 w 1984557"/>
              <a:gd name="connsiteY2" fmla="*/ 158287 h 1528813"/>
              <a:gd name="connsiteX3" fmla="*/ 895860 w 1984557"/>
              <a:gd name="connsiteY3" fmla="*/ 855836 h 1528813"/>
              <a:gd name="connsiteX4" fmla="*/ 1308518 w 1984557"/>
              <a:gd name="connsiteY4" fmla="*/ 1045924 h 1528813"/>
              <a:gd name="connsiteX5" fmla="*/ 1950715 w 1984557"/>
              <a:gd name="connsiteY5" fmla="*/ 1185232 h 1528813"/>
              <a:gd name="connsiteX6" fmla="*/ 1839852 w 1984557"/>
              <a:gd name="connsiteY6" fmla="*/ 1424007 h 1528813"/>
              <a:gd name="connsiteX7" fmla="*/ 1483669 w 1984557"/>
              <a:gd name="connsiteY7" fmla="*/ 1311287 h 1528813"/>
              <a:gd name="connsiteX8" fmla="*/ 1059609 w 1984557"/>
              <a:gd name="connsiteY8" fmla="*/ 1256584 h 1528813"/>
              <a:gd name="connsiteX9" fmla="*/ 556985 w 1984557"/>
              <a:gd name="connsiteY9" fmla="*/ 1496014 h 1528813"/>
              <a:gd name="connsiteX10" fmla="*/ 24683 w 1984557"/>
              <a:gd name="connsiteY10" fmla="*/ 1406609 h 1528813"/>
              <a:gd name="connsiteX11" fmla="*/ 359774 w 1984557"/>
              <a:gd name="connsiteY11" fmla="*/ 589397 h 1528813"/>
              <a:gd name="connsiteX0" fmla="*/ 359774 w 1984557"/>
              <a:gd name="connsiteY0" fmla="*/ 589397 h 1528813"/>
              <a:gd name="connsiteX1" fmla="*/ 687912 w 1984557"/>
              <a:gd name="connsiteY1" fmla="*/ 0 h 1528813"/>
              <a:gd name="connsiteX2" fmla="*/ 1370930 w 1984557"/>
              <a:gd name="connsiteY2" fmla="*/ 110160 h 1528813"/>
              <a:gd name="connsiteX3" fmla="*/ 895860 w 1984557"/>
              <a:gd name="connsiteY3" fmla="*/ 855836 h 1528813"/>
              <a:gd name="connsiteX4" fmla="*/ 1308518 w 1984557"/>
              <a:gd name="connsiteY4" fmla="*/ 1045924 h 1528813"/>
              <a:gd name="connsiteX5" fmla="*/ 1950715 w 1984557"/>
              <a:gd name="connsiteY5" fmla="*/ 1185232 h 1528813"/>
              <a:gd name="connsiteX6" fmla="*/ 1839852 w 1984557"/>
              <a:gd name="connsiteY6" fmla="*/ 1424007 h 1528813"/>
              <a:gd name="connsiteX7" fmla="*/ 1483669 w 1984557"/>
              <a:gd name="connsiteY7" fmla="*/ 1311287 h 1528813"/>
              <a:gd name="connsiteX8" fmla="*/ 1059609 w 1984557"/>
              <a:gd name="connsiteY8" fmla="*/ 1256584 h 1528813"/>
              <a:gd name="connsiteX9" fmla="*/ 556985 w 1984557"/>
              <a:gd name="connsiteY9" fmla="*/ 1496014 h 1528813"/>
              <a:gd name="connsiteX10" fmla="*/ 24683 w 1984557"/>
              <a:gd name="connsiteY10" fmla="*/ 1406609 h 1528813"/>
              <a:gd name="connsiteX11" fmla="*/ 359774 w 1984557"/>
              <a:gd name="connsiteY11" fmla="*/ 589397 h 1528813"/>
              <a:gd name="connsiteX0" fmla="*/ 359774 w 1984557"/>
              <a:gd name="connsiteY0" fmla="*/ 589397 h 1528813"/>
              <a:gd name="connsiteX1" fmla="*/ 687912 w 1984557"/>
              <a:gd name="connsiteY1" fmla="*/ 0 h 1528813"/>
              <a:gd name="connsiteX2" fmla="*/ 1370930 w 1984557"/>
              <a:gd name="connsiteY2" fmla="*/ 110160 h 1528813"/>
              <a:gd name="connsiteX3" fmla="*/ 956018 w 1984557"/>
              <a:gd name="connsiteY3" fmla="*/ 903962 h 1528813"/>
              <a:gd name="connsiteX4" fmla="*/ 1308518 w 1984557"/>
              <a:gd name="connsiteY4" fmla="*/ 1045924 h 1528813"/>
              <a:gd name="connsiteX5" fmla="*/ 1950715 w 1984557"/>
              <a:gd name="connsiteY5" fmla="*/ 1185232 h 1528813"/>
              <a:gd name="connsiteX6" fmla="*/ 1839852 w 1984557"/>
              <a:gd name="connsiteY6" fmla="*/ 1424007 h 1528813"/>
              <a:gd name="connsiteX7" fmla="*/ 1483669 w 1984557"/>
              <a:gd name="connsiteY7" fmla="*/ 1311287 h 1528813"/>
              <a:gd name="connsiteX8" fmla="*/ 1059609 w 1984557"/>
              <a:gd name="connsiteY8" fmla="*/ 1256584 h 1528813"/>
              <a:gd name="connsiteX9" fmla="*/ 556985 w 1984557"/>
              <a:gd name="connsiteY9" fmla="*/ 1496014 h 1528813"/>
              <a:gd name="connsiteX10" fmla="*/ 24683 w 1984557"/>
              <a:gd name="connsiteY10" fmla="*/ 1406609 h 1528813"/>
              <a:gd name="connsiteX11" fmla="*/ 359774 w 1984557"/>
              <a:gd name="connsiteY11" fmla="*/ 589397 h 1528813"/>
              <a:gd name="connsiteX0" fmla="*/ 359774 w 1984557"/>
              <a:gd name="connsiteY0" fmla="*/ 589397 h 1551865"/>
              <a:gd name="connsiteX1" fmla="*/ 687912 w 1984557"/>
              <a:gd name="connsiteY1" fmla="*/ 0 h 1551865"/>
              <a:gd name="connsiteX2" fmla="*/ 1370930 w 1984557"/>
              <a:gd name="connsiteY2" fmla="*/ 110160 h 1551865"/>
              <a:gd name="connsiteX3" fmla="*/ 956018 w 1984557"/>
              <a:gd name="connsiteY3" fmla="*/ 903962 h 1551865"/>
              <a:gd name="connsiteX4" fmla="*/ 1308518 w 1984557"/>
              <a:gd name="connsiteY4" fmla="*/ 1045924 h 1551865"/>
              <a:gd name="connsiteX5" fmla="*/ 1950715 w 1984557"/>
              <a:gd name="connsiteY5" fmla="*/ 1185232 h 1551865"/>
              <a:gd name="connsiteX6" fmla="*/ 1839852 w 1984557"/>
              <a:gd name="connsiteY6" fmla="*/ 1424007 h 1551865"/>
              <a:gd name="connsiteX7" fmla="*/ 1483669 w 1984557"/>
              <a:gd name="connsiteY7" fmla="*/ 1311287 h 1551865"/>
              <a:gd name="connsiteX8" fmla="*/ 1059609 w 1984557"/>
              <a:gd name="connsiteY8" fmla="*/ 1256584 h 1551865"/>
              <a:gd name="connsiteX9" fmla="*/ 654222 w 1984557"/>
              <a:gd name="connsiteY9" fmla="*/ 1524063 h 1551865"/>
              <a:gd name="connsiteX10" fmla="*/ 24683 w 1984557"/>
              <a:gd name="connsiteY10" fmla="*/ 1406609 h 1551865"/>
              <a:gd name="connsiteX11" fmla="*/ 359774 w 1984557"/>
              <a:gd name="connsiteY11" fmla="*/ 589397 h 1551865"/>
              <a:gd name="connsiteX0" fmla="*/ 359980 w 1984763"/>
              <a:gd name="connsiteY0" fmla="*/ 627817 h 1590285"/>
              <a:gd name="connsiteX1" fmla="*/ 711170 w 1984763"/>
              <a:gd name="connsiteY1" fmla="*/ 0 h 1590285"/>
              <a:gd name="connsiteX2" fmla="*/ 1371136 w 1984763"/>
              <a:gd name="connsiteY2" fmla="*/ 148580 h 1590285"/>
              <a:gd name="connsiteX3" fmla="*/ 956224 w 1984763"/>
              <a:gd name="connsiteY3" fmla="*/ 942382 h 1590285"/>
              <a:gd name="connsiteX4" fmla="*/ 1308724 w 1984763"/>
              <a:gd name="connsiteY4" fmla="*/ 1084344 h 1590285"/>
              <a:gd name="connsiteX5" fmla="*/ 1950921 w 1984763"/>
              <a:gd name="connsiteY5" fmla="*/ 1223652 h 1590285"/>
              <a:gd name="connsiteX6" fmla="*/ 1840058 w 1984763"/>
              <a:gd name="connsiteY6" fmla="*/ 1462427 h 1590285"/>
              <a:gd name="connsiteX7" fmla="*/ 1483875 w 1984763"/>
              <a:gd name="connsiteY7" fmla="*/ 1349707 h 1590285"/>
              <a:gd name="connsiteX8" fmla="*/ 1059815 w 1984763"/>
              <a:gd name="connsiteY8" fmla="*/ 1295004 h 1590285"/>
              <a:gd name="connsiteX9" fmla="*/ 654428 w 1984763"/>
              <a:gd name="connsiteY9" fmla="*/ 1562483 h 1590285"/>
              <a:gd name="connsiteX10" fmla="*/ 24889 w 1984763"/>
              <a:gd name="connsiteY10" fmla="*/ 1445029 h 1590285"/>
              <a:gd name="connsiteX11" fmla="*/ 359980 w 1984763"/>
              <a:gd name="connsiteY11" fmla="*/ 627817 h 1590285"/>
              <a:gd name="connsiteX0" fmla="*/ 359980 w 1984763"/>
              <a:gd name="connsiteY0" fmla="*/ 627817 h 1590285"/>
              <a:gd name="connsiteX1" fmla="*/ 711170 w 1984763"/>
              <a:gd name="connsiteY1" fmla="*/ 0 h 1590285"/>
              <a:gd name="connsiteX2" fmla="*/ 1409557 w 1984763"/>
              <a:gd name="connsiteY2" fmla="*/ 102476 h 1590285"/>
              <a:gd name="connsiteX3" fmla="*/ 956224 w 1984763"/>
              <a:gd name="connsiteY3" fmla="*/ 942382 h 1590285"/>
              <a:gd name="connsiteX4" fmla="*/ 1308724 w 1984763"/>
              <a:gd name="connsiteY4" fmla="*/ 1084344 h 1590285"/>
              <a:gd name="connsiteX5" fmla="*/ 1950921 w 1984763"/>
              <a:gd name="connsiteY5" fmla="*/ 1223652 h 1590285"/>
              <a:gd name="connsiteX6" fmla="*/ 1840058 w 1984763"/>
              <a:gd name="connsiteY6" fmla="*/ 1462427 h 1590285"/>
              <a:gd name="connsiteX7" fmla="*/ 1483875 w 1984763"/>
              <a:gd name="connsiteY7" fmla="*/ 1349707 h 1590285"/>
              <a:gd name="connsiteX8" fmla="*/ 1059815 w 1984763"/>
              <a:gd name="connsiteY8" fmla="*/ 1295004 h 1590285"/>
              <a:gd name="connsiteX9" fmla="*/ 654428 w 1984763"/>
              <a:gd name="connsiteY9" fmla="*/ 1562483 h 1590285"/>
              <a:gd name="connsiteX10" fmla="*/ 24889 w 1984763"/>
              <a:gd name="connsiteY10" fmla="*/ 1445029 h 1590285"/>
              <a:gd name="connsiteX11" fmla="*/ 359980 w 1984763"/>
              <a:gd name="connsiteY11" fmla="*/ 627817 h 1590285"/>
              <a:gd name="connsiteX0" fmla="*/ 360145 w 1984928"/>
              <a:gd name="connsiteY0" fmla="*/ 664247 h 1626715"/>
              <a:gd name="connsiteX1" fmla="*/ 729551 w 1984928"/>
              <a:gd name="connsiteY1" fmla="*/ 0 h 1626715"/>
              <a:gd name="connsiteX2" fmla="*/ 1409722 w 1984928"/>
              <a:gd name="connsiteY2" fmla="*/ 138906 h 1626715"/>
              <a:gd name="connsiteX3" fmla="*/ 956389 w 1984928"/>
              <a:gd name="connsiteY3" fmla="*/ 978812 h 1626715"/>
              <a:gd name="connsiteX4" fmla="*/ 1308889 w 1984928"/>
              <a:gd name="connsiteY4" fmla="*/ 1120774 h 1626715"/>
              <a:gd name="connsiteX5" fmla="*/ 1951086 w 1984928"/>
              <a:gd name="connsiteY5" fmla="*/ 1260082 h 1626715"/>
              <a:gd name="connsiteX6" fmla="*/ 1840223 w 1984928"/>
              <a:gd name="connsiteY6" fmla="*/ 1498857 h 1626715"/>
              <a:gd name="connsiteX7" fmla="*/ 1484040 w 1984928"/>
              <a:gd name="connsiteY7" fmla="*/ 1386137 h 1626715"/>
              <a:gd name="connsiteX8" fmla="*/ 1059980 w 1984928"/>
              <a:gd name="connsiteY8" fmla="*/ 1331434 h 1626715"/>
              <a:gd name="connsiteX9" fmla="*/ 654593 w 1984928"/>
              <a:gd name="connsiteY9" fmla="*/ 1598913 h 1626715"/>
              <a:gd name="connsiteX10" fmla="*/ 25054 w 1984928"/>
              <a:gd name="connsiteY10" fmla="*/ 1481459 h 1626715"/>
              <a:gd name="connsiteX11" fmla="*/ 360145 w 1984928"/>
              <a:gd name="connsiteY11" fmla="*/ 664247 h 1626715"/>
              <a:gd name="connsiteX0" fmla="*/ 360145 w 1984928"/>
              <a:gd name="connsiteY0" fmla="*/ 664247 h 1626715"/>
              <a:gd name="connsiteX1" fmla="*/ 729551 w 1984928"/>
              <a:gd name="connsiteY1" fmla="*/ 0 h 1626715"/>
              <a:gd name="connsiteX2" fmla="*/ 1409722 w 1984928"/>
              <a:gd name="connsiteY2" fmla="*/ 138906 h 1626715"/>
              <a:gd name="connsiteX3" fmla="*/ 956389 w 1984928"/>
              <a:gd name="connsiteY3" fmla="*/ 978812 h 1626715"/>
              <a:gd name="connsiteX4" fmla="*/ 1308889 w 1984928"/>
              <a:gd name="connsiteY4" fmla="*/ 1120774 h 1626715"/>
              <a:gd name="connsiteX5" fmla="*/ 1951086 w 1984928"/>
              <a:gd name="connsiteY5" fmla="*/ 1260082 h 1626715"/>
              <a:gd name="connsiteX6" fmla="*/ 1840223 w 1984928"/>
              <a:gd name="connsiteY6" fmla="*/ 1498857 h 1626715"/>
              <a:gd name="connsiteX7" fmla="*/ 1484040 w 1984928"/>
              <a:gd name="connsiteY7" fmla="*/ 1386137 h 1626715"/>
              <a:gd name="connsiteX8" fmla="*/ 1059980 w 1984928"/>
              <a:gd name="connsiteY8" fmla="*/ 1331434 h 1626715"/>
              <a:gd name="connsiteX9" fmla="*/ 654593 w 1984928"/>
              <a:gd name="connsiteY9" fmla="*/ 1598913 h 1626715"/>
              <a:gd name="connsiteX10" fmla="*/ 25054 w 1984928"/>
              <a:gd name="connsiteY10" fmla="*/ 1481459 h 1626715"/>
              <a:gd name="connsiteX11" fmla="*/ 360145 w 1984928"/>
              <a:gd name="connsiteY11"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956389 w 1984928"/>
              <a:gd name="connsiteY3" fmla="*/ 978812 h 1626715"/>
              <a:gd name="connsiteX4" fmla="*/ 1308889 w 1984928"/>
              <a:gd name="connsiteY4" fmla="*/ 1120774 h 1626715"/>
              <a:gd name="connsiteX5" fmla="*/ 1951086 w 1984928"/>
              <a:gd name="connsiteY5" fmla="*/ 1260082 h 1626715"/>
              <a:gd name="connsiteX6" fmla="*/ 1840223 w 1984928"/>
              <a:gd name="connsiteY6" fmla="*/ 1498857 h 1626715"/>
              <a:gd name="connsiteX7" fmla="*/ 1484040 w 1984928"/>
              <a:gd name="connsiteY7" fmla="*/ 1386137 h 1626715"/>
              <a:gd name="connsiteX8" fmla="*/ 1059980 w 1984928"/>
              <a:gd name="connsiteY8" fmla="*/ 1331434 h 1626715"/>
              <a:gd name="connsiteX9" fmla="*/ 654593 w 1984928"/>
              <a:gd name="connsiteY9" fmla="*/ 1598913 h 1626715"/>
              <a:gd name="connsiteX10" fmla="*/ 25054 w 1984928"/>
              <a:gd name="connsiteY10" fmla="*/ 1481459 h 1626715"/>
              <a:gd name="connsiteX11" fmla="*/ 360145 w 1984928"/>
              <a:gd name="connsiteY11"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56389 w 1984928"/>
              <a:gd name="connsiteY4" fmla="*/ 978812 h 1626715"/>
              <a:gd name="connsiteX5" fmla="*/ 1308889 w 1984928"/>
              <a:gd name="connsiteY5" fmla="*/ 1120774 h 1626715"/>
              <a:gd name="connsiteX6" fmla="*/ 1951086 w 1984928"/>
              <a:gd name="connsiteY6" fmla="*/ 1260082 h 1626715"/>
              <a:gd name="connsiteX7" fmla="*/ 1840223 w 1984928"/>
              <a:gd name="connsiteY7" fmla="*/ 1498857 h 1626715"/>
              <a:gd name="connsiteX8" fmla="*/ 1484040 w 1984928"/>
              <a:gd name="connsiteY8" fmla="*/ 1386137 h 1626715"/>
              <a:gd name="connsiteX9" fmla="*/ 1059980 w 1984928"/>
              <a:gd name="connsiteY9" fmla="*/ 1331434 h 1626715"/>
              <a:gd name="connsiteX10" fmla="*/ 654593 w 1984928"/>
              <a:gd name="connsiteY10" fmla="*/ 1598913 h 1626715"/>
              <a:gd name="connsiteX11" fmla="*/ 25054 w 1984928"/>
              <a:gd name="connsiteY11" fmla="*/ 1481459 h 1626715"/>
              <a:gd name="connsiteX12" fmla="*/ 360145 w 1984928"/>
              <a:gd name="connsiteY12"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56389 w 1984928"/>
              <a:gd name="connsiteY4" fmla="*/ 978812 h 1626715"/>
              <a:gd name="connsiteX5" fmla="*/ 1308889 w 1984928"/>
              <a:gd name="connsiteY5" fmla="*/ 1120774 h 1626715"/>
              <a:gd name="connsiteX6" fmla="*/ 1951086 w 1984928"/>
              <a:gd name="connsiteY6" fmla="*/ 1260082 h 1626715"/>
              <a:gd name="connsiteX7" fmla="*/ 1840223 w 1984928"/>
              <a:gd name="connsiteY7" fmla="*/ 1498857 h 1626715"/>
              <a:gd name="connsiteX8" fmla="*/ 1484040 w 1984928"/>
              <a:gd name="connsiteY8" fmla="*/ 1386137 h 1626715"/>
              <a:gd name="connsiteX9" fmla="*/ 1059980 w 1984928"/>
              <a:gd name="connsiteY9" fmla="*/ 1331434 h 1626715"/>
              <a:gd name="connsiteX10" fmla="*/ 654593 w 1984928"/>
              <a:gd name="connsiteY10" fmla="*/ 1598913 h 1626715"/>
              <a:gd name="connsiteX11" fmla="*/ 25054 w 1984928"/>
              <a:gd name="connsiteY11" fmla="*/ 1481459 h 1626715"/>
              <a:gd name="connsiteX12" fmla="*/ 360145 w 1984928"/>
              <a:gd name="connsiteY12"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23602 w 1984928"/>
              <a:gd name="connsiteY4" fmla="*/ 956954 h 1626715"/>
              <a:gd name="connsiteX5" fmla="*/ 1308889 w 1984928"/>
              <a:gd name="connsiteY5" fmla="*/ 1120774 h 1626715"/>
              <a:gd name="connsiteX6" fmla="*/ 1951086 w 1984928"/>
              <a:gd name="connsiteY6" fmla="*/ 1260082 h 1626715"/>
              <a:gd name="connsiteX7" fmla="*/ 1840223 w 1984928"/>
              <a:gd name="connsiteY7" fmla="*/ 1498857 h 1626715"/>
              <a:gd name="connsiteX8" fmla="*/ 1484040 w 1984928"/>
              <a:gd name="connsiteY8" fmla="*/ 1386137 h 1626715"/>
              <a:gd name="connsiteX9" fmla="*/ 1059980 w 1984928"/>
              <a:gd name="connsiteY9" fmla="*/ 1331434 h 1626715"/>
              <a:gd name="connsiteX10" fmla="*/ 654593 w 1984928"/>
              <a:gd name="connsiteY10" fmla="*/ 1598913 h 1626715"/>
              <a:gd name="connsiteX11" fmla="*/ 25054 w 1984928"/>
              <a:gd name="connsiteY11" fmla="*/ 1481459 h 1626715"/>
              <a:gd name="connsiteX12" fmla="*/ 360145 w 1984928"/>
              <a:gd name="connsiteY12"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23602 w 1984928"/>
              <a:gd name="connsiteY4" fmla="*/ 956954 h 1626715"/>
              <a:gd name="connsiteX5" fmla="*/ 1308889 w 1984928"/>
              <a:gd name="connsiteY5" fmla="*/ 1120774 h 1626715"/>
              <a:gd name="connsiteX6" fmla="*/ 1951086 w 1984928"/>
              <a:gd name="connsiteY6" fmla="*/ 1260082 h 1626715"/>
              <a:gd name="connsiteX7" fmla="*/ 1840223 w 1984928"/>
              <a:gd name="connsiteY7" fmla="*/ 1498857 h 1626715"/>
              <a:gd name="connsiteX8" fmla="*/ 1484040 w 1984928"/>
              <a:gd name="connsiteY8" fmla="*/ 1386137 h 1626715"/>
              <a:gd name="connsiteX9" fmla="*/ 1059980 w 1984928"/>
              <a:gd name="connsiteY9" fmla="*/ 1331434 h 1626715"/>
              <a:gd name="connsiteX10" fmla="*/ 654593 w 1984928"/>
              <a:gd name="connsiteY10" fmla="*/ 1598913 h 1626715"/>
              <a:gd name="connsiteX11" fmla="*/ 25054 w 1984928"/>
              <a:gd name="connsiteY11" fmla="*/ 1481459 h 1626715"/>
              <a:gd name="connsiteX12" fmla="*/ 360145 w 1984928"/>
              <a:gd name="connsiteY12"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23602 w 1984928"/>
              <a:gd name="connsiteY4" fmla="*/ 956954 h 1626715"/>
              <a:gd name="connsiteX5" fmla="*/ 1129502 w 1984928"/>
              <a:gd name="connsiteY5" fmla="*/ 1013108 h 1626715"/>
              <a:gd name="connsiteX6" fmla="*/ 1308889 w 1984928"/>
              <a:gd name="connsiteY6" fmla="*/ 1120774 h 1626715"/>
              <a:gd name="connsiteX7" fmla="*/ 1951086 w 1984928"/>
              <a:gd name="connsiteY7" fmla="*/ 1260082 h 1626715"/>
              <a:gd name="connsiteX8" fmla="*/ 1840223 w 1984928"/>
              <a:gd name="connsiteY8" fmla="*/ 1498857 h 1626715"/>
              <a:gd name="connsiteX9" fmla="*/ 1484040 w 1984928"/>
              <a:gd name="connsiteY9" fmla="*/ 1386137 h 1626715"/>
              <a:gd name="connsiteX10" fmla="*/ 1059980 w 1984928"/>
              <a:gd name="connsiteY10" fmla="*/ 1331434 h 1626715"/>
              <a:gd name="connsiteX11" fmla="*/ 654593 w 1984928"/>
              <a:gd name="connsiteY11" fmla="*/ 1598913 h 1626715"/>
              <a:gd name="connsiteX12" fmla="*/ 25054 w 1984928"/>
              <a:gd name="connsiteY12" fmla="*/ 1481459 h 1626715"/>
              <a:gd name="connsiteX13" fmla="*/ 360145 w 1984928"/>
              <a:gd name="connsiteY13"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16316 w 1984928"/>
              <a:gd name="connsiteY4" fmla="*/ 946025 h 1626715"/>
              <a:gd name="connsiteX5" fmla="*/ 1129502 w 1984928"/>
              <a:gd name="connsiteY5" fmla="*/ 1013108 h 1626715"/>
              <a:gd name="connsiteX6" fmla="*/ 1308889 w 1984928"/>
              <a:gd name="connsiteY6" fmla="*/ 1120774 h 1626715"/>
              <a:gd name="connsiteX7" fmla="*/ 1951086 w 1984928"/>
              <a:gd name="connsiteY7" fmla="*/ 1260082 h 1626715"/>
              <a:gd name="connsiteX8" fmla="*/ 1840223 w 1984928"/>
              <a:gd name="connsiteY8" fmla="*/ 1498857 h 1626715"/>
              <a:gd name="connsiteX9" fmla="*/ 1484040 w 1984928"/>
              <a:gd name="connsiteY9" fmla="*/ 1386137 h 1626715"/>
              <a:gd name="connsiteX10" fmla="*/ 1059980 w 1984928"/>
              <a:gd name="connsiteY10" fmla="*/ 1331434 h 1626715"/>
              <a:gd name="connsiteX11" fmla="*/ 654593 w 1984928"/>
              <a:gd name="connsiteY11" fmla="*/ 1598913 h 1626715"/>
              <a:gd name="connsiteX12" fmla="*/ 25054 w 1984928"/>
              <a:gd name="connsiteY12" fmla="*/ 1481459 h 1626715"/>
              <a:gd name="connsiteX13" fmla="*/ 360145 w 1984928"/>
              <a:gd name="connsiteY13"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16316 w 1984928"/>
              <a:gd name="connsiteY4" fmla="*/ 946025 h 1626715"/>
              <a:gd name="connsiteX5" fmla="*/ 1129502 w 1984928"/>
              <a:gd name="connsiteY5" fmla="*/ 1013108 h 1626715"/>
              <a:gd name="connsiteX6" fmla="*/ 1308889 w 1984928"/>
              <a:gd name="connsiteY6" fmla="*/ 1120774 h 1626715"/>
              <a:gd name="connsiteX7" fmla="*/ 1951086 w 1984928"/>
              <a:gd name="connsiteY7" fmla="*/ 1260082 h 1626715"/>
              <a:gd name="connsiteX8" fmla="*/ 1840223 w 1984928"/>
              <a:gd name="connsiteY8" fmla="*/ 1498857 h 1626715"/>
              <a:gd name="connsiteX9" fmla="*/ 1484040 w 1984928"/>
              <a:gd name="connsiteY9" fmla="*/ 1386137 h 1626715"/>
              <a:gd name="connsiteX10" fmla="*/ 1059980 w 1984928"/>
              <a:gd name="connsiteY10" fmla="*/ 1331434 h 1626715"/>
              <a:gd name="connsiteX11" fmla="*/ 654593 w 1984928"/>
              <a:gd name="connsiteY11" fmla="*/ 1598913 h 1626715"/>
              <a:gd name="connsiteX12" fmla="*/ 25054 w 1984928"/>
              <a:gd name="connsiteY12" fmla="*/ 1481459 h 1626715"/>
              <a:gd name="connsiteX13" fmla="*/ 360145 w 1984928"/>
              <a:gd name="connsiteY13" fmla="*/ 664247 h 1626715"/>
              <a:gd name="connsiteX0" fmla="*/ 360145 w 1983881"/>
              <a:gd name="connsiteY0" fmla="*/ 664247 h 1626715"/>
              <a:gd name="connsiteX1" fmla="*/ 729551 w 1983881"/>
              <a:gd name="connsiteY1" fmla="*/ 0 h 1626715"/>
              <a:gd name="connsiteX2" fmla="*/ 1008989 w 1983881"/>
              <a:gd name="connsiteY2" fmla="*/ 55116 h 1626715"/>
              <a:gd name="connsiteX3" fmla="*/ 1220577 w 1983881"/>
              <a:gd name="connsiteY3" fmla="*/ 280859 h 1626715"/>
              <a:gd name="connsiteX4" fmla="*/ 916316 w 1983881"/>
              <a:gd name="connsiteY4" fmla="*/ 946025 h 1626715"/>
              <a:gd name="connsiteX5" fmla="*/ 1129502 w 1983881"/>
              <a:gd name="connsiteY5" fmla="*/ 1013108 h 1626715"/>
              <a:gd name="connsiteX6" fmla="*/ 1323461 w 1983881"/>
              <a:gd name="connsiteY6" fmla="*/ 1102559 h 1626715"/>
              <a:gd name="connsiteX7" fmla="*/ 1951086 w 1983881"/>
              <a:gd name="connsiteY7" fmla="*/ 1260082 h 1626715"/>
              <a:gd name="connsiteX8" fmla="*/ 1840223 w 1983881"/>
              <a:gd name="connsiteY8" fmla="*/ 1498857 h 1626715"/>
              <a:gd name="connsiteX9" fmla="*/ 1484040 w 1983881"/>
              <a:gd name="connsiteY9" fmla="*/ 1386137 h 1626715"/>
              <a:gd name="connsiteX10" fmla="*/ 1059980 w 1983881"/>
              <a:gd name="connsiteY10" fmla="*/ 1331434 h 1626715"/>
              <a:gd name="connsiteX11" fmla="*/ 654593 w 1983881"/>
              <a:gd name="connsiteY11" fmla="*/ 1598913 h 1626715"/>
              <a:gd name="connsiteX12" fmla="*/ 25054 w 1983881"/>
              <a:gd name="connsiteY12" fmla="*/ 1481459 h 1626715"/>
              <a:gd name="connsiteX13" fmla="*/ 360145 w 1983881"/>
              <a:gd name="connsiteY13" fmla="*/ 664247 h 1626715"/>
              <a:gd name="connsiteX0" fmla="*/ 360145 w 1965462"/>
              <a:gd name="connsiteY0" fmla="*/ 664247 h 1626715"/>
              <a:gd name="connsiteX1" fmla="*/ 729551 w 1965462"/>
              <a:gd name="connsiteY1" fmla="*/ 0 h 1626715"/>
              <a:gd name="connsiteX2" fmla="*/ 1008989 w 1965462"/>
              <a:gd name="connsiteY2" fmla="*/ 55116 h 1626715"/>
              <a:gd name="connsiteX3" fmla="*/ 1220577 w 1965462"/>
              <a:gd name="connsiteY3" fmla="*/ 280859 h 1626715"/>
              <a:gd name="connsiteX4" fmla="*/ 916316 w 1965462"/>
              <a:gd name="connsiteY4" fmla="*/ 946025 h 1626715"/>
              <a:gd name="connsiteX5" fmla="*/ 1129502 w 1965462"/>
              <a:gd name="connsiteY5" fmla="*/ 1013108 h 1626715"/>
              <a:gd name="connsiteX6" fmla="*/ 1323461 w 1965462"/>
              <a:gd name="connsiteY6" fmla="*/ 1102559 h 1626715"/>
              <a:gd name="connsiteX7" fmla="*/ 1584881 w 1965462"/>
              <a:gd name="connsiteY7" fmla="*/ 1129685 h 1626715"/>
              <a:gd name="connsiteX8" fmla="*/ 1951086 w 1965462"/>
              <a:gd name="connsiteY8" fmla="*/ 1260082 h 1626715"/>
              <a:gd name="connsiteX9" fmla="*/ 1840223 w 1965462"/>
              <a:gd name="connsiteY9" fmla="*/ 1498857 h 1626715"/>
              <a:gd name="connsiteX10" fmla="*/ 1484040 w 1965462"/>
              <a:gd name="connsiteY10" fmla="*/ 1386137 h 1626715"/>
              <a:gd name="connsiteX11" fmla="*/ 1059980 w 1965462"/>
              <a:gd name="connsiteY11" fmla="*/ 1331434 h 1626715"/>
              <a:gd name="connsiteX12" fmla="*/ 654593 w 1965462"/>
              <a:gd name="connsiteY12" fmla="*/ 1598913 h 1626715"/>
              <a:gd name="connsiteX13" fmla="*/ 25054 w 1965462"/>
              <a:gd name="connsiteY13" fmla="*/ 1481459 h 1626715"/>
              <a:gd name="connsiteX14" fmla="*/ 360145 w 1965462"/>
              <a:gd name="connsiteY14" fmla="*/ 664247 h 1626715"/>
              <a:gd name="connsiteX0" fmla="*/ 360145 w 1993805"/>
              <a:gd name="connsiteY0" fmla="*/ 664247 h 1626715"/>
              <a:gd name="connsiteX1" fmla="*/ 729551 w 1993805"/>
              <a:gd name="connsiteY1" fmla="*/ 0 h 1626715"/>
              <a:gd name="connsiteX2" fmla="*/ 1008989 w 1993805"/>
              <a:gd name="connsiteY2" fmla="*/ 55116 h 1626715"/>
              <a:gd name="connsiteX3" fmla="*/ 1220577 w 1993805"/>
              <a:gd name="connsiteY3" fmla="*/ 280859 h 1626715"/>
              <a:gd name="connsiteX4" fmla="*/ 916316 w 1993805"/>
              <a:gd name="connsiteY4" fmla="*/ 946025 h 1626715"/>
              <a:gd name="connsiteX5" fmla="*/ 1129502 w 1993805"/>
              <a:gd name="connsiteY5" fmla="*/ 1013108 h 1626715"/>
              <a:gd name="connsiteX6" fmla="*/ 1323461 w 1993805"/>
              <a:gd name="connsiteY6" fmla="*/ 1102559 h 1626715"/>
              <a:gd name="connsiteX7" fmla="*/ 1584881 w 1993805"/>
              <a:gd name="connsiteY7" fmla="*/ 1129685 h 1626715"/>
              <a:gd name="connsiteX8" fmla="*/ 1983873 w 1993805"/>
              <a:gd name="connsiteY8" fmla="*/ 1198150 h 1626715"/>
              <a:gd name="connsiteX9" fmla="*/ 1840223 w 1993805"/>
              <a:gd name="connsiteY9" fmla="*/ 1498857 h 1626715"/>
              <a:gd name="connsiteX10" fmla="*/ 1484040 w 1993805"/>
              <a:gd name="connsiteY10" fmla="*/ 1386137 h 1626715"/>
              <a:gd name="connsiteX11" fmla="*/ 1059980 w 1993805"/>
              <a:gd name="connsiteY11" fmla="*/ 1331434 h 1626715"/>
              <a:gd name="connsiteX12" fmla="*/ 654593 w 1993805"/>
              <a:gd name="connsiteY12" fmla="*/ 1598913 h 1626715"/>
              <a:gd name="connsiteX13" fmla="*/ 25054 w 1993805"/>
              <a:gd name="connsiteY13" fmla="*/ 1481459 h 1626715"/>
              <a:gd name="connsiteX14" fmla="*/ 360145 w 1993805"/>
              <a:gd name="connsiteY14" fmla="*/ 664247 h 1626715"/>
              <a:gd name="connsiteX0" fmla="*/ 360145 w 1984133"/>
              <a:gd name="connsiteY0" fmla="*/ 664247 h 1626715"/>
              <a:gd name="connsiteX1" fmla="*/ 729551 w 1984133"/>
              <a:gd name="connsiteY1" fmla="*/ 0 h 1626715"/>
              <a:gd name="connsiteX2" fmla="*/ 1008989 w 1984133"/>
              <a:gd name="connsiteY2" fmla="*/ 55116 h 1626715"/>
              <a:gd name="connsiteX3" fmla="*/ 1220577 w 1984133"/>
              <a:gd name="connsiteY3" fmla="*/ 280859 h 1626715"/>
              <a:gd name="connsiteX4" fmla="*/ 916316 w 1984133"/>
              <a:gd name="connsiteY4" fmla="*/ 946025 h 1626715"/>
              <a:gd name="connsiteX5" fmla="*/ 1129502 w 1984133"/>
              <a:gd name="connsiteY5" fmla="*/ 1013108 h 1626715"/>
              <a:gd name="connsiteX6" fmla="*/ 1323461 w 1984133"/>
              <a:gd name="connsiteY6" fmla="*/ 1102559 h 1626715"/>
              <a:gd name="connsiteX7" fmla="*/ 1584881 w 1984133"/>
              <a:gd name="connsiteY7" fmla="*/ 1129685 h 1626715"/>
              <a:gd name="connsiteX8" fmla="*/ 1810749 w 1984133"/>
              <a:gd name="connsiteY8" fmla="*/ 1173401 h 1626715"/>
              <a:gd name="connsiteX9" fmla="*/ 1983873 w 1984133"/>
              <a:gd name="connsiteY9" fmla="*/ 1198150 h 1626715"/>
              <a:gd name="connsiteX10" fmla="*/ 1840223 w 1984133"/>
              <a:gd name="connsiteY10" fmla="*/ 1498857 h 1626715"/>
              <a:gd name="connsiteX11" fmla="*/ 1484040 w 1984133"/>
              <a:gd name="connsiteY11" fmla="*/ 1386137 h 1626715"/>
              <a:gd name="connsiteX12" fmla="*/ 1059980 w 1984133"/>
              <a:gd name="connsiteY12" fmla="*/ 1331434 h 1626715"/>
              <a:gd name="connsiteX13" fmla="*/ 654593 w 1984133"/>
              <a:gd name="connsiteY13" fmla="*/ 1598913 h 1626715"/>
              <a:gd name="connsiteX14" fmla="*/ 25054 w 1984133"/>
              <a:gd name="connsiteY14" fmla="*/ 1481459 h 1626715"/>
              <a:gd name="connsiteX15" fmla="*/ 360145 w 1984133"/>
              <a:gd name="connsiteY15" fmla="*/ 664247 h 1626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4133" h="1626715">
                <a:moveTo>
                  <a:pt x="360145" y="664247"/>
                </a:moveTo>
                <a:lnTo>
                  <a:pt x="729551" y="0"/>
                </a:lnTo>
                <a:cubicBezTo>
                  <a:pt x="962347" y="34159"/>
                  <a:pt x="776193" y="20957"/>
                  <a:pt x="1008989" y="55116"/>
                </a:cubicBezTo>
                <a:lnTo>
                  <a:pt x="1220577" y="280859"/>
                </a:lnTo>
                <a:cubicBezTo>
                  <a:pt x="1121585" y="506224"/>
                  <a:pt x="931495" y="823984"/>
                  <a:pt x="916316" y="946025"/>
                </a:cubicBezTo>
                <a:lnTo>
                  <a:pt x="1129502" y="1013108"/>
                </a:lnTo>
                <a:cubicBezTo>
                  <a:pt x="1193716" y="1040411"/>
                  <a:pt x="1247565" y="1083130"/>
                  <a:pt x="1323461" y="1102559"/>
                </a:cubicBezTo>
                <a:cubicBezTo>
                  <a:pt x="1399357" y="1121988"/>
                  <a:pt x="1506095" y="1122128"/>
                  <a:pt x="1584881" y="1129685"/>
                </a:cubicBezTo>
                <a:cubicBezTo>
                  <a:pt x="1663667" y="1137242"/>
                  <a:pt x="1744250" y="1161990"/>
                  <a:pt x="1810749" y="1173401"/>
                </a:cubicBezTo>
                <a:cubicBezTo>
                  <a:pt x="1877248" y="1184812"/>
                  <a:pt x="1978961" y="1143907"/>
                  <a:pt x="1983873" y="1198150"/>
                </a:cubicBezTo>
                <a:cubicBezTo>
                  <a:pt x="1988785" y="1252393"/>
                  <a:pt x="1923529" y="1467526"/>
                  <a:pt x="1840223" y="1498857"/>
                </a:cubicBezTo>
                <a:cubicBezTo>
                  <a:pt x="1756918" y="1530188"/>
                  <a:pt x="1585475" y="1394806"/>
                  <a:pt x="1484040" y="1386137"/>
                </a:cubicBezTo>
                <a:cubicBezTo>
                  <a:pt x="1319052" y="1370783"/>
                  <a:pt x="1243721" y="1369157"/>
                  <a:pt x="1059980" y="1331434"/>
                </a:cubicBezTo>
                <a:cubicBezTo>
                  <a:pt x="855525" y="1409121"/>
                  <a:pt x="832805" y="1520030"/>
                  <a:pt x="654593" y="1598913"/>
                </a:cubicBezTo>
                <a:cubicBezTo>
                  <a:pt x="476381" y="1677796"/>
                  <a:pt x="35026" y="1573004"/>
                  <a:pt x="25054" y="1481459"/>
                </a:cubicBezTo>
                <a:cubicBezTo>
                  <a:pt x="-93857" y="1436470"/>
                  <a:pt x="242729" y="911157"/>
                  <a:pt x="360145" y="664247"/>
                </a:cubicBezTo>
                <a:close/>
              </a:path>
            </a:pathLst>
          </a:custGeom>
          <a:noFill/>
          <a:ln>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82" name="Oval 3">
            <a:extLst>
              <a:ext uri="{FF2B5EF4-FFF2-40B4-BE49-F238E27FC236}">
                <a16:creationId xmlns:a16="http://schemas.microsoft.com/office/drawing/2014/main" id="{418B5CBD-3461-67C9-EFBA-A0883410D9AE}"/>
              </a:ext>
            </a:extLst>
          </p:cNvPr>
          <p:cNvSpPr/>
          <p:nvPr/>
        </p:nvSpPr>
        <p:spPr>
          <a:xfrm>
            <a:off x="6054633" y="1170174"/>
            <a:ext cx="2647654" cy="728567"/>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2871 w 2722992"/>
              <a:gd name="connsiteY0" fmla="*/ 985636 h 993542"/>
              <a:gd name="connsiteX1" fmla="*/ 1164300 w 2722992"/>
              <a:gd name="connsiteY1" fmla="*/ 27132 h 993542"/>
              <a:gd name="connsiteX2" fmla="*/ 1600761 w 2722992"/>
              <a:gd name="connsiteY2" fmla="*/ 29672 h 993542"/>
              <a:gd name="connsiteX3" fmla="*/ 2060226 w 2722992"/>
              <a:gd name="connsiteY3" fmla="*/ 211859 h 993542"/>
              <a:gd name="connsiteX4" fmla="*/ 2531281 w 2722992"/>
              <a:gd name="connsiteY4" fmla="*/ 193386 h 993542"/>
              <a:gd name="connsiteX5" fmla="*/ 2722980 w 2722992"/>
              <a:gd name="connsiteY5" fmla="*/ 514581 h 993542"/>
              <a:gd name="connsiteX6" fmla="*/ 2533635 w 2722992"/>
              <a:gd name="connsiteY6" fmla="*/ 787054 h 993542"/>
              <a:gd name="connsiteX7" fmla="*/ 1561463 w 2722992"/>
              <a:gd name="connsiteY7" fmla="*/ 535132 h 993542"/>
              <a:gd name="connsiteX8" fmla="*/ 2871 w 2722992"/>
              <a:gd name="connsiteY8" fmla="*/ 985636 h 993542"/>
              <a:gd name="connsiteX0" fmla="*/ 1665 w 2741171"/>
              <a:gd name="connsiteY0" fmla="*/ 985636 h 1007031"/>
              <a:gd name="connsiteX1" fmla="*/ 1163094 w 2741171"/>
              <a:gd name="connsiteY1" fmla="*/ 27132 h 1007031"/>
              <a:gd name="connsiteX2" fmla="*/ 1599555 w 2741171"/>
              <a:gd name="connsiteY2" fmla="*/ 29672 h 1007031"/>
              <a:gd name="connsiteX3" fmla="*/ 2059020 w 2741171"/>
              <a:gd name="connsiteY3" fmla="*/ 211859 h 1007031"/>
              <a:gd name="connsiteX4" fmla="*/ 2530075 w 2741171"/>
              <a:gd name="connsiteY4" fmla="*/ 193386 h 1007031"/>
              <a:gd name="connsiteX5" fmla="*/ 2721774 w 2741171"/>
              <a:gd name="connsiteY5" fmla="*/ 514581 h 1007031"/>
              <a:gd name="connsiteX6" fmla="*/ 2532429 w 2741171"/>
              <a:gd name="connsiteY6" fmla="*/ 787054 h 1007031"/>
              <a:gd name="connsiteX7" fmla="*/ 922948 w 2741171"/>
              <a:gd name="connsiteY7" fmla="*/ 756805 h 1007031"/>
              <a:gd name="connsiteX8" fmla="*/ 1665 w 2741171"/>
              <a:gd name="connsiteY8" fmla="*/ 985636 h 1007031"/>
              <a:gd name="connsiteX0" fmla="*/ 1665 w 2746857"/>
              <a:gd name="connsiteY0" fmla="*/ 985636 h 1007031"/>
              <a:gd name="connsiteX1" fmla="*/ 1163094 w 2746857"/>
              <a:gd name="connsiteY1" fmla="*/ 27132 h 1007031"/>
              <a:gd name="connsiteX2" fmla="*/ 1599555 w 2746857"/>
              <a:gd name="connsiteY2" fmla="*/ 29672 h 1007031"/>
              <a:gd name="connsiteX3" fmla="*/ 2059020 w 2746857"/>
              <a:gd name="connsiteY3" fmla="*/ 211859 h 1007031"/>
              <a:gd name="connsiteX4" fmla="*/ 2530075 w 2746857"/>
              <a:gd name="connsiteY4" fmla="*/ 193386 h 1007031"/>
              <a:gd name="connsiteX5" fmla="*/ 2721774 w 2746857"/>
              <a:gd name="connsiteY5" fmla="*/ 514581 h 1007031"/>
              <a:gd name="connsiteX6" fmla="*/ 2546284 w 2746857"/>
              <a:gd name="connsiteY6" fmla="*/ 897890 h 1007031"/>
              <a:gd name="connsiteX7" fmla="*/ 922948 w 2746857"/>
              <a:gd name="connsiteY7" fmla="*/ 756805 h 1007031"/>
              <a:gd name="connsiteX8" fmla="*/ 1665 w 2746857"/>
              <a:gd name="connsiteY8" fmla="*/ 985636 h 1007031"/>
              <a:gd name="connsiteX0" fmla="*/ 1665 w 2721786"/>
              <a:gd name="connsiteY0" fmla="*/ 985636 h 1007031"/>
              <a:gd name="connsiteX1" fmla="*/ 1163094 w 2721786"/>
              <a:gd name="connsiteY1" fmla="*/ 27132 h 1007031"/>
              <a:gd name="connsiteX2" fmla="*/ 1599555 w 2721786"/>
              <a:gd name="connsiteY2" fmla="*/ 29672 h 1007031"/>
              <a:gd name="connsiteX3" fmla="*/ 2059020 w 2721786"/>
              <a:gd name="connsiteY3" fmla="*/ 211859 h 1007031"/>
              <a:gd name="connsiteX4" fmla="*/ 2530075 w 2721786"/>
              <a:gd name="connsiteY4" fmla="*/ 193386 h 1007031"/>
              <a:gd name="connsiteX5" fmla="*/ 2721774 w 2721786"/>
              <a:gd name="connsiteY5" fmla="*/ 514581 h 1007031"/>
              <a:gd name="connsiteX6" fmla="*/ 2546284 w 2721786"/>
              <a:gd name="connsiteY6" fmla="*/ 897890 h 1007031"/>
              <a:gd name="connsiteX7" fmla="*/ 1824992 w 2721786"/>
              <a:gd name="connsiteY7" fmla="*/ 799046 h 1007031"/>
              <a:gd name="connsiteX8" fmla="*/ 922948 w 2721786"/>
              <a:gd name="connsiteY8" fmla="*/ 756805 h 1007031"/>
              <a:gd name="connsiteX9" fmla="*/ 1665 w 2721786"/>
              <a:gd name="connsiteY9" fmla="*/ 985636 h 1007031"/>
              <a:gd name="connsiteX0" fmla="*/ 1665 w 2721786"/>
              <a:gd name="connsiteY0" fmla="*/ 985636 h 1007031"/>
              <a:gd name="connsiteX1" fmla="*/ 1163094 w 2721786"/>
              <a:gd name="connsiteY1" fmla="*/ 27132 h 1007031"/>
              <a:gd name="connsiteX2" fmla="*/ 1599555 w 2721786"/>
              <a:gd name="connsiteY2" fmla="*/ 29672 h 1007031"/>
              <a:gd name="connsiteX3" fmla="*/ 2059020 w 2721786"/>
              <a:gd name="connsiteY3" fmla="*/ 211859 h 1007031"/>
              <a:gd name="connsiteX4" fmla="*/ 2530075 w 2721786"/>
              <a:gd name="connsiteY4" fmla="*/ 193386 h 1007031"/>
              <a:gd name="connsiteX5" fmla="*/ 2721774 w 2721786"/>
              <a:gd name="connsiteY5" fmla="*/ 514581 h 1007031"/>
              <a:gd name="connsiteX6" fmla="*/ 2560138 w 2721786"/>
              <a:gd name="connsiteY6" fmla="*/ 994872 h 1007031"/>
              <a:gd name="connsiteX7" fmla="*/ 1824992 w 2721786"/>
              <a:gd name="connsiteY7" fmla="*/ 799046 h 1007031"/>
              <a:gd name="connsiteX8" fmla="*/ 922948 w 2721786"/>
              <a:gd name="connsiteY8" fmla="*/ 756805 h 1007031"/>
              <a:gd name="connsiteX9" fmla="*/ 1665 w 2721786"/>
              <a:gd name="connsiteY9" fmla="*/ 985636 h 1007031"/>
              <a:gd name="connsiteX0" fmla="*/ 1665 w 3275957"/>
              <a:gd name="connsiteY0" fmla="*/ 985636 h 1007031"/>
              <a:gd name="connsiteX1" fmla="*/ 1163094 w 3275957"/>
              <a:gd name="connsiteY1" fmla="*/ 27132 h 1007031"/>
              <a:gd name="connsiteX2" fmla="*/ 1599555 w 3275957"/>
              <a:gd name="connsiteY2" fmla="*/ 29672 h 1007031"/>
              <a:gd name="connsiteX3" fmla="*/ 2059020 w 3275957"/>
              <a:gd name="connsiteY3" fmla="*/ 211859 h 1007031"/>
              <a:gd name="connsiteX4" fmla="*/ 2530075 w 3275957"/>
              <a:gd name="connsiteY4" fmla="*/ 193386 h 1007031"/>
              <a:gd name="connsiteX5" fmla="*/ 3275956 w 3275957"/>
              <a:gd name="connsiteY5" fmla="*/ 583854 h 1007031"/>
              <a:gd name="connsiteX6" fmla="*/ 2560138 w 3275957"/>
              <a:gd name="connsiteY6" fmla="*/ 994872 h 1007031"/>
              <a:gd name="connsiteX7" fmla="*/ 1824992 w 3275957"/>
              <a:gd name="connsiteY7" fmla="*/ 799046 h 1007031"/>
              <a:gd name="connsiteX8" fmla="*/ 922948 w 3275957"/>
              <a:gd name="connsiteY8" fmla="*/ 756805 h 1007031"/>
              <a:gd name="connsiteX9" fmla="*/ 1665 w 3275957"/>
              <a:gd name="connsiteY9" fmla="*/ 985636 h 1007031"/>
              <a:gd name="connsiteX0" fmla="*/ 1665 w 3275957"/>
              <a:gd name="connsiteY0" fmla="*/ 991742 h 1013137"/>
              <a:gd name="connsiteX1" fmla="*/ 1163094 w 3275957"/>
              <a:gd name="connsiteY1" fmla="*/ 33238 h 1013137"/>
              <a:gd name="connsiteX2" fmla="*/ 2059020 w 3275957"/>
              <a:gd name="connsiteY2" fmla="*/ 217965 h 1013137"/>
              <a:gd name="connsiteX3" fmla="*/ 2530075 w 3275957"/>
              <a:gd name="connsiteY3" fmla="*/ 199492 h 1013137"/>
              <a:gd name="connsiteX4" fmla="*/ 3275956 w 3275957"/>
              <a:gd name="connsiteY4" fmla="*/ 589960 h 1013137"/>
              <a:gd name="connsiteX5" fmla="*/ 2560138 w 3275957"/>
              <a:gd name="connsiteY5" fmla="*/ 1000978 h 1013137"/>
              <a:gd name="connsiteX6" fmla="*/ 1824992 w 3275957"/>
              <a:gd name="connsiteY6" fmla="*/ 805152 h 1013137"/>
              <a:gd name="connsiteX7" fmla="*/ 922948 w 3275957"/>
              <a:gd name="connsiteY7" fmla="*/ 762911 h 1013137"/>
              <a:gd name="connsiteX8" fmla="*/ 1665 w 3275957"/>
              <a:gd name="connsiteY8" fmla="*/ 991742 h 1013137"/>
              <a:gd name="connsiteX0" fmla="*/ 628772 w 3903064"/>
              <a:gd name="connsiteY0" fmla="*/ 817803 h 831181"/>
              <a:gd name="connsiteX1" fmla="*/ 99946 w 3903064"/>
              <a:gd name="connsiteY1" fmla="*/ 261081 h 831181"/>
              <a:gd name="connsiteX2" fmla="*/ 2686127 w 3903064"/>
              <a:gd name="connsiteY2" fmla="*/ 44026 h 831181"/>
              <a:gd name="connsiteX3" fmla="*/ 3157182 w 3903064"/>
              <a:gd name="connsiteY3" fmla="*/ 25553 h 831181"/>
              <a:gd name="connsiteX4" fmla="*/ 3903063 w 3903064"/>
              <a:gd name="connsiteY4" fmla="*/ 416021 h 831181"/>
              <a:gd name="connsiteX5" fmla="*/ 3187245 w 3903064"/>
              <a:gd name="connsiteY5" fmla="*/ 827039 h 831181"/>
              <a:gd name="connsiteX6" fmla="*/ 2452099 w 3903064"/>
              <a:gd name="connsiteY6" fmla="*/ 631213 h 831181"/>
              <a:gd name="connsiteX7" fmla="*/ 1550055 w 3903064"/>
              <a:gd name="connsiteY7" fmla="*/ 588972 h 831181"/>
              <a:gd name="connsiteX8" fmla="*/ 628772 w 3903064"/>
              <a:gd name="connsiteY8" fmla="*/ 817803 h 831181"/>
              <a:gd name="connsiteX0" fmla="*/ 628772 w 3903064"/>
              <a:gd name="connsiteY0" fmla="*/ 777916 h 791294"/>
              <a:gd name="connsiteX1" fmla="*/ 99946 w 3903064"/>
              <a:gd name="connsiteY1" fmla="*/ 221194 h 791294"/>
              <a:gd name="connsiteX2" fmla="*/ 2686127 w 3903064"/>
              <a:gd name="connsiteY2" fmla="*/ 4139 h 791294"/>
              <a:gd name="connsiteX3" fmla="*/ 3157182 w 3903064"/>
              <a:gd name="connsiteY3" fmla="*/ 207339 h 791294"/>
              <a:gd name="connsiteX4" fmla="*/ 3903063 w 3903064"/>
              <a:gd name="connsiteY4" fmla="*/ 376134 h 791294"/>
              <a:gd name="connsiteX5" fmla="*/ 3187245 w 3903064"/>
              <a:gd name="connsiteY5" fmla="*/ 787152 h 791294"/>
              <a:gd name="connsiteX6" fmla="*/ 2452099 w 3903064"/>
              <a:gd name="connsiteY6" fmla="*/ 591326 h 791294"/>
              <a:gd name="connsiteX7" fmla="*/ 1550055 w 3903064"/>
              <a:gd name="connsiteY7" fmla="*/ 549085 h 791294"/>
              <a:gd name="connsiteX8" fmla="*/ 628772 w 3903064"/>
              <a:gd name="connsiteY8" fmla="*/ 777916 h 791294"/>
              <a:gd name="connsiteX0" fmla="*/ 628772 w 3903064"/>
              <a:gd name="connsiteY0" fmla="*/ 656709 h 670087"/>
              <a:gd name="connsiteX1" fmla="*/ 99946 w 3903064"/>
              <a:gd name="connsiteY1" fmla="*/ 99987 h 670087"/>
              <a:gd name="connsiteX2" fmla="*/ 2630709 w 3903064"/>
              <a:gd name="connsiteY2" fmla="*/ 21477 h 670087"/>
              <a:gd name="connsiteX3" fmla="*/ 3157182 w 3903064"/>
              <a:gd name="connsiteY3" fmla="*/ 86132 h 670087"/>
              <a:gd name="connsiteX4" fmla="*/ 3903063 w 3903064"/>
              <a:gd name="connsiteY4" fmla="*/ 254927 h 670087"/>
              <a:gd name="connsiteX5" fmla="*/ 3187245 w 3903064"/>
              <a:gd name="connsiteY5" fmla="*/ 665945 h 670087"/>
              <a:gd name="connsiteX6" fmla="*/ 2452099 w 3903064"/>
              <a:gd name="connsiteY6" fmla="*/ 470119 h 670087"/>
              <a:gd name="connsiteX7" fmla="*/ 1550055 w 3903064"/>
              <a:gd name="connsiteY7" fmla="*/ 427878 h 670087"/>
              <a:gd name="connsiteX8" fmla="*/ 628772 w 3903064"/>
              <a:gd name="connsiteY8" fmla="*/ 656709 h 670087"/>
              <a:gd name="connsiteX0" fmla="*/ 628772 w 3903064"/>
              <a:gd name="connsiteY0" fmla="*/ 628473 h 641851"/>
              <a:gd name="connsiteX1" fmla="*/ 99946 w 3903064"/>
              <a:gd name="connsiteY1" fmla="*/ 71751 h 641851"/>
              <a:gd name="connsiteX2" fmla="*/ 2600851 w 3903064"/>
              <a:gd name="connsiteY2" fmla="*/ 49225 h 641851"/>
              <a:gd name="connsiteX3" fmla="*/ 3157182 w 3903064"/>
              <a:gd name="connsiteY3" fmla="*/ 57896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03064"/>
              <a:gd name="connsiteY0" fmla="*/ 628473 h 641851"/>
              <a:gd name="connsiteX1" fmla="*/ 99946 w 3903064"/>
              <a:gd name="connsiteY1" fmla="*/ 71751 h 641851"/>
              <a:gd name="connsiteX2" fmla="*/ 2600851 w 3903064"/>
              <a:gd name="connsiteY2" fmla="*/ 49225 h 641851"/>
              <a:gd name="connsiteX3" fmla="*/ 3190773 w 3903064"/>
              <a:gd name="connsiteY3" fmla="*/ 87754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03064"/>
              <a:gd name="connsiteY0" fmla="*/ 628473 h 641851"/>
              <a:gd name="connsiteX1" fmla="*/ 99946 w 3903064"/>
              <a:gd name="connsiteY1" fmla="*/ 71751 h 641851"/>
              <a:gd name="connsiteX2" fmla="*/ 2600851 w 3903064"/>
              <a:gd name="connsiteY2" fmla="*/ 49225 h 641851"/>
              <a:gd name="connsiteX3" fmla="*/ 3190773 w 3903064"/>
              <a:gd name="connsiteY3" fmla="*/ 87754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03064"/>
              <a:gd name="connsiteY0" fmla="*/ 628473 h 641851"/>
              <a:gd name="connsiteX1" fmla="*/ 99946 w 3903064"/>
              <a:gd name="connsiteY1" fmla="*/ 71751 h 641851"/>
              <a:gd name="connsiteX2" fmla="*/ 2600851 w 3903064"/>
              <a:gd name="connsiteY2" fmla="*/ 49225 h 641851"/>
              <a:gd name="connsiteX3" fmla="*/ 3187041 w 3903064"/>
              <a:gd name="connsiteY3" fmla="*/ 132541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03064"/>
              <a:gd name="connsiteY0" fmla="*/ 628473 h 641851"/>
              <a:gd name="connsiteX1" fmla="*/ 99946 w 3903064"/>
              <a:gd name="connsiteY1" fmla="*/ 71751 h 641851"/>
              <a:gd name="connsiteX2" fmla="*/ 2600851 w 3903064"/>
              <a:gd name="connsiteY2" fmla="*/ 49225 h 641851"/>
              <a:gd name="connsiteX3" fmla="*/ 3187041 w 3903064"/>
              <a:gd name="connsiteY3" fmla="*/ 132541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03064"/>
              <a:gd name="connsiteY0" fmla="*/ 628473 h 641851"/>
              <a:gd name="connsiteX1" fmla="*/ 99946 w 3903064"/>
              <a:gd name="connsiteY1" fmla="*/ 71751 h 641851"/>
              <a:gd name="connsiteX2" fmla="*/ 2600851 w 3903064"/>
              <a:gd name="connsiteY2" fmla="*/ 49225 h 641851"/>
              <a:gd name="connsiteX3" fmla="*/ 3187041 w 3903064"/>
              <a:gd name="connsiteY3" fmla="*/ 132541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29088"/>
              <a:gd name="connsiteY0" fmla="*/ 628473 h 642204"/>
              <a:gd name="connsiteX1" fmla="*/ 99946 w 3929088"/>
              <a:gd name="connsiteY1" fmla="*/ 71751 h 642204"/>
              <a:gd name="connsiteX2" fmla="*/ 2600851 w 3929088"/>
              <a:gd name="connsiteY2" fmla="*/ 49225 h 642204"/>
              <a:gd name="connsiteX3" fmla="*/ 3187041 w 3929088"/>
              <a:gd name="connsiteY3" fmla="*/ 132541 h 642204"/>
              <a:gd name="connsiteX4" fmla="*/ 3903063 w 3929088"/>
              <a:gd name="connsiteY4" fmla="*/ 226691 h 642204"/>
              <a:gd name="connsiteX5" fmla="*/ 3785642 w 3929088"/>
              <a:gd name="connsiteY5" fmla="*/ 549834 h 642204"/>
              <a:gd name="connsiteX6" fmla="*/ 3187245 w 3929088"/>
              <a:gd name="connsiteY6" fmla="*/ 637709 h 642204"/>
              <a:gd name="connsiteX7" fmla="*/ 2452099 w 3929088"/>
              <a:gd name="connsiteY7" fmla="*/ 441883 h 642204"/>
              <a:gd name="connsiteX8" fmla="*/ 1550055 w 3929088"/>
              <a:gd name="connsiteY8" fmla="*/ 399642 h 642204"/>
              <a:gd name="connsiteX9" fmla="*/ 628772 w 3929088"/>
              <a:gd name="connsiteY9" fmla="*/ 628473 h 642204"/>
              <a:gd name="connsiteX0" fmla="*/ 628772 w 3929088"/>
              <a:gd name="connsiteY0" fmla="*/ 628473 h 648941"/>
              <a:gd name="connsiteX1" fmla="*/ 99946 w 3929088"/>
              <a:gd name="connsiteY1" fmla="*/ 71751 h 648941"/>
              <a:gd name="connsiteX2" fmla="*/ 2600851 w 3929088"/>
              <a:gd name="connsiteY2" fmla="*/ 49225 h 648941"/>
              <a:gd name="connsiteX3" fmla="*/ 3187041 w 3929088"/>
              <a:gd name="connsiteY3" fmla="*/ 132541 h 648941"/>
              <a:gd name="connsiteX4" fmla="*/ 3903063 w 3929088"/>
              <a:gd name="connsiteY4" fmla="*/ 226691 h 648941"/>
              <a:gd name="connsiteX5" fmla="*/ 3785642 w 3929088"/>
              <a:gd name="connsiteY5" fmla="*/ 549834 h 648941"/>
              <a:gd name="connsiteX6" fmla="*/ 3412417 w 3929088"/>
              <a:gd name="connsiteY6" fmla="*/ 617014 h 648941"/>
              <a:gd name="connsiteX7" fmla="*/ 3187245 w 3929088"/>
              <a:gd name="connsiteY7" fmla="*/ 637709 h 648941"/>
              <a:gd name="connsiteX8" fmla="*/ 2452099 w 3929088"/>
              <a:gd name="connsiteY8" fmla="*/ 441883 h 648941"/>
              <a:gd name="connsiteX9" fmla="*/ 1550055 w 3929088"/>
              <a:gd name="connsiteY9" fmla="*/ 399642 h 648941"/>
              <a:gd name="connsiteX10" fmla="*/ 628772 w 3929088"/>
              <a:gd name="connsiteY10" fmla="*/ 628473 h 648941"/>
              <a:gd name="connsiteX0" fmla="*/ 628772 w 3876619"/>
              <a:gd name="connsiteY0" fmla="*/ 628473 h 648941"/>
              <a:gd name="connsiteX1" fmla="*/ 99946 w 3876619"/>
              <a:gd name="connsiteY1" fmla="*/ 71751 h 648941"/>
              <a:gd name="connsiteX2" fmla="*/ 2600851 w 3876619"/>
              <a:gd name="connsiteY2" fmla="*/ 49225 h 648941"/>
              <a:gd name="connsiteX3" fmla="*/ 3187041 w 3876619"/>
              <a:gd name="connsiteY3" fmla="*/ 132541 h 648941"/>
              <a:gd name="connsiteX4" fmla="*/ 3828418 w 3876619"/>
              <a:gd name="connsiteY4" fmla="*/ 234155 h 648941"/>
              <a:gd name="connsiteX5" fmla="*/ 3785642 w 3876619"/>
              <a:gd name="connsiteY5" fmla="*/ 549834 h 648941"/>
              <a:gd name="connsiteX6" fmla="*/ 3412417 w 3876619"/>
              <a:gd name="connsiteY6" fmla="*/ 617014 h 648941"/>
              <a:gd name="connsiteX7" fmla="*/ 3187245 w 3876619"/>
              <a:gd name="connsiteY7" fmla="*/ 637709 h 648941"/>
              <a:gd name="connsiteX8" fmla="*/ 2452099 w 3876619"/>
              <a:gd name="connsiteY8" fmla="*/ 441883 h 648941"/>
              <a:gd name="connsiteX9" fmla="*/ 1550055 w 3876619"/>
              <a:gd name="connsiteY9" fmla="*/ 399642 h 648941"/>
              <a:gd name="connsiteX10" fmla="*/ 628772 w 3876619"/>
              <a:gd name="connsiteY10" fmla="*/ 628473 h 648941"/>
              <a:gd name="connsiteX0" fmla="*/ 628772 w 3883583"/>
              <a:gd name="connsiteY0" fmla="*/ 628473 h 648941"/>
              <a:gd name="connsiteX1" fmla="*/ 99946 w 3883583"/>
              <a:gd name="connsiteY1" fmla="*/ 71751 h 648941"/>
              <a:gd name="connsiteX2" fmla="*/ 2600851 w 3883583"/>
              <a:gd name="connsiteY2" fmla="*/ 49225 h 648941"/>
              <a:gd name="connsiteX3" fmla="*/ 3187041 w 3883583"/>
              <a:gd name="connsiteY3" fmla="*/ 132541 h 648941"/>
              <a:gd name="connsiteX4" fmla="*/ 3828418 w 3883583"/>
              <a:gd name="connsiteY4" fmla="*/ 234155 h 648941"/>
              <a:gd name="connsiteX5" fmla="*/ 3800571 w 3883583"/>
              <a:gd name="connsiteY5" fmla="*/ 557298 h 648941"/>
              <a:gd name="connsiteX6" fmla="*/ 3412417 w 3883583"/>
              <a:gd name="connsiteY6" fmla="*/ 617014 h 648941"/>
              <a:gd name="connsiteX7" fmla="*/ 3187245 w 3883583"/>
              <a:gd name="connsiteY7" fmla="*/ 637709 h 648941"/>
              <a:gd name="connsiteX8" fmla="*/ 2452099 w 3883583"/>
              <a:gd name="connsiteY8" fmla="*/ 441883 h 648941"/>
              <a:gd name="connsiteX9" fmla="*/ 1550055 w 3883583"/>
              <a:gd name="connsiteY9" fmla="*/ 399642 h 648941"/>
              <a:gd name="connsiteX10" fmla="*/ 628772 w 3883583"/>
              <a:gd name="connsiteY10" fmla="*/ 628473 h 648941"/>
              <a:gd name="connsiteX0" fmla="*/ 628772 w 3828420"/>
              <a:gd name="connsiteY0" fmla="*/ 628473 h 648941"/>
              <a:gd name="connsiteX1" fmla="*/ 99946 w 3828420"/>
              <a:gd name="connsiteY1" fmla="*/ 71751 h 648941"/>
              <a:gd name="connsiteX2" fmla="*/ 2600851 w 3828420"/>
              <a:gd name="connsiteY2" fmla="*/ 49225 h 648941"/>
              <a:gd name="connsiteX3" fmla="*/ 3187041 w 3828420"/>
              <a:gd name="connsiteY3" fmla="*/ 132541 h 648941"/>
              <a:gd name="connsiteX4" fmla="*/ 3828418 w 3828420"/>
              <a:gd name="connsiteY4" fmla="*/ 234155 h 648941"/>
              <a:gd name="connsiteX5" fmla="*/ 3800571 w 3828420"/>
              <a:gd name="connsiteY5" fmla="*/ 557298 h 648941"/>
              <a:gd name="connsiteX6" fmla="*/ 3412417 w 3828420"/>
              <a:gd name="connsiteY6" fmla="*/ 617014 h 648941"/>
              <a:gd name="connsiteX7" fmla="*/ 3187245 w 3828420"/>
              <a:gd name="connsiteY7" fmla="*/ 637709 h 648941"/>
              <a:gd name="connsiteX8" fmla="*/ 2452099 w 3828420"/>
              <a:gd name="connsiteY8" fmla="*/ 441883 h 648941"/>
              <a:gd name="connsiteX9" fmla="*/ 1550055 w 3828420"/>
              <a:gd name="connsiteY9" fmla="*/ 399642 h 648941"/>
              <a:gd name="connsiteX10" fmla="*/ 628772 w 3828420"/>
              <a:gd name="connsiteY10" fmla="*/ 628473 h 648941"/>
              <a:gd name="connsiteX0" fmla="*/ 628772 w 3843349"/>
              <a:gd name="connsiteY0" fmla="*/ 628473 h 648941"/>
              <a:gd name="connsiteX1" fmla="*/ 99946 w 3843349"/>
              <a:gd name="connsiteY1" fmla="*/ 71751 h 648941"/>
              <a:gd name="connsiteX2" fmla="*/ 2600851 w 3843349"/>
              <a:gd name="connsiteY2" fmla="*/ 49225 h 648941"/>
              <a:gd name="connsiteX3" fmla="*/ 3187041 w 3843349"/>
              <a:gd name="connsiteY3" fmla="*/ 132541 h 648941"/>
              <a:gd name="connsiteX4" fmla="*/ 3843347 w 3843349"/>
              <a:gd name="connsiteY4" fmla="*/ 234155 h 648941"/>
              <a:gd name="connsiteX5" fmla="*/ 3800571 w 3843349"/>
              <a:gd name="connsiteY5" fmla="*/ 557298 h 648941"/>
              <a:gd name="connsiteX6" fmla="*/ 3412417 w 3843349"/>
              <a:gd name="connsiteY6" fmla="*/ 617014 h 648941"/>
              <a:gd name="connsiteX7" fmla="*/ 3187245 w 3843349"/>
              <a:gd name="connsiteY7" fmla="*/ 637709 h 648941"/>
              <a:gd name="connsiteX8" fmla="*/ 2452099 w 3843349"/>
              <a:gd name="connsiteY8" fmla="*/ 441883 h 648941"/>
              <a:gd name="connsiteX9" fmla="*/ 1550055 w 3843349"/>
              <a:gd name="connsiteY9" fmla="*/ 399642 h 648941"/>
              <a:gd name="connsiteX10" fmla="*/ 628772 w 3843349"/>
              <a:gd name="connsiteY10" fmla="*/ 628473 h 648941"/>
              <a:gd name="connsiteX0" fmla="*/ 628772 w 3843349"/>
              <a:gd name="connsiteY0" fmla="*/ 628473 h 646251"/>
              <a:gd name="connsiteX1" fmla="*/ 99946 w 3843349"/>
              <a:gd name="connsiteY1" fmla="*/ 71751 h 646251"/>
              <a:gd name="connsiteX2" fmla="*/ 2600851 w 3843349"/>
              <a:gd name="connsiteY2" fmla="*/ 49225 h 646251"/>
              <a:gd name="connsiteX3" fmla="*/ 3187041 w 3843349"/>
              <a:gd name="connsiteY3" fmla="*/ 132541 h 646251"/>
              <a:gd name="connsiteX4" fmla="*/ 3843347 w 3843349"/>
              <a:gd name="connsiteY4" fmla="*/ 234155 h 646251"/>
              <a:gd name="connsiteX5" fmla="*/ 3800571 w 3843349"/>
              <a:gd name="connsiteY5" fmla="*/ 557298 h 646251"/>
              <a:gd name="connsiteX6" fmla="*/ 3412417 w 3843349"/>
              <a:gd name="connsiteY6" fmla="*/ 617014 h 646251"/>
              <a:gd name="connsiteX7" fmla="*/ 3187245 w 3843349"/>
              <a:gd name="connsiteY7" fmla="*/ 637709 h 646251"/>
              <a:gd name="connsiteX8" fmla="*/ 2452099 w 3843349"/>
              <a:gd name="connsiteY8" fmla="*/ 479205 h 646251"/>
              <a:gd name="connsiteX9" fmla="*/ 1550055 w 3843349"/>
              <a:gd name="connsiteY9" fmla="*/ 399642 h 646251"/>
              <a:gd name="connsiteX10" fmla="*/ 628772 w 3843349"/>
              <a:gd name="connsiteY10" fmla="*/ 628473 h 646251"/>
              <a:gd name="connsiteX0" fmla="*/ 628772 w 3843349"/>
              <a:gd name="connsiteY0" fmla="*/ 628473 h 640309"/>
              <a:gd name="connsiteX1" fmla="*/ 99946 w 3843349"/>
              <a:gd name="connsiteY1" fmla="*/ 71751 h 640309"/>
              <a:gd name="connsiteX2" fmla="*/ 2600851 w 3843349"/>
              <a:gd name="connsiteY2" fmla="*/ 49225 h 640309"/>
              <a:gd name="connsiteX3" fmla="*/ 3187041 w 3843349"/>
              <a:gd name="connsiteY3" fmla="*/ 132541 h 640309"/>
              <a:gd name="connsiteX4" fmla="*/ 3843347 w 3843349"/>
              <a:gd name="connsiteY4" fmla="*/ 234155 h 640309"/>
              <a:gd name="connsiteX5" fmla="*/ 3800571 w 3843349"/>
              <a:gd name="connsiteY5" fmla="*/ 557298 h 640309"/>
              <a:gd name="connsiteX6" fmla="*/ 3412417 w 3843349"/>
              <a:gd name="connsiteY6" fmla="*/ 617014 h 640309"/>
              <a:gd name="connsiteX7" fmla="*/ 3187245 w 3843349"/>
              <a:gd name="connsiteY7" fmla="*/ 637709 h 640309"/>
              <a:gd name="connsiteX8" fmla="*/ 2763008 w 3843349"/>
              <a:gd name="connsiteY8" fmla="*/ 564762 h 640309"/>
              <a:gd name="connsiteX9" fmla="*/ 2452099 w 3843349"/>
              <a:gd name="connsiteY9" fmla="*/ 479205 h 640309"/>
              <a:gd name="connsiteX10" fmla="*/ 1550055 w 3843349"/>
              <a:gd name="connsiteY10" fmla="*/ 399642 h 640309"/>
              <a:gd name="connsiteX11" fmla="*/ 628772 w 3843349"/>
              <a:gd name="connsiteY11" fmla="*/ 628473 h 640309"/>
              <a:gd name="connsiteX0" fmla="*/ 628772 w 3843349"/>
              <a:gd name="connsiteY0" fmla="*/ 586867 h 598703"/>
              <a:gd name="connsiteX1" fmla="*/ 99946 w 3843349"/>
              <a:gd name="connsiteY1" fmla="*/ 30145 h 598703"/>
              <a:gd name="connsiteX2" fmla="*/ 1344755 w 3843349"/>
              <a:gd name="connsiteY2" fmla="*/ 127538 h 598703"/>
              <a:gd name="connsiteX3" fmla="*/ 2600851 w 3843349"/>
              <a:gd name="connsiteY3" fmla="*/ 7619 h 598703"/>
              <a:gd name="connsiteX4" fmla="*/ 3187041 w 3843349"/>
              <a:gd name="connsiteY4" fmla="*/ 90935 h 598703"/>
              <a:gd name="connsiteX5" fmla="*/ 3843347 w 3843349"/>
              <a:gd name="connsiteY5" fmla="*/ 192549 h 598703"/>
              <a:gd name="connsiteX6" fmla="*/ 3800571 w 3843349"/>
              <a:gd name="connsiteY6" fmla="*/ 515692 h 598703"/>
              <a:gd name="connsiteX7" fmla="*/ 3412417 w 3843349"/>
              <a:gd name="connsiteY7" fmla="*/ 575408 h 598703"/>
              <a:gd name="connsiteX8" fmla="*/ 3187245 w 3843349"/>
              <a:gd name="connsiteY8" fmla="*/ 596103 h 598703"/>
              <a:gd name="connsiteX9" fmla="*/ 2763008 w 3843349"/>
              <a:gd name="connsiteY9" fmla="*/ 523156 h 598703"/>
              <a:gd name="connsiteX10" fmla="*/ 2452099 w 3843349"/>
              <a:gd name="connsiteY10" fmla="*/ 437599 h 598703"/>
              <a:gd name="connsiteX11" fmla="*/ 1550055 w 3843349"/>
              <a:gd name="connsiteY11" fmla="*/ 358036 h 598703"/>
              <a:gd name="connsiteX12" fmla="*/ 628772 w 3843349"/>
              <a:gd name="connsiteY12" fmla="*/ 586867 h 598703"/>
              <a:gd name="connsiteX0" fmla="*/ 930375 w 4144952"/>
              <a:gd name="connsiteY0" fmla="*/ 743963 h 755799"/>
              <a:gd name="connsiteX1" fmla="*/ 76696 w 4144952"/>
              <a:gd name="connsiteY1" fmla="*/ 18799 h 755799"/>
              <a:gd name="connsiteX2" fmla="*/ 1646358 w 4144952"/>
              <a:gd name="connsiteY2" fmla="*/ 284634 h 755799"/>
              <a:gd name="connsiteX3" fmla="*/ 2902454 w 4144952"/>
              <a:gd name="connsiteY3" fmla="*/ 164715 h 755799"/>
              <a:gd name="connsiteX4" fmla="*/ 3488644 w 4144952"/>
              <a:gd name="connsiteY4" fmla="*/ 248031 h 755799"/>
              <a:gd name="connsiteX5" fmla="*/ 4144950 w 4144952"/>
              <a:gd name="connsiteY5" fmla="*/ 349645 h 755799"/>
              <a:gd name="connsiteX6" fmla="*/ 4102174 w 4144952"/>
              <a:gd name="connsiteY6" fmla="*/ 672788 h 755799"/>
              <a:gd name="connsiteX7" fmla="*/ 3714020 w 4144952"/>
              <a:gd name="connsiteY7" fmla="*/ 732504 h 755799"/>
              <a:gd name="connsiteX8" fmla="*/ 3488848 w 4144952"/>
              <a:gd name="connsiteY8" fmla="*/ 753199 h 755799"/>
              <a:gd name="connsiteX9" fmla="*/ 3064611 w 4144952"/>
              <a:gd name="connsiteY9" fmla="*/ 680252 h 755799"/>
              <a:gd name="connsiteX10" fmla="*/ 2753702 w 4144952"/>
              <a:gd name="connsiteY10" fmla="*/ 594695 h 755799"/>
              <a:gd name="connsiteX11" fmla="*/ 1851658 w 4144952"/>
              <a:gd name="connsiteY11" fmla="*/ 515132 h 755799"/>
              <a:gd name="connsiteX12" fmla="*/ 930375 w 4144952"/>
              <a:gd name="connsiteY12" fmla="*/ 743963 h 755799"/>
              <a:gd name="connsiteX0" fmla="*/ 930375 w 4144952"/>
              <a:gd name="connsiteY0" fmla="*/ 780057 h 790520"/>
              <a:gd name="connsiteX1" fmla="*/ 76696 w 4144952"/>
              <a:gd name="connsiteY1" fmla="*/ 18799 h 790520"/>
              <a:gd name="connsiteX2" fmla="*/ 1646358 w 4144952"/>
              <a:gd name="connsiteY2" fmla="*/ 284634 h 790520"/>
              <a:gd name="connsiteX3" fmla="*/ 2902454 w 4144952"/>
              <a:gd name="connsiteY3" fmla="*/ 164715 h 790520"/>
              <a:gd name="connsiteX4" fmla="*/ 3488644 w 4144952"/>
              <a:gd name="connsiteY4" fmla="*/ 248031 h 790520"/>
              <a:gd name="connsiteX5" fmla="*/ 4144950 w 4144952"/>
              <a:gd name="connsiteY5" fmla="*/ 349645 h 790520"/>
              <a:gd name="connsiteX6" fmla="*/ 4102174 w 4144952"/>
              <a:gd name="connsiteY6" fmla="*/ 672788 h 790520"/>
              <a:gd name="connsiteX7" fmla="*/ 3714020 w 4144952"/>
              <a:gd name="connsiteY7" fmla="*/ 732504 h 790520"/>
              <a:gd name="connsiteX8" fmla="*/ 3488848 w 4144952"/>
              <a:gd name="connsiteY8" fmla="*/ 753199 h 790520"/>
              <a:gd name="connsiteX9" fmla="*/ 3064611 w 4144952"/>
              <a:gd name="connsiteY9" fmla="*/ 680252 h 790520"/>
              <a:gd name="connsiteX10" fmla="*/ 2753702 w 4144952"/>
              <a:gd name="connsiteY10" fmla="*/ 594695 h 790520"/>
              <a:gd name="connsiteX11" fmla="*/ 1851658 w 4144952"/>
              <a:gd name="connsiteY11" fmla="*/ 515132 h 790520"/>
              <a:gd name="connsiteX12" fmla="*/ 930375 w 4144952"/>
              <a:gd name="connsiteY12" fmla="*/ 780057 h 790520"/>
              <a:gd name="connsiteX0" fmla="*/ 975938 w 4190515"/>
              <a:gd name="connsiteY0" fmla="*/ 780057 h 790520"/>
              <a:gd name="connsiteX1" fmla="*/ 74132 w 4190515"/>
              <a:gd name="connsiteY1" fmla="*/ 18799 h 790520"/>
              <a:gd name="connsiteX2" fmla="*/ 1691921 w 4190515"/>
              <a:gd name="connsiteY2" fmla="*/ 284634 h 790520"/>
              <a:gd name="connsiteX3" fmla="*/ 2948017 w 4190515"/>
              <a:gd name="connsiteY3" fmla="*/ 164715 h 790520"/>
              <a:gd name="connsiteX4" fmla="*/ 3534207 w 4190515"/>
              <a:gd name="connsiteY4" fmla="*/ 248031 h 790520"/>
              <a:gd name="connsiteX5" fmla="*/ 4190513 w 4190515"/>
              <a:gd name="connsiteY5" fmla="*/ 349645 h 790520"/>
              <a:gd name="connsiteX6" fmla="*/ 4147737 w 4190515"/>
              <a:gd name="connsiteY6" fmla="*/ 672788 h 790520"/>
              <a:gd name="connsiteX7" fmla="*/ 3759583 w 4190515"/>
              <a:gd name="connsiteY7" fmla="*/ 732504 h 790520"/>
              <a:gd name="connsiteX8" fmla="*/ 3534411 w 4190515"/>
              <a:gd name="connsiteY8" fmla="*/ 753199 h 790520"/>
              <a:gd name="connsiteX9" fmla="*/ 3110174 w 4190515"/>
              <a:gd name="connsiteY9" fmla="*/ 680252 h 790520"/>
              <a:gd name="connsiteX10" fmla="*/ 2799265 w 4190515"/>
              <a:gd name="connsiteY10" fmla="*/ 594695 h 790520"/>
              <a:gd name="connsiteX11" fmla="*/ 1897221 w 4190515"/>
              <a:gd name="connsiteY11" fmla="*/ 515132 h 790520"/>
              <a:gd name="connsiteX12" fmla="*/ 975938 w 4190515"/>
              <a:gd name="connsiteY12" fmla="*/ 780057 h 790520"/>
              <a:gd name="connsiteX0" fmla="*/ 975938 w 4190515"/>
              <a:gd name="connsiteY0" fmla="*/ 789012 h 799475"/>
              <a:gd name="connsiteX1" fmla="*/ 74132 w 4190515"/>
              <a:gd name="connsiteY1" fmla="*/ 27754 h 799475"/>
              <a:gd name="connsiteX2" fmla="*/ 1800205 w 4190515"/>
              <a:gd name="connsiteY2" fmla="*/ 149210 h 799475"/>
              <a:gd name="connsiteX3" fmla="*/ 2948017 w 4190515"/>
              <a:gd name="connsiteY3" fmla="*/ 173670 h 799475"/>
              <a:gd name="connsiteX4" fmla="*/ 3534207 w 4190515"/>
              <a:gd name="connsiteY4" fmla="*/ 256986 h 799475"/>
              <a:gd name="connsiteX5" fmla="*/ 4190513 w 4190515"/>
              <a:gd name="connsiteY5" fmla="*/ 358600 h 799475"/>
              <a:gd name="connsiteX6" fmla="*/ 4147737 w 4190515"/>
              <a:gd name="connsiteY6" fmla="*/ 681743 h 799475"/>
              <a:gd name="connsiteX7" fmla="*/ 3759583 w 4190515"/>
              <a:gd name="connsiteY7" fmla="*/ 741459 h 799475"/>
              <a:gd name="connsiteX8" fmla="*/ 3534411 w 4190515"/>
              <a:gd name="connsiteY8" fmla="*/ 762154 h 799475"/>
              <a:gd name="connsiteX9" fmla="*/ 3110174 w 4190515"/>
              <a:gd name="connsiteY9" fmla="*/ 689207 h 799475"/>
              <a:gd name="connsiteX10" fmla="*/ 2799265 w 4190515"/>
              <a:gd name="connsiteY10" fmla="*/ 603650 h 799475"/>
              <a:gd name="connsiteX11" fmla="*/ 1897221 w 4190515"/>
              <a:gd name="connsiteY11" fmla="*/ 524087 h 799475"/>
              <a:gd name="connsiteX12" fmla="*/ 975938 w 4190515"/>
              <a:gd name="connsiteY12" fmla="*/ 789012 h 799475"/>
              <a:gd name="connsiteX0" fmla="*/ 975938 w 4190515"/>
              <a:gd name="connsiteY0" fmla="*/ 794239 h 804702"/>
              <a:gd name="connsiteX1" fmla="*/ 74132 w 4190515"/>
              <a:gd name="connsiteY1" fmla="*/ 32981 h 804702"/>
              <a:gd name="connsiteX2" fmla="*/ 1812237 w 4190515"/>
              <a:gd name="connsiteY2" fmla="*/ 106311 h 804702"/>
              <a:gd name="connsiteX3" fmla="*/ 2948017 w 4190515"/>
              <a:gd name="connsiteY3" fmla="*/ 178897 h 804702"/>
              <a:gd name="connsiteX4" fmla="*/ 3534207 w 4190515"/>
              <a:gd name="connsiteY4" fmla="*/ 262213 h 804702"/>
              <a:gd name="connsiteX5" fmla="*/ 4190513 w 4190515"/>
              <a:gd name="connsiteY5" fmla="*/ 363827 h 804702"/>
              <a:gd name="connsiteX6" fmla="*/ 4147737 w 4190515"/>
              <a:gd name="connsiteY6" fmla="*/ 686970 h 804702"/>
              <a:gd name="connsiteX7" fmla="*/ 3759583 w 4190515"/>
              <a:gd name="connsiteY7" fmla="*/ 746686 h 804702"/>
              <a:gd name="connsiteX8" fmla="*/ 3534411 w 4190515"/>
              <a:gd name="connsiteY8" fmla="*/ 767381 h 804702"/>
              <a:gd name="connsiteX9" fmla="*/ 3110174 w 4190515"/>
              <a:gd name="connsiteY9" fmla="*/ 694434 h 804702"/>
              <a:gd name="connsiteX10" fmla="*/ 2799265 w 4190515"/>
              <a:gd name="connsiteY10" fmla="*/ 608877 h 804702"/>
              <a:gd name="connsiteX11" fmla="*/ 1897221 w 4190515"/>
              <a:gd name="connsiteY11" fmla="*/ 529314 h 804702"/>
              <a:gd name="connsiteX12" fmla="*/ 975938 w 4190515"/>
              <a:gd name="connsiteY12" fmla="*/ 794239 h 804702"/>
              <a:gd name="connsiteX0" fmla="*/ 964532 w 4179109"/>
              <a:gd name="connsiteY0" fmla="*/ 826253 h 838054"/>
              <a:gd name="connsiteX1" fmla="*/ 74758 w 4179109"/>
              <a:gd name="connsiteY1" fmla="*/ 28900 h 838054"/>
              <a:gd name="connsiteX2" fmla="*/ 1800831 w 4179109"/>
              <a:gd name="connsiteY2" fmla="*/ 138325 h 838054"/>
              <a:gd name="connsiteX3" fmla="*/ 2936611 w 4179109"/>
              <a:gd name="connsiteY3" fmla="*/ 210911 h 838054"/>
              <a:gd name="connsiteX4" fmla="*/ 3522801 w 4179109"/>
              <a:gd name="connsiteY4" fmla="*/ 294227 h 838054"/>
              <a:gd name="connsiteX5" fmla="*/ 4179107 w 4179109"/>
              <a:gd name="connsiteY5" fmla="*/ 395841 h 838054"/>
              <a:gd name="connsiteX6" fmla="*/ 4136331 w 4179109"/>
              <a:gd name="connsiteY6" fmla="*/ 718984 h 838054"/>
              <a:gd name="connsiteX7" fmla="*/ 3748177 w 4179109"/>
              <a:gd name="connsiteY7" fmla="*/ 778700 h 838054"/>
              <a:gd name="connsiteX8" fmla="*/ 3523005 w 4179109"/>
              <a:gd name="connsiteY8" fmla="*/ 799395 h 838054"/>
              <a:gd name="connsiteX9" fmla="*/ 3098768 w 4179109"/>
              <a:gd name="connsiteY9" fmla="*/ 726448 h 838054"/>
              <a:gd name="connsiteX10" fmla="*/ 2787859 w 4179109"/>
              <a:gd name="connsiteY10" fmla="*/ 640891 h 838054"/>
              <a:gd name="connsiteX11" fmla="*/ 1885815 w 4179109"/>
              <a:gd name="connsiteY11" fmla="*/ 561328 h 838054"/>
              <a:gd name="connsiteX12" fmla="*/ 964532 w 4179109"/>
              <a:gd name="connsiteY12" fmla="*/ 826253 h 838054"/>
              <a:gd name="connsiteX0" fmla="*/ 964532 w 4179109"/>
              <a:gd name="connsiteY0" fmla="*/ 826253 h 838054"/>
              <a:gd name="connsiteX1" fmla="*/ 74758 w 4179109"/>
              <a:gd name="connsiteY1" fmla="*/ 28900 h 838054"/>
              <a:gd name="connsiteX2" fmla="*/ 1800831 w 4179109"/>
              <a:gd name="connsiteY2" fmla="*/ 138325 h 838054"/>
              <a:gd name="connsiteX3" fmla="*/ 2936611 w 4179109"/>
              <a:gd name="connsiteY3" fmla="*/ 210911 h 838054"/>
              <a:gd name="connsiteX4" fmla="*/ 3522801 w 4179109"/>
              <a:gd name="connsiteY4" fmla="*/ 294227 h 838054"/>
              <a:gd name="connsiteX5" fmla="*/ 4179107 w 4179109"/>
              <a:gd name="connsiteY5" fmla="*/ 395841 h 838054"/>
              <a:gd name="connsiteX6" fmla="*/ 4136331 w 4179109"/>
              <a:gd name="connsiteY6" fmla="*/ 718984 h 838054"/>
              <a:gd name="connsiteX7" fmla="*/ 3748177 w 4179109"/>
              <a:gd name="connsiteY7" fmla="*/ 778700 h 838054"/>
              <a:gd name="connsiteX8" fmla="*/ 3523005 w 4179109"/>
              <a:gd name="connsiteY8" fmla="*/ 799395 h 838054"/>
              <a:gd name="connsiteX9" fmla="*/ 3098768 w 4179109"/>
              <a:gd name="connsiteY9" fmla="*/ 726448 h 838054"/>
              <a:gd name="connsiteX10" fmla="*/ 2787859 w 4179109"/>
              <a:gd name="connsiteY10" fmla="*/ 640891 h 838054"/>
              <a:gd name="connsiteX11" fmla="*/ 1885815 w 4179109"/>
              <a:gd name="connsiteY11" fmla="*/ 561328 h 838054"/>
              <a:gd name="connsiteX12" fmla="*/ 964532 w 4179109"/>
              <a:gd name="connsiteY12" fmla="*/ 826253 h 838054"/>
              <a:gd name="connsiteX0" fmla="*/ 953136 w 4167713"/>
              <a:gd name="connsiteY0" fmla="*/ 984101 h 1002816"/>
              <a:gd name="connsiteX1" fmla="*/ 75393 w 4167713"/>
              <a:gd name="connsiteY1" fmla="*/ 18306 h 1002816"/>
              <a:gd name="connsiteX2" fmla="*/ 1789435 w 4167713"/>
              <a:gd name="connsiteY2" fmla="*/ 296173 h 1002816"/>
              <a:gd name="connsiteX3" fmla="*/ 2925215 w 4167713"/>
              <a:gd name="connsiteY3" fmla="*/ 368759 h 1002816"/>
              <a:gd name="connsiteX4" fmla="*/ 3511405 w 4167713"/>
              <a:gd name="connsiteY4" fmla="*/ 452075 h 1002816"/>
              <a:gd name="connsiteX5" fmla="*/ 4167711 w 4167713"/>
              <a:gd name="connsiteY5" fmla="*/ 553689 h 1002816"/>
              <a:gd name="connsiteX6" fmla="*/ 4124935 w 4167713"/>
              <a:gd name="connsiteY6" fmla="*/ 876832 h 1002816"/>
              <a:gd name="connsiteX7" fmla="*/ 3736781 w 4167713"/>
              <a:gd name="connsiteY7" fmla="*/ 936548 h 1002816"/>
              <a:gd name="connsiteX8" fmla="*/ 3511609 w 4167713"/>
              <a:gd name="connsiteY8" fmla="*/ 957243 h 1002816"/>
              <a:gd name="connsiteX9" fmla="*/ 3087372 w 4167713"/>
              <a:gd name="connsiteY9" fmla="*/ 884296 h 1002816"/>
              <a:gd name="connsiteX10" fmla="*/ 2776463 w 4167713"/>
              <a:gd name="connsiteY10" fmla="*/ 798739 h 1002816"/>
              <a:gd name="connsiteX11" fmla="*/ 1874419 w 4167713"/>
              <a:gd name="connsiteY11" fmla="*/ 719176 h 1002816"/>
              <a:gd name="connsiteX12" fmla="*/ 953136 w 4167713"/>
              <a:gd name="connsiteY12" fmla="*/ 984101 h 1002816"/>
              <a:gd name="connsiteX0" fmla="*/ 953136 w 4167713"/>
              <a:gd name="connsiteY0" fmla="*/ 985956 h 1004671"/>
              <a:gd name="connsiteX1" fmla="*/ 75393 w 4167713"/>
              <a:gd name="connsiteY1" fmla="*/ 20161 h 1004671"/>
              <a:gd name="connsiteX2" fmla="*/ 1789435 w 4167713"/>
              <a:gd name="connsiteY2" fmla="*/ 298028 h 1004671"/>
              <a:gd name="connsiteX3" fmla="*/ 2925215 w 4167713"/>
              <a:gd name="connsiteY3" fmla="*/ 370614 h 1004671"/>
              <a:gd name="connsiteX4" fmla="*/ 3511405 w 4167713"/>
              <a:gd name="connsiteY4" fmla="*/ 453930 h 1004671"/>
              <a:gd name="connsiteX5" fmla="*/ 4167711 w 4167713"/>
              <a:gd name="connsiteY5" fmla="*/ 555544 h 1004671"/>
              <a:gd name="connsiteX6" fmla="*/ 4124935 w 4167713"/>
              <a:gd name="connsiteY6" fmla="*/ 878687 h 1004671"/>
              <a:gd name="connsiteX7" fmla="*/ 3736781 w 4167713"/>
              <a:gd name="connsiteY7" fmla="*/ 938403 h 1004671"/>
              <a:gd name="connsiteX8" fmla="*/ 3511609 w 4167713"/>
              <a:gd name="connsiteY8" fmla="*/ 959098 h 1004671"/>
              <a:gd name="connsiteX9" fmla="*/ 3087372 w 4167713"/>
              <a:gd name="connsiteY9" fmla="*/ 886151 h 1004671"/>
              <a:gd name="connsiteX10" fmla="*/ 2776463 w 4167713"/>
              <a:gd name="connsiteY10" fmla="*/ 800594 h 1004671"/>
              <a:gd name="connsiteX11" fmla="*/ 1874419 w 4167713"/>
              <a:gd name="connsiteY11" fmla="*/ 721031 h 1004671"/>
              <a:gd name="connsiteX12" fmla="*/ 953136 w 4167713"/>
              <a:gd name="connsiteY12" fmla="*/ 985956 h 1004671"/>
              <a:gd name="connsiteX0" fmla="*/ 953136 w 4167713"/>
              <a:gd name="connsiteY0" fmla="*/ 990137 h 1008852"/>
              <a:gd name="connsiteX1" fmla="*/ 75393 w 4167713"/>
              <a:gd name="connsiteY1" fmla="*/ 24342 h 1008852"/>
              <a:gd name="connsiteX2" fmla="*/ 1801466 w 4167713"/>
              <a:gd name="connsiteY2" fmla="*/ 230020 h 1008852"/>
              <a:gd name="connsiteX3" fmla="*/ 2925215 w 4167713"/>
              <a:gd name="connsiteY3" fmla="*/ 374795 h 1008852"/>
              <a:gd name="connsiteX4" fmla="*/ 3511405 w 4167713"/>
              <a:gd name="connsiteY4" fmla="*/ 458111 h 1008852"/>
              <a:gd name="connsiteX5" fmla="*/ 4167711 w 4167713"/>
              <a:gd name="connsiteY5" fmla="*/ 559725 h 1008852"/>
              <a:gd name="connsiteX6" fmla="*/ 4124935 w 4167713"/>
              <a:gd name="connsiteY6" fmla="*/ 882868 h 1008852"/>
              <a:gd name="connsiteX7" fmla="*/ 3736781 w 4167713"/>
              <a:gd name="connsiteY7" fmla="*/ 942584 h 1008852"/>
              <a:gd name="connsiteX8" fmla="*/ 3511609 w 4167713"/>
              <a:gd name="connsiteY8" fmla="*/ 963279 h 1008852"/>
              <a:gd name="connsiteX9" fmla="*/ 3087372 w 4167713"/>
              <a:gd name="connsiteY9" fmla="*/ 890332 h 1008852"/>
              <a:gd name="connsiteX10" fmla="*/ 2776463 w 4167713"/>
              <a:gd name="connsiteY10" fmla="*/ 804775 h 1008852"/>
              <a:gd name="connsiteX11" fmla="*/ 1874419 w 4167713"/>
              <a:gd name="connsiteY11" fmla="*/ 725212 h 1008852"/>
              <a:gd name="connsiteX12" fmla="*/ 953136 w 4167713"/>
              <a:gd name="connsiteY12" fmla="*/ 990137 h 1008852"/>
              <a:gd name="connsiteX0" fmla="*/ 966961 w 4181538"/>
              <a:gd name="connsiteY0" fmla="*/ 990137 h 990355"/>
              <a:gd name="connsiteX1" fmla="*/ 297201 w 4181538"/>
              <a:gd name="connsiteY1" fmla="*/ 662814 h 990355"/>
              <a:gd name="connsiteX2" fmla="*/ 89218 w 4181538"/>
              <a:gd name="connsiteY2" fmla="*/ 24342 h 990355"/>
              <a:gd name="connsiteX3" fmla="*/ 1815291 w 4181538"/>
              <a:gd name="connsiteY3" fmla="*/ 230020 h 990355"/>
              <a:gd name="connsiteX4" fmla="*/ 2939040 w 4181538"/>
              <a:gd name="connsiteY4" fmla="*/ 374795 h 990355"/>
              <a:gd name="connsiteX5" fmla="*/ 3525230 w 4181538"/>
              <a:gd name="connsiteY5" fmla="*/ 458111 h 990355"/>
              <a:gd name="connsiteX6" fmla="*/ 4181536 w 4181538"/>
              <a:gd name="connsiteY6" fmla="*/ 559725 h 990355"/>
              <a:gd name="connsiteX7" fmla="*/ 4138760 w 4181538"/>
              <a:gd name="connsiteY7" fmla="*/ 882868 h 990355"/>
              <a:gd name="connsiteX8" fmla="*/ 3750606 w 4181538"/>
              <a:gd name="connsiteY8" fmla="*/ 942584 h 990355"/>
              <a:gd name="connsiteX9" fmla="*/ 3525434 w 4181538"/>
              <a:gd name="connsiteY9" fmla="*/ 963279 h 990355"/>
              <a:gd name="connsiteX10" fmla="*/ 3101197 w 4181538"/>
              <a:gd name="connsiteY10" fmla="*/ 890332 h 990355"/>
              <a:gd name="connsiteX11" fmla="*/ 2790288 w 4181538"/>
              <a:gd name="connsiteY11" fmla="*/ 804775 h 990355"/>
              <a:gd name="connsiteX12" fmla="*/ 1888244 w 4181538"/>
              <a:gd name="connsiteY12" fmla="*/ 725212 h 990355"/>
              <a:gd name="connsiteX13" fmla="*/ 966961 w 4181538"/>
              <a:gd name="connsiteY13" fmla="*/ 990137 h 990355"/>
              <a:gd name="connsiteX0" fmla="*/ 958077 w 4172654"/>
              <a:gd name="connsiteY0" fmla="*/ 990137 h 991454"/>
              <a:gd name="connsiteX1" fmla="*/ 661296 w 4172654"/>
              <a:gd name="connsiteY1" fmla="*/ 566562 h 991454"/>
              <a:gd name="connsiteX2" fmla="*/ 288317 w 4172654"/>
              <a:gd name="connsiteY2" fmla="*/ 662814 h 991454"/>
              <a:gd name="connsiteX3" fmla="*/ 80334 w 4172654"/>
              <a:gd name="connsiteY3" fmla="*/ 24342 h 991454"/>
              <a:gd name="connsiteX4" fmla="*/ 1806407 w 4172654"/>
              <a:gd name="connsiteY4" fmla="*/ 230020 h 991454"/>
              <a:gd name="connsiteX5" fmla="*/ 2930156 w 4172654"/>
              <a:gd name="connsiteY5" fmla="*/ 374795 h 991454"/>
              <a:gd name="connsiteX6" fmla="*/ 3516346 w 4172654"/>
              <a:gd name="connsiteY6" fmla="*/ 458111 h 991454"/>
              <a:gd name="connsiteX7" fmla="*/ 4172652 w 4172654"/>
              <a:gd name="connsiteY7" fmla="*/ 559725 h 991454"/>
              <a:gd name="connsiteX8" fmla="*/ 4129876 w 4172654"/>
              <a:gd name="connsiteY8" fmla="*/ 882868 h 991454"/>
              <a:gd name="connsiteX9" fmla="*/ 3741722 w 4172654"/>
              <a:gd name="connsiteY9" fmla="*/ 942584 h 991454"/>
              <a:gd name="connsiteX10" fmla="*/ 3516550 w 4172654"/>
              <a:gd name="connsiteY10" fmla="*/ 963279 h 991454"/>
              <a:gd name="connsiteX11" fmla="*/ 3092313 w 4172654"/>
              <a:gd name="connsiteY11" fmla="*/ 890332 h 991454"/>
              <a:gd name="connsiteX12" fmla="*/ 2781404 w 4172654"/>
              <a:gd name="connsiteY12" fmla="*/ 804775 h 991454"/>
              <a:gd name="connsiteX13" fmla="*/ 1879360 w 4172654"/>
              <a:gd name="connsiteY13" fmla="*/ 725212 h 991454"/>
              <a:gd name="connsiteX14" fmla="*/ 958077 w 4172654"/>
              <a:gd name="connsiteY14" fmla="*/ 990137 h 991454"/>
              <a:gd name="connsiteX0" fmla="*/ 958077 w 4172654"/>
              <a:gd name="connsiteY0" fmla="*/ 990137 h 992303"/>
              <a:gd name="connsiteX1" fmla="*/ 649264 w 4172654"/>
              <a:gd name="connsiteY1" fmla="*/ 518435 h 992303"/>
              <a:gd name="connsiteX2" fmla="*/ 288317 w 4172654"/>
              <a:gd name="connsiteY2" fmla="*/ 662814 h 992303"/>
              <a:gd name="connsiteX3" fmla="*/ 80334 w 4172654"/>
              <a:gd name="connsiteY3" fmla="*/ 24342 h 992303"/>
              <a:gd name="connsiteX4" fmla="*/ 1806407 w 4172654"/>
              <a:gd name="connsiteY4" fmla="*/ 230020 h 992303"/>
              <a:gd name="connsiteX5" fmla="*/ 2930156 w 4172654"/>
              <a:gd name="connsiteY5" fmla="*/ 374795 h 992303"/>
              <a:gd name="connsiteX6" fmla="*/ 3516346 w 4172654"/>
              <a:gd name="connsiteY6" fmla="*/ 458111 h 992303"/>
              <a:gd name="connsiteX7" fmla="*/ 4172652 w 4172654"/>
              <a:gd name="connsiteY7" fmla="*/ 559725 h 992303"/>
              <a:gd name="connsiteX8" fmla="*/ 4129876 w 4172654"/>
              <a:gd name="connsiteY8" fmla="*/ 882868 h 992303"/>
              <a:gd name="connsiteX9" fmla="*/ 3741722 w 4172654"/>
              <a:gd name="connsiteY9" fmla="*/ 942584 h 992303"/>
              <a:gd name="connsiteX10" fmla="*/ 3516550 w 4172654"/>
              <a:gd name="connsiteY10" fmla="*/ 963279 h 992303"/>
              <a:gd name="connsiteX11" fmla="*/ 3092313 w 4172654"/>
              <a:gd name="connsiteY11" fmla="*/ 890332 h 992303"/>
              <a:gd name="connsiteX12" fmla="*/ 2781404 w 4172654"/>
              <a:gd name="connsiteY12" fmla="*/ 804775 h 992303"/>
              <a:gd name="connsiteX13" fmla="*/ 1879360 w 4172654"/>
              <a:gd name="connsiteY13" fmla="*/ 725212 h 992303"/>
              <a:gd name="connsiteX14" fmla="*/ 958077 w 4172654"/>
              <a:gd name="connsiteY14" fmla="*/ 990137 h 992303"/>
              <a:gd name="connsiteX0" fmla="*/ 963725 w 4178302"/>
              <a:gd name="connsiteY0" fmla="*/ 990137 h 992303"/>
              <a:gd name="connsiteX1" fmla="*/ 654912 w 4178302"/>
              <a:gd name="connsiteY1" fmla="*/ 518435 h 992303"/>
              <a:gd name="connsiteX2" fmla="*/ 257871 w 4178302"/>
              <a:gd name="connsiteY2" fmla="*/ 638751 h 992303"/>
              <a:gd name="connsiteX3" fmla="*/ 85982 w 4178302"/>
              <a:gd name="connsiteY3" fmla="*/ 24342 h 992303"/>
              <a:gd name="connsiteX4" fmla="*/ 1812055 w 4178302"/>
              <a:gd name="connsiteY4" fmla="*/ 230020 h 992303"/>
              <a:gd name="connsiteX5" fmla="*/ 2935804 w 4178302"/>
              <a:gd name="connsiteY5" fmla="*/ 374795 h 992303"/>
              <a:gd name="connsiteX6" fmla="*/ 3521994 w 4178302"/>
              <a:gd name="connsiteY6" fmla="*/ 458111 h 992303"/>
              <a:gd name="connsiteX7" fmla="*/ 4178300 w 4178302"/>
              <a:gd name="connsiteY7" fmla="*/ 559725 h 992303"/>
              <a:gd name="connsiteX8" fmla="*/ 4135524 w 4178302"/>
              <a:gd name="connsiteY8" fmla="*/ 882868 h 992303"/>
              <a:gd name="connsiteX9" fmla="*/ 3747370 w 4178302"/>
              <a:gd name="connsiteY9" fmla="*/ 942584 h 992303"/>
              <a:gd name="connsiteX10" fmla="*/ 3522198 w 4178302"/>
              <a:gd name="connsiteY10" fmla="*/ 963279 h 992303"/>
              <a:gd name="connsiteX11" fmla="*/ 3097961 w 4178302"/>
              <a:gd name="connsiteY11" fmla="*/ 890332 h 992303"/>
              <a:gd name="connsiteX12" fmla="*/ 2787052 w 4178302"/>
              <a:gd name="connsiteY12" fmla="*/ 804775 h 992303"/>
              <a:gd name="connsiteX13" fmla="*/ 1885008 w 4178302"/>
              <a:gd name="connsiteY13" fmla="*/ 725212 h 992303"/>
              <a:gd name="connsiteX14" fmla="*/ 963725 w 4178302"/>
              <a:gd name="connsiteY14" fmla="*/ 990137 h 992303"/>
              <a:gd name="connsiteX0" fmla="*/ 951693 w 4178302"/>
              <a:gd name="connsiteY0" fmla="*/ 1026232 h 1028223"/>
              <a:gd name="connsiteX1" fmla="*/ 654912 w 4178302"/>
              <a:gd name="connsiteY1" fmla="*/ 518435 h 1028223"/>
              <a:gd name="connsiteX2" fmla="*/ 257871 w 4178302"/>
              <a:gd name="connsiteY2" fmla="*/ 638751 h 1028223"/>
              <a:gd name="connsiteX3" fmla="*/ 85982 w 4178302"/>
              <a:gd name="connsiteY3" fmla="*/ 24342 h 1028223"/>
              <a:gd name="connsiteX4" fmla="*/ 1812055 w 4178302"/>
              <a:gd name="connsiteY4" fmla="*/ 230020 h 1028223"/>
              <a:gd name="connsiteX5" fmla="*/ 2935804 w 4178302"/>
              <a:gd name="connsiteY5" fmla="*/ 374795 h 1028223"/>
              <a:gd name="connsiteX6" fmla="*/ 3521994 w 4178302"/>
              <a:gd name="connsiteY6" fmla="*/ 458111 h 1028223"/>
              <a:gd name="connsiteX7" fmla="*/ 4178300 w 4178302"/>
              <a:gd name="connsiteY7" fmla="*/ 559725 h 1028223"/>
              <a:gd name="connsiteX8" fmla="*/ 4135524 w 4178302"/>
              <a:gd name="connsiteY8" fmla="*/ 882868 h 1028223"/>
              <a:gd name="connsiteX9" fmla="*/ 3747370 w 4178302"/>
              <a:gd name="connsiteY9" fmla="*/ 942584 h 1028223"/>
              <a:gd name="connsiteX10" fmla="*/ 3522198 w 4178302"/>
              <a:gd name="connsiteY10" fmla="*/ 963279 h 1028223"/>
              <a:gd name="connsiteX11" fmla="*/ 3097961 w 4178302"/>
              <a:gd name="connsiteY11" fmla="*/ 890332 h 1028223"/>
              <a:gd name="connsiteX12" fmla="*/ 2787052 w 4178302"/>
              <a:gd name="connsiteY12" fmla="*/ 804775 h 1028223"/>
              <a:gd name="connsiteX13" fmla="*/ 1885008 w 4178302"/>
              <a:gd name="connsiteY13" fmla="*/ 725212 h 1028223"/>
              <a:gd name="connsiteX14" fmla="*/ 951693 w 4178302"/>
              <a:gd name="connsiteY14" fmla="*/ 1026232 h 1028223"/>
              <a:gd name="connsiteX0" fmla="*/ 902678 w 4129287"/>
              <a:gd name="connsiteY0" fmla="*/ 1026232 h 1028223"/>
              <a:gd name="connsiteX1" fmla="*/ 605897 w 4129287"/>
              <a:gd name="connsiteY1" fmla="*/ 518435 h 1028223"/>
              <a:gd name="connsiteX2" fmla="*/ 36967 w 4129287"/>
              <a:gd name="connsiteY2" fmla="*/ 24342 h 1028223"/>
              <a:gd name="connsiteX3" fmla="*/ 1763040 w 4129287"/>
              <a:gd name="connsiteY3" fmla="*/ 230020 h 1028223"/>
              <a:gd name="connsiteX4" fmla="*/ 2886789 w 4129287"/>
              <a:gd name="connsiteY4" fmla="*/ 374795 h 1028223"/>
              <a:gd name="connsiteX5" fmla="*/ 3472979 w 4129287"/>
              <a:gd name="connsiteY5" fmla="*/ 458111 h 1028223"/>
              <a:gd name="connsiteX6" fmla="*/ 4129285 w 4129287"/>
              <a:gd name="connsiteY6" fmla="*/ 559725 h 1028223"/>
              <a:gd name="connsiteX7" fmla="*/ 4086509 w 4129287"/>
              <a:gd name="connsiteY7" fmla="*/ 882868 h 1028223"/>
              <a:gd name="connsiteX8" fmla="*/ 3698355 w 4129287"/>
              <a:gd name="connsiteY8" fmla="*/ 942584 h 1028223"/>
              <a:gd name="connsiteX9" fmla="*/ 3473183 w 4129287"/>
              <a:gd name="connsiteY9" fmla="*/ 963279 h 1028223"/>
              <a:gd name="connsiteX10" fmla="*/ 3048946 w 4129287"/>
              <a:gd name="connsiteY10" fmla="*/ 890332 h 1028223"/>
              <a:gd name="connsiteX11" fmla="*/ 2738037 w 4129287"/>
              <a:gd name="connsiteY11" fmla="*/ 804775 h 1028223"/>
              <a:gd name="connsiteX12" fmla="*/ 1835993 w 4129287"/>
              <a:gd name="connsiteY12" fmla="*/ 725212 h 1028223"/>
              <a:gd name="connsiteX13" fmla="*/ 902678 w 4129287"/>
              <a:gd name="connsiteY13" fmla="*/ 1026232 h 1028223"/>
              <a:gd name="connsiteX0" fmla="*/ 400345 w 3626954"/>
              <a:gd name="connsiteY0" fmla="*/ 996971 h 998962"/>
              <a:gd name="connsiteX1" fmla="*/ 103564 w 3626954"/>
              <a:gd name="connsiteY1" fmla="*/ 489174 h 998962"/>
              <a:gd name="connsiteX2" fmla="*/ 95660 w 3626954"/>
              <a:gd name="connsiteY2" fmla="*/ 27868 h 998962"/>
              <a:gd name="connsiteX3" fmla="*/ 1260707 w 3626954"/>
              <a:gd name="connsiteY3" fmla="*/ 200759 h 998962"/>
              <a:gd name="connsiteX4" fmla="*/ 2384456 w 3626954"/>
              <a:gd name="connsiteY4" fmla="*/ 345534 h 998962"/>
              <a:gd name="connsiteX5" fmla="*/ 2970646 w 3626954"/>
              <a:gd name="connsiteY5" fmla="*/ 428850 h 998962"/>
              <a:gd name="connsiteX6" fmla="*/ 3626952 w 3626954"/>
              <a:gd name="connsiteY6" fmla="*/ 530464 h 998962"/>
              <a:gd name="connsiteX7" fmla="*/ 3584176 w 3626954"/>
              <a:gd name="connsiteY7" fmla="*/ 853607 h 998962"/>
              <a:gd name="connsiteX8" fmla="*/ 3196022 w 3626954"/>
              <a:gd name="connsiteY8" fmla="*/ 913323 h 998962"/>
              <a:gd name="connsiteX9" fmla="*/ 2970850 w 3626954"/>
              <a:gd name="connsiteY9" fmla="*/ 934018 h 998962"/>
              <a:gd name="connsiteX10" fmla="*/ 2546613 w 3626954"/>
              <a:gd name="connsiteY10" fmla="*/ 861071 h 998962"/>
              <a:gd name="connsiteX11" fmla="*/ 2235704 w 3626954"/>
              <a:gd name="connsiteY11" fmla="*/ 775514 h 998962"/>
              <a:gd name="connsiteX12" fmla="*/ 1333660 w 3626954"/>
              <a:gd name="connsiteY12" fmla="*/ 695951 h 998962"/>
              <a:gd name="connsiteX13" fmla="*/ 400345 w 3626954"/>
              <a:gd name="connsiteY13" fmla="*/ 996971 h 998962"/>
              <a:gd name="connsiteX0" fmla="*/ 390218 w 3616827"/>
              <a:gd name="connsiteY0" fmla="*/ 996971 h 999591"/>
              <a:gd name="connsiteX1" fmla="*/ 129868 w 3616827"/>
              <a:gd name="connsiteY1" fmla="*/ 456387 h 999591"/>
              <a:gd name="connsiteX2" fmla="*/ 85533 w 3616827"/>
              <a:gd name="connsiteY2" fmla="*/ 27868 h 999591"/>
              <a:gd name="connsiteX3" fmla="*/ 1250580 w 3616827"/>
              <a:gd name="connsiteY3" fmla="*/ 200759 h 999591"/>
              <a:gd name="connsiteX4" fmla="*/ 2374329 w 3616827"/>
              <a:gd name="connsiteY4" fmla="*/ 345534 h 999591"/>
              <a:gd name="connsiteX5" fmla="*/ 2960519 w 3616827"/>
              <a:gd name="connsiteY5" fmla="*/ 428850 h 999591"/>
              <a:gd name="connsiteX6" fmla="*/ 3616825 w 3616827"/>
              <a:gd name="connsiteY6" fmla="*/ 530464 h 999591"/>
              <a:gd name="connsiteX7" fmla="*/ 3574049 w 3616827"/>
              <a:gd name="connsiteY7" fmla="*/ 853607 h 999591"/>
              <a:gd name="connsiteX8" fmla="*/ 3185895 w 3616827"/>
              <a:gd name="connsiteY8" fmla="*/ 913323 h 999591"/>
              <a:gd name="connsiteX9" fmla="*/ 2960723 w 3616827"/>
              <a:gd name="connsiteY9" fmla="*/ 934018 h 999591"/>
              <a:gd name="connsiteX10" fmla="*/ 2536486 w 3616827"/>
              <a:gd name="connsiteY10" fmla="*/ 861071 h 999591"/>
              <a:gd name="connsiteX11" fmla="*/ 2225577 w 3616827"/>
              <a:gd name="connsiteY11" fmla="*/ 775514 h 999591"/>
              <a:gd name="connsiteX12" fmla="*/ 1323533 w 3616827"/>
              <a:gd name="connsiteY12" fmla="*/ 695951 h 999591"/>
              <a:gd name="connsiteX13" fmla="*/ 390218 w 3616827"/>
              <a:gd name="connsiteY13" fmla="*/ 996971 h 999591"/>
              <a:gd name="connsiteX0" fmla="*/ 304685 w 3531294"/>
              <a:gd name="connsiteY0" fmla="*/ 996971 h 999591"/>
              <a:gd name="connsiteX1" fmla="*/ 44335 w 3531294"/>
              <a:gd name="connsiteY1" fmla="*/ 456387 h 999591"/>
              <a:gd name="connsiteX2" fmla="*/ 0 w 3531294"/>
              <a:gd name="connsiteY2" fmla="*/ 27868 h 999591"/>
              <a:gd name="connsiteX3" fmla="*/ 1165047 w 3531294"/>
              <a:gd name="connsiteY3" fmla="*/ 200759 h 999591"/>
              <a:gd name="connsiteX4" fmla="*/ 2288796 w 3531294"/>
              <a:gd name="connsiteY4" fmla="*/ 345534 h 999591"/>
              <a:gd name="connsiteX5" fmla="*/ 2874986 w 3531294"/>
              <a:gd name="connsiteY5" fmla="*/ 428850 h 999591"/>
              <a:gd name="connsiteX6" fmla="*/ 3531292 w 3531294"/>
              <a:gd name="connsiteY6" fmla="*/ 530464 h 999591"/>
              <a:gd name="connsiteX7" fmla="*/ 3488516 w 3531294"/>
              <a:gd name="connsiteY7" fmla="*/ 853607 h 999591"/>
              <a:gd name="connsiteX8" fmla="*/ 3100362 w 3531294"/>
              <a:gd name="connsiteY8" fmla="*/ 913323 h 999591"/>
              <a:gd name="connsiteX9" fmla="*/ 2875190 w 3531294"/>
              <a:gd name="connsiteY9" fmla="*/ 934018 h 999591"/>
              <a:gd name="connsiteX10" fmla="*/ 2450953 w 3531294"/>
              <a:gd name="connsiteY10" fmla="*/ 861071 h 999591"/>
              <a:gd name="connsiteX11" fmla="*/ 2140044 w 3531294"/>
              <a:gd name="connsiteY11" fmla="*/ 775514 h 999591"/>
              <a:gd name="connsiteX12" fmla="*/ 1238000 w 3531294"/>
              <a:gd name="connsiteY12" fmla="*/ 695951 h 999591"/>
              <a:gd name="connsiteX13" fmla="*/ 304685 w 3531294"/>
              <a:gd name="connsiteY13" fmla="*/ 996971 h 999591"/>
              <a:gd name="connsiteX0" fmla="*/ 304685 w 3531294"/>
              <a:gd name="connsiteY0" fmla="*/ 995409 h 998029"/>
              <a:gd name="connsiteX1" fmla="*/ 44335 w 3531294"/>
              <a:gd name="connsiteY1" fmla="*/ 454825 h 998029"/>
              <a:gd name="connsiteX2" fmla="*/ 0 w 3531294"/>
              <a:gd name="connsiteY2" fmla="*/ 26306 h 998029"/>
              <a:gd name="connsiteX3" fmla="*/ 1587639 w 3531294"/>
              <a:gd name="connsiteY3" fmla="*/ 217412 h 998029"/>
              <a:gd name="connsiteX4" fmla="*/ 2288796 w 3531294"/>
              <a:gd name="connsiteY4" fmla="*/ 343972 h 998029"/>
              <a:gd name="connsiteX5" fmla="*/ 2874986 w 3531294"/>
              <a:gd name="connsiteY5" fmla="*/ 427288 h 998029"/>
              <a:gd name="connsiteX6" fmla="*/ 3531292 w 3531294"/>
              <a:gd name="connsiteY6" fmla="*/ 528902 h 998029"/>
              <a:gd name="connsiteX7" fmla="*/ 3488516 w 3531294"/>
              <a:gd name="connsiteY7" fmla="*/ 852045 h 998029"/>
              <a:gd name="connsiteX8" fmla="*/ 3100362 w 3531294"/>
              <a:gd name="connsiteY8" fmla="*/ 911761 h 998029"/>
              <a:gd name="connsiteX9" fmla="*/ 2875190 w 3531294"/>
              <a:gd name="connsiteY9" fmla="*/ 932456 h 998029"/>
              <a:gd name="connsiteX10" fmla="*/ 2450953 w 3531294"/>
              <a:gd name="connsiteY10" fmla="*/ 859509 h 998029"/>
              <a:gd name="connsiteX11" fmla="*/ 2140044 w 3531294"/>
              <a:gd name="connsiteY11" fmla="*/ 773952 h 998029"/>
              <a:gd name="connsiteX12" fmla="*/ 1238000 w 3531294"/>
              <a:gd name="connsiteY12" fmla="*/ 694389 h 998029"/>
              <a:gd name="connsiteX13" fmla="*/ 304685 w 3531294"/>
              <a:gd name="connsiteY13" fmla="*/ 995409 h 998029"/>
              <a:gd name="connsiteX0" fmla="*/ 304685 w 3531294"/>
              <a:gd name="connsiteY0" fmla="*/ 969103 h 971723"/>
              <a:gd name="connsiteX1" fmla="*/ 44335 w 3531294"/>
              <a:gd name="connsiteY1" fmla="*/ 428519 h 971723"/>
              <a:gd name="connsiteX2" fmla="*/ 0 w 3531294"/>
              <a:gd name="connsiteY2" fmla="*/ 0 h 971723"/>
              <a:gd name="connsiteX3" fmla="*/ 1587639 w 3531294"/>
              <a:gd name="connsiteY3" fmla="*/ 191106 h 971723"/>
              <a:gd name="connsiteX4" fmla="*/ 2288796 w 3531294"/>
              <a:gd name="connsiteY4" fmla="*/ 317666 h 971723"/>
              <a:gd name="connsiteX5" fmla="*/ 2874986 w 3531294"/>
              <a:gd name="connsiteY5" fmla="*/ 400982 h 971723"/>
              <a:gd name="connsiteX6" fmla="*/ 3531292 w 3531294"/>
              <a:gd name="connsiteY6" fmla="*/ 502596 h 971723"/>
              <a:gd name="connsiteX7" fmla="*/ 3488516 w 3531294"/>
              <a:gd name="connsiteY7" fmla="*/ 825739 h 971723"/>
              <a:gd name="connsiteX8" fmla="*/ 3100362 w 3531294"/>
              <a:gd name="connsiteY8" fmla="*/ 885455 h 971723"/>
              <a:gd name="connsiteX9" fmla="*/ 2875190 w 3531294"/>
              <a:gd name="connsiteY9" fmla="*/ 906150 h 971723"/>
              <a:gd name="connsiteX10" fmla="*/ 2450953 w 3531294"/>
              <a:gd name="connsiteY10" fmla="*/ 833203 h 971723"/>
              <a:gd name="connsiteX11" fmla="*/ 2140044 w 3531294"/>
              <a:gd name="connsiteY11" fmla="*/ 747646 h 971723"/>
              <a:gd name="connsiteX12" fmla="*/ 1238000 w 3531294"/>
              <a:gd name="connsiteY12" fmla="*/ 668083 h 971723"/>
              <a:gd name="connsiteX13" fmla="*/ 304685 w 3531294"/>
              <a:gd name="connsiteY13" fmla="*/ 969103 h 971723"/>
              <a:gd name="connsiteX0" fmla="*/ 304685 w 3531294"/>
              <a:gd name="connsiteY0" fmla="*/ 969103 h 971723"/>
              <a:gd name="connsiteX1" fmla="*/ 44335 w 3531294"/>
              <a:gd name="connsiteY1" fmla="*/ 428519 h 971723"/>
              <a:gd name="connsiteX2" fmla="*/ 0 w 3531294"/>
              <a:gd name="connsiteY2" fmla="*/ 0 h 971723"/>
              <a:gd name="connsiteX3" fmla="*/ 1587639 w 3531294"/>
              <a:gd name="connsiteY3" fmla="*/ 191106 h 971723"/>
              <a:gd name="connsiteX4" fmla="*/ 2201363 w 3531294"/>
              <a:gd name="connsiteY4" fmla="*/ 317666 h 971723"/>
              <a:gd name="connsiteX5" fmla="*/ 2874986 w 3531294"/>
              <a:gd name="connsiteY5" fmla="*/ 400982 h 971723"/>
              <a:gd name="connsiteX6" fmla="*/ 3531292 w 3531294"/>
              <a:gd name="connsiteY6" fmla="*/ 502596 h 971723"/>
              <a:gd name="connsiteX7" fmla="*/ 3488516 w 3531294"/>
              <a:gd name="connsiteY7" fmla="*/ 825739 h 971723"/>
              <a:gd name="connsiteX8" fmla="*/ 3100362 w 3531294"/>
              <a:gd name="connsiteY8" fmla="*/ 885455 h 971723"/>
              <a:gd name="connsiteX9" fmla="*/ 2875190 w 3531294"/>
              <a:gd name="connsiteY9" fmla="*/ 906150 h 971723"/>
              <a:gd name="connsiteX10" fmla="*/ 2450953 w 3531294"/>
              <a:gd name="connsiteY10" fmla="*/ 833203 h 971723"/>
              <a:gd name="connsiteX11" fmla="*/ 2140044 w 3531294"/>
              <a:gd name="connsiteY11" fmla="*/ 747646 h 971723"/>
              <a:gd name="connsiteX12" fmla="*/ 1238000 w 3531294"/>
              <a:gd name="connsiteY12" fmla="*/ 668083 h 971723"/>
              <a:gd name="connsiteX13" fmla="*/ 304685 w 3531294"/>
              <a:gd name="connsiteY13" fmla="*/ 969103 h 971723"/>
              <a:gd name="connsiteX0" fmla="*/ 304685 w 3531294"/>
              <a:gd name="connsiteY0" fmla="*/ 969103 h 971723"/>
              <a:gd name="connsiteX1" fmla="*/ 44335 w 3531294"/>
              <a:gd name="connsiteY1" fmla="*/ 428519 h 971723"/>
              <a:gd name="connsiteX2" fmla="*/ 0 w 3531294"/>
              <a:gd name="connsiteY2" fmla="*/ 0 h 971723"/>
              <a:gd name="connsiteX3" fmla="*/ 1587639 w 3531294"/>
              <a:gd name="connsiteY3" fmla="*/ 191106 h 971723"/>
              <a:gd name="connsiteX4" fmla="*/ 2201363 w 3531294"/>
              <a:gd name="connsiteY4" fmla="*/ 317666 h 971723"/>
              <a:gd name="connsiteX5" fmla="*/ 2845842 w 3531294"/>
              <a:gd name="connsiteY5" fmla="*/ 379124 h 971723"/>
              <a:gd name="connsiteX6" fmla="*/ 3531292 w 3531294"/>
              <a:gd name="connsiteY6" fmla="*/ 502596 h 971723"/>
              <a:gd name="connsiteX7" fmla="*/ 3488516 w 3531294"/>
              <a:gd name="connsiteY7" fmla="*/ 825739 h 971723"/>
              <a:gd name="connsiteX8" fmla="*/ 3100362 w 3531294"/>
              <a:gd name="connsiteY8" fmla="*/ 885455 h 971723"/>
              <a:gd name="connsiteX9" fmla="*/ 2875190 w 3531294"/>
              <a:gd name="connsiteY9" fmla="*/ 906150 h 971723"/>
              <a:gd name="connsiteX10" fmla="*/ 2450953 w 3531294"/>
              <a:gd name="connsiteY10" fmla="*/ 833203 h 971723"/>
              <a:gd name="connsiteX11" fmla="*/ 2140044 w 3531294"/>
              <a:gd name="connsiteY11" fmla="*/ 747646 h 971723"/>
              <a:gd name="connsiteX12" fmla="*/ 1238000 w 3531294"/>
              <a:gd name="connsiteY12" fmla="*/ 668083 h 971723"/>
              <a:gd name="connsiteX13" fmla="*/ 304685 w 3531294"/>
              <a:gd name="connsiteY13" fmla="*/ 969103 h 971723"/>
              <a:gd name="connsiteX0" fmla="*/ 304685 w 3531294"/>
              <a:gd name="connsiteY0" fmla="*/ 969103 h 971723"/>
              <a:gd name="connsiteX1" fmla="*/ 44335 w 3531294"/>
              <a:gd name="connsiteY1" fmla="*/ 428519 h 971723"/>
              <a:gd name="connsiteX2" fmla="*/ 0 w 3531294"/>
              <a:gd name="connsiteY2" fmla="*/ 0 h 971723"/>
              <a:gd name="connsiteX3" fmla="*/ 1587639 w 3531294"/>
              <a:gd name="connsiteY3" fmla="*/ 191106 h 971723"/>
              <a:gd name="connsiteX4" fmla="*/ 2208649 w 3531294"/>
              <a:gd name="connsiteY4" fmla="*/ 303094 h 971723"/>
              <a:gd name="connsiteX5" fmla="*/ 2845842 w 3531294"/>
              <a:gd name="connsiteY5" fmla="*/ 379124 h 971723"/>
              <a:gd name="connsiteX6" fmla="*/ 3531292 w 3531294"/>
              <a:gd name="connsiteY6" fmla="*/ 502596 h 971723"/>
              <a:gd name="connsiteX7" fmla="*/ 3488516 w 3531294"/>
              <a:gd name="connsiteY7" fmla="*/ 825739 h 971723"/>
              <a:gd name="connsiteX8" fmla="*/ 3100362 w 3531294"/>
              <a:gd name="connsiteY8" fmla="*/ 885455 h 971723"/>
              <a:gd name="connsiteX9" fmla="*/ 2875190 w 3531294"/>
              <a:gd name="connsiteY9" fmla="*/ 906150 h 971723"/>
              <a:gd name="connsiteX10" fmla="*/ 2450953 w 3531294"/>
              <a:gd name="connsiteY10" fmla="*/ 833203 h 971723"/>
              <a:gd name="connsiteX11" fmla="*/ 2140044 w 3531294"/>
              <a:gd name="connsiteY11" fmla="*/ 747646 h 971723"/>
              <a:gd name="connsiteX12" fmla="*/ 1238000 w 3531294"/>
              <a:gd name="connsiteY12" fmla="*/ 668083 h 971723"/>
              <a:gd name="connsiteX13" fmla="*/ 304685 w 3531294"/>
              <a:gd name="connsiteY13" fmla="*/ 969103 h 97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1294" h="971723">
                <a:moveTo>
                  <a:pt x="304685" y="969103"/>
                </a:moveTo>
                <a:cubicBezTo>
                  <a:pt x="105741" y="929176"/>
                  <a:pt x="95116" y="590036"/>
                  <a:pt x="44335" y="428519"/>
                </a:cubicBezTo>
                <a:lnTo>
                  <a:pt x="0" y="0"/>
                </a:lnTo>
                <a:lnTo>
                  <a:pt x="1587639" y="191106"/>
                </a:lnTo>
                <a:cubicBezTo>
                  <a:pt x="1955747" y="241622"/>
                  <a:pt x="1998949" y="271758"/>
                  <a:pt x="2208649" y="303094"/>
                </a:cubicBezTo>
                <a:cubicBezTo>
                  <a:pt x="2418349" y="334430"/>
                  <a:pt x="2553156" y="324894"/>
                  <a:pt x="2845842" y="379124"/>
                </a:cubicBezTo>
                <a:cubicBezTo>
                  <a:pt x="3067615" y="410960"/>
                  <a:pt x="3532439" y="422124"/>
                  <a:pt x="3531292" y="502596"/>
                </a:cubicBezTo>
                <a:lnTo>
                  <a:pt x="3488516" y="825739"/>
                </a:lnTo>
                <a:cubicBezTo>
                  <a:pt x="3404876" y="894525"/>
                  <a:pt x="3200095" y="870809"/>
                  <a:pt x="3100362" y="885455"/>
                </a:cubicBezTo>
                <a:cubicBezTo>
                  <a:pt x="3000629" y="900101"/>
                  <a:pt x="2983425" y="914859"/>
                  <a:pt x="2875190" y="906150"/>
                </a:cubicBezTo>
                <a:cubicBezTo>
                  <a:pt x="2766955" y="897441"/>
                  <a:pt x="2573477" y="859620"/>
                  <a:pt x="2450953" y="833203"/>
                </a:cubicBezTo>
                <a:cubicBezTo>
                  <a:pt x="2328429" y="806786"/>
                  <a:pt x="2342203" y="770190"/>
                  <a:pt x="2140044" y="747646"/>
                </a:cubicBezTo>
                <a:cubicBezTo>
                  <a:pt x="1937885" y="725102"/>
                  <a:pt x="1534961" y="650839"/>
                  <a:pt x="1238000" y="668083"/>
                </a:cubicBezTo>
                <a:cubicBezTo>
                  <a:pt x="969376" y="578029"/>
                  <a:pt x="503629" y="1009030"/>
                  <a:pt x="304685" y="969103"/>
                </a:cubicBezTo>
                <a:close/>
              </a:path>
            </a:pathLst>
          </a:custGeom>
          <a:noFill/>
          <a:ln>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83" name="Freeform: Shape 82">
            <a:extLst>
              <a:ext uri="{FF2B5EF4-FFF2-40B4-BE49-F238E27FC236}">
                <a16:creationId xmlns:a16="http://schemas.microsoft.com/office/drawing/2014/main" id="{6189793E-4E44-75E5-324C-52102CEF15BE}"/>
              </a:ext>
            </a:extLst>
          </p:cNvPr>
          <p:cNvSpPr/>
          <p:nvPr/>
        </p:nvSpPr>
        <p:spPr>
          <a:xfrm>
            <a:off x="5424591" y="1588"/>
            <a:ext cx="2074743" cy="881013"/>
          </a:xfrm>
          <a:custGeom>
            <a:avLst/>
            <a:gdLst>
              <a:gd name="connsiteX0" fmla="*/ 0 w 203847"/>
              <a:gd name="connsiteY0" fmla="*/ 113572 h 113572"/>
              <a:gd name="connsiteX1" fmla="*/ 2912 w 203847"/>
              <a:gd name="connsiteY1" fmla="*/ 96099 h 113572"/>
              <a:gd name="connsiteX2" fmla="*/ 14560 w 203847"/>
              <a:gd name="connsiteY2" fmla="*/ 46594 h 113572"/>
              <a:gd name="connsiteX3" fmla="*/ 20385 w 203847"/>
              <a:gd name="connsiteY3" fmla="*/ 26209 h 113572"/>
              <a:gd name="connsiteX4" fmla="*/ 32033 w 203847"/>
              <a:gd name="connsiteY4" fmla="*/ 14561 h 113572"/>
              <a:gd name="connsiteX5" fmla="*/ 55330 w 203847"/>
              <a:gd name="connsiteY5" fmla="*/ 0 h 113572"/>
              <a:gd name="connsiteX6" fmla="*/ 203847 w 203847"/>
              <a:gd name="connsiteY6" fmla="*/ 8736 h 113572"/>
              <a:gd name="connsiteX0" fmla="*/ 0 w 1357039"/>
              <a:gd name="connsiteY0" fmla="*/ 113572 h 165990"/>
              <a:gd name="connsiteX1" fmla="*/ 2912 w 1357039"/>
              <a:gd name="connsiteY1" fmla="*/ 96099 h 165990"/>
              <a:gd name="connsiteX2" fmla="*/ 14560 w 1357039"/>
              <a:gd name="connsiteY2" fmla="*/ 46594 h 165990"/>
              <a:gd name="connsiteX3" fmla="*/ 20385 w 1357039"/>
              <a:gd name="connsiteY3" fmla="*/ 26209 h 165990"/>
              <a:gd name="connsiteX4" fmla="*/ 32033 w 1357039"/>
              <a:gd name="connsiteY4" fmla="*/ 14561 h 165990"/>
              <a:gd name="connsiteX5" fmla="*/ 55330 w 1357039"/>
              <a:gd name="connsiteY5" fmla="*/ 0 h 165990"/>
              <a:gd name="connsiteX6" fmla="*/ 1357039 w 1357039"/>
              <a:gd name="connsiteY6" fmla="*/ 165990 h 165990"/>
              <a:gd name="connsiteX0" fmla="*/ 0 w 1359205"/>
              <a:gd name="connsiteY0" fmla="*/ 113572 h 167824"/>
              <a:gd name="connsiteX1" fmla="*/ 2912 w 1359205"/>
              <a:gd name="connsiteY1" fmla="*/ 96099 h 167824"/>
              <a:gd name="connsiteX2" fmla="*/ 14560 w 1359205"/>
              <a:gd name="connsiteY2" fmla="*/ 46594 h 167824"/>
              <a:gd name="connsiteX3" fmla="*/ 20385 w 1359205"/>
              <a:gd name="connsiteY3" fmla="*/ 26209 h 167824"/>
              <a:gd name="connsiteX4" fmla="*/ 32033 w 1359205"/>
              <a:gd name="connsiteY4" fmla="*/ 14561 h 167824"/>
              <a:gd name="connsiteX5" fmla="*/ 55330 w 1359205"/>
              <a:gd name="connsiteY5" fmla="*/ 0 h 167824"/>
              <a:gd name="connsiteX6" fmla="*/ 1214346 w 1359205"/>
              <a:gd name="connsiteY6" fmla="*/ 151429 h 167824"/>
              <a:gd name="connsiteX7" fmla="*/ 1357039 w 1359205"/>
              <a:gd name="connsiteY7" fmla="*/ 165990 h 167824"/>
              <a:gd name="connsiteX0" fmla="*/ 0 w 1296994"/>
              <a:gd name="connsiteY0" fmla="*/ 113572 h 530003"/>
              <a:gd name="connsiteX1" fmla="*/ 2912 w 1296994"/>
              <a:gd name="connsiteY1" fmla="*/ 96099 h 530003"/>
              <a:gd name="connsiteX2" fmla="*/ 14560 w 1296994"/>
              <a:gd name="connsiteY2" fmla="*/ 46594 h 530003"/>
              <a:gd name="connsiteX3" fmla="*/ 20385 w 1296994"/>
              <a:gd name="connsiteY3" fmla="*/ 26209 h 530003"/>
              <a:gd name="connsiteX4" fmla="*/ 32033 w 1296994"/>
              <a:gd name="connsiteY4" fmla="*/ 14561 h 530003"/>
              <a:gd name="connsiteX5" fmla="*/ 55330 w 1296994"/>
              <a:gd name="connsiteY5" fmla="*/ 0 h 530003"/>
              <a:gd name="connsiteX6" fmla="*/ 1214346 w 1296994"/>
              <a:gd name="connsiteY6" fmla="*/ 151429 h 530003"/>
              <a:gd name="connsiteX7" fmla="*/ 1173576 w 1296994"/>
              <a:gd name="connsiteY7" fmla="*/ 530003 h 530003"/>
              <a:gd name="connsiteX0" fmla="*/ 0 w 1214346"/>
              <a:gd name="connsiteY0" fmla="*/ 113572 h 530003"/>
              <a:gd name="connsiteX1" fmla="*/ 2912 w 1214346"/>
              <a:gd name="connsiteY1" fmla="*/ 96099 h 530003"/>
              <a:gd name="connsiteX2" fmla="*/ 14560 w 1214346"/>
              <a:gd name="connsiteY2" fmla="*/ 46594 h 530003"/>
              <a:gd name="connsiteX3" fmla="*/ 20385 w 1214346"/>
              <a:gd name="connsiteY3" fmla="*/ 26209 h 530003"/>
              <a:gd name="connsiteX4" fmla="*/ 32033 w 1214346"/>
              <a:gd name="connsiteY4" fmla="*/ 14561 h 530003"/>
              <a:gd name="connsiteX5" fmla="*/ 55330 w 1214346"/>
              <a:gd name="connsiteY5" fmla="*/ 0 h 530003"/>
              <a:gd name="connsiteX6" fmla="*/ 1214346 w 1214346"/>
              <a:gd name="connsiteY6" fmla="*/ 151429 h 530003"/>
              <a:gd name="connsiteX7" fmla="*/ 1173576 w 1214346"/>
              <a:gd name="connsiteY7" fmla="*/ 530003 h 530003"/>
              <a:gd name="connsiteX0" fmla="*/ 241187 w 1225477"/>
              <a:gd name="connsiteY0" fmla="*/ 1016324 h 1016324"/>
              <a:gd name="connsiteX1" fmla="*/ 14043 w 1225477"/>
              <a:gd name="connsiteY1" fmla="*/ 96099 h 1016324"/>
              <a:gd name="connsiteX2" fmla="*/ 25691 w 1225477"/>
              <a:gd name="connsiteY2" fmla="*/ 46594 h 1016324"/>
              <a:gd name="connsiteX3" fmla="*/ 31516 w 1225477"/>
              <a:gd name="connsiteY3" fmla="*/ 26209 h 1016324"/>
              <a:gd name="connsiteX4" fmla="*/ 43164 w 1225477"/>
              <a:gd name="connsiteY4" fmla="*/ 14561 h 1016324"/>
              <a:gd name="connsiteX5" fmla="*/ 66461 w 1225477"/>
              <a:gd name="connsiteY5" fmla="*/ 0 h 1016324"/>
              <a:gd name="connsiteX6" fmla="*/ 1225477 w 1225477"/>
              <a:gd name="connsiteY6" fmla="*/ 151429 h 1016324"/>
              <a:gd name="connsiteX7" fmla="*/ 1184707 w 1225477"/>
              <a:gd name="connsiteY7" fmla="*/ 530003 h 1016324"/>
              <a:gd name="connsiteX0" fmla="*/ 347560 w 1331850"/>
              <a:gd name="connsiteY0" fmla="*/ 1016324 h 1016324"/>
              <a:gd name="connsiteX1" fmla="*/ 6845 w 1331850"/>
              <a:gd name="connsiteY1" fmla="*/ 594068 h 1016324"/>
              <a:gd name="connsiteX2" fmla="*/ 120416 w 1331850"/>
              <a:gd name="connsiteY2" fmla="*/ 96099 h 1016324"/>
              <a:gd name="connsiteX3" fmla="*/ 132064 w 1331850"/>
              <a:gd name="connsiteY3" fmla="*/ 46594 h 1016324"/>
              <a:gd name="connsiteX4" fmla="*/ 137889 w 1331850"/>
              <a:gd name="connsiteY4" fmla="*/ 26209 h 1016324"/>
              <a:gd name="connsiteX5" fmla="*/ 149537 w 1331850"/>
              <a:gd name="connsiteY5" fmla="*/ 14561 h 1016324"/>
              <a:gd name="connsiteX6" fmla="*/ 172834 w 1331850"/>
              <a:gd name="connsiteY6" fmla="*/ 0 h 1016324"/>
              <a:gd name="connsiteX7" fmla="*/ 1331850 w 1331850"/>
              <a:gd name="connsiteY7" fmla="*/ 151429 h 1016324"/>
              <a:gd name="connsiteX8" fmla="*/ 1291080 w 1331850"/>
              <a:gd name="connsiteY8" fmla="*/ 530003 h 1016324"/>
              <a:gd name="connsiteX0" fmla="*/ 346602 w 1330892"/>
              <a:gd name="connsiteY0" fmla="*/ 1016324 h 1016324"/>
              <a:gd name="connsiteX1" fmla="*/ 5887 w 1330892"/>
              <a:gd name="connsiteY1" fmla="*/ 594068 h 1016324"/>
              <a:gd name="connsiteX2" fmla="*/ 131106 w 1330892"/>
              <a:gd name="connsiteY2" fmla="*/ 46594 h 1016324"/>
              <a:gd name="connsiteX3" fmla="*/ 136931 w 1330892"/>
              <a:gd name="connsiteY3" fmla="*/ 26209 h 1016324"/>
              <a:gd name="connsiteX4" fmla="*/ 148579 w 1330892"/>
              <a:gd name="connsiteY4" fmla="*/ 14561 h 1016324"/>
              <a:gd name="connsiteX5" fmla="*/ 171876 w 1330892"/>
              <a:gd name="connsiteY5" fmla="*/ 0 h 1016324"/>
              <a:gd name="connsiteX6" fmla="*/ 1330892 w 1330892"/>
              <a:gd name="connsiteY6" fmla="*/ 151429 h 1016324"/>
              <a:gd name="connsiteX7" fmla="*/ 1290122 w 1330892"/>
              <a:gd name="connsiteY7" fmla="*/ 530003 h 1016324"/>
              <a:gd name="connsiteX0" fmla="*/ 346667 w 1330957"/>
              <a:gd name="connsiteY0" fmla="*/ 1020511 h 1020511"/>
              <a:gd name="connsiteX1" fmla="*/ 5952 w 1330957"/>
              <a:gd name="connsiteY1" fmla="*/ 598255 h 1020511"/>
              <a:gd name="connsiteX2" fmla="*/ 131171 w 1330957"/>
              <a:gd name="connsiteY2" fmla="*/ 50781 h 1020511"/>
              <a:gd name="connsiteX3" fmla="*/ 148644 w 1330957"/>
              <a:gd name="connsiteY3" fmla="*/ 18748 h 1020511"/>
              <a:gd name="connsiteX4" fmla="*/ 171941 w 1330957"/>
              <a:gd name="connsiteY4" fmla="*/ 4187 h 1020511"/>
              <a:gd name="connsiteX5" fmla="*/ 1330957 w 1330957"/>
              <a:gd name="connsiteY5" fmla="*/ 155616 h 1020511"/>
              <a:gd name="connsiteX6" fmla="*/ 1290187 w 1330957"/>
              <a:gd name="connsiteY6" fmla="*/ 534190 h 1020511"/>
              <a:gd name="connsiteX0" fmla="*/ 346806 w 1331096"/>
              <a:gd name="connsiteY0" fmla="*/ 1036819 h 1036819"/>
              <a:gd name="connsiteX1" fmla="*/ 6091 w 1331096"/>
              <a:gd name="connsiteY1" fmla="*/ 614563 h 1036819"/>
              <a:gd name="connsiteX2" fmla="*/ 131310 w 1331096"/>
              <a:gd name="connsiteY2" fmla="*/ 67089 h 1036819"/>
              <a:gd name="connsiteX3" fmla="*/ 172080 w 1331096"/>
              <a:gd name="connsiteY3" fmla="*/ 20495 h 1036819"/>
              <a:gd name="connsiteX4" fmla="*/ 1331096 w 1331096"/>
              <a:gd name="connsiteY4" fmla="*/ 171924 h 1036819"/>
              <a:gd name="connsiteX5" fmla="*/ 1290326 w 1331096"/>
              <a:gd name="connsiteY5" fmla="*/ 550498 h 1036819"/>
              <a:gd name="connsiteX0" fmla="*/ 359697 w 1343987"/>
              <a:gd name="connsiteY0" fmla="*/ 1016324 h 1016324"/>
              <a:gd name="connsiteX1" fmla="*/ 18982 w 1343987"/>
              <a:gd name="connsiteY1" fmla="*/ 594068 h 1016324"/>
              <a:gd name="connsiteX2" fmla="*/ 184971 w 1343987"/>
              <a:gd name="connsiteY2" fmla="*/ 0 h 1016324"/>
              <a:gd name="connsiteX3" fmla="*/ 1343987 w 1343987"/>
              <a:gd name="connsiteY3" fmla="*/ 151429 h 1016324"/>
              <a:gd name="connsiteX4" fmla="*/ 1303217 w 1343987"/>
              <a:gd name="connsiteY4" fmla="*/ 530003 h 1016324"/>
              <a:gd name="connsiteX0" fmla="*/ 347852 w 1332142"/>
              <a:gd name="connsiteY0" fmla="*/ 1045585 h 1045585"/>
              <a:gd name="connsiteX1" fmla="*/ 7137 w 1332142"/>
              <a:gd name="connsiteY1" fmla="*/ 623329 h 1045585"/>
              <a:gd name="connsiteX2" fmla="*/ 120711 w 1332142"/>
              <a:gd name="connsiteY2" fmla="*/ 61293 h 1045585"/>
              <a:gd name="connsiteX3" fmla="*/ 173126 w 1332142"/>
              <a:gd name="connsiteY3" fmla="*/ 29261 h 1045585"/>
              <a:gd name="connsiteX4" fmla="*/ 1332142 w 1332142"/>
              <a:gd name="connsiteY4" fmla="*/ 180690 h 1045585"/>
              <a:gd name="connsiteX5" fmla="*/ 1291372 w 1332142"/>
              <a:gd name="connsiteY5" fmla="*/ 559264 h 1045585"/>
              <a:gd name="connsiteX0" fmla="*/ 347852 w 1332142"/>
              <a:gd name="connsiteY0" fmla="*/ 1024450 h 1024450"/>
              <a:gd name="connsiteX1" fmla="*/ 7137 w 1332142"/>
              <a:gd name="connsiteY1" fmla="*/ 602194 h 1024450"/>
              <a:gd name="connsiteX2" fmla="*/ 120711 w 1332142"/>
              <a:gd name="connsiteY2" fmla="*/ 40158 h 1024450"/>
              <a:gd name="connsiteX3" fmla="*/ 173126 w 1332142"/>
              <a:gd name="connsiteY3" fmla="*/ 8126 h 1024450"/>
              <a:gd name="connsiteX4" fmla="*/ 1332142 w 1332142"/>
              <a:gd name="connsiteY4" fmla="*/ 159555 h 1024450"/>
              <a:gd name="connsiteX5" fmla="*/ 1291372 w 1332142"/>
              <a:gd name="connsiteY5" fmla="*/ 538129 h 1024450"/>
              <a:gd name="connsiteX0" fmla="*/ 348773 w 1333063"/>
              <a:gd name="connsiteY0" fmla="*/ 1020147 h 1020147"/>
              <a:gd name="connsiteX1" fmla="*/ 8058 w 1333063"/>
              <a:gd name="connsiteY1" fmla="*/ 597891 h 1020147"/>
              <a:gd name="connsiteX2" fmla="*/ 104160 w 1333063"/>
              <a:gd name="connsiteY2" fmla="*/ 85361 h 1020147"/>
              <a:gd name="connsiteX3" fmla="*/ 174047 w 1333063"/>
              <a:gd name="connsiteY3" fmla="*/ 3823 h 1020147"/>
              <a:gd name="connsiteX4" fmla="*/ 1333063 w 1333063"/>
              <a:gd name="connsiteY4" fmla="*/ 155252 h 1020147"/>
              <a:gd name="connsiteX5" fmla="*/ 1292293 w 1333063"/>
              <a:gd name="connsiteY5" fmla="*/ 533826 h 1020147"/>
              <a:gd name="connsiteX0" fmla="*/ 348773 w 1333063"/>
              <a:gd name="connsiteY0" fmla="*/ 1016324 h 1016324"/>
              <a:gd name="connsiteX1" fmla="*/ 8058 w 1333063"/>
              <a:gd name="connsiteY1" fmla="*/ 594068 h 1016324"/>
              <a:gd name="connsiteX2" fmla="*/ 104160 w 1333063"/>
              <a:gd name="connsiteY2" fmla="*/ 81538 h 1016324"/>
              <a:gd name="connsiteX3" fmla="*/ 174047 w 1333063"/>
              <a:gd name="connsiteY3" fmla="*/ 0 h 1016324"/>
              <a:gd name="connsiteX4" fmla="*/ 1333063 w 1333063"/>
              <a:gd name="connsiteY4" fmla="*/ 151429 h 1016324"/>
              <a:gd name="connsiteX5" fmla="*/ 1292293 w 1333063"/>
              <a:gd name="connsiteY5" fmla="*/ 530003 h 1016324"/>
              <a:gd name="connsiteX0" fmla="*/ 340715 w 1325005"/>
              <a:gd name="connsiteY0" fmla="*/ 1016324 h 1016324"/>
              <a:gd name="connsiteX1" fmla="*/ 0 w 1325005"/>
              <a:gd name="connsiteY1" fmla="*/ 594068 h 1016324"/>
              <a:gd name="connsiteX2" fmla="*/ 96102 w 1325005"/>
              <a:gd name="connsiteY2" fmla="*/ 81538 h 1016324"/>
              <a:gd name="connsiteX3" fmla="*/ 165989 w 1325005"/>
              <a:gd name="connsiteY3" fmla="*/ 0 h 1016324"/>
              <a:gd name="connsiteX4" fmla="*/ 1325005 w 1325005"/>
              <a:gd name="connsiteY4" fmla="*/ 151429 h 1016324"/>
              <a:gd name="connsiteX5" fmla="*/ 1284235 w 1325005"/>
              <a:gd name="connsiteY5" fmla="*/ 530003 h 1016324"/>
              <a:gd name="connsiteX0" fmla="*/ 340715 w 1325005"/>
              <a:gd name="connsiteY0" fmla="*/ 1016324 h 1016324"/>
              <a:gd name="connsiteX1" fmla="*/ 0 w 1325005"/>
              <a:gd name="connsiteY1" fmla="*/ 594068 h 1016324"/>
              <a:gd name="connsiteX2" fmla="*/ 96102 w 1325005"/>
              <a:gd name="connsiteY2" fmla="*/ 81538 h 1016324"/>
              <a:gd name="connsiteX3" fmla="*/ 165989 w 1325005"/>
              <a:gd name="connsiteY3" fmla="*/ 0 h 1016324"/>
              <a:gd name="connsiteX4" fmla="*/ 1325005 w 1325005"/>
              <a:gd name="connsiteY4" fmla="*/ 151429 h 1016324"/>
              <a:gd name="connsiteX5" fmla="*/ 1284235 w 1325005"/>
              <a:gd name="connsiteY5" fmla="*/ 530003 h 1016324"/>
              <a:gd name="connsiteX0" fmla="*/ 340715 w 1325005"/>
              <a:gd name="connsiteY0" fmla="*/ 1016324 h 1016324"/>
              <a:gd name="connsiteX1" fmla="*/ 0 w 1325005"/>
              <a:gd name="connsiteY1" fmla="*/ 594068 h 1016324"/>
              <a:gd name="connsiteX2" fmla="*/ 165989 w 1325005"/>
              <a:gd name="connsiteY2" fmla="*/ 0 h 1016324"/>
              <a:gd name="connsiteX3" fmla="*/ 1325005 w 1325005"/>
              <a:gd name="connsiteY3" fmla="*/ 151429 h 1016324"/>
              <a:gd name="connsiteX4" fmla="*/ 1284235 w 1325005"/>
              <a:gd name="connsiteY4" fmla="*/ 530003 h 1016324"/>
              <a:gd name="connsiteX0" fmla="*/ 340715 w 1325005"/>
              <a:gd name="connsiteY0" fmla="*/ 984302 h 984302"/>
              <a:gd name="connsiteX1" fmla="*/ 0 w 1325005"/>
              <a:gd name="connsiteY1" fmla="*/ 562046 h 984302"/>
              <a:gd name="connsiteX2" fmla="*/ 358120 w 1325005"/>
              <a:gd name="connsiteY2" fmla="*/ 0 h 984302"/>
              <a:gd name="connsiteX3" fmla="*/ 1325005 w 1325005"/>
              <a:gd name="connsiteY3" fmla="*/ 119407 h 984302"/>
              <a:gd name="connsiteX4" fmla="*/ 1284235 w 1325005"/>
              <a:gd name="connsiteY4" fmla="*/ 497981 h 984302"/>
              <a:gd name="connsiteX0" fmla="*/ 113004 w 1097294"/>
              <a:gd name="connsiteY0" fmla="*/ 984302 h 984302"/>
              <a:gd name="connsiteX1" fmla="*/ 0 w 1097294"/>
              <a:gd name="connsiteY1" fmla="*/ 384148 h 984302"/>
              <a:gd name="connsiteX2" fmla="*/ 130409 w 1097294"/>
              <a:gd name="connsiteY2" fmla="*/ 0 h 984302"/>
              <a:gd name="connsiteX3" fmla="*/ 1097294 w 1097294"/>
              <a:gd name="connsiteY3" fmla="*/ 119407 h 984302"/>
              <a:gd name="connsiteX4" fmla="*/ 1056524 w 1097294"/>
              <a:gd name="connsiteY4" fmla="*/ 497981 h 984302"/>
              <a:gd name="connsiteX0" fmla="*/ 0 w 1097294"/>
              <a:gd name="connsiteY0" fmla="*/ 384148 h 497981"/>
              <a:gd name="connsiteX1" fmla="*/ 130409 w 1097294"/>
              <a:gd name="connsiteY1" fmla="*/ 0 h 497981"/>
              <a:gd name="connsiteX2" fmla="*/ 1097294 w 1097294"/>
              <a:gd name="connsiteY2" fmla="*/ 119407 h 497981"/>
              <a:gd name="connsiteX3" fmla="*/ 1056524 w 1097294"/>
              <a:gd name="connsiteY3" fmla="*/ 497981 h 497981"/>
              <a:gd name="connsiteX0" fmla="*/ 0 w 1097294"/>
              <a:gd name="connsiteY0" fmla="*/ 384148 h 384148"/>
              <a:gd name="connsiteX1" fmla="*/ 130409 w 1097294"/>
              <a:gd name="connsiteY1" fmla="*/ 0 h 384148"/>
              <a:gd name="connsiteX2" fmla="*/ 1097294 w 1097294"/>
              <a:gd name="connsiteY2" fmla="*/ 119407 h 384148"/>
              <a:gd name="connsiteX3" fmla="*/ 1060082 w 1097294"/>
              <a:gd name="connsiteY3" fmla="*/ 352104 h 384148"/>
              <a:gd name="connsiteX0" fmla="*/ 0 w 4489082"/>
              <a:gd name="connsiteY0" fmla="*/ 384148 h 923604"/>
              <a:gd name="connsiteX1" fmla="*/ 130409 w 4489082"/>
              <a:gd name="connsiteY1" fmla="*/ 0 h 923604"/>
              <a:gd name="connsiteX2" fmla="*/ 1097294 w 4489082"/>
              <a:gd name="connsiteY2" fmla="*/ 119407 h 923604"/>
              <a:gd name="connsiteX3" fmla="*/ 4489082 w 4489082"/>
              <a:gd name="connsiteY3" fmla="*/ 923604 h 923604"/>
              <a:gd name="connsiteX0" fmla="*/ 2235601 w 4358673"/>
              <a:gd name="connsiteY0" fmla="*/ 0 h 2242526"/>
              <a:gd name="connsiteX1" fmla="*/ 0 w 4358673"/>
              <a:gd name="connsiteY1" fmla="*/ 1318922 h 2242526"/>
              <a:gd name="connsiteX2" fmla="*/ 966885 w 4358673"/>
              <a:gd name="connsiteY2" fmla="*/ 1438329 h 2242526"/>
              <a:gd name="connsiteX3" fmla="*/ 4358673 w 4358673"/>
              <a:gd name="connsiteY3" fmla="*/ 2242526 h 2242526"/>
              <a:gd name="connsiteX0" fmla="*/ 1317400 w 3440472"/>
              <a:gd name="connsiteY0" fmla="*/ 0 h 2242526"/>
              <a:gd name="connsiteX1" fmla="*/ 224799 w 3440472"/>
              <a:gd name="connsiteY1" fmla="*/ 278792 h 2242526"/>
              <a:gd name="connsiteX2" fmla="*/ 48684 w 3440472"/>
              <a:gd name="connsiteY2" fmla="*/ 1438329 h 2242526"/>
              <a:gd name="connsiteX3" fmla="*/ 3440472 w 3440472"/>
              <a:gd name="connsiteY3" fmla="*/ 2242526 h 2242526"/>
              <a:gd name="connsiteX0" fmla="*/ 1092601 w 3215673"/>
              <a:gd name="connsiteY0" fmla="*/ 0 h 2242526"/>
              <a:gd name="connsiteX1" fmla="*/ 0 w 3215673"/>
              <a:gd name="connsiteY1" fmla="*/ 278792 h 2242526"/>
              <a:gd name="connsiteX2" fmla="*/ 841155 w 3215673"/>
              <a:gd name="connsiteY2" fmla="*/ 1826949 h 2242526"/>
              <a:gd name="connsiteX3" fmla="*/ 3215673 w 3215673"/>
              <a:gd name="connsiteY3" fmla="*/ 2242526 h 2242526"/>
              <a:gd name="connsiteX0" fmla="*/ 1092601 w 3215673"/>
              <a:gd name="connsiteY0" fmla="*/ 0 h 2242526"/>
              <a:gd name="connsiteX1" fmla="*/ 0 w 3215673"/>
              <a:gd name="connsiteY1" fmla="*/ 278792 h 2242526"/>
              <a:gd name="connsiteX2" fmla="*/ 841155 w 3215673"/>
              <a:gd name="connsiteY2" fmla="*/ 1826949 h 2242526"/>
              <a:gd name="connsiteX3" fmla="*/ 3215673 w 3215673"/>
              <a:gd name="connsiteY3" fmla="*/ 2242526 h 2242526"/>
              <a:gd name="connsiteX0" fmla="*/ 0 w 3215673"/>
              <a:gd name="connsiteY0" fmla="*/ 0 h 1963734"/>
              <a:gd name="connsiteX1" fmla="*/ 841155 w 3215673"/>
              <a:gd name="connsiteY1" fmla="*/ 1548157 h 1963734"/>
              <a:gd name="connsiteX2" fmla="*/ 3215673 w 3215673"/>
              <a:gd name="connsiteY2" fmla="*/ 1963734 h 1963734"/>
              <a:gd name="connsiteX0" fmla="*/ 0 w 3215673"/>
              <a:gd name="connsiteY0" fmla="*/ 0 h 1963734"/>
              <a:gd name="connsiteX1" fmla="*/ 448496 w 3215673"/>
              <a:gd name="connsiteY1" fmla="*/ 788688 h 1963734"/>
              <a:gd name="connsiteX2" fmla="*/ 841155 w 3215673"/>
              <a:gd name="connsiteY2" fmla="*/ 1548157 h 1963734"/>
              <a:gd name="connsiteX3" fmla="*/ 3215673 w 3215673"/>
              <a:gd name="connsiteY3" fmla="*/ 1963734 h 1963734"/>
              <a:gd name="connsiteX0" fmla="*/ 0 w 2767177"/>
              <a:gd name="connsiteY0" fmla="*/ 0 h 1175046"/>
              <a:gd name="connsiteX1" fmla="*/ 392659 w 2767177"/>
              <a:gd name="connsiteY1" fmla="*/ 759469 h 1175046"/>
              <a:gd name="connsiteX2" fmla="*/ 2767177 w 2767177"/>
              <a:gd name="connsiteY2" fmla="*/ 1175046 h 1175046"/>
            </a:gdLst>
            <a:ahLst/>
            <a:cxnLst>
              <a:cxn ang="0">
                <a:pos x="connsiteX0" y="connsiteY0"/>
              </a:cxn>
              <a:cxn ang="0">
                <a:pos x="connsiteX1" y="connsiteY1"/>
              </a:cxn>
              <a:cxn ang="0">
                <a:pos x="connsiteX2" y="connsiteY2"/>
              </a:cxn>
            </a:cxnLst>
            <a:rect l="l" t="t" r="r" b="b"/>
            <a:pathLst>
              <a:path w="2767177" h="1175046">
                <a:moveTo>
                  <a:pt x="0" y="0"/>
                </a:moveTo>
                <a:lnTo>
                  <a:pt x="392659" y="759469"/>
                </a:lnTo>
                <a:lnTo>
                  <a:pt x="2767177" y="1175046"/>
                </a:lnTo>
              </a:path>
            </a:pathLst>
          </a:custGeom>
          <a:noFill/>
          <a:ln>
            <a:solidFill>
              <a:schemeClr val="bg1">
                <a:lumMod val="6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12" name="Freeform: Shape 11">
            <a:extLst>
              <a:ext uri="{FF2B5EF4-FFF2-40B4-BE49-F238E27FC236}">
                <a16:creationId xmlns:a16="http://schemas.microsoft.com/office/drawing/2014/main" id="{123F7485-49A7-6B98-04FE-F231440D7135}"/>
              </a:ext>
            </a:extLst>
          </p:cNvPr>
          <p:cNvSpPr/>
          <p:nvPr/>
        </p:nvSpPr>
        <p:spPr>
          <a:xfrm>
            <a:off x="7433659" y="756071"/>
            <a:ext cx="1784795" cy="742698"/>
          </a:xfrm>
          <a:custGeom>
            <a:avLst/>
            <a:gdLst>
              <a:gd name="connsiteX0" fmla="*/ 541538 w 604767"/>
              <a:gd name="connsiteY0" fmla="*/ 133165 h 310719"/>
              <a:gd name="connsiteX1" fmla="*/ 585926 w 604767"/>
              <a:gd name="connsiteY1" fmla="*/ 115410 h 310719"/>
              <a:gd name="connsiteX2" fmla="*/ 603682 w 604767"/>
              <a:gd name="connsiteY2" fmla="*/ 97655 h 310719"/>
              <a:gd name="connsiteX3" fmla="*/ 541538 w 604767"/>
              <a:gd name="connsiteY3" fmla="*/ 62144 h 310719"/>
              <a:gd name="connsiteX4" fmla="*/ 284086 w 604767"/>
              <a:gd name="connsiteY4" fmla="*/ 0 h 310719"/>
              <a:gd name="connsiteX5" fmla="*/ 71022 w 604767"/>
              <a:gd name="connsiteY5" fmla="*/ 53266 h 310719"/>
              <a:gd name="connsiteX6" fmla="*/ 44389 w 604767"/>
              <a:gd name="connsiteY6" fmla="*/ 195309 h 310719"/>
              <a:gd name="connsiteX7" fmla="*/ 8878 w 604767"/>
              <a:gd name="connsiteY7" fmla="*/ 301841 h 310719"/>
              <a:gd name="connsiteX8" fmla="*/ 0 w 604767"/>
              <a:gd name="connsiteY8" fmla="*/ 310719 h 310719"/>
              <a:gd name="connsiteX0" fmla="*/ 541538 w 1438213"/>
              <a:gd name="connsiteY0" fmla="*/ 133165 h 310719"/>
              <a:gd name="connsiteX1" fmla="*/ 585926 w 1438213"/>
              <a:gd name="connsiteY1" fmla="*/ 115410 h 310719"/>
              <a:gd name="connsiteX2" fmla="*/ 1438183 w 1438213"/>
              <a:gd name="connsiteY2" fmla="*/ 159799 h 310719"/>
              <a:gd name="connsiteX3" fmla="*/ 541538 w 1438213"/>
              <a:gd name="connsiteY3" fmla="*/ 62144 h 310719"/>
              <a:gd name="connsiteX4" fmla="*/ 284086 w 1438213"/>
              <a:gd name="connsiteY4" fmla="*/ 0 h 310719"/>
              <a:gd name="connsiteX5" fmla="*/ 71022 w 1438213"/>
              <a:gd name="connsiteY5" fmla="*/ 53266 h 310719"/>
              <a:gd name="connsiteX6" fmla="*/ 44389 w 1438213"/>
              <a:gd name="connsiteY6" fmla="*/ 195309 h 310719"/>
              <a:gd name="connsiteX7" fmla="*/ 8878 w 1438213"/>
              <a:gd name="connsiteY7" fmla="*/ 301841 h 310719"/>
              <a:gd name="connsiteX8" fmla="*/ 0 w 1438213"/>
              <a:gd name="connsiteY8" fmla="*/ 310719 h 310719"/>
              <a:gd name="connsiteX0" fmla="*/ 541538 w 1438183"/>
              <a:gd name="connsiteY0" fmla="*/ 133165 h 310719"/>
              <a:gd name="connsiteX1" fmla="*/ 1438183 w 1438183"/>
              <a:gd name="connsiteY1" fmla="*/ 159799 h 310719"/>
              <a:gd name="connsiteX2" fmla="*/ 541538 w 1438183"/>
              <a:gd name="connsiteY2" fmla="*/ 62144 h 310719"/>
              <a:gd name="connsiteX3" fmla="*/ 284086 w 1438183"/>
              <a:gd name="connsiteY3" fmla="*/ 0 h 310719"/>
              <a:gd name="connsiteX4" fmla="*/ 71022 w 1438183"/>
              <a:gd name="connsiteY4" fmla="*/ 53266 h 310719"/>
              <a:gd name="connsiteX5" fmla="*/ 44389 w 1438183"/>
              <a:gd name="connsiteY5" fmla="*/ 195309 h 310719"/>
              <a:gd name="connsiteX6" fmla="*/ 8878 w 1438183"/>
              <a:gd name="connsiteY6" fmla="*/ 301841 h 310719"/>
              <a:gd name="connsiteX7" fmla="*/ 0 w 1438183"/>
              <a:gd name="connsiteY7" fmla="*/ 310719 h 310719"/>
              <a:gd name="connsiteX0" fmla="*/ 1438183 w 1438183"/>
              <a:gd name="connsiteY0" fmla="*/ 159799 h 310719"/>
              <a:gd name="connsiteX1" fmla="*/ 541538 w 1438183"/>
              <a:gd name="connsiteY1" fmla="*/ 62144 h 310719"/>
              <a:gd name="connsiteX2" fmla="*/ 284086 w 1438183"/>
              <a:gd name="connsiteY2" fmla="*/ 0 h 310719"/>
              <a:gd name="connsiteX3" fmla="*/ 71022 w 1438183"/>
              <a:gd name="connsiteY3" fmla="*/ 53266 h 310719"/>
              <a:gd name="connsiteX4" fmla="*/ 44389 w 1438183"/>
              <a:gd name="connsiteY4" fmla="*/ 195309 h 310719"/>
              <a:gd name="connsiteX5" fmla="*/ 8878 w 1438183"/>
              <a:gd name="connsiteY5" fmla="*/ 301841 h 310719"/>
              <a:gd name="connsiteX6" fmla="*/ 0 w 1438183"/>
              <a:gd name="connsiteY6" fmla="*/ 310719 h 310719"/>
              <a:gd name="connsiteX0" fmla="*/ 1438183 w 1438183"/>
              <a:gd name="connsiteY0" fmla="*/ 523783 h 674703"/>
              <a:gd name="connsiteX1" fmla="*/ 541538 w 1438183"/>
              <a:gd name="connsiteY1" fmla="*/ 426128 h 674703"/>
              <a:gd name="connsiteX2" fmla="*/ 301841 w 1438183"/>
              <a:gd name="connsiteY2" fmla="*/ 0 h 674703"/>
              <a:gd name="connsiteX3" fmla="*/ 71022 w 1438183"/>
              <a:gd name="connsiteY3" fmla="*/ 417250 h 674703"/>
              <a:gd name="connsiteX4" fmla="*/ 44389 w 1438183"/>
              <a:gd name="connsiteY4" fmla="*/ 559293 h 674703"/>
              <a:gd name="connsiteX5" fmla="*/ 8878 w 1438183"/>
              <a:gd name="connsiteY5" fmla="*/ 665825 h 674703"/>
              <a:gd name="connsiteX6" fmla="*/ 0 w 1438183"/>
              <a:gd name="connsiteY6" fmla="*/ 674703 h 674703"/>
              <a:gd name="connsiteX0" fmla="*/ 5912529 w 5912529"/>
              <a:gd name="connsiteY0" fmla="*/ 8878 h 674703"/>
              <a:gd name="connsiteX1" fmla="*/ 541538 w 5912529"/>
              <a:gd name="connsiteY1" fmla="*/ 426128 h 674703"/>
              <a:gd name="connsiteX2" fmla="*/ 301841 w 5912529"/>
              <a:gd name="connsiteY2" fmla="*/ 0 h 674703"/>
              <a:gd name="connsiteX3" fmla="*/ 71022 w 5912529"/>
              <a:gd name="connsiteY3" fmla="*/ 417250 h 674703"/>
              <a:gd name="connsiteX4" fmla="*/ 44389 w 5912529"/>
              <a:gd name="connsiteY4" fmla="*/ 559293 h 674703"/>
              <a:gd name="connsiteX5" fmla="*/ 8878 w 5912529"/>
              <a:gd name="connsiteY5" fmla="*/ 665825 h 674703"/>
              <a:gd name="connsiteX6" fmla="*/ 0 w 5912529"/>
              <a:gd name="connsiteY6" fmla="*/ 674703 h 674703"/>
              <a:gd name="connsiteX0" fmla="*/ 5912529 w 5912529"/>
              <a:gd name="connsiteY0" fmla="*/ 390622 h 1056447"/>
              <a:gd name="connsiteX1" fmla="*/ 2432482 w 5912529"/>
              <a:gd name="connsiteY1" fmla="*/ 4 h 1056447"/>
              <a:gd name="connsiteX2" fmla="*/ 301841 w 5912529"/>
              <a:gd name="connsiteY2" fmla="*/ 381744 h 1056447"/>
              <a:gd name="connsiteX3" fmla="*/ 71022 w 5912529"/>
              <a:gd name="connsiteY3" fmla="*/ 798994 h 1056447"/>
              <a:gd name="connsiteX4" fmla="*/ 44389 w 5912529"/>
              <a:gd name="connsiteY4" fmla="*/ 941037 h 1056447"/>
              <a:gd name="connsiteX5" fmla="*/ 8878 w 5912529"/>
              <a:gd name="connsiteY5" fmla="*/ 1047569 h 1056447"/>
              <a:gd name="connsiteX6" fmla="*/ 0 w 5912529"/>
              <a:gd name="connsiteY6" fmla="*/ 1056447 h 1056447"/>
              <a:gd name="connsiteX0" fmla="*/ 5912529 w 5912529"/>
              <a:gd name="connsiteY0" fmla="*/ 413583 h 1079408"/>
              <a:gd name="connsiteX1" fmla="*/ 2432482 w 5912529"/>
              <a:gd name="connsiteY1" fmla="*/ 22965 h 1079408"/>
              <a:gd name="connsiteX2" fmla="*/ 747643 w 5912529"/>
              <a:gd name="connsiteY2" fmla="*/ 84375 h 1079408"/>
              <a:gd name="connsiteX3" fmla="*/ 301841 w 5912529"/>
              <a:gd name="connsiteY3" fmla="*/ 404705 h 1079408"/>
              <a:gd name="connsiteX4" fmla="*/ 71022 w 5912529"/>
              <a:gd name="connsiteY4" fmla="*/ 821955 h 1079408"/>
              <a:gd name="connsiteX5" fmla="*/ 44389 w 5912529"/>
              <a:gd name="connsiteY5" fmla="*/ 963998 h 1079408"/>
              <a:gd name="connsiteX6" fmla="*/ 8878 w 5912529"/>
              <a:gd name="connsiteY6" fmla="*/ 1070530 h 1079408"/>
              <a:gd name="connsiteX7" fmla="*/ 0 w 5912529"/>
              <a:gd name="connsiteY7" fmla="*/ 1079408 h 1079408"/>
              <a:gd name="connsiteX0" fmla="*/ 5912529 w 5912529"/>
              <a:gd name="connsiteY0" fmla="*/ 413583 h 1079408"/>
              <a:gd name="connsiteX1" fmla="*/ 2432482 w 5912529"/>
              <a:gd name="connsiteY1" fmla="*/ 22965 h 1079408"/>
              <a:gd name="connsiteX2" fmla="*/ 747643 w 5912529"/>
              <a:gd name="connsiteY2" fmla="*/ 84375 h 1079408"/>
              <a:gd name="connsiteX3" fmla="*/ 301841 w 5912529"/>
              <a:gd name="connsiteY3" fmla="*/ 404705 h 1079408"/>
              <a:gd name="connsiteX4" fmla="*/ 44389 w 5912529"/>
              <a:gd name="connsiteY4" fmla="*/ 963998 h 1079408"/>
              <a:gd name="connsiteX5" fmla="*/ 8878 w 5912529"/>
              <a:gd name="connsiteY5" fmla="*/ 1070530 h 1079408"/>
              <a:gd name="connsiteX6" fmla="*/ 0 w 5912529"/>
              <a:gd name="connsiteY6" fmla="*/ 1079408 h 1079408"/>
              <a:gd name="connsiteX0" fmla="*/ 5912529 w 5912529"/>
              <a:gd name="connsiteY0" fmla="*/ 444483 h 1110308"/>
              <a:gd name="connsiteX1" fmla="*/ 2432482 w 5912529"/>
              <a:gd name="connsiteY1" fmla="*/ 53865 h 1110308"/>
              <a:gd name="connsiteX2" fmla="*/ 809786 w 5912529"/>
              <a:gd name="connsiteY2" fmla="*/ 44254 h 1110308"/>
              <a:gd name="connsiteX3" fmla="*/ 301841 w 5912529"/>
              <a:gd name="connsiteY3" fmla="*/ 435605 h 1110308"/>
              <a:gd name="connsiteX4" fmla="*/ 44389 w 5912529"/>
              <a:gd name="connsiteY4" fmla="*/ 994898 h 1110308"/>
              <a:gd name="connsiteX5" fmla="*/ 8878 w 5912529"/>
              <a:gd name="connsiteY5" fmla="*/ 1101430 h 1110308"/>
              <a:gd name="connsiteX6" fmla="*/ 0 w 5912529"/>
              <a:gd name="connsiteY6" fmla="*/ 1110308 h 1110308"/>
              <a:gd name="connsiteX0" fmla="*/ 5912529 w 5912529"/>
              <a:gd name="connsiteY0" fmla="*/ 482333 h 1148158"/>
              <a:gd name="connsiteX1" fmla="*/ 2432482 w 5912529"/>
              <a:gd name="connsiteY1" fmla="*/ 91715 h 1148158"/>
              <a:gd name="connsiteX2" fmla="*/ 889685 w 5912529"/>
              <a:gd name="connsiteY2" fmla="*/ 28838 h 1148158"/>
              <a:gd name="connsiteX3" fmla="*/ 301841 w 5912529"/>
              <a:gd name="connsiteY3" fmla="*/ 473455 h 1148158"/>
              <a:gd name="connsiteX4" fmla="*/ 44389 w 5912529"/>
              <a:gd name="connsiteY4" fmla="*/ 1032748 h 1148158"/>
              <a:gd name="connsiteX5" fmla="*/ 8878 w 5912529"/>
              <a:gd name="connsiteY5" fmla="*/ 1139280 h 1148158"/>
              <a:gd name="connsiteX6" fmla="*/ 0 w 5912529"/>
              <a:gd name="connsiteY6" fmla="*/ 1148158 h 1148158"/>
              <a:gd name="connsiteX0" fmla="*/ 6085100 w 6085100"/>
              <a:gd name="connsiteY0" fmla="*/ 468430 h 1147702"/>
              <a:gd name="connsiteX1" fmla="*/ 2432482 w 6085100"/>
              <a:gd name="connsiteY1" fmla="*/ 91259 h 1147702"/>
              <a:gd name="connsiteX2" fmla="*/ 889685 w 6085100"/>
              <a:gd name="connsiteY2" fmla="*/ 28382 h 1147702"/>
              <a:gd name="connsiteX3" fmla="*/ 301841 w 6085100"/>
              <a:gd name="connsiteY3" fmla="*/ 472999 h 1147702"/>
              <a:gd name="connsiteX4" fmla="*/ 44389 w 6085100"/>
              <a:gd name="connsiteY4" fmla="*/ 1032292 h 1147702"/>
              <a:gd name="connsiteX5" fmla="*/ 8878 w 6085100"/>
              <a:gd name="connsiteY5" fmla="*/ 1138824 h 1147702"/>
              <a:gd name="connsiteX6" fmla="*/ 0 w 6085100"/>
              <a:gd name="connsiteY6" fmla="*/ 1147702 h 1147702"/>
              <a:gd name="connsiteX0" fmla="*/ 6085100 w 6220566"/>
              <a:gd name="connsiteY0" fmla="*/ 468828 h 1148100"/>
              <a:gd name="connsiteX1" fmla="*/ 5903240 w 6220566"/>
              <a:gd name="connsiteY1" fmla="*/ 480605 h 1148100"/>
              <a:gd name="connsiteX2" fmla="*/ 2432482 w 6220566"/>
              <a:gd name="connsiteY2" fmla="*/ 91657 h 1148100"/>
              <a:gd name="connsiteX3" fmla="*/ 889685 w 6220566"/>
              <a:gd name="connsiteY3" fmla="*/ 28780 h 1148100"/>
              <a:gd name="connsiteX4" fmla="*/ 301841 w 6220566"/>
              <a:gd name="connsiteY4" fmla="*/ 473397 h 1148100"/>
              <a:gd name="connsiteX5" fmla="*/ 44389 w 6220566"/>
              <a:gd name="connsiteY5" fmla="*/ 1032690 h 1148100"/>
              <a:gd name="connsiteX6" fmla="*/ 8878 w 6220566"/>
              <a:gd name="connsiteY6" fmla="*/ 1139222 h 1148100"/>
              <a:gd name="connsiteX7" fmla="*/ 0 w 6220566"/>
              <a:gd name="connsiteY7" fmla="*/ 1148100 h 1148100"/>
              <a:gd name="connsiteX0" fmla="*/ 6430241 w 6430241"/>
              <a:gd name="connsiteY0" fmla="*/ 30 h 1349414"/>
              <a:gd name="connsiteX1" fmla="*/ 5903240 w 6430241"/>
              <a:gd name="connsiteY1" fmla="*/ 681919 h 1349414"/>
              <a:gd name="connsiteX2" fmla="*/ 2432482 w 6430241"/>
              <a:gd name="connsiteY2" fmla="*/ 292971 h 1349414"/>
              <a:gd name="connsiteX3" fmla="*/ 889685 w 6430241"/>
              <a:gd name="connsiteY3" fmla="*/ 230094 h 1349414"/>
              <a:gd name="connsiteX4" fmla="*/ 301841 w 6430241"/>
              <a:gd name="connsiteY4" fmla="*/ 674711 h 1349414"/>
              <a:gd name="connsiteX5" fmla="*/ 44389 w 6430241"/>
              <a:gd name="connsiteY5" fmla="*/ 1234004 h 1349414"/>
              <a:gd name="connsiteX6" fmla="*/ 8878 w 6430241"/>
              <a:gd name="connsiteY6" fmla="*/ 1340536 h 1349414"/>
              <a:gd name="connsiteX7" fmla="*/ 0 w 6430241"/>
              <a:gd name="connsiteY7" fmla="*/ 1349414 h 1349414"/>
              <a:gd name="connsiteX0" fmla="*/ 6497477 w 6497477"/>
              <a:gd name="connsiteY0" fmla="*/ 22 h 1627312"/>
              <a:gd name="connsiteX1" fmla="*/ 5903240 w 6497477"/>
              <a:gd name="connsiteY1" fmla="*/ 959817 h 1627312"/>
              <a:gd name="connsiteX2" fmla="*/ 2432482 w 6497477"/>
              <a:gd name="connsiteY2" fmla="*/ 570869 h 1627312"/>
              <a:gd name="connsiteX3" fmla="*/ 889685 w 6497477"/>
              <a:gd name="connsiteY3" fmla="*/ 507992 h 1627312"/>
              <a:gd name="connsiteX4" fmla="*/ 301841 w 6497477"/>
              <a:gd name="connsiteY4" fmla="*/ 952609 h 1627312"/>
              <a:gd name="connsiteX5" fmla="*/ 44389 w 6497477"/>
              <a:gd name="connsiteY5" fmla="*/ 1511902 h 1627312"/>
              <a:gd name="connsiteX6" fmla="*/ 8878 w 6497477"/>
              <a:gd name="connsiteY6" fmla="*/ 1618434 h 1627312"/>
              <a:gd name="connsiteX7" fmla="*/ 0 w 6497477"/>
              <a:gd name="connsiteY7" fmla="*/ 1627312 h 1627312"/>
              <a:gd name="connsiteX0" fmla="*/ 6497477 w 6527719"/>
              <a:gd name="connsiteY0" fmla="*/ 53368 h 1680658"/>
              <a:gd name="connsiteX1" fmla="*/ 6479222 w 6527719"/>
              <a:gd name="connsiteY1" fmla="*/ 74110 h 1680658"/>
              <a:gd name="connsiteX2" fmla="*/ 5903240 w 6527719"/>
              <a:gd name="connsiteY2" fmla="*/ 1013163 h 1680658"/>
              <a:gd name="connsiteX3" fmla="*/ 2432482 w 6527719"/>
              <a:gd name="connsiteY3" fmla="*/ 624215 h 1680658"/>
              <a:gd name="connsiteX4" fmla="*/ 889685 w 6527719"/>
              <a:gd name="connsiteY4" fmla="*/ 561338 h 1680658"/>
              <a:gd name="connsiteX5" fmla="*/ 301841 w 6527719"/>
              <a:gd name="connsiteY5" fmla="*/ 1005955 h 1680658"/>
              <a:gd name="connsiteX6" fmla="*/ 44389 w 6527719"/>
              <a:gd name="connsiteY6" fmla="*/ 1565248 h 1680658"/>
              <a:gd name="connsiteX7" fmla="*/ 8878 w 6527719"/>
              <a:gd name="connsiteY7" fmla="*/ 1671780 h 1680658"/>
              <a:gd name="connsiteX8" fmla="*/ 0 w 6527719"/>
              <a:gd name="connsiteY8" fmla="*/ 1680658 h 1680658"/>
              <a:gd name="connsiteX0" fmla="*/ 8149224 w 8149224"/>
              <a:gd name="connsiteY0" fmla="*/ 120271 h 1662396"/>
              <a:gd name="connsiteX1" fmla="*/ 6479222 w 8149224"/>
              <a:gd name="connsiteY1" fmla="*/ 55848 h 1662396"/>
              <a:gd name="connsiteX2" fmla="*/ 5903240 w 8149224"/>
              <a:gd name="connsiteY2" fmla="*/ 994901 h 1662396"/>
              <a:gd name="connsiteX3" fmla="*/ 2432482 w 8149224"/>
              <a:gd name="connsiteY3" fmla="*/ 605953 h 1662396"/>
              <a:gd name="connsiteX4" fmla="*/ 889685 w 8149224"/>
              <a:gd name="connsiteY4" fmla="*/ 543076 h 1662396"/>
              <a:gd name="connsiteX5" fmla="*/ 301841 w 8149224"/>
              <a:gd name="connsiteY5" fmla="*/ 987693 h 1662396"/>
              <a:gd name="connsiteX6" fmla="*/ 44389 w 8149224"/>
              <a:gd name="connsiteY6" fmla="*/ 1546986 h 1662396"/>
              <a:gd name="connsiteX7" fmla="*/ 8878 w 8149224"/>
              <a:gd name="connsiteY7" fmla="*/ 1653518 h 1662396"/>
              <a:gd name="connsiteX8" fmla="*/ 0 w 8149224"/>
              <a:gd name="connsiteY8" fmla="*/ 1662396 h 1662396"/>
              <a:gd name="connsiteX0" fmla="*/ 8149224 w 8149224"/>
              <a:gd name="connsiteY0" fmla="*/ 139304 h 1681429"/>
              <a:gd name="connsiteX1" fmla="*/ 6595763 w 8149224"/>
              <a:gd name="connsiteY1" fmla="*/ 77123 h 1681429"/>
              <a:gd name="connsiteX2" fmla="*/ 6479222 w 8149224"/>
              <a:gd name="connsiteY2" fmla="*/ 74881 h 1681429"/>
              <a:gd name="connsiteX3" fmla="*/ 5903240 w 8149224"/>
              <a:gd name="connsiteY3" fmla="*/ 1013934 h 1681429"/>
              <a:gd name="connsiteX4" fmla="*/ 2432482 w 8149224"/>
              <a:gd name="connsiteY4" fmla="*/ 624986 h 1681429"/>
              <a:gd name="connsiteX5" fmla="*/ 889685 w 8149224"/>
              <a:gd name="connsiteY5" fmla="*/ 562109 h 1681429"/>
              <a:gd name="connsiteX6" fmla="*/ 301841 w 8149224"/>
              <a:gd name="connsiteY6" fmla="*/ 1006726 h 1681429"/>
              <a:gd name="connsiteX7" fmla="*/ 44389 w 8149224"/>
              <a:gd name="connsiteY7" fmla="*/ 1566019 h 1681429"/>
              <a:gd name="connsiteX8" fmla="*/ 8878 w 8149224"/>
              <a:gd name="connsiteY8" fmla="*/ 1672551 h 1681429"/>
              <a:gd name="connsiteX9" fmla="*/ 0 w 8149224"/>
              <a:gd name="connsiteY9" fmla="*/ 1681429 h 1681429"/>
              <a:gd name="connsiteX0" fmla="*/ 8149224 w 8149224"/>
              <a:gd name="connsiteY0" fmla="*/ 135811 h 1677936"/>
              <a:gd name="connsiteX1" fmla="*/ 6595763 w 8149224"/>
              <a:gd name="connsiteY1" fmla="*/ 73630 h 1677936"/>
              <a:gd name="connsiteX2" fmla="*/ 6479222 w 8149224"/>
              <a:gd name="connsiteY2" fmla="*/ 71388 h 1677936"/>
              <a:gd name="connsiteX3" fmla="*/ 6485945 w 8149224"/>
              <a:gd name="connsiteY3" fmla="*/ 69148 h 1677936"/>
              <a:gd name="connsiteX4" fmla="*/ 5903240 w 8149224"/>
              <a:gd name="connsiteY4" fmla="*/ 1010441 h 1677936"/>
              <a:gd name="connsiteX5" fmla="*/ 2432482 w 8149224"/>
              <a:gd name="connsiteY5" fmla="*/ 621493 h 1677936"/>
              <a:gd name="connsiteX6" fmla="*/ 889685 w 8149224"/>
              <a:gd name="connsiteY6" fmla="*/ 558616 h 1677936"/>
              <a:gd name="connsiteX7" fmla="*/ 301841 w 8149224"/>
              <a:gd name="connsiteY7" fmla="*/ 1003233 h 1677936"/>
              <a:gd name="connsiteX8" fmla="*/ 44389 w 8149224"/>
              <a:gd name="connsiteY8" fmla="*/ 1562526 h 1677936"/>
              <a:gd name="connsiteX9" fmla="*/ 8878 w 8149224"/>
              <a:gd name="connsiteY9" fmla="*/ 1669058 h 1677936"/>
              <a:gd name="connsiteX10" fmla="*/ 0 w 8149224"/>
              <a:gd name="connsiteY10" fmla="*/ 1677936 h 1677936"/>
              <a:gd name="connsiteX0" fmla="*/ 8149224 w 8149224"/>
              <a:gd name="connsiteY0" fmla="*/ 135811 h 1677936"/>
              <a:gd name="connsiteX1" fmla="*/ 6595763 w 8149224"/>
              <a:gd name="connsiteY1" fmla="*/ 73630 h 1677936"/>
              <a:gd name="connsiteX2" fmla="*/ 6479222 w 8149224"/>
              <a:gd name="connsiteY2" fmla="*/ 71388 h 1677936"/>
              <a:gd name="connsiteX3" fmla="*/ 6485945 w 8149224"/>
              <a:gd name="connsiteY3" fmla="*/ 69148 h 1677936"/>
              <a:gd name="connsiteX4" fmla="*/ 5903240 w 8149224"/>
              <a:gd name="connsiteY4" fmla="*/ 1010441 h 1677936"/>
              <a:gd name="connsiteX5" fmla="*/ 2432482 w 8149224"/>
              <a:gd name="connsiteY5" fmla="*/ 621493 h 1677936"/>
              <a:gd name="connsiteX6" fmla="*/ 889685 w 8149224"/>
              <a:gd name="connsiteY6" fmla="*/ 558616 h 1677936"/>
              <a:gd name="connsiteX7" fmla="*/ 301841 w 8149224"/>
              <a:gd name="connsiteY7" fmla="*/ 1003233 h 1677936"/>
              <a:gd name="connsiteX8" fmla="*/ 44389 w 8149224"/>
              <a:gd name="connsiteY8" fmla="*/ 1562526 h 1677936"/>
              <a:gd name="connsiteX9" fmla="*/ 8878 w 8149224"/>
              <a:gd name="connsiteY9" fmla="*/ 1669058 h 1677936"/>
              <a:gd name="connsiteX10" fmla="*/ 0 w 8149224"/>
              <a:gd name="connsiteY10" fmla="*/ 1677936 h 1677936"/>
              <a:gd name="connsiteX0" fmla="*/ 8149224 w 8149224"/>
              <a:gd name="connsiteY0" fmla="*/ 64423 h 1606548"/>
              <a:gd name="connsiteX1" fmla="*/ 6595763 w 8149224"/>
              <a:gd name="connsiteY1" fmla="*/ 2242 h 1606548"/>
              <a:gd name="connsiteX2" fmla="*/ 6479222 w 8149224"/>
              <a:gd name="connsiteY2" fmla="*/ 0 h 1606548"/>
              <a:gd name="connsiteX3" fmla="*/ 5903240 w 8149224"/>
              <a:gd name="connsiteY3" fmla="*/ 939053 h 1606548"/>
              <a:gd name="connsiteX4" fmla="*/ 2432482 w 8149224"/>
              <a:gd name="connsiteY4" fmla="*/ 550105 h 1606548"/>
              <a:gd name="connsiteX5" fmla="*/ 889685 w 8149224"/>
              <a:gd name="connsiteY5" fmla="*/ 487228 h 1606548"/>
              <a:gd name="connsiteX6" fmla="*/ 301841 w 8149224"/>
              <a:gd name="connsiteY6" fmla="*/ 931845 h 1606548"/>
              <a:gd name="connsiteX7" fmla="*/ 44389 w 8149224"/>
              <a:gd name="connsiteY7" fmla="*/ 1491138 h 1606548"/>
              <a:gd name="connsiteX8" fmla="*/ 8878 w 8149224"/>
              <a:gd name="connsiteY8" fmla="*/ 1597670 h 1606548"/>
              <a:gd name="connsiteX9" fmla="*/ 0 w 8149224"/>
              <a:gd name="connsiteY9" fmla="*/ 1606548 h 1606548"/>
              <a:gd name="connsiteX0" fmla="*/ 8149224 w 8149224"/>
              <a:gd name="connsiteY0" fmla="*/ 64423 h 1606548"/>
              <a:gd name="connsiteX1" fmla="*/ 6817639 w 8149224"/>
              <a:gd name="connsiteY1" fmla="*/ 6724 h 1606548"/>
              <a:gd name="connsiteX2" fmla="*/ 6479222 w 8149224"/>
              <a:gd name="connsiteY2" fmla="*/ 0 h 1606548"/>
              <a:gd name="connsiteX3" fmla="*/ 5903240 w 8149224"/>
              <a:gd name="connsiteY3" fmla="*/ 939053 h 1606548"/>
              <a:gd name="connsiteX4" fmla="*/ 2432482 w 8149224"/>
              <a:gd name="connsiteY4" fmla="*/ 550105 h 1606548"/>
              <a:gd name="connsiteX5" fmla="*/ 889685 w 8149224"/>
              <a:gd name="connsiteY5" fmla="*/ 487228 h 1606548"/>
              <a:gd name="connsiteX6" fmla="*/ 301841 w 8149224"/>
              <a:gd name="connsiteY6" fmla="*/ 931845 h 1606548"/>
              <a:gd name="connsiteX7" fmla="*/ 44389 w 8149224"/>
              <a:gd name="connsiteY7" fmla="*/ 1491138 h 1606548"/>
              <a:gd name="connsiteX8" fmla="*/ 8878 w 8149224"/>
              <a:gd name="connsiteY8" fmla="*/ 1597670 h 1606548"/>
              <a:gd name="connsiteX9" fmla="*/ 0 w 8149224"/>
              <a:gd name="connsiteY9" fmla="*/ 1606548 h 1606548"/>
              <a:gd name="connsiteX0" fmla="*/ 8149224 w 8149224"/>
              <a:gd name="connsiteY0" fmla="*/ 68059 h 1610184"/>
              <a:gd name="connsiteX1" fmla="*/ 6817639 w 8149224"/>
              <a:gd name="connsiteY1" fmla="*/ 10360 h 1610184"/>
              <a:gd name="connsiteX2" fmla="*/ 6479222 w 8149224"/>
              <a:gd name="connsiteY2" fmla="*/ 3636 h 1610184"/>
              <a:gd name="connsiteX3" fmla="*/ 6445604 w 8149224"/>
              <a:gd name="connsiteY3" fmla="*/ 104489 h 1610184"/>
              <a:gd name="connsiteX4" fmla="*/ 5903240 w 8149224"/>
              <a:gd name="connsiteY4" fmla="*/ 942689 h 1610184"/>
              <a:gd name="connsiteX5" fmla="*/ 2432482 w 8149224"/>
              <a:gd name="connsiteY5" fmla="*/ 553741 h 1610184"/>
              <a:gd name="connsiteX6" fmla="*/ 889685 w 8149224"/>
              <a:gd name="connsiteY6" fmla="*/ 490864 h 1610184"/>
              <a:gd name="connsiteX7" fmla="*/ 301841 w 8149224"/>
              <a:gd name="connsiteY7" fmla="*/ 935481 h 1610184"/>
              <a:gd name="connsiteX8" fmla="*/ 44389 w 8149224"/>
              <a:gd name="connsiteY8" fmla="*/ 1494774 h 1610184"/>
              <a:gd name="connsiteX9" fmla="*/ 8878 w 8149224"/>
              <a:gd name="connsiteY9" fmla="*/ 1601306 h 1610184"/>
              <a:gd name="connsiteX10" fmla="*/ 0 w 8149224"/>
              <a:gd name="connsiteY10" fmla="*/ 1610184 h 1610184"/>
              <a:gd name="connsiteX0" fmla="*/ 8149224 w 8149224"/>
              <a:gd name="connsiteY0" fmla="*/ 64423 h 1606548"/>
              <a:gd name="connsiteX1" fmla="*/ 6817639 w 8149224"/>
              <a:gd name="connsiteY1" fmla="*/ 6724 h 1606548"/>
              <a:gd name="connsiteX2" fmla="*/ 6479222 w 8149224"/>
              <a:gd name="connsiteY2" fmla="*/ 0 h 1606548"/>
              <a:gd name="connsiteX3" fmla="*/ 6445604 w 8149224"/>
              <a:gd name="connsiteY3" fmla="*/ 100853 h 1606548"/>
              <a:gd name="connsiteX4" fmla="*/ 5903240 w 8149224"/>
              <a:gd name="connsiteY4" fmla="*/ 939053 h 1606548"/>
              <a:gd name="connsiteX5" fmla="*/ 2432482 w 8149224"/>
              <a:gd name="connsiteY5" fmla="*/ 550105 h 1606548"/>
              <a:gd name="connsiteX6" fmla="*/ 889685 w 8149224"/>
              <a:gd name="connsiteY6" fmla="*/ 487228 h 1606548"/>
              <a:gd name="connsiteX7" fmla="*/ 301841 w 8149224"/>
              <a:gd name="connsiteY7" fmla="*/ 931845 h 1606548"/>
              <a:gd name="connsiteX8" fmla="*/ 44389 w 8149224"/>
              <a:gd name="connsiteY8" fmla="*/ 1491138 h 1606548"/>
              <a:gd name="connsiteX9" fmla="*/ 8878 w 8149224"/>
              <a:gd name="connsiteY9" fmla="*/ 1597670 h 1606548"/>
              <a:gd name="connsiteX10" fmla="*/ 0 w 8149224"/>
              <a:gd name="connsiteY10" fmla="*/ 1606548 h 1606548"/>
              <a:gd name="connsiteX0" fmla="*/ 8149224 w 8149224"/>
              <a:gd name="connsiteY0" fmla="*/ 57699 h 1599824"/>
              <a:gd name="connsiteX1" fmla="*/ 6817639 w 8149224"/>
              <a:gd name="connsiteY1" fmla="*/ 0 h 1599824"/>
              <a:gd name="connsiteX2" fmla="*/ 6445604 w 8149224"/>
              <a:gd name="connsiteY2" fmla="*/ 94129 h 1599824"/>
              <a:gd name="connsiteX3" fmla="*/ 5903240 w 8149224"/>
              <a:gd name="connsiteY3" fmla="*/ 932329 h 1599824"/>
              <a:gd name="connsiteX4" fmla="*/ 2432482 w 8149224"/>
              <a:gd name="connsiteY4" fmla="*/ 543381 h 1599824"/>
              <a:gd name="connsiteX5" fmla="*/ 889685 w 8149224"/>
              <a:gd name="connsiteY5" fmla="*/ 480504 h 1599824"/>
              <a:gd name="connsiteX6" fmla="*/ 301841 w 8149224"/>
              <a:gd name="connsiteY6" fmla="*/ 925121 h 1599824"/>
              <a:gd name="connsiteX7" fmla="*/ 44389 w 8149224"/>
              <a:gd name="connsiteY7" fmla="*/ 1484414 h 1599824"/>
              <a:gd name="connsiteX8" fmla="*/ 8878 w 8149224"/>
              <a:gd name="connsiteY8" fmla="*/ 1590946 h 1599824"/>
              <a:gd name="connsiteX9" fmla="*/ 0 w 8149224"/>
              <a:gd name="connsiteY9" fmla="*/ 1599824 h 1599824"/>
              <a:gd name="connsiteX0" fmla="*/ 8149224 w 8149224"/>
              <a:gd name="connsiteY0" fmla="*/ 96811 h 1638936"/>
              <a:gd name="connsiteX1" fmla="*/ 6817639 w 8149224"/>
              <a:gd name="connsiteY1" fmla="*/ 39112 h 1638936"/>
              <a:gd name="connsiteX2" fmla="*/ 6503874 w 8149224"/>
              <a:gd name="connsiteY2" fmla="*/ 3253 h 1638936"/>
              <a:gd name="connsiteX3" fmla="*/ 6445604 w 8149224"/>
              <a:gd name="connsiteY3" fmla="*/ 133241 h 1638936"/>
              <a:gd name="connsiteX4" fmla="*/ 5903240 w 8149224"/>
              <a:gd name="connsiteY4" fmla="*/ 971441 h 1638936"/>
              <a:gd name="connsiteX5" fmla="*/ 2432482 w 8149224"/>
              <a:gd name="connsiteY5" fmla="*/ 582493 h 1638936"/>
              <a:gd name="connsiteX6" fmla="*/ 889685 w 8149224"/>
              <a:gd name="connsiteY6" fmla="*/ 519616 h 1638936"/>
              <a:gd name="connsiteX7" fmla="*/ 301841 w 8149224"/>
              <a:gd name="connsiteY7" fmla="*/ 964233 h 1638936"/>
              <a:gd name="connsiteX8" fmla="*/ 44389 w 8149224"/>
              <a:gd name="connsiteY8" fmla="*/ 1523526 h 1638936"/>
              <a:gd name="connsiteX9" fmla="*/ 8878 w 8149224"/>
              <a:gd name="connsiteY9" fmla="*/ 1630058 h 1638936"/>
              <a:gd name="connsiteX10" fmla="*/ 0 w 8149224"/>
              <a:gd name="connsiteY10" fmla="*/ 1638936 h 1638936"/>
              <a:gd name="connsiteX0" fmla="*/ 8149224 w 8149224"/>
              <a:gd name="connsiteY0" fmla="*/ 83968 h 1626093"/>
              <a:gd name="connsiteX1" fmla="*/ 6817639 w 8149224"/>
              <a:gd name="connsiteY1" fmla="*/ 26269 h 1626093"/>
              <a:gd name="connsiteX2" fmla="*/ 6476980 w 8149224"/>
              <a:gd name="connsiteY2" fmla="*/ 3857 h 1626093"/>
              <a:gd name="connsiteX3" fmla="*/ 6445604 w 8149224"/>
              <a:gd name="connsiteY3" fmla="*/ 120398 h 1626093"/>
              <a:gd name="connsiteX4" fmla="*/ 5903240 w 8149224"/>
              <a:gd name="connsiteY4" fmla="*/ 958598 h 1626093"/>
              <a:gd name="connsiteX5" fmla="*/ 2432482 w 8149224"/>
              <a:gd name="connsiteY5" fmla="*/ 569650 h 1626093"/>
              <a:gd name="connsiteX6" fmla="*/ 889685 w 8149224"/>
              <a:gd name="connsiteY6" fmla="*/ 506773 h 1626093"/>
              <a:gd name="connsiteX7" fmla="*/ 301841 w 8149224"/>
              <a:gd name="connsiteY7" fmla="*/ 951390 h 1626093"/>
              <a:gd name="connsiteX8" fmla="*/ 44389 w 8149224"/>
              <a:gd name="connsiteY8" fmla="*/ 1510683 h 1626093"/>
              <a:gd name="connsiteX9" fmla="*/ 8878 w 8149224"/>
              <a:gd name="connsiteY9" fmla="*/ 1617215 h 1626093"/>
              <a:gd name="connsiteX10" fmla="*/ 0 w 8149224"/>
              <a:gd name="connsiteY10" fmla="*/ 1626093 h 1626093"/>
              <a:gd name="connsiteX0" fmla="*/ 8149224 w 8149224"/>
              <a:gd name="connsiteY0" fmla="*/ 86508 h 1628633"/>
              <a:gd name="connsiteX1" fmla="*/ 6817639 w 8149224"/>
              <a:gd name="connsiteY1" fmla="*/ 28809 h 1628633"/>
              <a:gd name="connsiteX2" fmla="*/ 6476980 w 8149224"/>
              <a:gd name="connsiteY2" fmla="*/ 6397 h 1628633"/>
              <a:gd name="connsiteX3" fmla="*/ 6445604 w 8149224"/>
              <a:gd name="connsiteY3" fmla="*/ 122938 h 1628633"/>
              <a:gd name="connsiteX4" fmla="*/ 5903240 w 8149224"/>
              <a:gd name="connsiteY4" fmla="*/ 961138 h 1628633"/>
              <a:gd name="connsiteX5" fmla="*/ 2432482 w 8149224"/>
              <a:gd name="connsiteY5" fmla="*/ 572190 h 1628633"/>
              <a:gd name="connsiteX6" fmla="*/ 889685 w 8149224"/>
              <a:gd name="connsiteY6" fmla="*/ 509313 h 1628633"/>
              <a:gd name="connsiteX7" fmla="*/ 301841 w 8149224"/>
              <a:gd name="connsiteY7" fmla="*/ 953930 h 1628633"/>
              <a:gd name="connsiteX8" fmla="*/ 44389 w 8149224"/>
              <a:gd name="connsiteY8" fmla="*/ 1513223 h 1628633"/>
              <a:gd name="connsiteX9" fmla="*/ 8878 w 8149224"/>
              <a:gd name="connsiteY9" fmla="*/ 1619755 h 1628633"/>
              <a:gd name="connsiteX10" fmla="*/ 0 w 8149224"/>
              <a:gd name="connsiteY10" fmla="*/ 1628633 h 1628633"/>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16541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5896517 w 8149224"/>
              <a:gd name="connsiteY5" fmla="*/ 948018 h 1622236"/>
              <a:gd name="connsiteX6" fmla="*/ 2432482 w 8149224"/>
              <a:gd name="connsiteY6" fmla="*/ 565793 h 1622236"/>
              <a:gd name="connsiteX7" fmla="*/ 889685 w 8149224"/>
              <a:gd name="connsiteY7" fmla="*/ 502916 h 1622236"/>
              <a:gd name="connsiteX8" fmla="*/ 301841 w 8149224"/>
              <a:gd name="connsiteY8" fmla="*/ 947533 h 1622236"/>
              <a:gd name="connsiteX9" fmla="*/ 44389 w 8149224"/>
              <a:gd name="connsiteY9" fmla="*/ 1506826 h 1622236"/>
              <a:gd name="connsiteX10" fmla="*/ 8878 w 8149224"/>
              <a:gd name="connsiteY10" fmla="*/ 1613358 h 1622236"/>
              <a:gd name="connsiteX11" fmla="*/ 0 w 8149224"/>
              <a:gd name="connsiteY11"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5896517 w 8149224"/>
              <a:gd name="connsiteY5" fmla="*/ 948018 h 1622236"/>
              <a:gd name="connsiteX6" fmla="*/ 2432482 w 8149224"/>
              <a:gd name="connsiteY6" fmla="*/ 565793 h 1622236"/>
              <a:gd name="connsiteX7" fmla="*/ 889685 w 8149224"/>
              <a:gd name="connsiteY7" fmla="*/ 502916 h 1622236"/>
              <a:gd name="connsiteX8" fmla="*/ 301841 w 8149224"/>
              <a:gd name="connsiteY8" fmla="*/ 947533 h 1622236"/>
              <a:gd name="connsiteX9" fmla="*/ 44389 w 8149224"/>
              <a:gd name="connsiteY9" fmla="*/ 1506826 h 1622236"/>
              <a:gd name="connsiteX10" fmla="*/ 8878 w 8149224"/>
              <a:gd name="connsiteY10" fmla="*/ 1613358 h 1622236"/>
              <a:gd name="connsiteX11" fmla="*/ 0 w 8149224"/>
              <a:gd name="connsiteY11"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28986 w 8333821"/>
              <a:gd name="connsiteY10" fmla="*/ 1506826 h 1961380"/>
              <a:gd name="connsiteX11" fmla="*/ 193475 w 8333821"/>
              <a:gd name="connsiteY11" fmla="*/ 1613358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28986 w 8333821"/>
              <a:gd name="connsiteY10" fmla="*/ 1506826 h 1961380"/>
              <a:gd name="connsiteX11" fmla="*/ 0 w 8333821"/>
              <a:gd name="connsiteY11"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07521 w 8333821"/>
              <a:gd name="connsiteY10" fmla="*/ 1506826 h 1961380"/>
              <a:gd name="connsiteX11" fmla="*/ 0 w 8333821"/>
              <a:gd name="connsiteY11"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43509 w 8333821"/>
              <a:gd name="connsiteY9" fmla="*/ 951826 h 1961380"/>
              <a:gd name="connsiteX10" fmla="*/ 207521 w 8333821"/>
              <a:gd name="connsiteY10" fmla="*/ 1506826 h 1961380"/>
              <a:gd name="connsiteX11" fmla="*/ 0 w 8333821"/>
              <a:gd name="connsiteY11"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617079 w 8333821"/>
              <a:gd name="connsiteY8" fmla="*/ 565793 h 1961380"/>
              <a:gd name="connsiteX9" fmla="*/ 1074282 w 8333821"/>
              <a:gd name="connsiteY9" fmla="*/ 502916 h 1961380"/>
              <a:gd name="connsiteX10" fmla="*/ 443509 w 8333821"/>
              <a:gd name="connsiteY10" fmla="*/ 951826 h 1961380"/>
              <a:gd name="connsiteX11" fmla="*/ 207521 w 8333821"/>
              <a:gd name="connsiteY11" fmla="*/ 1506826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569371 w 8333821"/>
              <a:gd name="connsiteY8" fmla="*/ 732770 h 1961380"/>
              <a:gd name="connsiteX9" fmla="*/ 1074282 w 8333821"/>
              <a:gd name="connsiteY9" fmla="*/ 502916 h 1961380"/>
              <a:gd name="connsiteX10" fmla="*/ 443509 w 8333821"/>
              <a:gd name="connsiteY10" fmla="*/ 951826 h 1961380"/>
              <a:gd name="connsiteX11" fmla="*/ 207521 w 8333821"/>
              <a:gd name="connsiteY11" fmla="*/ 1506826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569371 w 8333821"/>
              <a:gd name="connsiteY8" fmla="*/ 732770 h 1961380"/>
              <a:gd name="connsiteX9" fmla="*/ 1074282 w 8333821"/>
              <a:gd name="connsiteY9" fmla="*/ 502916 h 1961380"/>
              <a:gd name="connsiteX10" fmla="*/ 443509 w 8333821"/>
              <a:gd name="connsiteY10" fmla="*/ 951826 h 1961380"/>
              <a:gd name="connsiteX11" fmla="*/ 207521 w 8333821"/>
              <a:gd name="connsiteY11" fmla="*/ 1506826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561420 w 8333821"/>
              <a:gd name="connsiteY8" fmla="*/ 828186 h 1961380"/>
              <a:gd name="connsiteX9" fmla="*/ 1074282 w 8333821"/>
              <a:gd name="connsiteY9" fmla="*/ 502916 h 1961380"/>
              <a:gd name="connsiteX10" fmla="*/ 443509 w 8333821"/>
              <a:gd name="connsiteY10" fmla="*/ 951826 h 1961380"/>
              <a:gd name="connsiteX11" fmla="*/ 207521 w 8333821"/>
              <a:gd name="connsiteY11" fmla="*/ 1506826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799252 w 8333821"/>
              <a:gd name="connsiteY8" fmla="*/ 1235979 h 1961380"/>
              <a:gd name="connsiteX9" fmla="*/ 2561420 w 8333821"/>
              <a:gd name="connsiteY9" fmla="*/ 828186 h 1961380"/>
              <a:gd name="connsiteX10" fmla="*/ 1074282 w 8333821"/>
              <a:gd name="connsiteY10" fmla="*/ 502916 h 1961380"/>
              <a:gd name="connsiteX11" fmla="*/ 443509 w 8333821"/>
              <a:gd name="connsiteY11" fmla="*/ 951826 h 1961380"/>
              <a:gd name="connsiteX12" fmla="*/ 207521 w 8333821"/>
              <a:gd name="connsiteY12" fmla="*/ 1506826 h 1961380"/>
              <a:gd name="connsiteX13" fmla="*/ 0 w 8333821"/>
              <a:gd name="connsiteY13"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799252 w 8333821"/>
              <a:gd name="connsiteY8" fmla="*/ 1235979 h 1961380"/>
              <a:gd name="connsiteX9" fmla="*/ 2372606 w 8333821"/>
              <a:gd name="connsiteY9" fmla="*/ 758055 h 1961380"/>
              <a:gd name="connsiteX10" fmla="*/ 1074282 w 8333821"/>
              <a:gd name="connsiteY10" fmla="*/ 502916 h 1961380"/>
              <a:gd name="connsiteX11" fmla="*/ 443509 w 8333821"/>
              <a:gd name="connsiteY11" fmla="*/ 951826 h 1961380"/>
              <a:gd name="connsiteX12" fmla="*/ 207521 w 8333821"/>
              <a:gd name="connsiteY12" fmla="*/ 1506826 h 1961380"/>
              <a:gd name="connsiteX13" fmla="*/ 0 w 8333821"/>
              <a:gd name="connsiteY13"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494791 w 8333821"/>
              <a:gd name="connsiteY7" fmla="*/ 1477638 h 1961380"/>
              <a:gd name="connsiteX8" fmla="*/ 2799252 w 8333821"/>
              <a:gd name="connsiteY8" fmla="*/ 1235979 h 1961380"/>
              <a:gd name="connsiteX9" fmla="*/ 2372606 w 8333821"/>
              <a:gd name="connsiteY9" fmla="*/ 758055 h 1961380"/>
              <a:gd name="connsiteX10" fmla="*/ 1074282 w 8333821"/>
              <a:gd name="connsiteY10" fmla="*/ 502916 h 1961380"/>
              <a:gd name="connsiteX11" fmla="*/ 443509 w 8333821"/>
              <a:gd name="connsiteY11" fmla="*/ 951826 h 1961380"/>
              <a:gd name="connsiteX12" fmla="*/ 207521 w 8333821"/>
              <a:gd name="connsiteY12" fmla="*/ 1506826 h 1961380"/>
              <a:gd name="connsiteX13" fmla="*/ 0 w 8333821"/>
              <a:gd name="connsiteY13"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494791 w 8333821"/>
              <a:gd name="connsiteY7" fmla="*/ 1477638 h 1961380"/>
              <a:gd name="connsiteX8" fmla="*/ 2799252 w 8333821"/>
              <a:gd name="connsiteY8" fmla="*/ 1235979 h 1961380"/>
              <a:gd name="connsiteX9" fmla="*/ 2372606 w 8333821"/>
              <a:gd name="connsiteY9" fmla="*/ 758055 h 1961380"/>
              <a:gd name="connsiteX10" fmla="*/ 1074282 w 8333821"/>
              <a:gd name="connsiteY10" fmla="*/ 502916 h 1961380"/>
              <a:gd name="connsiteX11" fmla="*/ 443509 w 8333821"/>
              <a:gd name="connsiteY11" fmla="*/ 951826 h 1961380"/>
              <a:gd name="connsiteX12" fmla="*/ 207521 w 8333821"/>
              <a:gd name="connsiteY12" fmla="*/ 1506826 h 1961380"/>
              <a:gd name="connsiteX13" fmla="*/ 0 w 8333821"/>
              <a:gd name="connsiteY13"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4076034 w 8333821"/>
              <a:gd name="connsiteY7" fmla="*/ 1464479 h 1961380"/>
              <a:gd name="connsiteX8" fmla="*/ 3494791 w 8333821"/>
              <a:gd name="connsiteY8" fmla="*/ 1477638 h 1961380"/>
              <a:gd name="connsiteX9" fmla="*/ 2799252 w 8333821"/>
              <a:gd name="connsiteY9" fmla="*/ 1235979 h 1961380"/>
              <a:gd name="connsiteX10" fmla="*/ 2372606 w 8333821"/>
              <a:gd name="connsiteY10" fmla="*/ 758055 h 1961380"/>
              <a:gd name="connsiteX11" fmla="*/ 1074282 w 8333821"/>
              <a:gd name="connsiteY11" fmla="*/ 502916 h 1961380"/>
              <a:gd name="connsiteX12" fmla="*/ 443509 w 8333821"/>
              <a:gd name="connsiteY12" fmla="*/ 951826 h 1961380"/>
              <a:gd name="connsiteX13" fmla="*/ 207521 w 8333821"/>
              <a:gd name="connsiteY13" fmla="*/ 1506826 h 1961380"/>
              <a:gd name="connsiteX14" fmla="*/ 0 w 8333821"/>
              <a:gd name="connsiteY14"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4828593 w 8333821"/>
              <a:gd name="connsiteY7" fmla="*/ 1024812 h 1961380"/>
              <a:gd name="connsiteX8" fmla="*/ 4076034 w 8333821"/>
              <a:gd name="connsiteY8" fmla="*/ 1464479 h 1961380"/>
              <a:gd name="connsiteX9" fmla="*/ 3494791 w 8333821"/>
              <a:gd name="connsiteY9" fmla="*/ 1477638 h 1961380"/>
              <a:gd name="connsiteX10" fmla="*/ 2799252 w 8333821"/>
              <a:gd name="connsiteY10" fmla="*/ 1235979 h 1961380"/>
              <a:gd name="connsiteX11" fmla="*/ 2372606 w 8333821"/>
              <a:gd name="connsiteY11" fmla="*/ 758055 h 1961380"/>
              <a:gd name="connsiteX12" fmla="*/ 1074282 w 8333821"/>
              <a:gd name="connsiteY12" fmla="*/ 502916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4839383 w 8333821"/>
              <a:gd name="connsiteY7" fmla="*/ 1014023 h 1961380"/>
              <a:gd name="connsiteX8" fmla="*/ 4076034 w 8333821"/>
              <a:gd name="connsiteY8" fmla="*/ 1464479 h 1961380"/>
              <a:gd name="connsiteX9" fmla="*/ 3494791 w 8333821"/>
              <a:gd name="connsiteY9" fmla="*/ 1477638 h 1961380"/>
              <a:gd name="connsiteX10" fmla="*/ 2799252 w 8333821"/>
              <a:gd name="connsiteY10" fmla="*/ 1235979 h 1961380"/>
              <a:gd name="connsiteX11" fmla="*/ 2372606 w 8333821"/>
              <a:gd name="connsiteY11" fmla="*/ 758055 h 1961380"/>
              <a:gd name="connsiteX12" fmla="*/ 1074282 w 8333821"/>
              <a:gd name="connsiteY12" fmla="*/ 502916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4839383 w 8333821"/>
              <a:gd name="connsiteY7" fmla="*/ 1014023 h 1961380"/>
              <a:gd name="connsiteX8" fmla="*/ 4076034 w 8333821"/>
              <a:gd name="connsiteY8" fmla="*/ 1464479 h 1961380"/>
              <a:gd name="connsiteX9" fmla="*/ 3494791 w 8333821"/>
              <a:gd name="connsiteY9" fmla="*/ 1466848 h 1961380"/>
              <a:gd name="connsiteX10" fmla="*/ 2799252 w 8333821"/>
              <a:gd name="connsiteY10" fmla="*/ 1235979 h 1961380"/>
              <a:gd name="connsiteX11" fmla="*/ 2372606 w 8333821"/>
              <a:gd name="connsiteY11" fmla="*/ 758055 h 1961380"/>
              <a:gd name="connsiteX12" fmla="*/ 1074282 w 8333821"/>
              <a:gd name="connsiteY12" fmla="*/ 502916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4839383 w 8333821"/>
              <a:gd name="connsiteY7" fmla="*/ 1014023 h 1961380"/>
              <a:gd name="connsiteX8" fmla="*/ 4076034 w 8333821"/>
              <a:gd name="connsiteY8" fmla="*/ 1464479 h 1961380"/>
              <a:gd name="connsiteX9" fmla="*/ 3494791 w 8333821"/>
              <a:gd name="connsiteY9" fmla="*/ 1466848 h 1961380"/>
              <a:gd name="connsiteX10" fmla="*/ 2799252 w 8333821"/>
              <a:gd name="connsiteY10" fmla="*/ 1235979 h 1961380"/>
              <a:gd name="connsiteX11" fmla="*/ 2372606 w 8333821"/>
              <a:gd name="connsiteY11" fmla="*/ 758055 h 1961380"/>
              <a:gd name="connsiteX12" fmla="*/ 1074282 w 8333821"/>
              <a:gd name="connsiteY12" fmla="*/ 502916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372606 w 8333821"/>
              <a:gd name="connsiteY10" fmla="*/ 758055 h 1961380"/>
              <a:gd name="connsiteX11" fmla="*/ 1074282 w 8333821"/>
              <a:gd name="connsiteY11" fmla="*/ 502916 h 1961380"/>
              <a:gd name="connsiteX12" fmla="*/ 443509 w 8333821"/>
              <a:gd name="connsiteY12" fmla="*/ 951826 h 1961380"/>
              <a:gd name="connsiteX13" fmla="*/ 207521 w 8333821"/>
              <a:gd name="connsiteY13" fmla="*/ 1506826 h 1961380"/>
              <a:gd name="connsiteX14" fmla="*/ 0 w 8333821"/>
              <a:gd name="connsiteY14"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372606 w 8333821"/>
              <a:gd name="connsiteY10" fmla="*/ 758055 h 1961380"/>
              <a:gd name="connsiteX11" fmla="*/ 1109793 w 8333821"/>
              <a:gd name="connsiteY11" fmla="*/ 822512 h 1961380"/>
              <a:gd name="connsiteX12" fmla="*/ 443509 w 8333821"/>
              <a:gd name="connsiteY12" fmla="*/ 951826 h 1961380"/>
              <a:gd name="connsiteX13" fmla="*/ 207521 w 8333821"/>
              <a:gd name="connsiteY13" fmla="*/ 1506826 h 1961380"/>
              <a:gd name="connsiteX14" fmla="*/ 0 w 8333821"/>
              <a:gd name="connsiteY14"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109793 w 8333821"/>
              <a:gd name="connsiteY11" fmla="*/ 822512 h 1961380"/>
              <a:gd name="connsiteX12" fmla="*/ 443509 w 8333821"/>
              <a:gd name="connsiteY12" fmla="*/ 951826 h 1961380"/>
              <a:gd name="connsiteX13" fmla="*/ 207521 w 8333821"/>
              <a:gd name="connsiteY13" fmla="*/ 1506826 h 1961380"/>
              <a:gd name="connsiteX14" fmla="*/ 0 w 8333821"/>
              <a:gd name="connsiteY14"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70857 w 8333821"/>
              <a:gd name="connsiteY11" fmla="*/ 1160441 h 1961380"/>
              <a:gd name="connsiteX12" fmla="*/ 1109793 w 8333821"/>
              <a:gd name="connsiteY12" fmla="*/ 822512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70857 w 8333821"/>
              <a:gd name="connsiteY11" fmla="*/ 1160441 h 1961380"/>
              <a:gd name="connsiteX12" fmla="*/ 1021761 w 8333821"/>
              <a:gd name="connsiteY12" fmla="*/ 944621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70857 w 8333821"/>
              <a:gd name="connsiteY11" fmla="*/ 1160441 h 1961380"/>
              <a:gd name="connsiteX12" fmla="*/ 1016081 w 8333821"/>
              <a:gd name="connsiteY12" fmla="*/ 1035493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70857 w 8333821"/>
              <a:gd name="connsiteY11" fmla="*/ 1160441 h 1961380"/>
              <a:gd name="connsiteX12" fmla="*/ 1016081 w 8333821"/>
              <a:gd name="connsiteY12" fmla="*/ 1035493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70857 w 8333821"/>
              <a:gd name="connsiteY11" fmla="*/ 1160441 h 1961380"/>
              <a:gd name="connsiteX12" fmla="*/ 1016081 w 8333821"/>
              <a:gd name="connsiteY12" fmla="*/ 1035493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1016081 w 8333821"/>
              <a:gd name="connsiteY12" fmla="*/ 1035493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973485 w 8333821"/>
              <a:gd name="connsiteY12" fmla="*/ 1018455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973485 w 8333821"/>
              <a:gd name="connsiteY12" fmla="*/ 1018455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999043 w 8333821"/>
              <a:gd name="connsiteY12" fmla="*/ 1044013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999043 w 8333821"/>
              <a:gd name="connsiteY12" fmla="*/ 1044013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1007562 w 8333821"/>
              <a:gd name="connsiteY12" fmla="*/ 1035494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1007562 w 8333821"/>
              <a:gd name="connsiteY12" fmla="*/ 1035494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1007562 w 8333821"/>
              <a:gd name="connsiteY12" fmla="*/ 1035494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1007562 w 8333821"/>
              <a:gd name="connsiteY12" fmla="*/ 1035494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56658 w 8333821"/>
              <a:gd name="connsiteY11" fmla="*/ 1177479 h 1961380"/>
              <a:gd name="connsiteX12" fmla="*/ 1007562 w 8333821"/>
              <a:gd name="connsiteY12" fmla="*/ 1035494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697021 w 8333821"/>
              <a:gd name="connsiteY10" fmla="*/ 1614802 h 1961380"/>
              <a:gd name="connsiteX11" fmla="*/ 2230563 w 8333821"/>
              <a:gd name="connsiteY11" fmla="*/ 1503779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3037791 w 8333821"/>
              <a:gd name="connsiteY9" fmla="*/ 1360929 h 1961380"/>
              <a:gd name="connsiteX10" fmla="*/ 2697021 w 8333821"/>
              <a:gd name="connsiteY10" fmla="*/ 1614802 h 1961380"/>
              <a:gd name="connsiteX11" fmla="*/ 2230563 w 8333821"/>
              <a:gd name="connsiteY11" fmla="*/ 1503779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97021 w 8333821"/>
              <a:gd name="connsiteY10" fmla="*/ 1614802 h 1961380"/>
              <a:gd name="connsiteX11" fmla="*/ 2230563 w 8333821"/>
              <a:gd name="connsiteY11" fmla="*/ 1503779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30563 w 8333821"/>
              <a:gd name="connsiteY11" fmla="*/ 1503779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22044 w 8333821"/>
              <a:gd name="connsiteY11" fmla="*/ 1520818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22044 w 8333821"/>
              <a:gd name="connsiteY11" fmla="*/ 1520818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22044 w 8333821"/>
              <a:gd name="connsiteY11" fmla="*/ 1520818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22044 w 8333821"/>
              <a:gd name="connsiteY11" fmla="*/ 1520818 h 1961380"/>
              <a:gd name="connsiteX12" fmla="*/ 1803088 w 8333821"/>
              <a:gd name="connsiteY12" fmla="*/ 1391854 h 1961380"/>
              <a:gd name="connsiteX13" fmla="*/ 1356658 w 8333821"/>
              <a:gd name="connsiteY13" fmla="*/ 1177479 h 1961380"/>
              <a:gd name="connsiteX14" fmla="*/ 1007562 w 8333821"/>
              <a:gd name="connsiteY14" fmla="*/ 1035494 h 1961380"/>
              <a:gd name="connsiteX15" fmla="*/ 751791 w 8333821"/>
              <a:gd name="connsiteY15" fmla="*/ 938941 h 1961380"/>
              <a:gd name="connsiteX16" fmla="*/ 443509 w 8333821"/>
              <a:gd name="connsiteY16" fmla="*/ 951826 h 1961380"/>
              <a:gd name="connsiteX17" fmla="*/ 207521 w 8333821"/>
              <a:gd name="connsiteY17" fmla="*/ 1506826 h 1961380"/>
              <a:gd name="connsiteX18" fmla="*/ 0 w 8333821"/>
              <a:gd name="connsiteY18"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62301 w 8333821"/>
              <a:gd name="connsiteY11" fmla="*/ 1710599 h 1961380"/>
              <a:gd name="connsiteX12" fmla="*/ 1803088 w 8333821"/>
              <a:gd name="connsiteY12" fmla="*/ 1391854 h 1961380"/>
              <a:gd name="connsiteX13" fmla="*/ 1356658 w 8333821"/>
              <a:gd name="connsiteY13" fmla="*/ 1177479 h 1961380"/>
              <a:gd name="connsiteX14" fmla="*/ 1007562 w 8333821"/>
              <a:gd name="connsiteY14" fmla="*/ 1035494 h 1961380"/>
              <a:gd name="connsiteX15" fmla="*/ 751791 w 8333821"/>
              <a:gd name="connsiteY15" fmla="*/ 938941 h 1961380"/>
              <a:gd name="connsiteX16" fmla="*/ 443509 w 8333821"/>
              <a:gd name="connsiteY16" fmla="*/ 951826 h 1961380"/>
              <a:gd name="connsiteX17" fmla="*/ 207521 w 8333821"/>
              <a:gd name="connsiteY17" fmla="*/ 1506826 h 1961380"/>
              <a:gd name="connsiteX18" fmla="*/ 0 w 8333821"/>
              <a:gd name="connsiteY18"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585217 w 8333821"/>
              <a:gd name="connsiteY11" fmla="*/ 1719658 h 1961380"/>
              <a:gd name="connsiteX12" fmla="*/ 2262301 w 8333821"/>
              <a:gd name="connsiteY12" fmla="*/ 1710599 h 1961380"/>
              <a:gd name="connsiteX13" fmla="*/ 1803088 w 8333821"/>
              <a:gd name="connsiteY13" fmla="*/ 1391854 h 1961380"/>
              <a:gd name="connsiteX14" fmla="*/ 1356658 w 8333821"/>
              <a:gd name="connsiteY14" fmla="*/ 1177479 h 1961380"/>
              <a:gd name="connsiteX15" fmla="*/ 1007562 w 8333821"/>
              <a:gd name="connsiteY15" fmla="*/ 1035494 h 1961380"/>
              <a:gd name="connsiteX16" fmla="*/ 751791 w 8333821"/>
              <a:gd name="connsiteY16" fmla="*/ 938941 h 1961380"/>
              <a:gd name="connsiteX17" fmla="*/ 443509 w 8333821"/>
              <a:gd name="connsiteY17" fmla="*/ 951826 h 1961380"/>
              <a:gd name="connsiteX18" fmla="*/ 207521 w 8333821"/>
              <a:gd name="connsiteY18" fmla="*/ 1506826 h 1961380"/>
              <a:gd name="connsiteX19" fmla="*/ 0 w 8333821"/>
              <a:gd name="connsiteY19" fmla="*/ 1961380 h 1961380"/>
              <a:gd name="connsiteX0" fmla="*/ 8126300 w 8126300"/>
              <a:gd name="connsiteY0" fmla="*/ 80111 h 1741830"/>
              <a:gd name="connsiteX1" fmla="*/ 6794715 w 8126300"/>
              <a:gd name="connsiteY1" fmla="*/ 22412 h 1741830"/>
              <a:gd name="connsiteX2" fmla="*/ 6454056 w 8126300"/>
              <a:gd name="connsiteY2" fmla="*/ 0 h 1741830"/>
              <a:gd name="connsiteX3" fmla="*/ 6422680 w 8126300"/>
              <a:gd name="connsiteY3" fmla="*/ 141194 h 1741830"/>
              <a:gd name="connsiteX4" fmla="*/ 6292692 w 8126300"/>
              <a:gd name="connsiteY4" fmla="*/ 802340 h 1741830"/>
              <a:gd name="connsiteX5" fmla="*/ 5873593 w 8126300"/>
              <a:gd name="connsiteY5" fmla="*/ 948018 h 1741830"/>
              <a:gd name="connsiteX6" fmla="*/ 4631862 w 8126300"/>
              <a:gd name="connsiteY6" fmla="*/ 1014023 h 1741830"/>
              <a:gd name="connsiteX7" fmla="*/ 3868513 w 8126300"/>
              <a:gd name="connsiteY7" fmla="*/ 1464479 h 1741830"/>
              <a:gd name="connsiteX8" fmla="*/ 3287270 w 8126300"/>
              <a:gd name="connsiteY8" fmla="*/ 1466848 h 1741830"/>
              <a:gd name="connsiteX9" fmla="*/ 2753597 w 8126300"/>
              <a:gd name="connsiteY9" fmla="*/ 1346730 h 1741830"/>
              <a:gd name="connsiteX10" fmla="*/ 2480981 w 8126300"/>
              <a:gd name="connsiteY10" fmla="*/ 1620481 h 1741830"/>
              <a:gd name="connsiteX11" fmla="*/ 2377696 w 8126300"/>
              <a:gd name="connsiteY11" fmla="*/ 1719658 h 1741830"/>
              <a:gd name="connsiteX12" fmla="*/ 2054780 w 8126300"/>
              <a:gd name="connsiteY12" fmla="*/ 1710599 h 1741830"/>
              <a:gd name="connsiteX13" fmla="*/ 1595567 w 8126300"/>
              <a:gd name="connsiteY13" fmla="*/ 1391854 h 1741830"/>
              <a:gd name="connsiteX14" fmla="*/ 1149137 w 8126300"/>
              <a:gd name="connsiteY14" fmla="*/ 1177479 h 1741830"/>
              <a:gd name="connsiteX15" fmla="*/ 800041 w 8126300"/>
              <a:gd name="connsiteY15" fmla="*/ 1035494 h 1741830"/>
              <a:gd name="connsiteX16" fmla="*/ 544270 w 8126300"/>
              <a:gd name="connsiteY16" fmla="*/ 938941 h 1741830"/>
              <a:gd name="connsiteX17" fmla="*/ 235988 w 8126300"/>
              <a:gd name="connsiteY17" fmla="*/ 951826 h 1741830"/>
              <a:gd name="connsiteX18" fmla="*/ 0 w 8126300"/>
              <a:gd name="connsiteY18" fmla="*/ 1506826 h 1741830"/>
              <a:gd name="connsiteX0" fmla="*/ 7890312 w 7890312"/>
              <a:gd name="connsiteY0" fmla="*/ 80111 h 1741830"/>
              <a:gd name="connsiteX1" fmla="*/ 6558727 w 7890312"/>
              <a:gd name="connsiteY1" fmla="*/ 22412 h 1741830"/>
              <a:gd name="connsiteX2" fmla="*/ 6218068 w 7890312"/>
              <a:gd name="connsiteY2" fmla="*/ 0 h 1741830"/>
              <a:gd name="connsiteX3" fmla="*/ 6186692 w 7890312"/>
              <a:gd name="connsiteY3" fmla="*/ 141194 h 1741830"/>
              <a:gd name="connsiteX4" fmla="*/ 6056704 w 7890312"/>
              <a:gd name="connsiteY4" fmla="*/ 802340 h 1741830"/>
              <a:gd name="connsiteX5" fmla="*/ 5637605 w 7890312"/>
              <a:gd name="connsiteY5" fmla="*/ 948018 h 1741830"/>
              <a:gd name="connsiteX6" fmla="*/ 4395874 w 7890312"/>
              <a:gd name="connsiteY6" fmla="*/ 1014023 h 1741830"/>
              <a:gd name="connsiteX7" fmla="*/ 3632525 w 7890312"/>
              <a:gd name="connsiteY7" fmla="*/ 1464479 h 1741830"/>
              <a:gd name="connsiteX8" fmla="*/ 3051282 w 7890312"/>
              <a:gd name="connsiteY8" fmla="*/ 1466848 h 1741830"/>
              <a:gd name="connsiteX9" fmla="*/ 2517609 w 7890312"/>
              <a:gd name="connsiteY9" fmla="*/ 1346730 h 1741830"/>
              <a:gd name="connsiteX10" fmla="*/ 2244993 w 7890312"/>
              <a:gd name="connsiteY10" fmla="*/ 1620481 h 1741830"/>
              <a:gd name="connsiteX11" fmla="*/ 2141708 w 7890312"/>
              <a:gd name="connsiteY11" fmla="*/ 1719658 h 1741830"/>
              <a:gd name="connsiteX12" fmla="*/ 1818792 w 7890312"/>
              <a:gd name="connsiteY12" fmla="*/ 1710599 h 1741830"/>
              <a:gd name="connsiteX13" fmla="*/ 1359579 w 7890312"/>
              <a:gd name="connsiteY13" fmla="*/ 1391854 h 1741830"/>
              <a:gd name="connsiteX14" fmla="*/ 913149 w 7890312"/>
              <a:gd name="connsiteY14" fmla="*/ 1177479 h 1741830"/>
              <a:gd name="connsiteX15" fmla="*/ 564053 w 7890312"/>
              <a:gd name="connsiteY15" fmla="*/ 1035494 h 1741830"/>
              <a:gd name="connsiteX16" fmla="*/ 308282 w 7890312"/>
              <a:gd name="connsiteY16" fmla="*/ 938941 h 1741830"/>
              <a:gd name="connsiteX17" fmla="*/ 0 w 7890312"/>
              <a:gd name="connsiteY17" fmla="*/ 951826 h 1741830"/>
              <a:gd name="connsiteX0" fmla="*/ 7582030 w 7582030"/>
              <a:gd name="connsiteY0" fmla="*/ 80111 h 1741830"/>
              <a:gd name="connsiteX1" fmla="*/ 6250445 w 7582030"/>
              <a:gd name="connsiteY1" fmla="*/ 22412 h 1741830"/>
              <a:gd name="connsiteX2" fmla="*/ 5909786 w 7582030"/>
              <a:gd name="connsiteY2" fmla="*/ 0 h 1741830"/>
              <a:gd name="connsiteX3" fmla="*/ 5878410 w 7582030"/>
              <a:gd name="connsiteY3" fmla="*/ 141194 h 1741830"/>
              <a:gd name="connsiteX4" fmla="*/ 5748422 w 7582030"/>
              <a:gd name="connsiteY4" fmla="*/ 802340 h 1741830"/>
              <a:gd name="connsiteX5" fmla="*/ 5329323 w 7582030"/>
              <a:gd name="connsiteY5" fmla="*/ 948018 h 1741830"/>
              <a:gd name="connsiteX6" fmla="*/ 4087592 w 7582030"/>
              <a:gd name="connsiteY6" fmla="*/ 1014023 h 1741830"/>
              <a:gd name="connsiteX7" fmla="*/ 3324243 w 7582030"/>
              <a:gd name="connsiteY7" fmla="*/ 1464479 h 1741830"/>
              <a:gd name="connsiteX8" fmla="*/ 2743000 w 7582030"/>
              <a:gd name="connsiteY8" fmla="*/ 1466848 h 1741830"/>
              <a:gd name="connsiteX9" fmla="*/ 2209327 w 7582030"/>
              <a:gd name="connsiteY9" fmla="*/ 1346730 h 1741830"/>
              <a:gd name="connsiteX10" fmla="*/ 1936711 w 7582030"/>
              <a:gd name="connsiteY10" fmla="*/ 1620481 h 1741830"/>
              <a:gd name="connsiteX11" fmla="*/ 1833426 w 7582030"/>
              <a:gd name="connsiteY11" fmla="*/ 1719658 h 1741830"/>
              <a:gd name="connsiteX12" fmla="*/ 1510510 w 7582030"/>
              <a:gd name="connsiteY12" fmla="*/ 1710599 h 1741830"/>
              <a:gd name="connsiteX13" fmla="*/ 1051297 w 7582030"/>
              <a:gd name="connsiteY13" fmla="*/ 1391854 h 1741830"/>
              <a:gd name="connsiteX14" fmla="*/ 604867 w 7582030"/>
              <a:gd name="connsiteY14" fmla="*/ 1177479 h 1741830"/>
              <a:gd name="connsiteX15" fmla="*/ 255771 w 7582030"/>
              <a:gd name="connsiteY15" fmla="*/ 1035494 h 1741830"/>
              <a:gd name="connsiteX16" fmla="*/ 0 w 7582030"/>
              <a:gd name="connsiteY16" fmla="*/ 938941 h 1741830"/>
              <a:gd name="connsiteX0" fmla="*/ 7326259 w 7326259"/>
              <a:gd name="connsiteY0" fmla="*/ 80111 h 1741830"/>
              <a:gd name="connsiteX1" fmla="*/ 5994674 w 7326259"/>
              <a:gd name="connsiteY1" fmla="*/ 22412 h 1741830"/>
              <a:gd name="connsiteX2" fmla="*/ 5654015 w 7326259"/>
              <a:gd name="connsiteY2" fmla="*/ 0 h 1741830"/>
              <a:gd name="connsiteX3" fmla="*/ 5622639 w 7326259"/>
              <a:gd name="connsiteY3" fmla="*/ 141194 h 1741830"/>
              <a:gd name="connsiteX4" fmla="*/ 5492651 w 7326259"/>
              <a:gd name="connsiteY4" fmla="*/ 802340 h 1741830"/>
              <a:gd name="connsiteX5" fmla="*/ 5073552 w 7326259"/>
              <a:gd name="connsiteY5" fmla="*/ 948018 h 1741830"/>
              <a:gd name="connsiteX6" fmla="*/ 3831821 w 7326259"/>
              <a:gd name="connsiteY6" fmla="*/ 1014023 h 1741830"/>
              <a:gd name="connsiteX7" fmla="*/ 3068472 w 7326259"/>
              <a:gd name="connsiteY7" fmla="*/ 1464479 h 1741830"/>
              <a:gd name="connsiteX8" fmla="*/ 2487229 w 7326259"/>
              <a:gd name="connsiteY8" fmla="*/ 1466848 h 1741830"/>
              <a:gd name="connsiteX9" fmla="*/ 1953556 w 7326259"/>
              <a:gd name="connsiteY9" fmla="*/ 1346730 h 1741830"/>
              <a:gd name="connsiteX10" fmla="*/ 1680940 w 7326259"/>
              <a:gd name="connsiteY10" fmla="*/ 1620481 h 1741830"/>
              <a:gd name="connsiteX11" fmla="*/ 1577655 w 7326259"/>
              <a:gd name="connsiteY11" fmla="*/ 1719658 h 1741830"/>
              <a:gd name="connsiteX12" fmla="*/ 1254739 w 7326259"/>
              <a:gd name="connsiteY12" fmla="*/ 1710599 h 1741830"/>
              <a:gd name="connsiteX13" fmla="*/ 795526 w 7326259"/>
              <a:gd name="connsiteY13" fmla="*/ 1391854 h 1741830"/>
              <a:gd name="connsiteX14" fmla="*/ 349096 w 7326259"/>
              <a:gd name="connsiteY14" fmla="*/ 1177479 h 1741830"/>
              <a:gd name="connsiteX15" fmla="*/ 0 w 7326259"/>
              <a:gd name="connsiteY15" fmla="*/ 1035494 h 1741830"/>
              <a:gd name="connsiteX0" fmla="*/ 6977163 w 6977163"/>
              <a:gd name="connsiteY0" fmla="*/ 80111 h 1741830"/>
              <a:gd name="connsiteX1" fmla="*/ 5645578 w 6977163"/>
              <a:gd name="connsiteY1" fmla="*/ 22412 h 1741830"/>
              <a:gd name="connsiteX2" fmla="*/ 5304919 w 6977163"/>
              <a:gd name="connsiteY2" fmla="*/ 0 h 1741830"/>
              <a:gd name="connsiteX3" fmla="*/ 5273543 w 6977163"/>
              <a:gd name="connsiteY3" fmla="*/ 141194 h 1741830"/>
              <a:gd name="connsiteX4" fmla="*/ 5143555 w 6977163"/>
              <a:gd name="connsiteY4" fmla="*/ 802340 h 1741830"/>
              <a:gd name="connsiteX5" fmla="*/ 4724456 w 6977163"/>
              <a:gd name="connsiteY5" fmla="*/ 948018 h 1741830"/>
              <a:gd name="connsiteX6" fmla="*/ 3482725 w 6977163"/>
              <a:gd name="connsiteY6" fmla="*/ 1014023 h 1741830"/>
              <a:gd name="connsiteX7" fmla="*/ 2719376 w 6977163"/>
              <a:gd name="connsiteY7" fmla="*/ 1464479 h 1741830"/>
              <a:gd name="connsiteX8" fmla="*/ 2138133 w 6977163"/>
              <a:gd name="connsiteY8" fmla="*/ 1466848 h 1741830"/>
              <a:gd name="connsiteX9" fmla="*/ 1604460 w 6977163"/>
              <a:gd name="connsiteY9" fmla="*/ 1346730 h 1741830"/>
              <a:gd name="connsiteX10" fmla="*/ 1331844 w 6977163"/>
              <a:gd name="connsiteY10" fmla="*/ 1620481 h 1741830"/>
              <a:gd name="connsiteX11" fmla="*/ 1228559 w 6977163"/>
              <a:gd name="connsiteY11" fmla="*/ 1719658 h 1741830"/>
              <a:gd name="connsiteX12" fmla="*/ 905643 w 6977163"/>
              <a:gd name="connsiteY12" fmla="*/ 1710599 h 1741830"/>
              <a:gd name="connsiteX13" fmla="*/ 446430 w 6977163"/>
              <a:gd name="connsiteY13" fmla="*/ 1391854 h 1741830"/>
              <a:gd name="connsiteX14" fmla="*/ 0 w 6977163"/>
              <a:gd name="connsiteY14" fmla="*/ 1177479 h 1741830"/>
              <a:gd name="connsiteX0" fmla="*/ 6530733 w 6530733"/>
              <a:gd name="connsiteY0" fmla="*/ 80111 h 1741830"/>
              <a:gd name="connsiteX1" fmla="*/ 5199148 w 6530733"/>
              <a:gd name="connsiteY1" fmla="*/ 22412 h 1741830"/>
              <a:gd name="connsiteX2" fmla="*/ 4858489 w 6530733"/>
              <a:gd name="connsiteY2" fmla="*/ 0 h 1741830"/>
              <a:gd name="connsiteX3" fmla="*/ 4827113 w 6530733"/>
              <a:gd name="connsiteY3" fmla="*/ 141194 h 1741830"/>
              <a:gd name="connsiteX4" fmla="*/ 4697125 w 6530733"/>
              <a:gd name="connsiteY4" fmla="*/ 802340 h 1741830"/>
              <a:gd name="connsiteX5" fmla="*/ 4278026 w 6530733"/>
              <a:gd name="connsiteY5" fmla="*/ 948018 h 1741830"/>
              <a:gd name="connsiteX6" fmla="*/ 3036295 w 6530733"/>
              <a:gd name="connsiteY6" fmla="*/ 1014023 h 1741830"/>
              <a:gd name="connsiteX7" fmla="*/ 2272946 w 6530733"/>
              <a:gd name="connsiteY7" fmla="*/ 1464479 h 1741830"/>
              <a:gd name="connsiteX8" fmla="*/ 1691703 w 6530733"/>
              <a:gd name="connsiteY8" fmla="*/ 1466848 h 1741830"/>
              <a:gd name="connsiteX9" fmla="*/ 1158030 w 6530733"/>
              <a:gd name="connsiteY9" fmla="*/ 1346730 h 1741830"/>
              <a:gd name="connsiteX10" fmla="*/ 885414 w 6530733"/>
              <a:gd name="connsiteY10" fmla="*/ 1620481 h 1741830"/>
              <a:gd name="connsiteX11" fmla="*/ 782129 w 6530733"/>
              <a:gd name="connsiteY11" fmla="*/ 1719658 h 1741830"/>
              <a:gd name="connsiteX12" fmla="*/ 459213 w 6530733"/>
              <a:gd name="connsiteY12" fmla="*/ 1710599 h 1741830"/>
              <a:gd name="connsiteX13" fmla="*/ 0 w 6530733"/>
              <a:gd name="connsiteY13" fmla="*/ 1391854 h 1741830"/>
              <a:gd name="connsiteX0" fmla="*/ 6071520 w 6071520"/>
              <a:gd name="connsiteY0" fmla="*/ 80111 h 1741830"/>
              <a:gd name="connsiteX1" fmla="*/ 4739935 w 6071520"/>
              <a:gd name="connsiteY1" fmla="*/ 22412 h 1741830"/>
              <a:gd name="connsiteX2" fmla="*/ 4399276 w 6071520"/>
              <a:gd name="connsiteY2" fmla="*/ 0 h 1741830"/>
              <a:gd name="connsiteX3" fmla="*/ 4367900 w 6071520"/>
              <a:gd name="connsiteY3" fmla="*/ 141194 h 1741830"/>
              <a:gd name="connsiteX4" fmla="*/ 4237912 w 6071520"/>
              <a:gd name="connsiteY4" fmla="*/ 802340 h 1741830"/>
              <a:gd name="connsiteX5" fmla="*/ 3818813 w 6071520"/>
              <a:gd name="connsiteY5" fmla="*/ 948018 h 1741830"/>
              <a:gd name="connsiteX6" fmla="*/ 2577082 w 6071520"/>
              <a:gd name="connsiteY6" fmla="*/ 1014023 h 1741830"/>
              <a:gd name="connsiteX7" fmla="*/ 1813733 w 6071520"/>
              <a:gd name="connsiteY7" fmla="*/ 1464479 h 1741830"/>
              <a:gd name="connsiteX8" fmla="*/ 1232490 w 6071520"/>
              <a:gd name="connsiteY8" fmla="*/ 1466848 h 1741830"/>
              <a:gd name="connsiteX9" fmla="*/ 698817 w 6071520"/>
              <a:gd name="connsiteY9" fmla="*/ 1346730 h 1741830"/>
              <a:gd name="connsiteX10" fmla="*/ 426201 w 6071520"/>
              <a:gd name="connsiteY10" fmla="*/ 1620481 h 1741830"/>
              <a:gd name="connsiteX11" fmla="*/ 322916 w 6071520"/>
              <a:gd name="connsiteY11" fmla="*/ 1719658 h 1741830"/>
              <a:gd name="connsiteX12" fmla="*/ 0 w 6071520"/>
              <a:gd name="connsiteY12" fmla="*/ 1710599 h 1741830"/>
              <a:gd name="connsiteX0" fmla="*/ 5748604 w 5748604"/>
              <a:gd name="connsiteY0" fmla="*/ 80111 h 1719658"/>
              <a:gd name="connsiteX1" fmla="*/ 4417019 w 5748604"/>
              <a:gd name="connsiteY1" fmla="*/ 22412 h 1719658"/>
              <a:gd name="connsiteX2" fmla="*/ 4076360 w 5748604"/>
              <a:gd name="connsiteY2" fmla="*/ 0 h 1719658"/>
              <a:gd name="connsiteX3" fmla="*/ 4044984 w 5748604"/>
              <a:gd name="connsiteY3" fmla="*/ 141194 h 1719658"/>
              <a:gd name="connsiteX4" fmla="*/ 3914996 w 5748604"/>
              <a:gd name="connsiteY4" fmla="*/ 802340 h 1719658"/>
              <a:gd name="connsiteX5" fmla="*/ 3495897 w 5748604"/>
              <a:gd name="connsiteY5" fmla="*/ 948018 h 1719658"/>
              <a:gd name="connsiteX6" fmla="*/ 2254166 w 5748604"/>
              <a:gd name="connsiteY6" fmla="*/ 1014023 h 1719658"/>
              <a:gd name="connsiteX7" fmla="*/ 1490817 w 5748604"/>
              <a:gd name="connsiteY7" fmla="*/ 1464479 h 1719658"/>
              <a:gd name="connsiteX8" fmla="*/ 909574 w 5748604"/>
              <a:gd name="connsiteY8" fmla="*/ 1466848 h 1719658"/>
              <a:gd name="connsiteX9" fmla="*/ 375901 w 5748604"/>
              <a:gd name="connsiteY9" fmla="*/ 1346730 h 1719658"/>
              <a:gd name="connsiteX10" fmla="*/ 103285 w 5748604"/>
              <a:gd name="connsiteY10" fmla="*/ 1620481 h 1719658"/>
              <a:gd name="connsiteX11" fmla="*/ 0 w 5748604"/>
              <a:gd name="connsiteY11" fmla="*/ 1719658 h 1719658"/>
              <a:gd name="connsiteX0" fmla="*/ 5645319 w 5645319"/>
              <a:gd name="connsiteY0" fmla="*/ 80111 h 1620481"/>
              <a:gd name="connsiteX1" fmla="*/ 4313734 w 5645319"/>
              <a:gd name="connsiteY1" fmla="*/ 22412 h 1620481"/>
              <a:gd name="connsiteX2" fmla="*/ 3973075 w 5645319"/>
              <a:gd name="connsiteY2" fmla="*/ 0 h 1620481"/>
              <a:gd name="connsiteX3" fmla="*/ 3941699 w 5645319"/>
              <a:gd name="connsiteY3" fmla="*/ 141194 h 1620481"/>
              <a:gd name="connsiteX4" fmla="*/ 3811711 w 5645319"/>
              <a:gd name="connsiteY4" fmla="*/ 802340 h 1620481"/>
              <a:gd name="connsiteX5" fmla="*/ 3392612 w 5645319"/>
              <a:gd name="connsiteY5" fmla="*/ 948018 h 1620481"/>
              <a:gd name="connsiteX6" fmla="*/ 2150881 w 5645319"/>
              <a:gd name="connsiteY6" fmla="*/ 1014023 h 1620481"/>
              <a:gd name="connsiteX7" fmla="*/ 1387532 w 5645319"/>
              <a:gd name="connsiteY7" fmla="*/ 1464479 h 1620481"/>
              <a:gd name="connsiteX8" fmla="*/ 806289 w 5645319"/>
              <a:gd name="connsiteY8" fmla="*/ 1466848 h 1620481"/>
              <a:gd name="connsiteX9" fmla="*/ 272616 w 5645319"/>
              <a:gd name="connsiteY9" fmla="*/ 1346730 h 1620481"/>
              <a:gd name="connsiteX10" fmla="*/ 0 w 5645319"/>
              <a:gd name="connsiteY10" fmla="*/ 1620481 h 1620481"/>
              <a:gd name="connsiteX0" fmla="*/ 5372703 w 5372703"/>
              <a:gd name="connsiteY0" fmla="*/ 80111 h 1491293"/>
              <a:gd name="connsiteX1" fmla="*/ 4041118 w 5372703"/>
              <a:gd name="connsiteY1" fmla="*/ 22412 h 1491293"/>
              <a:gd name="connsiteX2" fmla="*/ 3700459 w 5372703"/>
              <a:gd name="connsiteY2" fmla="*/ 0 h 1491293"/>
              <a:gd name="connsiteX3" fmla="*/ 3669083 w 5372703"/>
              <a:gd name="connsiteY3" fmla="*/ 141194 h 1491293"/>
              <a:gd name="connsiteX4" fmla="*/ 3539095 w 5372703"/>
              <a:gd name="connsiteY4" fmla="*/ 802340 h 1491293"/>
              <a:gd name="connsiteX5" fmla="*/ 3119996 w 5372703"/>
              <a:gd name="connsiteY5" fmla="*/ 948018 h 1491293"/>
              <a:gd name="connsiteX6" fmla="*/ 1878265 w 5372703"/>
              <a:gd name="connsiteY6" fmla="*/ 1014023 h 1491293"/>
              <a:gd name="connsiteX7" fmla="*/ 1114916 w 5372703"/>
              <a:gd name="connsiteY7" fmla="*/ 1464479 h 1491293"/>
              <a:gd name="connsiteX8" fmla="*/ 533673 w 5372703"/>
              <a:gd name="connsiteY8" fmla="*/ 1466848 h 1491293"/>
              <a:gd name="connsiteX9" fmla="*/ 0 w 5372703"/>
              <a:gd name="connsiteY9" fmla="*/ 1346730 h 1491293"/>
              <a:gd name="connsiteX0" fmla="*/ 4839030 w 4839030"/>
              <a:gd name="connsiteY0" fmla="*/ 80111 h 1491293"/>
              <a:gd name="connsiteX1" fmla="*/ 3507445 w 4839030"/>
              <a:gd name="connsiteY1" fmla="*/ 22412 h 1491293"/>
              <a:gd name="connsiteX2" fmla="*/ 3166786 w 4839030"/>
              <a:gd name="connsiteY2" fmla="*/ 0 h 1491293"/>
              <a:gd name="connsiteX3" fmla="*/ 3135410 w 4839030"/>
              <a:gd name="connsiteY3" fmla="*/ 141194 h 1491293"/>
              <a:gd name="connsiteX4" fmla="*/ 3005422 w 4839030"/>
              <a:gd name="connsiteY4" fmla="*/ 802340 h 1491293"/>
              <a:gd name="connsiteX5" fmla="*/ 2586323 w 4839030"/>
              <a:gd name="connsiteY5" fmla="*/ 948018 h 1491293"/>
              <a:gd name="connsiteX6" fmla="*/ 1344592 w 4839030"/>
              <a:gd name="connsiteY6" fmla="*/ 1014023 h 1491293"/>
              <a:gd name="connsiteX7" fmla="*/ 581243 w 4839030"/>
              <a:gd name="connsiteY7" fmla="*/ 1464479 h 1491293"/>
              <a:gd name="connsiteX8" fmla="*/ 0 w 4839030"/>
              <a:gd name="connsiteY8" fmla="*/ 1466848 h 1491293"/>
              <a:gd name="connsiteX0" fmla="*/ 4257787 w 4257787"/>
              <a:gd name="connsiteY0" fmla="*/ 80111 h 1464479"/>
              <a:gd name="connsiteX1" fmla="*/ 2926202 w 4257787"/>
              <a:gd name="connsiteY1" fmla="*/ 22412 h 1464479"/>
              <a:gd name="connsiteX2" fmla="*/ 2585543 w 4257787"/>
              <a:gd name="connsiteY2" fmla="*/ 0 h 1464479"/>
              <a:gd name="connsiteX3" fmla="*/ 2554167 w 4257787"/>
              <a:gd name="connsiteY3" fmla="*/ 141194 h 1464479"/>
              <a:gd name="connsiteX4" fmla="*/ 2424179 w 4257787"/>
              <a:gd name="connsiteY4" fmla="*/ 802340 h 1464479"/>
              <a:gd name="connsiteX5" fmla="*/ 2005080 w 4257787"/>
              <a:gd name="connsiteY5" fmla="*/ 948018 h 1464479"/>
              <a:gd name="connsiteX6" fmla="*/ 763349 w 4257787"/>
              <a:gd name="connsiteY6" fmla="*/ 1014023 h 1464479"/>
              <a:gd name="connsiteX7" fmla="*/ 0 w 4257787"/>
              <a:gd name="connsiteY7" fmla="*/ 1464479 h 1464479"/>
              <a:gd name="connsiteX0" fmla="*/ 3494438 w 3494438"/>
              <a:gd name="connsiteY0" fmla="*/ 80111 h 1014023"/>
              <a:gd name="connsiteX1" fmla="*/ 2162853 w 3494438"/>
              <a:gd name="connsiteY1" fmla="*/ 22412 h 1014023"/>
              <a:gd name="connsiteX2" fmla="*/ 1822194 w 3494438"/>
              <a:gd name="connsiteY2" fmla="*/ 0 h 1014023"/>
              <a:gd name="connsiteX3" fmla="*/ 1790818 w 3494438"/>
              <a:gd name="connsiteY3" fmla="*/ 141194 h 1014023"/>
              <a:gd name="connsiteX4" fmla="*/ 1660830 w 3494438"/>
              <a:gd name="connsiteY4" fmla="*/ 802340 h 1014023"/>
              <a:gd name="connsiteX5" fmla="*/ 1241731 w 3494438"/>
              <a:gd name="connsiteY5" fmla="*/ 948018 h 1014023"/>
              <a:gd name="connsiteX6" fmla="*/ 0 w 3494438"/>
              <a:gd name="connsiteY6" fmla="*/ 1014023 h 1014023"/>
              <a:gd name="connsiteX0" fmla="*/ 2252707 w 2252707"/>
              <a:gd name="connsiteY0" fmla="*/ 80111 h 948018"/>
              <a:gd name="connsiteX1" fmla="*/ 921122 w 2252707"/>
              <a:gd name="connsiteY1" fmla="*/ 22412 h 948018"/>
              <a:gd name="connsiteX2" fmla="*/ 580463 w 2252707"/>
              <a:gd name="connsiteY2" fmla="*/ 0 h 948018"/>
              <a:gd name="connsiteX3" fmla="*/ 549087 w 2252707"/>
              <a:gd name="connsiteY3" fmla="*/ 141194 h 948018"/>
              <a:gd name="connsiteX4" fmla="*/ 419099 w 2252707"/>
              <a:gd name="connsiteY4" fmla="*/ 802340 h 948018"/>
              <a:gd name="connsiteX5" fmla="*/ 0 w 2252707"/>
              <a:gd name="connsiteY5" fmla="*/ 948018 h 948018"/>
              <a:gd name="connsiteX0" fmla="*/ 2268610 w 2268610"/>
              <a:gd name="connsiteY0" fmla="*/ 80111 h 916213"/>
              <a:gd name="connsiteX1" fmla="*/ 937025 w 2268610"/>
              <a:gd name="connsiteY1" fmla="*/ 22412 h 916213"/>
              <a:gd name="connsiteX2" fmla="*/ 596366 w 2268610"/>
              <a:gd name="connsiteY2" fmla="*/ 0 h 916213"/>
              <a:gd name="connsiteX3" fmla="*/ 564990 w 2268610"/>
              <a:gd name="connsiteY3" fmla="*/ 141194 h 916213"/>
              <a:gd name="connsiteX4" fmla="*/ 435002 w 2268610"/>
              <a:gd name="connsiteY4" fmla="*/ 802340 h 916213"/>
              <a:gd name="connsiteX5" fmla="*/ 0 w 2268610"/>
              <a:gd name="connsiteY5" fmla="*/ 916213 h 916213"/>
              <a:gd name="connsiteX0" fmla="*/ 2167010 w 2167010"/>
              <a:gd name="connsiteY0" fmla="*/ 80111 h 925449"/>
              <a:gd name="connsiteX1" fmla="*/ 835425 w 2167010"/>
              <a:gd name="connsiteY1" fmla="*/ 22412 h 925449"/>
              <a:gd name="connsiteX2" fmla="*/ 494766 w 2167010"/>
              <a:gd name="connsiteY2" fmla="*/ 0 h 925449"/>
              <a:gd name="connsiteX3" fmla="*/ 463390 w 2167010"/>
              <a:gd name="connsiteY3" fmla="*/ 141194 h 925449"/>
              <a:gd name="connsiteX4" fmla="*/ 333402 w 2167010"/>
              <a:gd name="connsiteY4" fmla="*/ 802340 h 925449"/>
              <a:gd name="connsiteX5" fmla="*/ 0 w 2167010"/>
              <a:gd name="connsiteY5" fmla="*/ 925449 h 925449"/>
              <a:gd name="connsiteX0" fmla="*/ 2167010 w 2167010"/>
              <a:gd name="connsiteY0" fmla="*/ 80111 h 925449"/>
              <a:gd name="connsiteX1" fmla="*/ 835425 w 2167010"/>
              <a:gd name="connsiteY1" fmla="*/ 22412 h 925449"/>
              <a:gd name="connsiteX2" fmla="*/ 494766 w 2167010"/>
              <a:gd name="connsiteY2" fmla="*/ 0 h 925449"/>
              <a:gd name="connsiteX3" fmla="*/ 463390 w 2167010"/>
              <a:gd name="connsiteY3" fmla="*/ 141194 h 925449"/>
              <a:gd name="connsiteX4" fmla="*/ 157912 w 2167010"/>
              <a:gd name="connsiteY4" fmla="*/ 811576 h 925449"/>
              <a:gd name="connsiteX5" fmla="*/ 0 w 2167010"/>
              <a:gd name="connsiteY5" fmla="*/ 925449 h 925449"/>
              <a:gd name="connsiteX0" fmla="*/ 2369607 w 2369607"/>
              <a:gd name="connsiteY0" fmla="*/ 80111 h 979716"/>
              <a:gd name="connsiteX1" fmla="*/ 1038022 w 2369607"/>
              <a:gd name="connsiteY1" fmla="*/ 22412 h 979716"/>
              <a:gd name="connsiteX2" fmla="*/ 697363 w 2369607"/>
              <a:gd name="connsiteY2" fmla="*/ 0 h 979716"/>
              <a:gd name="connsiteX3" fmla="*/ 665987 w 2369607"/>
              <a:gd name="connsiteY3" fmla="*/ 141194 h 979716"/>
              <a:gd name="connsiteX4" fmla="*/ 360509 w 2369607"/>
              <a:gd name="connsiteY4" fmla="*/ 811576 h 979716"/>
              <a:gd name="connsiteX5" fmla="*/ 0 w 2369607"/>
              <a:gd name="connsiteY5" fmla="*/ 979716 h 979716"/>
              <a:gd name="connsiteX0" fmla="*/ 2380460 w 2380460"/>
              <a:gd name="connsiteY0" fmla="*/ 80111 h 1008659"/>
              <a:gd name="connsiteX1" fmla="*/ 1048875 w 2380460"/>
              <a:gd name="connsiteY1" fmla="*/ 22412 h 1008659"/>
              <a:gd name="connsiteX2" fmla="*/ 708216 w 2380460"/>
              <a:gd name="connsiteY2" fmla="*/ 0 h 1008659"/>
              <a:gd name="connsiteX3" fmla="*/ 676840 w 2380460"/>
              <a:gd name="connsiteY3" fmla="*/ 141194 h 1008659"/>
              <a:gd name="connsiteX4" fmla="*/ 371362 w 2380460"/>
              <a:gd name="connsiteY4" fmla="*/ 811576 h 1008659"/>
              <a:gd name="connsiteX5" fmla="*/ 0 w 2380460"/>
              <a:gd name="connsiteY5" fmla="*/ 1008659 h 1008659"/>
              <a:gd name="connsiteX0" fmla="*/ 2380460 w 2380460"/>
              <a:gd name="connsiteY0" fmla="*/ 80111 h 990570"/>
              <a:gd name="connsiteX1" fmla="*/ 1048875 w 2380460"/>
              <a:gd name="connsiteY1" fmla="*/ 22412 h 990570"/>
              <a:gd name="connsiteX2" fmla="*/ 708216 w 2380460"/>
              <a:gd name="connsiteY2" fmla="*/ 0 h 990570"/>
              <a:gd name="connsiteX3" fmla="*/ 676840 w 2380460"/>
              <a:gd name="connsiteY3" fmla="*/ 141194 h 990570"/>
              <a:gd name="connsiteX4" fmla="*/ 371362 w 2380460"/>
              <a:gd name="connsiteY4" fmla="*/ 811576 h 990570"/>
              <a:gd name="connsiteX5" fmla="*/ 0 w 2380460"/>
              <a:gd name="connsiteY5" fmla="*/ 990570 h 990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80460" h="990570">
                <a:moveTo>
                  <a:pt x="2380460" y="80111"/>
                </a:moveTo>
                <a:cubicBezTo>
                  <a:pt x="2124538" y="61530"/>
                  <a:pt x="1327209" y="33149"/>
                  <a:pt x="1048875" y="22412"/>
                </a:cubicBezTo>
                <a:cubicBezTo>
                  <a:pt x="939805" y="10459"/>
                  <a:pt x="837457" y="7470"/>
                  <a:pt x="708216" y="0"/>
                </a:cubicBezTo>
                <a:lnTo>
                  <a:pt x="676840" y="141194"/>
                </a:lnTo>
                <a:cubicBezTo>
                  <a:pt x="646958" y="273050"/>
                  <a:pt x="442706" y="634522"/>
                  <a:pt x="371362" y="811576"/>
                </a:cubicBezTo>
                <a:cubicBezTo>
                  <a:pt x="279848" y="946047"/>
                  <a:pt x="276805" y="955290"/>
                  <a:pt x="0" y="990570"/>
                </a:cubicBezTo>
              </a:path>
            </a:pathLst>
          </a:custGeom>
          <a:noFill/>
          <a:ln w="5080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72" name="Freeform: Shape 71">
            <a:extLst>
              <a:ext uri="{FF2B5EF4-FFF2-40B4-BE49-F238E27FC236}">
                <a16:creationId xmlns:a16="http://schemas.microsoft.com/office/drawing/2014/main" id="{DC931101-7ADC-9724-8130-5E39407E6620}"/>
              </a:ext>
            </a:extLst>
          </p:cNvPr>
          <p:cNvSpPr/>
          <p:nvPr/>
        </p:nvSpPr>
        <p:spPr>
          <a:xfrm>
            <a:off x="2930275" y="1462054"/>
            <a:ext cx="4700801" cy="827828"/>
          </a:xfrm>
          <a:custGeom>
            <a:avLst/>
            <a:gdLst>
              <a:gd name="connsiteX0" fmla="*/ 541538 w 604767"/>
              <a:gd name="connsiteY0" fmla="*/ 133165 h 310719"/>
              <a:gd name="connsiteX1" fmla="*/ 585926 w 604767"/>
              <a:gd name="connsiteY1" fmla="*/ 115410 h 310719"/>
              <a:gd name="connsiteX2" fmla="*/ 603682 w 604767"/>
              <a:gd name="connsiteY2" fmla="*/ 97655 h 310719"/>
              <a:gd name="connsiteX3" fmla="*/ 541538 w 604767"/>
              <a:gd name="connsiteY3" fmla="*/ 62144 h 310719"/>
              <a:gd name="connsiteX4" fmla="*/ 284086 w 604767"/>
              <a:gd name="connsiteY4" fmla="*/ 0 h 310719"/>
              <a:gd name="connsiteX5" fmla="*/ 71022 w 604767"/>
              <a:gd name="connsiteY5" fmla="*/ 53266 h 310719"/>
              <a:gd name="connsiteX6" fmla="*/ 44389 w 604767"/>
              <a:gd name="connsiteY6" fmla="*/ 195309 h 310719"/>
              <a:gd name="connsiteX7" fmla="*/ 8878 w 604767"/>
              <a:gd name="connsiteY7" fmla="*/ 301841 h 310719"/>
              <a:gd name="connsiteX8" fmla="*/ 0 w 604767"/>
              <a:gd name="connsiteY8" fmla="*/ 310719 h 310719"/>
              <a:gd name="connsiteX0" fmla="*/ 541538 w 1438213"/>
              <a:gd name="connsiteY0" fmla="*/ 133165 h 310719"/>
              <a:gd name="connsiteX1" fmla="*/ 585926 w 1438213"/>
              <a:gd name="connsiteY1" fmla="*/ 115410 h 310719"/>
              <a:gd name="connsiteX2" fmla="*/ 1438183 w 1438213"/>
              <a:gd name="connsiteY2" fmla="*/ 159799 h 310719"/>
              <a:gd name="connsiteX3" fmla="*/ 541538 w 1438213"/>
              <a:gd name="connsiteY3" fmla="*/ 62144 h 310719"/>
              <a:gd name="connsiteX4" fmla="*/ 284086 w 1438213"/>
              <a:gd name="connsiteY4" fmla="*/ 0 h 310719"/>
              <a:gd name="connsiteX5" fmla="*/ 71022 w 1438213"/>
              <a:gd name="connsiteY5" fmla="*/ 53266 h 310719"/>
              <a:gd name="connsiteX6" fmla="*/ 44389 w 1438213"/>
              <a:gd name="connsiteY6" fmla="*/ 195309 h 310719"/>
              <a:gd name="connsiteX7" fmla="*/ 8878 w 1438213"/>
              <a:gd name="connsiteY7" fmla="*/ 301841 h 310719"/>
              <a:gd name="connsiteX8" fmla="*/ 0 w 1438213"/>
              <a:gd name="connsiteY8" fmla="*/ 310719 h 310719"/>
              <a:gd name="connsiteX0" fmla="*/ 541538 w 1438183"/>
              <a:gd name="connsiteY0" fmla="*/ 133165 h 310719"/>
              <a:gd name="connsiteX1" fmla="*/ 1438183 w 1438183"/>
              <a:gd name="connsiteY1" fmla="*/ 159799 h 310719"/>
              <a:gd name="connsiteX2" fmla="*/ 541538 w 1438183"/>
              <a:gd name="connsiteY2" fmla="*/ 62144 h 310719"/>
              <a:gd name="connsiteX3" fmla="*/ 284086 w 1438183"/>
              <a:gd name="connsiteY3" fmla="*/ 0 h 310719"/>
              <a:gd name="connsiteX4" fmla="*/ 71022 w 1438183"/>
              <a:gd name="connsiteY4" fmla="*/ 53266 h 310719"/>
              <a:gd name="connsiteX5" fmla="*/ 44389 w 1438183"/>
              <a:gd name="connsiteY5" fmla="*/ 195309 h 310719"/>
              <a:gd name="connsiteX6" fmla="*/ 8878 w 1438183"/>
              <a:gd name="connsiteY6" fmla="*/ 301841 h 310719"/>
              <a:gd name="connsiteX7" fmla="*/ 0 w 1438183"/>
              <a:gd name="connsiteY7" fmla="*/ 310719 h 310719"/>
              <a:gd name="connsiteX0" fmla="*/ 1438183 w 1438183"/>
              <a:gd name="connsiteY0" fmla="*/ 159799 h 310719"/>
              <a:gd name="connsiteX1" fmla="*/ 541538 w 1438183"/>
              <a:gd name="connsiteY1" fmla="*/ 62144 h 310719"/>
              <a:gd name="connsiteX2" fmla="*/ 284086 w 1438183"/>
              <a:gd name="connsiteY2" fmla="*/ 0 h 310719"/>
              <a:gd name="connsiteX3" fmla="*/ 71022 w 1438183"/>
              <a:gd name="connsiteY3" fmla="*/ 53266 h 310719"/>
              <a:gd name="connsiteX4" fmla="*/ 44389 w 1438183"/>
              <a:gd name="connsiteY4" fmla="*/ 195309 h 310719"/>
              <a:gd name="connsiteX5" fmla="*/ 8878 w 1438183"/>
              <a:gd name="connsiteY5" fmla="*/ 301841 h 310719"/>
              <a:gd name="connsiteX6" fmla="*/ 0 w 1438183"/>
              <a:gd name="connsiteY6" fmla="*/ 310719 h 310719"/>
              <a:gd name="connsiteX0" fmla="*/ 1438183 w 1438183"/>
              <a:gd name="connsiteY0" fmla="*/ 523783 h 674703"/>
              <a:gd name="connsiteX1" fmla="*/ 541538 w 1438183"/>
              <a:gd name="connsiteY1" fmla="*/ 426128 h 674703"/>
              <a:gd name="connsiteX2" fmla="*/ 301841 w 1438183"/>
              <a:gd name="connsiteY2" fmla="*/ 0 h 674703"/>
              <a:gd name="connsiteX3" fmla="*/ 71022 w 1438183"/>
              <a:gd name="connsiteY3" fmla="*/ 417250 h 674703"/>
              <a:gd name="connsiteX4" fmla="*/ 44389 w 1438183"/>
              <a:gd name="connsiteY4" fmla="*/ 559293 h 674703"/>
              <a:gd name="connsiteX5" fmla="*/ 8878 w 1438183"/>
              <a:gd name="connsiteY5" fmla="*/ 665825 h 674703"/>
              <a:gd name="connsiteX6" fmla="*/ 0 w 1438183"/>
              <a:gd name="connsiteY6" fmla="*/ 674703 h 674703"/>
              <a:gd name="connsiteX0" fmla="*/ 5912529 w 5912529"/>
              <a:gd name="connsiteY0" fmla="*/ 8878 h 674703"/>
              <a:gd name="connsiteX1" fmla="*/ 541538 w 5912529"/>
              <a:gd name="connsiteY1" fmla="*/ 426128 h 674703"/>
              <a:gd name="connsiteX2" fmla="*/ 301841 w 5912529"/>
              <a:gd name="connsiteY2" fmla="*/ 0 h 674703"/>
              <a:gd name="connsiteX3" fmla="*/ 71022 w 5912529"/>
              <a:gd name="connsiteY3" fmla="*/ 417250 h 674703"/>
              <a:gd name="connsiteX4" fmla="*/ 44389 w 5912529"/>
              <a:gd name="connsiteY4" fmla="*/ 559293 h 674703"/>
              <a:gd name="connsiteX5" fmla="*/ 8878 w 5912529"/>
              <a:gd name="connsiteY5" fmla="*/ 665825 h 674703"/>
              <a:gd name="connsiteX6" fmla="*/ 0 w 5912529"/>
              <a:gd name="connsiteY6" fmla="*/ 674703 h 674703"/>
              <a:gd name="connsiteX0" fmla="*/ 5912529 w 5912529"/>
              <a:gd name="connsiteY0" fmla="*/ 390622 h 1056447"/>
              <a:gd name="connsiteX1" fmla="*/ 2432482 w 5912529"/>
              <a:gd name="connsiteY1" fmla="*/ 4 h 1056447"/>
              <a:gd name="connsiteX2" fmla="*/ 301841 w 5912529"/>
              <a:gd name="connsiteY2" fmla="*/ 381744 h 1056447"/>
              <a:gd name="connsiteX3" fmla="*/ 71022 w 5912529"/>
              <a:gd name="connsiteY3" fmla="*/ 798994 h 1056447"/>
              <a:gd name="connsiteX4" fmla="*/ 44389 w 5912529"/>
              <a:gd name="connsiteY4" fmla="*/ 941037 h 1056447"/>
              <a:gd name="connsiteX5" fmla="*/ 8878 w 5912529"/>
              <a:gd name="connsiteY5" fmla="*/ 1047569 h 1056447"/>
              <a:gd name="connsiteX6" fmla="*/ 0 w 5912529"/>
              <a:gd name="connsiteY6" fmla="*/ 1056447 h 1056447"/>
              <a:gd name="connsiteX0" fmla="*/ 5912529 w 5912529"/>
              <a:gd name="connsiteY0" fmla="*/ 413583 h 1079408"/>
              <a:gd name="connsiteX1" fmla="*/ 2432482 w 5912529"/>
              <a:gd name="connsiteY1" fmla="*/ 22965 h 1079408"/>
              <a:gd name="connsiteX2" fmla="*/ 747643 w 5912529"/>
              <a:gd name="connsiteY2" fmla="*/ 84375 h 1079408"/>
              <a:gd name="connsiteX3" fmla="*/ 301841 w 5912529"/>
              <a:gd name="connsiteY3" fmla="*/ 404705 h 1079408"/>
              <a:gd name="connsiteX4" fmla="*/ 71022 w 5912529"/>
              <a:gd name="connsiteY4" fmla="*/ 821955 h 1079408"/>
              <a:gd name="connsiteX5" fmla="*/ 44389 w 5912529"/>
              <a:gd name="connsiteY5" fmla="*/ 963998 h 1079408"/>
              <a:gd name="connsiteX6" fmla="*/ 8878 w 5912529"/>
              <a:gd name="connsiteY6" fmla="*/ 1070530 h 1079408"/>
              <a:gd name="connsiteX7" fmla="*/ 0 w 5912529"/>
              <a:gd name="connsiteY7" fmla="*/ 1079408 h 1079408"/>
              <a:gd name="connsiteX0" fmla="*/ 5912529 w 5912529"/>
              <a:gd name="connsiteY0" fmla="*/ 413583 h 1079408"/>
              <a:gd name="connsiteX1" fmla="*/ 2432482 w 5912529"/>
              <a:gd name="connsiteY1" fmla="*/ 22965 h 1079408"/>
              <a:gd name="connsiteX2" fmla="*/ 747643 w 5912529"/>
              <a:gd name="connsiteY2" fmla="*/ 84375 h 1079408"/>
              <a:gd name="connsiteX3" fmla="*/ 301841 w 5912529"/>
              <a:gd name="connsiteY3" fmla="*/ 404705 h 1079408"/>
              <a:gd name="connsiteX4" fmla="*/ 44389 w 5912529"/>
              <a:gd name="connsiteY4" fmla="*/ 963998 h 1079408"/>
              <a:gd name="connsiteX5" fmla="*/ 8878 w 5912529"/>
              <a:gd name="connsiteY5" fmla="*/ 1070530 h 1079408"/>
              <a:gd name="connsiteX6" fmla="*/ 0 w 5912529"/>
              <a:gd name="connsiteY6" fmla="*/ 1079408 h 1079408"/>
              <a:gd name="connsiteX0" fmla="*/ 5912529 w 5912529"/>
              <a:gd name="connsiteY0" fmla="*/ 444483 h 1110308"/>
              <a:gd name="connsiteX1" fmla="*/ 2432482 w 5912529"/>
              <a:gd name="connsiteY1" fmla="*/ 53865 h 1110308"/>
              <a:gd name="connsiteX2" fmla="*/ 809786 w 5912529"/>
              <a:gd name="connsiteY2" fmla="*/ 44254 h 1110308"/>
              <a:gd name="connsiteX3" fmla="*/ 301841 w 5912529"/>
              <a:gd name="connsiteY3" fmla="*/ 435605 h 1110308"/>
              <a:gd name="connsiteX4" fmla="*/ 44389 w 5912529"/>
              <a:gd name="connsiteY4" fmla="*/ 994898 h 1110308"/>
              <a:gd name="connsiteX5" fmla="*/ 8878 w 5912529"/>
              <a:gd name="connsiteY5" fmla="*/ 1101430 h 1110308"/>
              <a:gd name="connsiteX6" fmla="*/ 0 w 5912529"/>
              <a:gd name="connsiteY6" fmla="*/ 1110308 h 1110308"/>
              <a:gd name="connsiteX0" fmla="*/ 5912529 w 5912529"/>
              <a:gd name="connsiteY0" fmla="*/ 482333 h 1148158"/>
              <a:gd name="connsiteX1" fmla="*/ 2432482 w 5912529"/>
              <a:gd name="connsiteY1" fmla="*/ 91715 h 1148158"/>
              <a:gd name="connsiteX2" fmla="*/ 889685 w 5912529"/>
              <a:gd name="connsiteY2" fmla="*/ 28838 h 1148158"/>
              <a:gd name="connsiteX3" fmla="*/ 301841 w 5912529"/>
              <a:gd name="connsiteY3" fmla="*/ 473455 h 1148158"/>
              <a:gd name="connsiteX4" fmla="*/ 44389 w 5912529"/>
              <a:gd name="connsiteY4" fmla="*/ 1032748 h 1148158"/>
              <a:gd name="connsiteX5" fmla="*/ 8878 w 5912529"/>
              <a:gd name="connsiteY5" fmla="*/ 1139280 h 1148158"/>
              <a:gd name="connsiteX6" fmla="*/ 0 w 5912529"/>
              <a:gd name="connsiteY6" fmla="*/ 1148158 h 1148158"/>
              <a:gd name="connsiteX0" fmla="*/ 6085100 w 6085100"/>
              <a:gd name="connsiteY0" fmla="*/ 468430 h 1147702"/>
              <a:gd name="connsiteX1" fmla="*/ 2432482 w 6085100"/>
              <a:gd name="connsiteY1" fmla="*/ 91259 h 1147702"/>
              <a:gd name="connsiteX2" fmla="*/ 889685 w 6085100"/>
              <a:gd name="connsiteY2" fmla="*/ 28382 h 1147702"/>
              <a:gd name="connsiteX3" fmla="*/ 301841 w 6085100"/>
              <a:gd name="connsiteY3" fmla="*/ 472999 h 1147702"/>
              <a:gd name="connsiteX4" fmla="*/ 44389 w 6085100"/>
              <a:gd name="connsiteY4" fmla="*/ 1032292 h 1147702"/>
              <a:gd name="connsiteX5" fmla="*/ 8878 w 6085100"/>
              <a:gd name="connsiteY5" fmla="*/ 1138824 h 1147702"/>
              <a:gd name="connsiteX6" fmla="*/ 0 w 6085100"/>
              <a:gd name="connsiteY6" fmla="*/ 1147702 h 1147702"/>
              <a:gd name="connsiteX0" fmla="*/ 6085100 w 6220566"/>
              <a:gd name="connsiteY0" fmla="*/ 468828 h 1148100"/>
              <a:gd name="connsiteX1" fmla="*/ 5903240 w 6220566"/>
              <a:gd name="connsiteY1" fmla="*/ 480605 h 1148100"/>
              <a:gd name="connsiteX2" fmla="*/ 2432482 w 6220566"/>
              <a:gd name="connsiteY2" fmla="*/ 91657 h 1148100"/>
              <a:gd name="connsiteX3" fmla="*/ 889685 w 6220566"/>
              <a:gd name="connsiteY3" fmla="*/ 28780 h 1148100"/>
              <a:gd name="connsiteX4" fmla="*/ 301841 w 6220566"/>
              <a:gd name="connsiteY4" fmla="*/ 473397 h 1148100"/>
              <a:gd name="connsiteX5" fmla="*/ 44389 w 6220566"/>
              <a:gd name="connsiteY5" fmla="*/ 1032690 h 1148100"/>
              <a:gd name="connsiteX6" fmla="*/ 8878 w 6220566"/>
              <a:gd name="connsiteY6" fmla="*/ 1139222 h 1148100"/>
              <a:gd name="connsiteX7" fmla="*/ 0 w 6220566"/>
              <a:gd name="connsiteY7" fmla="*/ 1148100 h 1148100"/>
              <a:gd name="connsiteX0" fmla="*/ 6430241 w 6430241"/>
              <a:gd name="connsiteY0" fmla="*/ 30 h 1349414"/>
              <a:gd name="connsiteX1" fmla="*/ 5903240 w 6430241"/>
              <a:gd name="connsiteY1" fmla="*/ 681919 h 1349414"/>
              <a:gd name="connsiteX2" fmla="*/ 2432482 w 6430241"/>
              <a:gd name="connsiteY2" fmla="*/ 292971 h 1349414"/>
              <a:gd name="connsiteX3" fmla="*/ 889685 w 6430241"/>
              <a:gd name="connsiteY3" fmla="*/ 230094 h 1349414"/>
              <a:gd name="connsiteX4" fmla="*/ 301841 w 6430241"/>
              <a:gd name="connsiteY4" fmla="*/ 674711 h 1349414"/>
              <a:gd name="connsiteX5" fmla="*/ 44389 w 6430241"/>
              <a:gd name="connsiteY5" fmla="*/ 1234004 h 1349414"/>
              <a:gd name="connsiteX6" fmla="*/ 8878 w 6430241"/>
              <a:gd name="connsiteY6" fmla="*/ 1340536 h 1349414"/>
              <a:gd name="connsiteX7" fmla="*/ 0 w 6430241"/>
              <a:gd name="connsiteY7" fmla="*/ 1349414 h 1349414"/>
              <a:gd name="connsiteX0" fmla="*/ 6497477 w 6497477"/>
              <a:gd name="connsiteY0" fmla="*/ 22 h 1627312"/>
              <a:gd name="connsiteX1" fmla="*/ 5903240 w 6497477"/>
              <a:gd name="connsiteY1" fmla="*/ 959817 h 1627312"/>
              <a:gd name="connsiteX2" fmla="*/ 2432482 w 6497477"/>
              <a:gd name="connsiteY2" fmla="*/ 570869 h 1627312"/>
              <a:gd name="connsiteX3" fmla="*/ 889685 w 6497477"/>
              <a:gd name="connsiteY3" fmla="*/ 507992 h 1627312"/>
              <a:gd name="connsiteX4" fmla="*/ 301841 w 6497477"/>
              <a:gd name="connsiteY4" fmla="*/ 952609 h 1627312"/>
              <a:gd name="connsiteX5" fmla="*/ 44389 w 6497477"/>
              <a:gd name="connsiteY5" fmla="*/ 1511902 h 1627312"/>
              <a:gd name="connsiteX6" fmla="*/ 8878 w 6497477"/>
              <a:gd name="connsiteY6" fmla="*/ 1618434 h 1627312"/>
              <a:gd name="connsiteX7" fmla="*/ 0 w 6497477"/>
              <a:gd name="connsiteY7" fmla="*/ 1627312 h 1627312"/>
              <a:gd name="connsiteX0" fmla="*/ 6497477 w 6527719"/>
              <a:gd name="connsiteY0" fmla="*/ 53368 h 1680658"/>
              <a:gd name="connsiteX1" fmla="*/ 6479222 w 6527719"/>
              <a:gd name="connsiteY1" fmla="*/ 74110 h 1680658"/>
              <a:gd name="connsiteX2" fmla="*/ 5903240 w 6527719"/>
              <a:gd name="connsiteY2" fmla="*/ 1013163 h 1680658"/>
              <a:gd name="connsiteX3" fmla="*/ 2432482 w 6527719"/>
              <a:gd name="connsiteY3" fmla="*/ 624215 h 1680658"/>
              <a:gd name="connsiteX4" fmla="*/ 889685 w 6527719"/>
              <a:gd name="connsiteY4" fmla="*/ 561338 h 1680658"/>
              <a:gd name="connsiteX5" fmla="*/ 301841 w 6527719"/>
              <a:gd name="connsiteY5" fmla="*/ 1005955 h 1680658"/>
              <a:gd name="connsiteX6" fmla="*/ 44389 w 6527719"/>
              <a:gd name="connsiteY6" fmla="*/ 1565248 h 1680658"/>
              <a:gd name="connsiteX7" fmla="*/ 8878 w 6527719"/>
              <a:gd name="connsiteY7" fmla="*/ 1671780 h 1680658"/>
              <a:gd name="connsiteX8" fmla="*/ 0 w 6527719"/>
              <a:gd name="connsiteY8" fmla="*/ 1680658 h 1680658"/>
              <a:gd name="connsiteX0" fmla="*/ 8149224 w 8149224"/>
              <a:gd name="connsiteY0" fmla="*/ 120271 h 1662396"/>
              <a:gd name="connsiteX1" fmla="*/ 6479222 w 8149224"/>
              <a:gd name="connsiteY1" fmla="*/ 55848 h 1662396"/>
              <a:gd name="connsiteX2" fmla="*/ 5903240 w 8149224"/>
              <a:gd name="connsiteY2" fmla="*/ 994901 h 1662396"/>
              <a:gd name="connsiteX3" fmla="*/ 2432482 w 8149224"/>
              <a:gd name="connsiteY3" fmla="*/ 605953 h 1662396"/>
              <a:gd name="connsiteX4" fmla="*/ 889685 w 8149224"/>
              <a:gd name="connsiteY4" fmla="*/ 543076 h 1662396"/>
              <a:gd name="connsiteX5" fmla="*/ 301841 w 8149224"/>
              <a:gd name="connsiteY5" fmla="*/ 987693 h 1662396"/>
              <a:gd name="connsiteX6" fmla="*/ 44389 w 8149224"/>
              <a:gd name="connsiteY6" fmla="*/ 1546986 h 1662396"/>
              <a:gd name="connsiteX7" fmla="*/ 8878 w 8149224"/>
              <a:gd name="connsiteY7" fmla="*/ 1653518 h 1662396"/>
              <a:gd name="connsiteX8" fmla="*/ 0 w 8149224"/>
              <a:gd name="connsiteY8" fmla="*/ 1662396 h 1662396"/>
              <a:gd name="connsiteX0" fmla="*/ 8149224 w 8149224"/>
              <a:gd name="connsiteY0" fmla="*/ 139304 h 1681429"/>
              <a:gd name="connsiteX1" fmla="*/ 6595763 w 8149224"/>
              <a:gd name="connsiteY1" fmla="*/ 77123 h 1681429"/>
              <a:gd name="connsiteX2" fmla="*/ 6479222 w 8149224"/>
              <a:gd name="connsiteY2" fmla="*/ 74881 h 1681429"/>
              <a:gd name="connsiteX3" fmla="*/ 5903240 w 8149224"/>
              <a:gd name="connsiteY3" fmla="*/ 1013934 h 1681429"/>
              <a:gd name="connsiteX4" fmla="*/ 2432482 w 8149224"/>
              <a:gd name="connsiteY4" fmla="*/ 624986 h 1681429"/>
              <a:gd name="connsiteX5" fmla="*/ 889685 w 8149224"/>
              <a:gd name="connsiteY5" fmla="*/ 562109 h 1681429"/>
              <a:gd name="connsiteX6" fmla="*/ 301841 w 8149224"/>
              <a:gd name="connsiteY6" fmla="*/ 1006726 h 1681429"/>
              <a:gd name="connsiteX7" fmla="*/ 44389 w 8149224"/>
              <a:gd name="connsiteY7" fmla="*/ 1566019 h 1681429"/>
              <a:gd name="connsiteX8" fmla="*/ 8878 w 8149224"/>
              <a:gd name="connsiteY8" fmla="*/ 1672551 h 1681429"/>
              <a:gd name="connsiteX9" fmla="*/ 0 w 8149224"/>
              <a:gd name="connsiteY9" fmla="*/ 1681429 h 1681429"/>
              <a:gd name="connsiteX0" fmla="*/ 8149224 w 8149224"/>
              <a:gd name="connsiteY0" fmla="*/ 135811 h 1677936"/>
              <a:gd name="connsiteX1" fmla="*/ 6595763 w 8149224"/>
              <a:gd name="connsiteY1" fmla="*/ 73630 h 1677936"/>
              <a:gd name="connsiteX2" fmla="*/ 6479222 w 8149224"/>
              <a:gd name="connsiteY2" fmla="*/ 71388 h 1677936"/>
              <a:gd name="connsiteX3" fmla="*/ 6485945 w 8149224"/>
              <a:gd name="connsiteY3" fmla="*/ 69148 h 1677936"/>
              <a:gd name="connsiteX4" fmla="*/ 5903240 w 8149224"/>
              <a:gd name="connsiteY4" fmla="*/ 1010441 h 1677936"/>
              <a:gd name="connsiteX5" fmla="*/ 2432482 w 8149224"/>
              <a:gd name="connsiteY5" fmla="*/ 621493 h 1677936"/>
              <a:gd name="connsiteX6" fmla="*/ 889685 w 8149224"/>
              <a:gd name="connsiteY6" fmla="*/ 558616 h 1677936"/>
              <a:gd name="connsiteX7" fmla="*/ 301841 w 8149224"/>
              <a:gd name="connsiteY7" fmla="*/ 1003233 h 1677936"/>
              <a:gd name="connsiteX8" fmla="*/ 44389 w 8149224"/>
              <a:gd name="connsiteY8" fmla="*/ 1562526 h 1677936"/>
              <a:gd name="connsiteX9" fmla="*/ 8878 w 8149224"/>
              <a:gd name="connsiteY9" fmla="*/ 1669058 h 1677936"/>
              <a:gd name="connsiteX10" fmla="*/ 0 w 8149224"/>
              <a:gd name="connsiteY10" fmla="*/ 1677936 h 1677936"/>
              <a:gd name="connsiteX0" fmla="*/ 8149224 w 8149224"/>
              <a:gd name="connsiteY0" fmla="*/ 135811 h 1677936"/>
              <a:gd name="connsiteX1" fmla="*/ 6595763 w 8149224"/>
              <a:gd name="connsiteY1" fmla="*/ 73630 h 1677936"/>
              <a:gd name="connsiteX2" fmla="*/ 6479222 w 8149224"/>
              <a:gd name="connsiteY2" fmla="*/ 71388 h 1677936"/>
              <a:gd name="connsiteX3" fmla="*/ 6485945 w 8149224"/>
              <a:gd name="connsiteY3" fmla="*/ 69148 h 1677936"/>
              <a:gd name="connsiteX4" fmla="*/ 5903240 w 8149224"/>
              <a:gd name="connsiteY4" fmla="*/ 1010441 h 1677936"/>
              <a:gd name="connsiteX5" fmla="*/ 2432482 w 8149224"/>
              <a:gd name="connsiteY5" fmla="*/ 621493 h 1677936"/>
              <a:gd name="connsiteX6" fmla="*/ 889685 w 8149224"/>
              <a:gd name="connsiteY6" fmla="*/ 558616 h 1677936"/>
              <a:gd name="connsiteX7" fmla="*/ 301841 w 8149224"/>
              <a:gd name="connsiteY7" fmla="*/ 1003233 h 1677936"/>
              <a:gd name="connsiteX8" fmla="*/ 44389 w 8149224"/>
              <a:gd name="connsiteY8" fmla="*/ 1562526 h 1677936"/>
              <a:gd name="connsiteX9" fmla="*/ 8878 w 8149224"/>
              <a:gd name="connsiteY9" fmla="*/ 1669058 h 1677936"/>
              <a:gd name="connsiteX10" fmla="*/ 0 w 8149224"/>
              <a:gd name="connsiteY10" fmla="*/ 1677936 h 1677936"/>
              <a:gd name="connsiteX0" fmla="*/ 8149224 w 8149224"/>
              <a:gd name="connsiteY0" fmla="*/ 64423 h 1606548"/>
              <a:gd name="connsiteX1" fmla="*/ 6595763 w 8149224"/>
              <a:gd name="connsiteY1" fmla="*/ 2242 h 1606548"/>
              <a:gd name="connsiteX2" fmla="*/ 6479222 w 8149224"/>
              <a:gd name="connsiteY2" fmla="*/ 0 h 1606548"/>
              <a:gd name="connsiteX3" fmla="*/ 5903240 w 8149224"/>
              <a:gd name="connsiteY3" fmla="*/ 939053 h 1606548"/>
              <a:gd name="connsiteX4" fmla="*/ 2432482 w 8149224"/>
              <a:gd name="connsiteY4" fmla="*/ 550105 h 1606548"/>
              <a:gd name="connsiteX5" fmla="*/ 889685 w 8149224"/>
              <a:gd name="connsiteY5" fmla="*/ 487228 h 1606548"/>
              <a:gd name="connsiteX6" fmla="*/ 301841 w 8149224"/>
              <a:gd name="connsiteY6" fmla="*/ 931845 h 1606548"/>
              <a:gd name="connsiteX7" fmla="*/ 44389 w 8149224"/>
              <a:gd name="connsiteY7" fmla="*/ 1491138 h 1606548"/>
              <a:gd name="connsiteX8" fmla="*/ 8878 w 8149224"/>
              <a:gd name="connsiteY8" fmla="*/ 1597670 h 1606548"/>
              <a:gd name="connsiteX9" fmla="*/ 0 w 8149224"/>
              <a:gd name="connsiteY9" fmla="*/ 1606548 h 1606548"/>
              <a:gd name="connsiteX0" fmla="*/ 8149224 w 8149224"/>
              <a:gd name="connsiteY0" fmla="*/ 64423 h 1606548"/>
              <a:gd name="connsiteX1" fmla="*/ 6817639 w 8149224"/>
              <a:gd name="connsiteY1" fmla="*/ 6724 h 1606548"/>
              <a:gd name="connsiteX2" fmla="*/ 6479222 w 8149224"/>
              <a:gd name="connsiteY2" fmla="*/ 0 h 1606548"/>
              <a:gd name="connsiteX3" fmla="*/ 5903240 w 8149224"/>
              <a:gd name="connsiteY3" fmla="*/ 939053 h 1606548"/>
              <a:gd name="connsiteX4" fmla="*/ 2432482 w 8149224"/>
              <a:gd name="connsiteY4" fmla="*/ 550105 h 1606548"/>
              <a:gd name="connsiteX5" fmla="*/ 889685 w 8149224"/>
              <a:gd name="connsiteY5" fmla="*/ 487228 h 1606548"/>
              <a:gd name="connsiteX6" fmla="*/ 301841 w 8149224"/>
              <a:gd name="connsiteY6" fmla="*/ 931845 h 1606548"/>
              <a:gd name="connsiteX7" fmla="*/ 44389 w 8149224"/>
              <a:gd name="connsiteY7" fmla="*/ 1491138 h 1606548"/>
              <a:gd name="connsiteX8" fmla="*/ 8878 w 8149224"/>
              <a:gd name="connsiteY8" fmla="*/ 1597670 h 1606548"/>
              <a:gd name="connsiteX9" fmla="*/ 0 w 8149224"/>
              <a:gd name="connsiteY9" fmla="*/ 1606548 h 1606548"/>
              <a:gd name="connsiteX0" fmla="*/ 8149224 w 8149224"/>
              <a:gd name="connsiteY0" fmla="*/ 68059 h 1610184"/>
              <a:gd name="connsiteX1" fmla="*/ 6817639 w 8149224"/>
              <a:gd name="connsiteY1" fmla="*/ 10360 h 1610184"/>
              <a:gd name="connsiteX2" fmla="*/ 6479222 w 8149224"/>
              <a:gd name="connsiteY2" fmla="*/ 3636 h 1610184"/>
              <a:gd name="connsiteX3" fmla="*/ 6445604 w 8149224"/>
              <a:gd name="connsiteY3" fmla="*/ 104489 h 1610184"/>
              <a:gd name="connsiteX4" fmla="*/ 5903240 w 8149224"/>
              <a:gd name="connsiteY4" fmla="*/ 942689 h 1610184"/>
              <a:gd name="connsiteX5" fmla="*/ 2432482 w 8149224"/>
              <a:gd name="connsiteY5" fmla="*/ 553741 h 1610184"/>
              <a:gd name="connsiteX6" fmla="*/ 889685 w 8149224"/>
              <a:gd name="connsiteY6" fmla="*/ 490864 h 1610184"/>
              <a:gd name="connsiteX7" fmla="*/ 301841 w 8149224"/>
              <a:gd name="connsiteY7" fmla="*/ 935481 h 1610184"/>
              <a:gd name="connsiteX8" fmla="*/ 44389 w 8149224"/>
              <a:gd name="connsiteY8" fmla="*/ 1494774 h 1610184"/>
              <a:gd name="connsiteX9" fmla="*/ 8878 w 8149224"/>
              <a:gd name="connsiteY9" fmla="*/ 1601306 h 1610184"/>
              <a:gd name="connsiteX10" fmla="*/ 0 w 8149224"/>
              <a:gd name="connsiteY10" fmla="*/ 1610184 h 1610184"/>
              <a:gd name="connsiteX0" fmla="*/ 8149224 w 8149224"/>
              <a:gd name="connsiteY0" fmla="*/ 64423 h 1606548"/>
              <a:gd name="connsiteX1" fmla="*/ 6817639 w 8149224"/>
              <a:gd name="connsiteY1" fmla="*/ 6724 h 1606548"/>
              <a:gd name="connsiteX2" fmla="*/ 6479222 w 8149224"/>
              <a:gd name="connsiteY2" fmla="*/ 0 h 1606548"/>
              <a:gd name="connsiteX3" fmla="*/ 6445604 w 8149224"/>
              <a:gd name="connsiteY3" fmla="*/ 100853 h 1606548"/>
              <a:gd name="connsiteX4" fmla="*/ 5903240 w 8149224"/>
              <a:gd name="connsiteY4" fmla="*/ 939053 h 1606548"/>
              <a:gd name="connsiteX5" fmla="*/ 2432482 w 8149224"/>
              <a:gd name="connsiteY5" fmla="*/ 550105 h 1606548"/>
              <a:gd name="connsiteX6" fmla="*/ 889685 w 8149224"/>
              <a:gd name="connsiteY6" fmla="*/ 487228 h 1606548"/>
              <a:gd name="connsiteX7" fmla="*/ 301841 w 8149224"/>
              <a:gd name="connsiteY7" fmla="*/ 931845 h 1606548"/>
              <a:gd name="connsiteX8" fmla="*/ 44389 w 8149224"/>
              <a:gd name="connsiteY8" fmla="*/ 1491138 h 1606548"/>
              <a:gd name="connsiteX9" fmla="*/ 8878 w 8149224"/>
              <a:gd name="connsiteY9" fmla="*/ 1597670 h 1606548"/>
              <a:gd name="connsiteX10" fmla="*/ 0 w 8149224"/>
              <a:gd name="connsiteY10" fmla="*/ 1606548 h 1606548"/>
              <a:gd name="connsiteX0" fmla="*/ 8149224 w 8149224"/>
              <a:gd name="connsiteY0" fmla="*/ 57699 h 1599824"/>
              <a:gd name="connsiteX1" fmla="*/ 6817639 w 8149224"/>
              <a:gd name="connsiteY1" fmla="*/ 0 h 1599824"/>
              <a:gd name="connsiteX2" fmla="*/ 6445604 w 8149224"/>
              <a:gd name="connsiteY2" fmla="*/ 94129 h 1599824"/>
              <a:gd name="connsiteX3" fmla="*/ 5903240 w 8149224"/>
              <a:gd name="connsiteY3" fmla="*/ 932329 h 1599824"/>
              <a:gd name="connsiteX4" fmla="*/ 2432482 w 8149224"/>
              <a:gd name="connsiteY4" fmla="*/ 543381 h 1599824"/>
              <a:gd name="connsiteX5" fmla="*/ 889685 w 8149224"/>
              <a:gd name="connsiteY5" fmla="*/ 480504 h 1599824"/>
              <a:gd name="connsiteX6" fmla="*/ 301841 w 8149224"/>
              <a:gd name="connsiteY6" fmla="*/ 925121 h 1599824"/>
              <a:gd name="connsiteX7" fmla="*/ 44389 w 8149224"/>
              <a:gd name="connsiteY7" fmla="*/ 1484414 h 1599824"/>
              <a:gd name="connsiteX8" fmla="*/ 8878 w 8149224"/>
              <a:gd name="connsiteY8" fmla="*/ 1590946 h 1599824"/>
              <a:gd name="connsiteX9" fmla="*/ 0 w 8149224"/>
              <a:gd name="connsiteY9" fmla="*/ 1599824 h 1599824"/>
              <a:gd name="connsiteX0" fmla="*/ 8149224 w 8149224"/>
              <a:gd name="connsiteY0" fmla="*/ 96811 h 1638936"/>
              <a:gd name="connsiteX1" fmla="*/ 6817639 w 8149224"/>
              <a:gd name="connsiteY1" fmla="*/ 39112 h 1638936"/>
              <a:gd name="connsiteX2" fmla="*/ 6503874 w 8149224"/>
              <a:gd name="connsiteY2" fmla="*/ 3253 h 1638936"/>
              <a:gd name="connsiteX3" fmla="*/ 6445604 w 8149224"/>
              <a:gd name="connsiteY3" fmla="*/ 133241 h 1638936"/>
              <a:gd name="connsiteX4" fmla="*/ 5903240 w 8149224"/>
              <a:gd name="connsiteY4" fmla="*/ 971441 h 1638936"/>
              <a:gd name="connsiteX5" fmla="*/ 2432482 w 8149224"/>
              <a:gd name="connsiteY5" fmla="*/ 582493 h 1638936"/>
              <a:gd name="connsiteX6" fmla="*/ 889685 w 8149224"/>
              <a:gd name="connsiteY6" fmla="*/ 519616 h 1638936"/>
              <a:gd name="connsiteX7" fmla="*/ 301841 w 8149224"/>
              <a:gd name="connsiteY7" fmla="*/ 964233 h 1638936"/>
              <a:gd name="connsiteX8" fmla="*/ 44389 w 8149224"/>
              <a:gd name="connsiteY8" fmla="*/ 1523526 h 1638936"/>
              <a:gd name="connsiteX9" fmla="*/ 8878 w 8149224"/>
              <a:gd name="connsiteY9" fmla="*/ 1630058 h 1638936"/>
              <a:gd name="connsiteX10" fmla="*/ 0 w 8149224"/>
              <a:gd name="connsiteY10" fmla="*/ 1638936 h 1638936"/>
              <a:gd name="connsiteX0" fmla="*/ 8149224 w 8149224"/>
              <a:gd name="connsiteY0" fmla="*/ 83968 h 1626093"/>
              <a:gd name="connsiteX1" fmla="*/ 6817639 w 8149224"/>
              <a:gd name="connsiteY1" fmla="*/ 26269 h 1626093"/>
              <a:gd name="connsiteX2" fmla="*/ 6476980 w 8149224"/>
              <a:gd name="connsiteY2" fmla="*/ 3857 h 1626093"/>
              <a:gd name="connsiteX3" fmla="*/ 6445604 w 8149224"/>
              <a:gd name="connsiteY3" fmla="*/ 120398 h 1626093"/>
              <a:gd name="connsiteX4" fmla="*/ 5903240 w 8149224"/>
              <a:gd name="connsiteY4" fmla="*/ 958598 h 1626093"/>
              <a:gd name="connsiteX5" fmla="*/ 2432482 w 8149224"/>
              <a:gd name="connsiteY5" fmla="*/ 569650 h 1626093"/>
              <a:gd name="connsiteX6" fmla="*/ 889685 w 8149224"/>
              <a:gd name="connsiteY6" fmla="*/ 506773 h 1626093"/>
              <a:gd name="connsiteX7" fmla="*/ 301841 w 8149224"/>
              <a:gd name="connsiteY7" fmla="*/ 951390 h 1626093"/>
              <a:gd name="connsiteX8" fmla="*/ 44389 w 8149224"/>
              <a:gd name="connsiteY8" fmla="*/ 1510683 h 1626093"/>
              <a:gd name="connsiteX9" fmla="*/ 8878 w 8149224"/>
              <a:gd name="connsiteY9" fmla="*/ 1617215 h 1626093"/>
              <a:gd name="connsiteX10" fmla="*/ 0 w 8149224"/>
              <a:gd name="connsiteY10" fmla="*/ 1626093 h 1626093"/>
              <a:gd name="connsiteX0" fmla="*/ 8149224 w 8149224"/>
              <a:gd name="connsiteY0" fmla="*/ 86508 h 1628633"/>
              <a:gd name="connsiteX1" fmla="*/ 6817639 w 8149224"/>
              <a:gd name="connsiteY1" fmla="*/ 28809 h 1628633"/>
              <a:gd name="connsiteX2" fmla="*/ 6476980 w 8149224"/>
              <a:gd name="connsiteY2" fmla="*/ 6397 h 1628633"/>
              <a:gd name="connsiteX3" fmla="*/ 6445604 w 8149224"/>
              <a:gd name="connsiteY3" fmla="*/ 122938 h 1628633"/>
              <a:gd name="connsiteX4" fmla="*/ 5903240 w 8149224"/>
              <a:gd name="connsiteY4" fmla="*/ 961138 h 1628633"/>
              <a:gd name="connsiteX5" fmla="*/ 2432482 w 8149224"/>
              <a:gd name="connsiteY5" fmla="*/ 572190 h 1628633"/>
              <a:gd name="connsiteX6" fmla="*/ 889685 w 8149224"/>
              <a:gd name="connsiteY6" fmla="*/ 509313 h 1628633"/>
              <a:gd name="connsiteX7" fmla="*/ 301841 w 8149224"/>
              <a:gd name="connsiteY7" fmla="*/ 953930 h 1628633"/>
              <a:gd name="connsiteX8" fmla="*/ 44389 w 8149224"/>
              <a:gd name="connsiteY8" fmla="*/ 1513223 h 1628633"/>
              <a:gd name="connsiteX9" fmla="*/ 8878 w 8149224"/>
              <a:gd name="connsiteY9" fmla="*/ 1619755 h 1628633"/>
              <a:gd name="connsiteX10" fmla="*/ 0 w 8149224"/>
              <a:gd name="connsiteY10" fmla="*/ 1628633 h 1628633"/>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16541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5896517 w 8149224"/>
              <a:gd name="connsiteY5" fmla="*/ 948018 h 1622236"/>
              <a:gd name="connsiteX6" fmla="*/ 2432482 w 8149224"/>
              <a:gd name="connsiteY6" fmla="*/ 565793 h 1622236"/>
              <a:gd name="connsiteX7" fmla="*/ 889685 w 8149224"/>
              <a:gd name="connsiteY7" fmla="*/ 502916 h 1622236"/>
              <a:gd name="connsiteX8" fmla="*/ 301841 w 8149224"/>
              <a:gd name="connsiteY8" fmla="*/ 947533 h 1622236"/>
              <a:gd name="connsiteX9" fmla="*/ 44389 w 8149224"/>
              <a:gd name="connsiteY9" fmla="*/ 1506826 h 1622236"/>
              <a:gd name="connsiteX10" fmla="*/ 8878 w 8149224"/>
              <a:gd name="connsiteY10" fmla="*/ 1613358 h 1622236"/>
              <a:gd name="connsiteX11" fmla="*/ 0 w 8149224"/>
              <a:gd name="connsiteY11"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5896517 w 8149224"/>
              <a:gd name="connsiteY5" fmla="*/ 948018 h 1622236"/>
              <a:gd name="connsiteX6" fmla="*/ 2432482 w 8149224"/>
              <a:gd name="connsiteY6" fmla="*/ 565793 h 1622236"/>
              <a:gd name="connsiteX7" fmla="*/ 889685 w 8149224"/>
              <a:gd name="connsiteY7" fmla="*/ 502916 h 1622236"/>
              <a:gd name="connsiteX8" fmla="*/ 301841 w 8149224"/>
              <a:gd name="connsiteY8" fmla="*/ 947533 h 1622236"/>
              <a:gd name="connsiteX9" fmla="*/ 44389 w 8149224"/>
              <a:gd name="connsiteY9" fmla="*/ 1506826 h 1622236"/>
              <a:gd name="connsiteX10" fmla="*/ 8878 w 8149224"/>
              <a:gd name="connsiteY10" fmla="*/ 1613358 h 1622236"/>
              <a:gd name="connsiteX11" fmla="*/ 0 w 8149224"/>
              <a:gd name="connsiteY11"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28986 w 8333821"/>
              <a:gd name="connsiteY10" fmla="*/ 1506826 h 1961380"/>
              <a:gd name="connsiteX11" fmla="*/ 193475 w 8333821"/>
              <a:gd name="connsiteY11" fmla="*/ 1613358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28986 w 8333821"/>
              <a:gd name="connsiteY10" fmla="*/ 1506826 h 1961380"/>
              <a:gd name="connsiteX11" fmla="*/ 0 w 8333821"/>
              <a:gd name="connsiteY11"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07521 w 8333821"/>
              <a:gd name="connsiteY10" fmla="*/ 1506826 h 1961380"/>
              <a:gd name="connsiteX11" fmla="*/ 0 w 8333821"/>
              <a:gd name="connsiteY11"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43509 w 8333821"/>
              <a:gd name="connsiteY9" fmla="*/ 951826 h 1961380"/>
              <a:gd name="connsiteX10" fmla="*/ 207521 w 8333821"/>
              <a:gd name="connsiteY10" fmla="*/ 1506826 h 1961380"/>
              <a:gd name="connsiteX11" fmla="*/ 0 w 8333821"/>
              <a:gd name="connsiteY11" fmla="*/ 1961380 h 1961380"/>
              <a:gd name="connsiteX0" fmla="*/ 8126300 w 8126300"/>
              <a:gd name="connsiteY0" fmla="*/ 80111 h 1506826"/>
              <a:gd name="connsiteX1" fmla="*/ 6794715 w 8126300"/>
              <a:gd name="connsiteY1" fmla="*/ 22412 h 1506826"/>
              <a:gd name="connsiteX2" fmla="*/ 6454056 w 8126300"/>
              <a:gd name="connsiteY2" fmla="*/ 0 h 1506826"/>
              <a:gd name="connsiteX3" fmla="*/ 6422680 w 8126300"/>
              <a:gd name="connsiteY3" fmla="*/ 141194 h 1506826"/>
              <a:gd name="connsiteX4" fmla="*/ 6292692 w 8126300"/>
              <a:gd name="connsiteY4" fmla="*/ 802340 h 1506826"/>
              <a:gd name="connsiteX5" fmla="*/ 6093227 w 8126300"/>
              <a:gd name="connsiteY5" fmla="*/ 941293 h 1506826"/>
              <a:gd name="connsiteX6" fmla="*/ 5873593 w 8126300"/>
              <a:gd name="connsiteY6" fmla="*/ 948018 h 1506826"/>
              <a:gd name="connsiteX7" fmla="*/ 2409558 w 8126300"/>
              <a:gd name="connsiteY7" fmla="*/ 565793 h 1506826"/>
              <a:gd name="connsiteX8" fmla="*/ 866761 w 8126300"/>
              <a:gd name="connsiteY8" fmla="*/ 502916 h 1506826"/>
              <a:gd name="connsiteX9" fmla="*/ 235988 w 8126300"/>
              <a:gd name="connsiteY9" fmla="*/ 951826 h 1506826"/>
              <a:gd name="connsiteX10" fmla="*/ 0 w 8126300"/>
              <a:gd name="connsiteY10" fmla="*/ 1506826 h 1506826"/>
              <a:gd name="connsiteX0" fmla="*/ 7890312 w 7890312"/>
              <a:gd name="connsiteY0" fmla="*/ 80111 h 953567"/>
              <a:gd name="connsiteX1" fmla="*/ 6558727 w 7890312"/>
              <a:gd name="connsiteY1" fmla="*/ 22412 h 953567"/>
              <a:gd name="connsiteX2" fmla="*/ 6218068 w 7890312"/>
              <a:gd name="connsiteY2" fmla="*/ 0 h 953567"/>
              <a:gd name="connsiteX3" fmla="*/ 6186692 w 7890312"/>
              <a:gd name="connsiteY3" fmla="*/ 141194 h 953567"/>
              <a:gd name="connsiteX4" fmla="*/ 6056704 w 7890312"/>
              <a:gd name="connsiteY4" fmla="*/ 802340 h 953567"/>
              <a:gd name="connsiteX5" fmla="*/ 5857239 w 7890312"/>
              <a:gd name="connsiteY5" fmla="*/ 941293 h 953567"/>
              <a:gd name="connsiteX6" fmla="*/ 5637605 w 7890312"/>
              <a:gd name="connsiteY6" fmla="*/ 948018 h 953567"/>
              <a:gd name="connsiteX7" fmla="*/ 2173570 w 7890312"/>
              <a:gd name="connsiteY7" fmla="*/ 565793 h 953567"/>
              <a:gd name="connsiteX8" fmla="*/ 630773 w 7890312"/>
              <a:gd name="connsiteY8" fmla="*/ 502916 h 953567"/>
              <a:gd name="connsiteX9" fmla="*/ 0 w 7890312"/>
              <a:gd name="connsiteY9" fmla="*/ 951826 h 953567"/>
              <a:gd name="connsiteX0" fmla="*/ 7982780 w 7982780"/>
              <a:gd name="connsiteY0" fmla="*/ 80111 h 953567"/>
              <a:gd name="connsiteX1" fmla="*/ 6651195 w 7982780"/>
              <a:gd name="connsiteY1" fmla="*/ 22412 h 953567"/>
              <a:gd name="connsiteX2" fmla="*/ 6310536 w 7982780"/>
              <a:gd name="connsiteY2" fmla="*/ 0 h 953567"/>
              <a:gd name="connsiteX3" fmla="*/ 6279160 w 7982780"/>
              <a:gd name="connsiteY3" fmla="*/ 141194 h 953567"/>
              <a:gd name="connsiteX4" fmla="*/ 6149172 w 7982780"/>
              <a:gd name="connsiteY4" fmla="*/ 802340 h 953567"/>
              <a:gd name="connsiteX5" fmla="*/ 5949707 w 7982780"/>
              <a:gd name="connsiteY5" fmla="*/ 941293 h 953567"/>
              <a:gd name="connsiteX6" fmla="*/ 5730073 w 7982780"/>
              <a:gd name="connsiteY6" fmla="*/ 948018 h 953567"/>
              <a:gd name="connsiteX7" fmla="*/ 2266038 w 7982780"/>
              <a:gd name="connsiteY7" fmla="*/ 565793 h 953567"/>
              <a:gd name="connsiteX8" fmla="*/ 723241 w 7982780"/>
              <a:gd name="connsiteY8" fmla="*/ 502916 h 953567"/>
              <a:gd name="connsiteX9" fmla="*/ 0 w 7982780"/>
              <a:gd name="connsiteY9" fmla="*/ 838811 h 953567"/>
              <a:gd name="connsiteX0" fmla="*/ 7982780 w 7982780"/>
              <a:gd name="connsiteY0" fmla="*/ 80111 h 1367177"/>
              <a:gd name="connsiteX1" fmla="*/ 6651195 w 7982780"/>
              <a:gd name="connsiteY1" fmla="*/ 22412 h 1367177"/>
              <a:gd name="connsiteX2" fmla="*/ 6310536 w 7982780"/>
              <a:gd name="connsiteY2" fmla="*/ 0 h 1367177"/>
              <a:gd name="connsiteX3" fmla="*/ 6279160 w 7982780"/>
              <a:gd name="connsiteY3" fmla="*/ 141194 h 1367177"/>
              <a:gd name="connsiteX4" fmla="*/ 6149172 w 7982780"/>
              <a:gd name="connsiteY4" fmla="*/ 802340 h 1367177"/>
              <a:gd name="connsiteX5" fmla="*/ 5949707 w 7982780"/>
              <a:gd name="connsiteY5" fmla="*/ 941293 h 1367177"/>
              <a:gd name="connsiteX6" fmla="*/ 5730073 w 7982780"/>
              <a:gd name="connsiteY6" fmla="*/ 948018 h 1367177"/>
              <a:gd name="connsiteX7" fmla="*/ 1495476 w 7982780"/>
              <a:gd name="connsiteY7" fmla="*/ 1367177 h 1367177"/>
              <a:gd name="connsiteX8" fmla="*/ 723241 w 7982780"/>
              <a:gd name="connsiteY8" fmla="*/ 502916 h 1367177"/>
              <a:gd name="connsiteX9" fmla="*/ 0 w 7982780"/>
              <a:gd name="connsiteY9" fmla="*/ 838811 h 1367177"/>
              <a:gd name="connsiteX0" fmla="*/ 7982780 w 7982780"/>
              <a:gd name="connsiteY0" fmla="*/ 80111 h 1367177"/>
              <a:gd name="connsiteX1" fmla="*/ 6651195 w 7982780"/>
              <a:gd name="connsiteY1" fmla="*/ 22412 h 1367177"/>
              <a:gd name="connsiteX2" fmla="*/ 6310536 w 7982780"/>
              <a:gd name="connsiteY2" fmla="*/ 0 h 1367177"/>
              <a:gd name="connsiteX3" fmla="*/ 6279160 w 7982780"/>
              <a:gd name="connsiteY3" fmla="*/ 141194 h 1367177"/>
              <a:gd name="connsiteX4" fmla="*/ 6149172 w 7982780"/>
              <a:gd name="connsiteY4" fmla="*/ 802340 h 1367177"/>
              <a:gd name="connsiteX5" fmla="*/ 5949707 w 7982780"/>
              <a:gd name="connsiteY5" fmla="*/ 941293 h 1367177"/>
              <a:gd name="connsiteX6" fmla="*/ 5730073 w 7982780"/>
              <a:gd name="connsiteY6" fmla="*/ 948018 h 1367177"/>
              <a:gd name="connsiteX7" fmla="*/ 1495476 w 7982780"/>
              <a:gd name="connsiteY7" fmla="*/ 1367177 h 1367177"/>
              <a:gd name="connsiteX8" fmla="*/ 579403 w 7982780"/>
              <a:gd name="connsiteY8" fmla="*/ 965254 h 1367177"/>
              <a:gd name="connsiteX9" fmla="*/ 0 w 7982780"/>
              <a:gd name="connsiteY9" fmla="*/ 838811 h 1367177"/>
              <a:gd name="connsiteX0" fmla="*/ 7982780 w 7982780"/>
              <a:gd name="connsiteY0" fmla="*/ 80111 h 1305532"/>
              <a:gd name="connsiteX1" fmla="*/ 6651195 w 7982780"/>
              <a:gd name="connsiteY1" fmla="*/ 22412 h 1305532"/>
              <a:gd name="connsiteX2" fmla="*/ 6310536 w 7982780"/>
              <a:gd name="connsiteY2" fmla="*/ 0 h 1305532"/>
              <a:gd name="connsiteX3" fmla="*/ 6279160 w 7982780"/>
              <a:gd name="connsiteY3" fmla="*/ 141194 h 1305532"/>
              <a:gd name="connsiteX4" fmla="*/ 6149172 w 7982780"/>
              <a:gd name="connsiteY4" fmla="*/ 802340 h 1305532"/>
              <a:gd name="connsiteX5" fmla="*/ 5949707 w 7982780"/>
              <a:gd name="connsiteY5" fmla="*/ 941293 h 1305532"/>
              <a:gd name="connsiteX6" fmla="*/ 5730073 w 7982780"/>
              <a:gd name="connsiteY6" fmla="*/ 948018 h 1305532"/>
              <a:gd name="connsiteX7" fmla="*/ 1629040 w 7982780"/>
              <a:gd name="connsiteY7" fmla="*/ 1305532 h 1305532"/>
              <a:gd name="connsiteX8" fmla="*/ 579403 w 7982780"/>
              <a:gd name="connsiteY8" fmla="*/ 965254 h 1305532"/>
              <a:gd name="connsiteX9" fmla="*/ 0 w 7982780"/>
              <a:gd name="connsiteY9" fmla="*/ 838811 h 1305532"/>
              <a:gd name="connsiteX0" fmla="*/ 7982780 w 7982780"/>
              <a:gd name="connsiteY0" fmla="*/ 80111 h 1471496"/>
              <a:gd name="connsiteX1" fmla="*/ 6651195 w 7982780"/>
              <a:gd name="connsiteY1" fmla="*/ 22412 h 1471496"/>
              <a:gd name="connsiteX2" fmla="*/ 6310536 w 7982780"/>
              <a:gd name="connsiteY2" fmla="*/ 0 h 1471496"/>
              <a:gd name="connsiteX3" fmla="*/ 6279160 w 7982780"/>
              <a:gd name="connsiteY3" fmla="*/ 141194 h 1471496"/>
              <a:gd name="connsiteX4" fmla="*/ 6149172 w 7982780"/>
              <a:gd name="connsiteY4" fmla="*/ 802340 h 1471496"/>
              <a:gd name="connsiteX5" fmla="*/ 5949707 w 7982780"/>
              <a:gd name="connsiteY5" fmla="*/ 941293 h 1471496"/>
              <a:gd name="connsiteX6" fmla="*/ 5730073 w 7982780"/>
              <a:gd name="connsiteY6" fmla="*/ 948018 h 1471496"/>
              <a:gd name="connsiteX7" fmla="*/ 2133210 w 7982780"/>
              <a:gd name="connsiteY7" fmla="*/ 1471496 h 1471496"/>
              <a:gd name="connsiteX8" fmla="*/ 1629040 w 7982780"/>
              <a:gd name="connsiteY8" fmla="*/ 1305532 h 1471496"/>
              <a:gd name="connsiteX9" fmla="*/ 579403 w 7982780"/>
              <a:gd name="connsiteY9" fmla="*/ 965254 h 1471496"/>
              <a:gd name="connsiteX10" fmla="*/ 0 w 7982780"/>
              <a:gd name="connsiteY10" fmla="*/ 838811 h 1471496"/>
              <a:gd name="connsiteX0" fmla="*/ 8095876 w 8095876"/>
              <a:gd name="connsiteY0" fmla="*/ 80111 h 1471496"/>
              <a:gd name="connsiteX1" fmla="*/ 6764291 w 8095876"/>
              <a:gd name="connsiteY1" fmla="*/ 22412 h 1471496"/>
              <a:gd name="connsiteX2" fmla="*/ 6423632 w 8095876"/>
              <a:gd name="connsiteY2" fmla="*/ 0 h 1471496"/>
              <a:gd name="connsiteX3" fmla="*/ 6392256 w 8095876"/>
              <a:gd name="connsiteY3" fmla="*/ 141194 h 1471496"/>
              <a:gd name="connsiteX4" fmla="*/ 6262268 w 8095876"/>
              <a:gd name="connsiteY4" fmla="*/ 802340 h 1471496"/>
              <a:gd name="connsiteX5" fmla="*/ 6062803 w 8095876"/>
              <a:gd name="connsiteY5" fmla="*/ 941293 h 1471496"/>
              <a:gd name="connsiteX6" fmla="*/ 5843169 w 8095876"/>
              <a:gd name="connsiteY6" fmla="*/ 948018 h 1471496"/>
              <a:gd name="connsiteX7" fmla="*/ 2246306 w 8095876"/>
              <a:gd name="connsiteY7" fmla="*/ 1471496 h 1471496"/>
              <a:gd name="connsiteX8" fmla="*/ 1742136 w 8095876"/>
              <a:gd name="connsiteY8" fmla="*/ 1305532 h 1471496"/>
              <a:gd name="connsiteX9" fmla="*/ 692499 w 8095876"/>
              <a:gd name="connsiteY9" fmla="*/ 965254 h 1471496"/>
              <a:gd name="connsiteX10" fmla="*/ 0 w 8095876"/>
              <a:gd name="connsiteY10" fmla="*/ 877312 h 1471496"/>
              <a:gd name="connsiteX0" fmla="*/ 8095876 w 8095876"/>
              <a:gd name="connsiteY0" fmla="*/ 80111 h 1471496"/>
              <a:gd name="connsiteX1" fmla="*/ 6764291 w 8095876"/>
              <a:gd name="connsiteY1" fmla="*/ 22412 h 1471496"/>
              <a:gd name="connsiteX2" fmla="*/ 6423632 w 8095876"/>
              <a:gd name="connsiteY2" fmla="*/ 0 h 1471496"/>
              <a:gd name="connsiteX3" fmla="*/ 6392256 w 8095876"/>
              <a:gd name="connsiteY3" fmla="*/ 141194 h 1471496"/>
              <a:gd name="connsiteX4" fmla="*/ 6262268 w 8095876"/>
              <a:gd name="connsiteY4" fmla="*/ 802340 h 1471496"/>
              <a:gd name="connsiteX5" fmla="*/ 6062803 w 8095876"/>
              <a:gd name="connsiteY5" fmla="*/ 941293 h 1471496"/>
              <a:gd name="connsiteX6" fmla="*/ 5843169 w 8095876"/>
              <a:gd name="connsiteY6" fmla="*/ 948018 h 1471496"/>
              <a:gd name="connsiteX7" fmla="*/ 2246306 w 8095876"/>
              <a:gd name="connsiteY7" fmla="*/ 1471496 h 1471496"/>
              <a:gd name="connsiteX8" fmla="*/ 1742136 w 8095876"/>
              <a:gd name="connsiteY8" fmla="*/ 1305532 h 1471496"/>
              <a:gd name="connsiteX9" fmla="*/ 685280 w 8095876"/>
              <a:gd name="connsiteY9" fmla="*/ 984505 h 1471496"/>
              <a:gd name="connsiteX10" fmla="*/ 0 w 8095876"/>
              <a:gd name="connsiteY10" fmla="*/ 877312 h 1471496"/>
              <a:gd name="connsiteX0" fmla="*/ 8095876 w 8095876"/>
              <a:gd name="connsiteY0" fmla="*/ 80111 h 1471496"/>
              <a:gd name="connsiteX1" fmla="*/ 6764291 w 8095876"/>
              <a:gd name="connsiteY1" fmla="*/ 22412 h 1471496"/>
              <a:gd name="connsiteX2" fmla="*/ 6423632 w 8095876"/>
              <a:gd name="connsiteY2" fmla="*/ 0 h 1471496"/>
              <a:gd name="connsiteX3" fmla="*/ 6392256 w 8095876"/>
              <a:gd name="connsiteY3" fmla="*/ 141194 h 1471496"/>
              <a:gd name="connsiteX4" fmla="*/ 6262268 w 8095876"/>
              <a:gd name="connsiteY4" fmla="*/ 802340 h 1471496"/>
              <a:gd name="connsiteX5" fmla="*/ 6062803 w 8095876"/>
              <a:gd name="connsiteY5" fmla="*/ 941293 h 1471496"/>
              <a:gd name="connsiteX6" fmla="*/ 5843169 w 8095876"/>
              <a:gd name="connsiteY6" fmla="*/ 948018 h 1471496"/>
              <a:gd name="connsiteX7" fmla="*/ 2246306 w 8095876"/>
              <a:gd name="connsiteY7" fmla="*/ 1471496 h 1471496"/>
              <a:gd name="connsiteX8" fmla="*/ 1742136 w 8095876"/>
              <a:gd name="connsiteY8" fmla="*/ 1305532 h 1471496"/>
              <a:gd name="connsiteX9" fmla="*/ 685280 w 8095876"/>
              <a:gd name="connsiteY9" fmla="*/ 984505 h 1471496"/>
              <a:gd name="connsiteX10" fmla="*/ 0 w 8095876"/>
              <a:gd name="connsiteY10" fmla="*/ 877312 h 1471496"/>
              <a:gd name="connsiteX0" fmla="*/ 8095876 w 8095876"/>
              <a:gd name="connsiteY0" fmla="*/ 80111 h 1471496"/>
              <a:gd name="connsiteX1" fmla="*/ 6764291 w 8095876"/>
              <a:gd name="connsiteY1" fmla="*/ 22412 h 1471496"/>
              <a:gd name="connsiteX2" fmla="*/ 6423632 w 8095876"/>
              <a:gd name="connsiteY2" fmla="*/ 0 h 1471496"/>
              <a:gd name="connsiteX3" fmla="*/ 6392256 w 8095876"/>
              <a:gd name="connsiteY3" fmla="*/ 141194 h 1471496"/>
              <a:gd name="connsiteX4" fmla="*/ 6262268 w 8095876"/>
              <a:gd name="connsiteY4" fmla="*/ 802340 h 1471496"/>
              <a:gd name="connsiteX5" fmla="*/ 6062803 w 8095876"/>
              <a:gd name="connsiteY5" fmla="*/ 941293 h 1471496"/>
              <a:gd name="connsiteX6" fmla="*/ 5843169 w 8095876"/>
              <a:gd name="connsiteY6" fmla="*/ 948018 h 1471496"/>
              <a:gd name="connsiteX7" fmla="*/ 2246306 w 8095876"/>
              <a:gd name="connsiteY7" fmla="*/ 1471496 h 1471496"/>
              <a:gd name="connsiteX8" fmla="*/ 1742136 w 8095876"/>
              <a:gd name="connsiteY8" fmla="*/ 1305532 h 1471496"/>
              <a:gd name="connsiteX9" fmla="*/ 1500051 w 8095876"/>
              <a:gd name="connsiteY9" fmla="*/ 1329443 h 1471496"/>
              <a:gd name="connsiteX10" fmla="*/ 685280 w 8095876"/>
              <a:gd name="connsiteY10" fmla="*/ 984505 h 1471496"/>
              <a:gd name="connsiteX11" fmla="*/ 0 w 8095876"/>
              <a:gd name="connsiteY11" fmla="*/ 877312 h 1471496"/>
              <a:gd name="connsiteX0" fmla="*/ 8095876 w 8095876"/>
              <a:gd name="connsiteY0" fmla="*/ 80111 h 1567821"/>
              <a:gd name="connsiteX1" fmla="*/ 6764291 w 8095876"/>
              <a:gd name="connsiteY1" fmla="*/ 22412 h 1567821"/>
              <a:gd name="connsiteX2" fmla="*/ 6423632 w 8095876"/>
              <a:gd name="connsiteY2" fmla="*/ 0 h 1567821"/>
              <a:gd name="connsiteX3" fmla="*/ 6392256 w 8095876"/>
              <a:gd name="connsiteY3" fmla="*/ 141194 h 1567821"/>
              <a:gd name="connsiteX4" fmla="*/ 6262268 w 8095876"/>
              <a:gd name="connsiteY4" fmla="*/ 802340 h 1567821"/>
              <a:gd name="connsiteX5" fmla="*/ 6062803 w 8095876"/>
              <a:gd name="connsiteY5" fmla="*/ 941293 h 1567821"/>
              <a:gd name="connsiteX6" fmla="*/ 5843169 w 8095876"/>
              <a:gd name="connsiteY6" fmla="*/ 948018 h 1567821"/>
              <a:gd name="connsiteX7" fmla="*/ 2246306 w 8095876"/>
              <a:gd name="connsiteY7" fmla="*/ 1471496 h 1567821"/>
              <a:gd name="connsiteX8" fmla="*/ 1977955 w 8095876"/>
              <a:gd name="connsiteY8" fmla="*/ 1567821 h 1567821"/>
              <a:gd name="connsiteX9" fmla="*/ 1500051 w 8095876"/>
              <a:gd name="connsiteY9" fmla="*/ 1329443 h 1567821"/>
              <a:gd name="connsiteX10" fmla="*/ 685280 w 8095876"/>
              <a:gd name="connsiteY10" fmla="*/ 984505 h 1567821"/>
              <a:gd name="connsiteX11" fmla="*/ 0 w 8095876"/>
              <a:gd name="connsiteY11" fmla="*/ 877312 h 1567821"/>
              <a:gd name="connsiteX0" fmla="*/ 8095876 w 8095876"/>
              <a:gd name="connsiteY0" fmla="*/ 80111 h 1567821"/>
              <a:gd name="connsiteX1" fmla="*/ 6764291 w 8095876"/>
              <a:gd name="connsiteY1" fmla="*/ 22412 h 1567821"/>
              <a:gd name="connsiteX2" fmla="*/ 6423632 w 8095876"/>
              <a:gd name="connsiteY2" fmla="*/ 0 h 1567821"/>
              <a:gd name="connsiteX3" fmla="*/ 6392256 w 8095876"/>
              <a:gd name="connsiteY3" fmla="*/ 141194 h 1567821"/>
              <a:gd name="connsiteX4" fmla="*/ 6262268 w 8095876"/>
              <a:gd name="connsiteY4" fmla="*/ 802340 h 1567821"/>
              <a:gd name="connsiteX5" fmla="*/ 6062803 w 8095876"/>
              <a:gd name="connsiteY5" fmla="*/ 941293 h 1567821"/>
              <a:gd name="connsiteX6" fmla="*/ 5843169 w 8095876"/>
              <a:gd name="connsiteY6" fmla="*/ 948018 h 1567821"/>
              <a:gd name="connsiteX7" fmla="*/ 2246306 w 8095876"/>
              <a:gd name="connsiteY7" fmla="*/ 1471496 h 1567821"/>
              <a:gd name="connsiteX8" fmla="*/ 1977955 w 8095876"/>
              <a:gd name="connsiteY8" fmla="*/ 1567821 h 1567821"/>
              <a:gd name="connsiteX9" fmla="*/ 1492832 w 8095876"/>
              <a:gd name="connsiteY9" fmla="*/ 1343881 h 1567821"/>
              <a:gd name="connsiteX10" fmla="*/ 685280 w 8095876"/>
              <a:gd name="connsiteY10" fmla="*/ 984505 h 1567821"/>
              <a:gd name="connsiteX11" fmla="*/ 0 w 8095876"/>
              <a:gd name="connsiteY11" fmla="*/ 877312 h 1567821"/>
              <a:gd name="connsiteX0" fmla="*/ 8095876 w 8095876"/>
              <a:gd name="connsiteY0" fmla="*/ 80111 h 1567821"/>
              <a:gd name="connsiteX1" fmla="*/ 6764291 w 8095876"/>
              <a:gd name="connsiteY1" fmla="*/ 22412 h 1567821"/>
              <a:gd name="connsiteX2" fmla="*/ 6423632 w 8095876"/>
              <a:gd name="connsiteY2" fmla="*/ 0 h 1567821"/>
              <a:gd name="connsiteX3" fmla="*/ 6392256 w 8095876"/>
              <a:gd name="connsiteY3" fmla="*/ 141194 h 1567821"/>
              <a:gd name="connsiteX4" fmla="*/ 6262268 w 8095876"/>
              <a:gd name="connsiteY4" fmla="*/ 802340 h 1567821"/>
              <a:gd name="connsiteX5" fmla="*/ 6062803 w 8095876"/>
              <a:gd name="connsiteY5" fmla="*/ 941293 h 1567821"/>
              <a:gd name="connsiteX6" fmla="*/ 5843169 w 8095876"/>
              <a:gd name="connsiteY6" fmla="*/ 948018 h 1567821"/>
              <a:gd name="connsiteX7" fmla="*/ 2289620 w 8095876"/>
              <a:gd name="connsiteY7" fmla="*/ 1529247 h 1567821"/>
              <a:gd name="connsiteX8" fmla="*/ 1977955 w 8095876"/>
              <a:gd name="connsiteY8" fmla="*/ 1567821 h 1567821"/>
              <a:gd name="connsiteX9" fmla="*/ 1492832 w 8095876"/>
              <a:gd name="connsiteY9" fmla="*/ 1343881 h 1567821"/>
              <a:gd name="connsiteX10" fmla="*/ 685280 w 8095876"/>
              <a:gd name="connsiteY10" fmla="*/ 984505 h 1567821"/>
              <a:gd name="connsiteX11" fmla="*/ 0 w 8095876"/>
              <a:gd name="connsiteY11" fmla="*/ 877312 h 1567821"/>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2289620 w 8095876"/>
              <a:gd name="connsiteY7" fmla="*/ 1529247 h 1555790"/>
              <a:gd name="connsiteX8" fmla="*/ 1975548 w 8095876"/>
              <a:gd name="connsiteY8" fmla="*/ 1555790 h 1555790"/>
              <a:gd name="connsiteX9" fmla="*/ 1492832 w 8095876"/>
              <a:gd name="connsiteY9" fmla="*/ 1343881 h 1555790"/>
              <a:gd name="connsiteX10" fmla="*/ 685280 w 8095876"/>
              <a:gd name="connsiteY10" fmla="*/ 984505 h 1555790"/>
              <a:gd name="connsiteX11" fmla="*/ 0 w 8095876"/>
              <a:gd name="connsiteY11"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2626206 w 8095876"/>
              <a:gd name="connsiteY7" fmla="*/ 1233190 h 1555790"/>
              <a:gd name="connsiteX8" fmla="*/ 2289620 w 8095876"/>
              <a:gd name="connsiteY8" fmla="*/ 1529247 h 1555790"/>
              <a:gd name="connsiteX9" fmla="*/ 1975548 w 8095876"/>
              <a:gd name="connsiteY9" fmla="*/ 1555790 h 1555790"/>
              <a:gd name="connsiteX10" fmla="*/ 1492832 w 8095876"/>
              <a:gd name="connsiteY10" fmla="*/ 1343881 h 1555790"/>
              <a:gd name="connsiteX11" fmla="*/ 685280 w 8095876"/>
              <a:gd name="connsiteY11" fmla="*/ 984505 h 1555790"/>
              <a:gd name="connsiteX12" fmla="*/ 0 w 8095876"/>
              <a:gd name="connsiteY12"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2626206 w 8095876"/>
              <a:gd name="connsiteY7" fmla="*/ 1233190 h 1555790"/>
              <a:gd name="connsiteX8" fmla="*/ 2445733 w 8095876"/>
              <a:gd name="connsiteY8" fmla="*/ 1165813 h 1555790"/>
              <a:gd name="connsiteX9" fmla="*/ 2289620 w 8095876"/>
              <a:gd name="connsiteY9" fmla="*/ 1529247 h 1555790"/>
              <a:gd name="connsiteX10" fmla="*/ 1975548 w 8095876"/>
              <a:gd name="connsiteY10" fmla="*/ 1555790 h 1555790"/>
              <a:gd name="connsiteX11" fmla="*/ 1492832 w 8095876"/>
              <a:gd name="connsiteY11" fmla="*/ 1343881 h 1555790"/>
              <a:gd name="connsiteX12" fmla="*/ 685280 w 8095876"/>
              <a:gd name="connsiteY12" fmla="*/ 984505 h 1555790"/>
              <a:gd name="connsiteX13" fmla="*/ 0 w 8095876"/>
              <a:gd name="connsiteY13"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3124314 w 8095876"/>
              <a:gd name="connsiteY7" fmla="*/ 1300567 h 1555790"/>
              <a:gd name="connsiteX8" fmla="*/ 2626206 w 8095876"/>
              <a:gd name="connsiteY8" fmla="*/ 1233190 h 1555790"/>
              <a:gd name="connsiteX9" fmla="*/ 2445733 w 8095876"/>
              <a:gd name="connsiteY9" fmla="*/ 1165813 h 1555790"/>
              <a:gd name="connsiteX10" fmla="*/ 2289620 w 8095876"/>
              <a:gd name="connsiteY10" fmla="*/ 1529247 h 1555790"/>
              <a:gd name="connsiteX11" fmla="*/ 1975548 w 8095876"/>
              <a:gd name="connsiteY11" fmla="*/ 1555790 h 1555790"/>
              <a:gd name="connsiteX12" fmla="*/ 1492832 w 8095876"/>
              <a:gd name="connsiteY12" fmla="*/ 1343881 h 1555790"/>
              <a:gd name="connsiteX13" fmla="*/ 685280 w 8095876"/>
              <a:gd name="connsiteY13" fmla="*/ 984505 h 1555790"/>
              <a:gd name="connsiteX14" fmla="*/ 0 w 8095876"/>
              <a:gd name="connsiteY14"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3124314 w 8095876"/>
              <a:gd name="connsiteY7" fmla="*/ 1300567 h 1555790"/>
              <a:gd name="connsiteX8" fmla="*/ 2734491 w 8095876"/>
              <a:gd name="connsiteY8" fmla="*/ 1250034 h 1555790"/>
              <a:gd name="connsiteX9" fmla="*/ 2445733 w 8095876"/>
              <a:gd name="connsiteY9" fmla="*/ 1165813 h 1555790"/>
              <a:gd name="connsiteX10" fmla="*/ 2289620 w 8095876"/>
              <a:gd name="connsiteY10" fmla="*/ 1529247 h 1555790"/>
              <a:gd name="connsiteX11" fmla="*/ 1975548 w 8095876"/>
              <a:gd name="connsiteY11" fmla="*/ 1555790 h 1555790"/>
              <a:gd name="connsiteX12" fmla="*/ 1492832 w 8095876"/>
              <a:gd name="connsiteY12" fmla="*/ 1343881 h 1555790"/>
              <a:gd name="connsiteX13" fmla="*/ 685280 w 8095876"/>
              <a:gd name="connsiteY13" fmla="*/ 984505 h 1555790"/>
              <a:gd name="connsiteX14" fmla="*/ 0 w 8095876"/>
              <a:gd name="connsiteY14"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3124314 w 8095876"/>
              <a:gd name="connsiteY7" fmla="*/ 1300567 h 1555790"/>
              <a:gd name="connsiteX8" fmla="*/ 2734491 w 8095876"/>
              <a:gd name="connsiteY8" fmla="*/ 1250034 h 1555790"/>
              <a:gd name="connsiteX9" fmla="*/ 2486640 w 8095876"/>
              <a:gd name="connsiteY9" fmla="*/ 1242815 h 1555790"/>
              <a:gd name="connsiteX10" fmla="*/ 2289620 w 8095876"/>
              <a:gd name="connsiteY10" fmla="*/ 1529247 h 1555790"/>
              <a:gd name="connsiteX11" fmla="*/ 1975548 w 8095876"/>
              <a:gd name="connsiteY11" fmla="*/ 1555790 h 1555790"/>
              <a:gd name="connsiteX12" fmla="*/ 1492832 w 8095876"/>
              <a:gd name="connsiteY12" fmla="*/ 1343881 h 1555790"/>
              <a:gd name="connsiteX13" fmla="*/ 685280 w 8095876"/>
              <a:gd name="connsiteY13" fmla="*/ 984505 h 1555790"/>
              <a:gd name="connsiteX14" fmla="*/ 0 w 8095876"/>
              <a:gd name="connsiteY14"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3124314 w 8095876"/>
              <a:gd name="connsiteY7" fmla="*/ 1300567 h 1555790"/>
              <a:gd name="connsiteX8" fmla="*/ 2734491 w 8095876"/>
              <a:gd name="connsiteY8" fmla="*/ 1250034 h 1555790"/>
              <a:gd name="connsiteX9" fmla="*/ 2486640 w 8095876"/>
              <a:gd name="connsiteY9" fmla="*/ 1242815 h 1555790"/>
              <a:gd name="connsiteX10" fmla="*/ 2296839 w 8095876"/>
              <a:gd name="connsiteY10" fmla="*/ 1517216 h 1555790"/>
              <a:gd name="connsiteX11" fmla="*/ 1975548 w 8095876"/>
              <a:gd name="connsiteY11" fmla="*/ 1555790 h 1555790"/>
              <a:gd name="connsiteX12" fmla="*/ 1492832 w 8095876"/>
              <a:gd name="connsiteY12" fmla="*/ 1343881 h 1555790"/>
              <a:gd name="connsiteX13" fmla="*/ 685280 w 8095876"/>
              <a:gd name="connsiteY13" fmla="*/ 984505 h 1555790"/>
              <a:gd name="connsiteX14" fmla="*/ 0 w 8095876"/>
              <a:gd name="connsiteY14" fmla="*/ 877312 h 1555790"/>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296839 w 8095876"/>
              <a:gd name="connsiteY10" fmla="*/ 1517216 h 1562855"/>
              <a:gd name="connsiteX11" fmla="*/ 2164194 w 8095876"/>
              <a:gd name="connsiteY11" fmla="*/ 1562855 h 1562855"/>
              <a:gd name="connsiteX12" fmla="*/ 1975548 w 8095876"/>
              <a:gd name="connsiteY12" fmla="*/ 1555790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296839 w 8095876"/>
              <a:gd name="connsiteY10" fmla="*/ 1517216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296839 w 8095876"/>
              <a:gd name="connsiteY10" fmla="*/ 1517216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296839 w 8095876"/>
              <a:gd name="connsiteY10" fmla="*/ 1517216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318496 w 8095876"/>
              <a:gd name="connsiteY10" fmla="*/ 1476309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318496 w 8095876"/>
              <a:gd name="connsiteY10" fmla="*/ 1476309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318496 w 8095876"/>
              <a:gd name="connsiteY10" fmla="*/ 1476309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349778 w 8095876"/>
              <a:gd name="connsiteY10" fmla="*/ 1435402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24314 w 8095876"/>
              <a:gd name="connsiteY8" fmla="*/ 1300567 h 1562855"/>
              <a:gd name="connsiteX9" fmla="*/ 2734491 w 8095876"/>
              <a:gd name="connsiteY9" fmla="*/ 1250034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24314 w 8095876"/>
              <a:gd name="connsiteY8" fmla="*/ 1300567 h 1562855"/>
              <a:gd name="connsiteX9" fmla="*/ 2734491 w 8095876"/>
              <a:gd name="connsiteY9" fmla="*/ 1216346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24314 w 8095876"/>
              <a:gd name="connsiteY8" fmla="*/ 1300567 h 1562855"/>
              <a:gd name="connsiteX9" fmla="*/ 2734491 w 8095876"/>
              <a:gd name="connsiteY9" fmla="*/ 1216346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24314 w 8095876"/>
              <a:gd name="connsiteY8" fmla="*/ 1300567 h 1562855"/>
              <a:gd name="connsiteX9" fmla="*/ 2720053 w 8095876"/>
              <a:gd name="connsiteY9" fmla="*/ 1201908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31533 w 8095876"/>
              <a:gd name="connsiteY8" fmla="*/ 1288535 h 1562855"/>
              <a:gd name="connsiteX9" fmla="*/ 2720053 w 8095876"/>
              <a:gd name="connsiteY9" fmla="*/ 1201908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31533 w 8095876"/>
              <a:gd name="connsiteY8" fmla="*/ 1288535 h 1562855"/>
              <a:gd name="connsiteX9" fmla="*/ 2720053 w 8095876"/>
              <a:gd name="connsiteY9" fmla="*/ 1201908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761988 w 8095876"/>
              <a:gd name="connsiteY7" fmla="*/ 1327036 h 1562855"/>
              <a:gd name="connsiteX8" fmla="*/ 3131533 w 8095876"/>
              <a:gd name="connsiteY8" fmla="*/ 1288535 h 1562855"/>
              <a:gd name="connsiteX9" fmla="*/ 2720053 w 8095876"/>
              <a:gd name="connsiteY9" fmla="*/ 1201908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761988 w 8095876"/>
              <a:gd name="connsiteY8" fmla="*/ 1327036 h 1562855"/>
              <a:gd name="connsiteX9" fmla="*/ 3131533 w 8095876"/>
              <a:gd name="connsiteY9" fmla="*/ 1288535 h 1562855"/>
              <a:gd name="connsiteX10" fmla="*/ 2720053 w 8095876"/>
              <a:gd name="connsiteY10" fmla="*/ 1201908 h 1562855"/>
              <a:gd name="connsiteX11" fmla="*/ 2486640 w 8095876"/>
              <a:gd name="connsiteY11" fmla="*/ 1242815 h 1562855"/>
              <a:gd name="connsiteX12" fmla="*/ 2349778 w 8095876"/>
              <a:gd name="connsiteY12" fmla="*/ 1435402 h 1562855"/>
              <a:gd name="connsiteX13" fmla="*/ 2164194 w 8095876"/>
              <a:gd name="connsiteY13" fmla="*/ 1562855 h 1562855"/>
              <a:gd name="connsiteX14" fmla="*/ 1975548 w 8095876"/>
              <a:gd name="connsiteY14" fmla="*/ 1536539 h 1562855"/>
              <a:gd name="connsiteX15" fmla="*/ 1492832 w 8095876"/>
              <a:gd name="connsiteY15" fmla="*/ 1343881 h 1562855"/>
              <a:gd name="connsiteX16" fmla="*/ 685280 w 8095876"/>
              <a:gd name="connsiteY16" fmla="*/ 984505 h 1562855"/>
              <a:gd name="connsiteX17" fmla="*/ 0 w 8095876"/>
              <a:gd name="connsiteY17"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610390 w 8095876"/>
              <a:gd name="connsiteY8" fmla="*/ 1336661 h 1562855"/>
              <a:gd name="connsiteX9" fmla="*/ 3131533 w 8095876"/>
              <a:gd name="connsiteY9" fmla="*/ 1288535 h 1562855"/>
              <a:gd name="connsiteX10" fmla="*/ 2720053 w 8095876"/>
              <a:gd name="connsiteY10" fmla="*/ 1201908 h 1562855"/>
              <a:gd name="connsiteX11" fmla="*/ 2486640 w 8095876"/>
              <a:gd name="connsiteY11" fmla="*/ 1242815 h 1562855"/>
              <a:gd name="connsiteX12" fmla="*/ 2349778 w 8095876"/>
              <a:gd name="connsiteY12" fmla="*/ 1435402 h 1562855"/>
              <a:gd name="connsiteX13" fmla="*/ 2164194 w 8095876"/>
              <a:gd name="connsiteY13" fmla="*/ 1562855 h 1562855"/>
              <a:gd name="connsiteX14" fmla="*/ 1975548 w 8095876"/>
              <a:gd name="connsiteY14" fmla="*/ 1536539 h 1562855"/>
              <a:gd name="connsiteX15" fmla="*/ 1492832 w 8095876"/>
              <a:gd name="connsiteY15" fmla="*/ 1343881 h 1562855"/>
              <a:gd name="connsiteX16" fmla="*/ 685280 w 8095876"/>
              <a:gd name="connsiteY16" fmla="*/ 984505 h 1562855"/>
              <a:gd name="connsiteX17" fmla="*/ 0 w 8095876"/>
              <a:gd name="connsiteY17"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610390 w 8095876"/>
              <a:gd name="connsiteY8" fmla="*/ 1336661 h 1562855"/>
              <a:gd name="connsiteX9" fmla="*/ 3131533 w 8095876"/>
              <a:gd name="connsiteY9" fmla="*/ 1288535 h 1562855"/>
              <a:gd name="connsiteX10" fmla="*/ 2720053 w 8095876"/>
              <a:gd name="connsiteY10" fmla="*/ 1201908 h 1562855"/>
              <a:gd name="connsiteX11" fmla="*/ 2486640 w 8095876"/>
              <a:gd name="connsiteY11" fmla="*/ 1242815 h 1562855"/>
              <a:gd name="connsiteX12" fmla="*/ 2349778 w 8095876"/>
              <a:gd name="connsiteY12" fmla="*/ 1435402 h 1562855"/>
              <a:gd name="connsiteX13" fmla="*/ 2164194 w 8095876"/>
              <a:gd name="connsiteY13" fmla="*/ 1562855 h 1562855"/>
              <a:gd name="connsiteX14" fmla="*/ 1975548 w 8095876"/>
              <a:gd name="connsiteY14" fmla="*/ 1536539 h 1562855"/>
              <a:gd name="connsiteX15" fmla="*/ 1492832 w 8095876"/>
              <a:gd name="connsiteY15" fmla="*/ 1343881 h 1562855"/>
              <a:gd name="connsiteX16" fmla="*/ 685280 w 8095876"/>
              <a:gd name="connsiteY16" fmla="*/ 984505 h 1562855"/>
              <a:gd name="connsiteX17" fmla="*/ 0 w 8095876"/>
              <a:gd name="connsiteY17"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8990 w 8095876"/>
              <a:gd name="connsiteY8" fmla="*/ 1223565 h 1562855"/>
              <a:gd name="connsiteX9" fmla="*/ 3610390 w 8095876"/>
              <a:gd name="connsiteY9" fmla="*/ 1336661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8990 w 8095876"/>
              <a:gd name="connsiteY8" fmla="*/ 1223565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8990 w 8095876"/>
              <a:gd name="connsiteY8" fmla="*/ 1223565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8990 w 8095876"/>
              <a:gd name="connsiteY8" fmla="*/ 1223565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8990 w 8095876"/>
              <a:gd name="connsiteY8" fmla="*/ 1223565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4178 w 8095876"/>
              <a:gd name="connsiteY8" fmla="*/ 1216346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26324 w 8095876"/>
              <a:gd name="connsiteY6" fmla="*/ 789201 h 1562855"/>
              <a:gd name="connsiteX7" fmla="*/ 4397255 w 8095876"/>
              <a:gd name="connsiteY7" fmla="*/ 857805 h 1562855"/>
              <a:gd name="connsiteX8" fmla="*/ 3834178 w 8095876"/>
              <a:gd name="connsiteY8" fmla="*/ 1216346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5826324 w 8095876"/>
              <a:gd name="connsiteY5" fmla="*/ 789201 h 1562855"/>
              <a:gd name="connsiteX6" fmla="*/ 4397255 w 8095876"/>
              <a:gd name="connsiteY6" fmla="*/ 857805 h 1562855"/>
              <a:gd name="connsiteX7" fmla="*/ 3834178 w 8095876"/>
              <a:gd name="connsiteY7" fmla="*/ 1216346 h 1562855"/>
              <a:gd name="connsiteX8" fmla="*/ 3547825 w 8095876"/>
              <a:gd name="connsiteY8" fmla="*/ 1329442 h 1562855"/>
              <a:gd name="connsiteX9" fmla="*/ 3131533 w 8095876"/>
              <a:gd name="connsiteY9" fmla="*/ 1288535 h 1562855"/>
              <a:gd name="connsiteX10" fmla="*/ 2720053 w 8095876"/>
              <a:gd name="connsiteY10" fmla="*/ 1201908 h 1562855"/>
              <a:gd name="connsiteX11" fmla="*/ 2486640 w 8095876"/>
              <a:gd name="connsiteY11" fmla="*/ 1242815 h 1562855"/>
              <a:gd name="connsiteX12" fmla="*/ 2349778 w 8095876"/>
              <a:gd name="connsiteY12" fmla="*/ 1435402 h 1562855"/>
              <a:gd name="connsiteX13" fmla="*/ 2164194 w 8095876"/>
              <a:gd name="connsiteY13" fmla="*/ 1562855 h 1562855"/>
              <a:gd name="connsiteX14" fmla="*/ 1975548 w 8095876"/>
              <a:gd name="connsiteY14" fmla="*/ 1536539 h 1562855"/>
              <a:gd name="connsiteX15" fmla="*/ 1492832 w 8095876"/>
              <a:gd name="connsiteY15" fmla="*/ 1343881 h 1562855"/>
              <a:gd name="connsiteX16" fmla="*/ 685280 w 8095876"/>
              <a:gd name="connsiteY16" fmla="*/ 984505 h 1562855"/>
              <a:gd name="connsiteX17" fmla="*/ 0 w 8095876"/>
              <a:gd name="connsiteY17"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5826324 w 8095876"/>
              <a:gd name="connsiteY4" fmla="*/ 789201 h 1562855"/>
              <a:gd name="connsiteX5" fmla="*/ 4397255 w 8095876"/>
              <a:gd name="connsiteY5" fmla="*/ 857805 h 1562855"/>
              <a:gd name="connsiteX6" fmla="*/ 3834178 w 8095876"/>
              <a:gd name="connsiteY6" fmla="*/ 1216346 h 1562855"/>
              <a:gd name="connsiteX7" fmla="*/ 3547825 w 8095876"/>
              <a:gd name="connsiteY7" fmla="*/ 1329442 h 1562855"/>
              <a:gd name="connsiteX8" fmla="*/ 3131533 w 8095876"/>
              <a:gd name="connsiteY8" fmla="*/ 1288535 h 1562855"/>
              <a:gd name="connsiteX9" fmla="*/ 2720053 w 8095876"/>
              <a:gd name="connsiteY9" fmla="*/ 1201908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6764291 w 6764291"/>
              <a:gd name="connsiteY0" fmla="*/ 22412 h 1562855"/>
              <a:gd name="connsiteX1" fmla="*/ 6423632 w 6764291"/>
              <a:gd name="connsiteY1" fmla="*/ 0 h 1562855"/>
              <a:gd name="connsiteX2" fmla="*/ 6392256 w 6764291"/>
              <a:gd name="connsiteY2" fmla="*/ 141194 h 1562855"/>
              <a:gd name="connsiteX3" fmla="*/ 5826324 w 6764291"/>
              <a:gd name="connsiteY3" fmla="*/ 789201 h 1562855"/>
              <a:gd name="connsiteX4" fmla="*/ 4397255 w 6764291"/>
              <a:gd name="connsiteY4" fmla="*/ 857805 h 1562855"/>
              <a:gd name="connsiteX5" fmla="*/ 3834178 w 6764291"/>
              <a:gd name="connsiteY5" fmla="*/ 1216346 h 1562855"/>
              <a:gd name="connsiteX6" fmla="*/ 3547825 w 6764291"/>
              <a:gd name="connsiteY6" fmla="*/ 1329442 h 1562855"/>
              <a:gd name="connsiteX7" fmla="*/ 3131533 w 6764291"/>
              <a:gd name="connsiteY7" fmla="*/ 1288535 h 1562855"/>
              <a:gd name="connsiteX8" fmla="*/ 2720053 w 6764291"/>
              <a:gd name="connsiteY8" fmla="*/ 1201908 h 1562855"/>
              <a:gd name="connsiteX9" fmla="*/ 2486640 w 6764291"/>
              <a:gd name="connsiteY9" fmla="*/ 1242815 h 1562855"/>
              <a:gd name="connsiteX10" fmla="*/ 2349778 w 6764291"/>
              <a:gd name="connsiteY10" fmla="*/ 1435402 h 1562855"/>
              <a:gd name="connsiteX11" fmla="*/ 2164194 w 6764291"/>
              <a:gd name="connsiteY11" fmla="*/ 1562855 h 1562855"/>
              <a:gd name="connsiteX12" fmla="*/ 1975548 w 6764291"/>
              <a:gd name="connsiteY12" fmla="*/ 1536539 h 1562855"/>
              <a:gd name="connsiteX13" fmla="*/ 1492832 w 6764291"/>
              <a:gd name="connsiteY13" fmla="*/ 1343881 h 1562855"/>
              <a:gd name="connsiteX14" fmla="*/ 685280 w 6764291"/>
              <a:gd name="connsiteY14" fmla="*/ 984505 h 1562855"/>
              <a:gd name="connsiteX15" fmla="*/ 0 w 6764291"/>
              <a:gd name="connsiteY15" fmla="*/ 877312 h 1562855"/>
              <a:gd name="connsiteX0" fmla="*/ 6423632 w 6423632"/>
              <a:gd name="connsiteY0" fmla="*/ 0 h 1562855"/>
              <a:gd name="connsiteX1" fmla="*/ 6392256 w 6423632"/>
              <a:gd name="connsiteY1" fmla="*/ 141194 h 1562855"/>
              <a:gd name="connsiteX2" fmla="*/ 5826324 w 6423632"/>
              <a:gd name="connsiteY2" fmla="*/ 789201 h 1562855"/>
              <a:gd name="connsiteX3" fmla="*/ 4397255 w 6423632"/>
              <a:gd name="connsiteY3" fmla="*/ 857805 h 1562855"/>
              <a:gd name="connsiteX4" fmla="*/ 3834178 w 6423632"/>
              <a:gd name="connsiteY4" fmla="*/ 1216346 h 1562855"/>
              <a:gd name="connsiteX5" fmla="*/ 3547825 w 6423632"/>
              <a:gd name="connsiteY5" fmla="*/ 1329442 h 1562855"/>
              <a:gd name="connsiteX6" fmla="*/ 3131533 w 6423632"/>
              <a:gd name="connsiteY6" fmla="*/ 1288535 h 1562855"/>
              <a:gd name="connsiteX7" fmla="*/ 2720053 w 6423632"/>
              <a:gd name="connsiteY7" fmla="*/ 1201908 h 1562855"/>
              <a:gd name="connsiteX8" fmla="*/ 2486640 w 6423632"/>
              <a:gd name="connsiteY8" fmla="*/ 1242815 h 1562855"/>
              <a:gd name="connsiteX9" fmla="*/ 2349778 w 6423632"/>
              <a:gd name="connsiteY9" fmla="*/ 1435402 h 1562855"/>
              <a:gd name="connsiteX10" fmla="*/ 2164194 w 6423632"/>
              <a:gd name="connsiteY10" fmla="*/ 1562855 h 1562855"/>
              <a:gd name="connsiteX11" fmla="*/ 1975548 w 6423632"/>
              <a:gd name="connsiteY11" fmla="*/ 1536539 h 1562855"/>
              <a:gd name="connsiteX12" fmla="*/ 1492832 w 6423632"/>
              <a:gd name="connsiteY12" fmla="*/ 1343881 h 1562855"/>
              <a:gd name="connsiteX13" fmla="*/ 685280 w 6423632"/>
              <a:gd name="connsiteY13" fmla="*/ 984505 h 1562855"/>
              <a:gd name="connsiteX14" fmla="*/ 0 w 6423632"/>
              <a:gd name="connsiteY14" fmla="*/ 877312 h 1562855"/>
              <a:gd name="connsiteX0" fmla="*/ 6392256 w 6392256"/>
              <a:gd name="connsiteY0" fmla="*/ 0 h 1421661"/>
              <a:gd name="connsiteX1" fmla="*/ 5826324 w 6392256"/>
              <a:gd name="connsiteY1" fmla="*/ 648007 h 1421661"/>
              <a:gd name="connsiteX2" fmla="*/ 4397255 w 6392256"/>
              <a:gd name="connsiteY2" fmla="*/ 716611 h 1421661"/>
              <a:gd name="connsiteX3" fmla="*/ 3834178 w 6392256"/>
              <a:gd name="connsiteY3" fmla="*/ 1075152 h 1421661"/>
              <a:gd name="connsiteX4" fmla="*/ 3547825 w 6392256"/>
              <a:gd name="connsiteY4" fmla="*/ 1188248 h 1421661"/>
              <a:gd name="connsiteX5" fmla="*/ 3131533 w 6392256"/>
              <a:gd name="connsiteY5" fmla="*/ 1147341 h 1421661"/>
              <a:gd name="connsiteX6" fmla="*/ 2720053 w 6392256"/>
              <a:gd name="connsiteY6" fmla="*/ 1060714 h 1421661"/>
              <a:gd name="connsiteX7" fmla="*/ 2486640 w 6392256"/>
              <a:gd name="connsiteY7" fmla="*/ 1101621 h 1421661"/>
              <a:gd name="connsiteX8" fmla="*/ 2349778 w 6392256"/>
              <a:gd name="connsiteY8" fmla="*/ 1294208 h 1421661"/>
              <a:gd name="connsiteX9" fmla="*/ 2164194 w 6392256"/>
              <a:gd name="connsiteY9" fmla="*/ 1421661 h 1421661"/>
              <a:gd name="connsiteX10" fmla="*/ 1975548 w 6392256"/>
              <a:gd name="connsiteY10" fmla="*/ 1395345 h 1421661"/>
              <a:gd name="connsiteX11" fmla="*/ 1492832 w 6392256"/>
              <a:gd name="connsiteY11" fmla="*/ 1202687 h 1421661"/>
              <a:gd name="connsiteX12" fmla="*/ 685280 w 6392256"/>
              <a:gd name="connsiteY12" fmla="*/ 843311 h 1421661"/>
              <a:gd name="connsiteX13" fmla="*/ 0 w 6392256"/>
              <a:gd name="connsiteY13" fmla="*/ 736118 h 1421661"/>
              <a:gd name="connsiteX0" fmla="*/ 5826324 w 5826324"/>
              <a:gd name="connsiteY0" fmla="*/ 0 h 773654"/>
              <a:gd name="connsiteX1" fmla="*/ 4397255 w 5826324"/>
              <a:gd name="connsiteY1" fmla="*/ 68604 h 773654"/>
              <a:gd name="connsiteX2" fmla="*/ 3834178 w 5826324"/>
              <a:gd name="connsiteY2" fmla="*/ 427145 h 773654"/>
              <a:gd name="connsiteX3" fmla="*/ 3547825 w 5826324"/>
              <a:gd name="connsiteY3" fmla="*/ 540241 h 773654"/>
              <a:gd name="connsiteX4" fmla="*/ 3131533 w 5826324"/>
              <a:gd name="connsiteY4" fmla="*/ 499334 h 773654"/>
              <a:gd name="connsiteX5" fmla="*/ 2720053 w 5826324"/>
              <a:gd name="connsiteY5" fmla="*/ 412707 h 773654"/>
              <a:gd name="connsiteX6" fmla="*/ 2486640 w 5826324"/>
              <a:gd name="connsiteY6" fmla="*/ 453614 h 773654"/>
              <a:gd name="connsiteX7" fmla="*/ 2349778 w 5826324"/>
              <a:gd name="connsiteY7" fmla="*/ 646201 h 773654"/>
              <a:gd name="connsiteX8" fmla="*/ 2164194 w 5826324"/>
              <a:gd name="connsiteY8" fmla="*/ 773654 h 773654"/>
              <a:gd name="connsiteX9" fmla="*/ 1975548 w 5826324"/>
              <a:gd name="connsiteY9" fmla="*/ 747338 h 773654"/>
              <a:gd name="connsiteX10" fmla="*/ 1492832 w 5826324"/>
              <a:gd name="connsiteY10" fmla="*/ 554680 h 773654"/>
              <a:gd name="connsiteX11" fmla="*/ 685280 w 5826324"/>
              <a:gd name="connsiteY11" fmla="*/ 195304 h 773654"/>
              <a:gd name="connsiteX12" fmla="*/ 0 w 5826324"/>
              <a:gd name="connsiteY12" fmla="*/ 88111 h 773654"/>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07539 w 6269669"/>
              <a:gd name="connsiteY8" fmla="*/ 773654 h 1104110"/>
              <a:gd name="connsiteX9" fmla="*/ 2418893 w 6269669"/>
              <a:gd name="connsiteY9" fmla="*/ 747338 h 1104110"/>
              <a:gd name="connsiteX10" fmla="*/ 1936177 w 6269669"/>
              <a:gd name="connsiteY10" fmla="*/ 554680 h 1104110"/>
              <a:gd name="connsiteX11" fmla="*/ 1128625 w 6269669"/>
              <a:gd name="connsiteY11" fmla="*/ 195304 h 1104110"/>
              <a:gd name="connsiteX12" fmla="*/ 0 w 6269669"/>
              <a:gd name="connsiteY12"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07539 w 6269669"/>
              <a:gd name="connsiteY8" fmla="*/ 773654 h 1104110"/>
              <a:gd name="connsiteX9" fmla="*/ 2418893 w 6269669"/>
              <a:gd name="connsiteY9" fmla="*/ 747338 h 1104110"/>
              <a:gd name="connsiteX10" fmla="*/ 1936177 w 6269669"/>
              <a:gd name="connsiteY10" fmla="*/ 554680 h 1104110"/>
              <a:gd name="connsiteX11" fmla="*/ 500552 w 6269669"/>
              <a:gd name="connsiteY11" fmla="*/ 84468 h 1104110"/>
              <a:gd name="connsiteX12" fmla="*/ 0 w 6269669"/>
              <a:gd name="connsiteY12"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07539 w 6269669"/>
              <a:gd name="connsiteY8" fmla="*/ 773654 h 1104110"/>
              <a:gd name="connsiteX9" fmla="*/ 2418893 w 6269669"/>
              <a:gd name="connsiteY9" fmla="*/ 747338 h 1104110"/>
              <a:gd name="connsiteX10" fmla="*/ 1936177 w 6269669"/>
              <a:gd name="connsiteY10" fmla="*/ 554680 h 1104110"/>
              <a:gd name="connsiteX11" fmla="*/ 1120499 w 6269669"/>
              <a:gd name="connsiteY11" fmla="*/ 292504 h 1104110"/>
              <a:gd name="connsiteX12" fmla="*/ 500552 w 6269669"/>
              <a:gd name="connsiteY12" fmla="*/ 84468 h 1104110"/>
              <a:gd name="connsiteX13" fmla="*/ 0 w 6269669"/>
              <a:gd name="connsiteY13" fmla="*/ 1104110 h 1104110"/>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418893 w 6269669"/>
              <a:gd name="connsiteY9" fmla="*/ 809970 h 1166742"/>
              <a:gd name="connsiteX10" fmla="*/ 1936177 w 6269669"/>
              <a:gd name="connsiteY10" fmla="*/ 617312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418893 w 6269669"/>
              <a:gd name="connsiteY9" fmla="*/ 809970 h 1166742"/>
              <a:gd name="connsiteX10" fmla="*/ 2198775 w 6269669"/>
              <a:gd name="connsiteY10" fmla="*/ 495392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418893 w 6269669"/>
              <a:gd name="connsiteY9" fmla="*/ 809970 h 1166742"/>
              <a:gd name="connsiteX10" fmla="*/ 2142504 w 6269669"/>
              <a:gd name="connsiteY10" fmla="*/ 551662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503300 w 6269669"/>
              <a:gd name="connsiteY9" fmla="*/ 725564 h 1166742"/>
              <a:gd name="connsiteX10" fmla="*/ 2142504 w 6269669"/>
              <a:gd name="connsiteY10" fmla="*/ 551662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503300 w 6269669"/>
              <a:gd name="connsiteY9" fmla="*/ 725564 h 1166742"/>
              <a:gd name="connsiteX10" fmla="*/ 2142504 w 6269669"/>
              <a:gd name="connsiteY10" fmla="*/ 551662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503300 w 6269669"/>
              <a:gd name="connsiteY9" fmla="*/ 725564 h 1166742"/>
              <a:gd name="connsiteX10" fmla="*/ 1917420 w 6269669"/>
              <a:gd name="connsiteY10" fmla="*/ 345337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334488 w 6269669"/>
              <a:gd name="connsiteY9" fmla="*/ 669293 h 1166742"/>
              <a:gd name="connsiteX10" fmla="*/ 1917420 w 6269669"/>
              <a:gd name="connsiteY10" fmla="*/ 345337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26296 w 6269669"/>
              <a:gd name="connsiteY8" fmla="*/ 742502 h 1166742"/>
              <a:gd name="connsiteX9" fmla="*/ 2334488 w 6269669"/>
              <a:gd name="connsiteY9" fmla="*/ 669293 h 1166742"/>
              <a:gd name="connsiteX10" fmla="*/ 1917420 w 6269669"/>
              <a:gd name="connsiteY10" fmla="*/ 345337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26296 w 6269669"/>
              <a:gd name="connsiteY8" fmla="*/ 742502 h 1166742"/>
              <a:gd name="connsiteX9" fmla="*/ 2334488 w 6269669"/>
              <a:gd name="connsiteY9" fmla="*/ 669293 h 1166742"/>
              <a:gd name="connsiteX10" fmla="*/ 1842393 w 6269669"/>
              <a:gd name="connsiteY10" fmla="*/ 439121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26296 w 6269669"/>
              <a:gd name="connsiteY8" fmla="*/ 679870 h 1104110"/>
              <a:gd name="connsiteX9" fmla="*/ 2334488 w 6269669"/>
              <a:gd name="connsiteY9" fmla="*/ 606661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26296 w 6269669"/>
              <a:gd name="connsiteY8" fmla="*/ 679870 h 1104110"/>
              <a:gd name="connsiteX9" fmla="*/ 2400137 w 6269669"/>
              <a:gd name="connsiteY9" fmla="*/ 522254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73188 w 6269669"/>
              <a:gd name="connsiteY8" fmla="*/ 604842 h 1104110"/>
              <a:gd name="connsiteX9" fmla="*/ 2400137 w 6269669"/>
              <a:gd name="connsiteY9" fmla="*/ 522254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811880 w 6269669"/>
              <a:gd name="connsiteY7" fmla="*/ 561796 h 1104110"/>
              <a:gd name="connsiteX8" fmla="*/ 2673188 w 6269669"/>
              <a:gd name="connsiteY8" fmla="*/ 604842 h 1104110"/>
              <a:gd name="connsiteX9" fmla="*/ 2400137 w 6269669"/>
              <a:gd name="connsiteY9" fmla="*/ 522254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811880 w 6269669"/>
              <a:gd name="connsiteY7" fmla="*/ 561796 h 1104110"/>
              <a:gd name="connsiteX8" fmla="*/ 2673188 w 6269669"/>
              <a:gd name="connsiteY8" fmla="*/ 604842 h 1104110"/>
              <a:gd name="connsiteX9" fmla="*/ 2268839 w 6269669"/>
              <a:gd name="connsiteY9" fmla="*/ 503498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811880 w 6269669"/>
              <a:gd name="connsiteY7" fmla="*/ 561796 h 1104110"/>
              <a:gd name="connsiteX8" fmla="*/ 2570025 w 6269669"/>
              <a:gd name="connsiteY8" fmla="*/ 567329 h 1104110"/>
              <a:gd name="connsiteX9" fmla="*/ 2268839 w 6269669"/>
              <a:gd name="connsiteY9" fmla="*/ 503498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55609 w 6269669"/>
              <a:gd name="connsiteY7" fmla="*/ 543038 h 1104110"/>
              <a:gd name="connsiteX8" fmla="*/ 2570025 w 6269669"/>
              <a:gd name="connsiteY8" fmla="*/ 567329 h 1104110"/>
              <a:gd name="connsiteX9" fmla="*/ 2268839 w 6269669"/>
              <a:gd name="connsiteY9" fmla="*/ 503498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69669" h="1104110">
                <a:moveTo>
                  <a:pt x="6269669" y="0"/>
                </a:moveTo>
                <a:cubicBezTo>
                  <a:pt x="5937169" y="119435"/>
                  <a:pt x="5177437" y="23883"/>
                  <a:pt x="4840600" y="68604"/>
                </a:cubicBezTo>
                <a:cubicBezTo>
                  <a:pt x="4503763" y="113325"/>
                  <a:pt x="4408667" y="347336"/>
                  <a:pt x="4277523" y="427145"/>
                </a:cubicBezTo>
                <a:cubicBezTo>
                  <a:pt x="4146379" y="506954"/>
                  <a:pt x="4106272" y="528210"/>
                  <a:pt x="3991170" y="540241"/>
                </a:cubicBezTo>
                <a:cubicBezTo>
                  <a:pt x="3775805" y="525803"/>
                  <a:pt x="3775805" y="528611"/>
                  <a:pt x="3574878" y="499334"/>
                </a:cubicBezTo>
                <a:cubicBezTo>
                  <a:pt x="3378764" y="460432"/>
                  <a:pt x="3251228" y="418322"/>
                  <a:pt x="3163398" y="412707"/>
                </a:cubicBezTo>
                <a:cubicBezTo>
                  <a:pt x="3075568" y="407092"/>
                  <a:pt x="2997950" y="431892"/>
                  <a:pt x="2929985" y="453614"/>
                </a:cubicBezTo>
                <a:cubicBezTo>
                  <a:pt x="2862020" y="475336"/>
                  <a:pt x="2830605" y="427134"/>
                  <a:pt x="2755609" y="543038"/>
                </a:cubicBezTo>
                <a:cubicBezTo>
                  <a:pt x="2712195" y="577502"/>
                  <a:pt x="2618251" y="561741"/>
                  <a:pt x="2570025" y="567329"/>
                </a:cubicBezTo>
                <a:cubicBezTo>
                  <a:pt x="2507143" y="558557"/>
                  <a:pt x="2379847" y="524302"/>
                  <a:pt x="2268839" y="503498"/>
                </a:cubicBezTo>
                <a:cubicBezTo>
                  <a:pt x="2032168" y="435214"/>
                  <a:pt x="1986891" y="430412"/>
                  <a:pt x="1842393" y="376489"/>
                </a:cubicBezTo>
                <a:cubicBezTo>
                  <a:pt x="1697895" y="322566"/>
                  <a:pt x="1641124" y="258330"/>
                  <a:pt x="1401853" y="179961"/>
                </a:cubicBezTo>
                <a:cubicBezTo>
                  <a:pt x="1162582" y="101592"/>
                  <a:pt x="687302" y="-50800"/>
                  <a:pt x="500552" y="84468"/>
                </a:cubicBezTo>
                <a:cubicBezTo>
                  <a:pt x="251747" y="6707"/>
                  <a:pt x="99454" y="1022609"/>
                  <a:pt x="0" y="1104110"/>
                </a:cubicBezTo>
              </a:path>
            </a:pathLst>
          </a:custGeom>
          <a:noFill/>
          <a:ln w="44450">
            <a:solidFill>
              <a:srgbClr val="00B0F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46" name="TekstSylinder 45">
            <a:extLst>
              <a:ext uri="{FF2B5EF4-FFF2-40B4-BE49-F238E27FC236}">
                <a16:creationId xmlns:a16="http://schemas.microsoft.com/office/drawing/2014/main" id="{DFEC075D-FDA0-1F4F-970D-5972112979A9}"/>
              </a:ext>
            </a:extLst>
          </p:cNvPr>
          <p:cNvSpPr txBox="1"/>
          <p:nvPr/>
        </p:nvSpPr>
        <p:spPr>
          <a:xfrm>
            <a:off x="4893244" y="1587390"/>
            <a:ext cx="357790" cy="261610"/>
          </a:xfrm>
          <a:prstGeom prst="rect">
            <a:avLst/>
          </a:prstGeom>
          <a:solidFill>
            <a:schemeClr val="bg1"/>
          </a:solidFill>
          <a:ln>
            <a:solidFill>
              <a:schemeClr val="tx1"/>
            </a:solidFill>
          </a:ln>
        </p:spPr>
        <p:txBody>
          <a:bodyPr wrap="none" rtlCol="0">
            <a:spAutoFit/>
          </a:bodyPr>
          <a:lstStyle/>
          <a:p>
            <a:r>
              <a:rPr lang="nb-NO" sz="1100"/>
              <a:t>S2</a:t>
            </a:r>
          </a:p>
        </p:txBody>
      </p:sp>
      <p:sp>
        <p:nvSpPr>
          <p:cNvPr id="84" name="TekstSylinder 18">
            <a:extLst>
              <a:ext uri="{FF2B5EF4-FFF2-40B4-BE49-F238E27FC236}">
                <a16:creationId xmlns:a16="http://schemas.microsoft.com/office/drawing/2014/main" id="{35C7195F-5D9F-77FA-E93C-B938492905D8}"/>
              </a:ext>
            </a:extLst>
          </p:cNvPr>
          <p:cNvSpPr txBox="1"/>
          <p:nvPr/>
        </p:nvSpPr>
        <p:spPr>
          <a:xfrm>
            <a:off x="2538487" y="4010041"/>
            <a:ext cx="4835111" cy="987101"/>
          </a:xfrm>
          <a:prstGeom prst="rect">
            <a:avLst/>
          </a:prstGeom>
          <a:solidFill>
            <a:schemeClr val="bg1"/>
          </a:solidFill>
          <a:ln>
            <a:solidFill>
              <a:schemeClr val="accent1">
                <a:shade val="15000"/>
              </a:schemeClr>
            </a:solidFill>
          </a:ln>
        </p:spPr>
        <p:txBody>
          <a:bodyPr wrap="square" lIns="91412" tIns="45706" rIns="91412" bIns="45706" rtlCol="0" anchor="t">
            <a:spAutoFit/>
          </a:bodyPr>
          <a:lstStyle>
            <a:defPPr>
              <a:defRPr lang="nb-N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nb-NO" sz="1163" b="1"/>
              <a:t>Alternative sykkeltraseer som det skal arbeides videre med:</a:t>
            </a:r>
          </a:p>
          <a:p>
            <a:r>
              <a:rPr lang="nb-NO" sz="1163"/>
              <a:t>S2: Sykling langs sjøfronten og i tunnel – lys blå</a:t>
            </a:r>
            <a:endParaRPr lang="nb-NO" sz="1163">
              <a:ea typeface="Calibri"/>
              <a:cs typeface="Calibri"/>
            </a:endParaRPr>
          </a:p>
          <a:p>
            <a:r>
              <a:rPr lang="nb-NO" sz="1163"/>
              <a:t>S3: Sykling i Damsgårdsveien og i tunnel - grønn</a:t>
            </a:r>
            <a:endParaRPr lang="nb-NO" sz="1163">
              <a:ea typeface="Calibri"/>
              <a:cs typeface="Calibri"/>
            </a:endParaRPr>
          </a:p>
          <a:p>
            <a:r>
              <a:rPr lang="nb-NO" sz="1163">
                <a:ea typeface="+mn-lt"/>
                <a:cs typeface="+mn-lt"/>
              </a:rPr>
              <a:t>S5: Sykling i Damsgårdsveien og i Kringsjåveien – gul</a:t>
            </a:r>
          </a:p>
          <a:p>
            <a:r>
              <a:rPr lang="nb-NO" sz="1163">
                <a:ea typeface="+mn-lt"/>
                <a:cs typeface="+mn-lt"/>
              </a:rPr>
              <a:t>Sykkeltilbudet i Kringsjåveien skal vurderes – rød stiplet</a:t>
            </a:r>
            <a:endParaRPr lang="nb-NO" sz="1163"/>
          </a:p>
        </p:txBody>
      </p:sp>
      <p:sp>
        <p:nvSpPr>
          <p:cNvPr id="86" name="Freeform: Shape 81">
            <a:extLst>
              <a:ext uri="{FF2B5EF4-FFF2-40B4-BE49-F238E27FC236}">
                <a16:creationId xmlns:a16="http://schemas.microsoft.com/office/drawing/2014/main" id="{9C22C434-54D8-458F-0B56-9D7B49E77B64}"/>
              </a:ext>
            </a:extLst>
          </p:cNvPr>
          <p:cNvSpPr/>
          <p:nvPr/>
        </p:nvSpPr>
        <p:spPr>
          <a:xfrm>
            <a:off x="1778887" y="1799912"/>
            <a:ext cx="7469891" cy="3330667"/>
          </a:xfrm>
          <a:custGeom>
            <a:avLst/>
            <a:gdLst>
              <a:gd name="connsiteX0" fmla="*/ 0 w 889348"/>
              <a:gd name="connsiteY0" fmla="*/ 68481 h 68481"/>
              <a:gd name="connsiteX1" fmla="*/ 889348 w 889348"/>
              <a:gd name="connsiteY1" fmla="*/ 43429 h 68481"/>
              <a:gd name="connsiteX0" fmla="*/ 0 w 9231682"/>
              <a:gd name="connsiteY0" fmla="*/ 4158989 h 4158989"/>
              <a:gd name="connsiteX1" fmla="*/ 9231682 w 9231682"/>
              <a:gd name="connsiteY1" fmla="*/ 347 h 4158989"/>
              <a:gd name="connsiteX0" fmla="*/ 0 w 9231682"/>
              <a:gd name="connsiteY0" fmla="*/ 4159441 h 4159441"/>
              <a:gd name="connsiteX1" fmla="*/ 426065 w 9231682"/>
              <a:gd name="connsiteY1" fmla="*/ 449676 h 4159441"/>
              <a:gd name="connsiteX2" fmla="*/ 9231682 w 9231682"/>
              <a:gd name="connsiteY2" fmla="*/ 799 h 4159441"/>
              <a:gd name="connsiteX0" fmla="*/ 0 w 9231682"/>
              <a:gd name="connsiteY0" fmla="*/ 4158642 h 4158642"/>
              <a:gd name="connsiteX1" fmla="*/ 426065 w 9231682"/>
              <a:gd name="connsiteY1" fmla="*/ 448877 h 4158642"/>
              <a:gd name="connsiteX2" fmla="*/ 2868641 w 9231682"/>
              <a:gd name="connsiteY2" fmla="*/ 311091 h 4158642"/>
              <a:gd name="connsiteX3" fmla="*/ 9231682 w 9231682"/>
              <a:gd name="connsiteY3"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9268840 w 9268840"/>
              <a:gd name="connsiteY4"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5849415 w 9268840"/>
              <a:gd name="connsiteY4" fmla="*/ 1162860 h 4158642"/>
              <a:gd name="connsiteX5" fmla="*/ 9268840 w 9268840"/>
              <a:gd name="connsiteY5"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5849415 w 9268840"/>
              <a:gd name="connsiteY4" fmla="*/ 1162860 h 4158642"/>
              <a:gd name="connsiteX5" fmla="*/ 6713711 w 9268840"/>
              <a:gd name="connsiteY5" fmla="*/ 286038 h 4158642"/>
              <a:gd name="connsiteX6" fmla="*/ 9268840 w 9268840"/>
              <a:gd name="connsiteY6"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5849415 w 9268840"/>
              <a:gd name="connsiteY4" fmla="*/ 1162860 h 4158642"/>
              <a:gd name="connsiteX5" fmla="*/ 6713711 w 9268840"/>
              <a:gd name="connsiteY5" fmla="*/ 286038 h 4158642"/>
              <a:gd name="connsiteX6" fmla="*/ 7740845 w 9268840"/>
              <a:gd name="connsiteY6" fmla="*/ 248460 h 4158642"/>
              <a:gd name="connsiteX7" fmla="*/ 9268840 w 9268840"/>
              <a:gd name="connsiteY7" fmla="*/ 0 h 4158642"/>
              <a:gd name="connsiteX0" fmla="*/ 30048 w 9261730"/>
              <a:gd name="connsiteY0" fmla="*/ 4158642 h 4158642"/>
              <a:gd name="connsiteX1" fmla="*/ 142963 w 9261730"/>
              <a:gd name="connsiteY1" fmla="*/ 2716087 h 4158642"/>
              <a:gd name="connsiteX2" fmla="*/ 17702 w 9261730"/>
              <a:gd name="connsiteY2" fmla="*/ 1801687 h 4158642"/>
              <a:gd name="connsiteX3" fmla="*/ 456113 w 9261730"/>
              <a:gd name="connsiteY3" fmla="*/ 448877 h 4158642"/>
              <a:gd name="connsiteX4" fmla="*/ 2898689 w 9261730"/>
              <a:gd name="connsiteY4" fmla="*/ 311091 h 4158642"/>
              <a:gd name="connsiteX5" fmla="*/ 5842305 w 9261730"/>
              <a:gd name="connsiteY5" fmla="*/ 1162860 h 4158642"/>
              <a:gd name="connsiteX6" fmla="*/ 6706601 w 9261730"/>
              <a:gd name="connsiteY6" fmla="*/ 286038 h 4158642"/>
              <a:gd name="connsiteX7" fmla="*/ 7733735 w 9261730"/>
              <a:gd name="connsiteY7" fmla="*/ 248460 h 4158642"/>
              <a:gd name="connsiteX8" fmla="*/ 9261730 w 9261730"/>
              <a:gd name="connsiteY8" fmla="*/ 0 h 4158642"/>
              <a:gd name="connsiteX0" fmla="*/ 142782 w 9261730"/>
              <a:gd name="connsiteY0" fmla="*/ 4321481 h 4321481"/>
              <a:gd name="connsiteX1" fmla="*/ 142963 w 9261730"/>
              <a:gd name="connsiteY1" fmla="*/ 2716087 h 4321481"/>
              <a:gd name="connsiteX2" fmla="*/ 17702 w 9261730"/>
              <a:gd name="connsiteY2" fmla="*/ 1801687 h 4321481"/>
              <a:gd name="connsiteX3" fmla="*/ 456113 w 9261730"/>
              <a:gd name="connsiteY3" fmla="*/ 448877 h 4321481"/>
              <a:gd name="connsiteX4" fmla="*/ 2898689 w 9261730"/>
              <a:gd name="connsiteY4" fmla="*/ 311091 h 4321481"/>
              <a:gd name="connsiteX5" fmla="*/ 5842305 w 9261730"/>
              <a:gd name="connsiteY5" fmla="*/ 1162860 h 4321481"/>
              <a:gd name="connsiteX6" fmla="*/ 6706601 w 9261730"/>
              <a:gd name="connsiteY6" fmla="*/ 286038 h 4321481"/>
              <a:gd name="connsiteX7" fmla="*/ 7733735 w 9261730"/>
              <a:gd name="connsiteY7" fmla="*/ 248460 h 4321481"/>
              <a:gd name="connsiteX8" fmla="*/ 9261730 w 9261730"/>
              <a:gd name="connsiteY8" fmla="*/ 0 h 4321481"/>
              <a:gd name="connsiteX0" fmla="*/ 143944 w 9262892"/>
              <a:gd name="connsiteY0" fmla="*/ 4321481 h 4321481"/>
              <a:gd name="connsiteX1" fmla="*/ 81494 w 9262892"/>
              <a:gd name="connsiteY1" fmla="*/ 3530279 h 4321481"/>
              <a:gd name="connsiteX2" fmla="*/ 144125 w 9262892"/>
              <a:gd name="connsiteY2" fmla="*/ 2716087 h 4321481"/>
              <a:gd name="connsiteX3" fmla="*/ 18864 w 9262892"/>
              <a:gd name="connsiteY3" fmla="*/ 1801687 h 4321481"/>
              <a:gd name="connsiteX4" fmla="*/ 457275 w 9262892"/>
              <a:gd name="connsiteY4" fmla="*/ 448877 h 4321481"/>
              <a:gd name="connsiteX5" fmla="*/ 2899851 w 9262892"/>
              <a:gd name="connsiteY5" fmla="*/ 311091 h 4321481"/>
              <a:gd name="connsiteX6" fmla="*/ 5843467 w 9262892"/>
              <a:gd name="connsiteY6" fmla="*/ 1162860 h 4321481"/>
              <a:gd name="connsiteX7" fmla="*/ 6707763 w 9262892"/>
              <a:gd name="connsiteY7" fmla="*/ 286038 h 4321481"/>
              <a:gd name="connsiteX8" fmla="*/ 7734897 w 9262892"/>
              <a:gd name="connsiteY8" fmla="*/ 248460 h 4321481"/>
              <a:gd name="connsiteX9" fmla="*/ 9262892 w 9262892"/>
              <a:gd name="connsiteY9" fmla="*/ 0 h 4321481"/>
              <a:gd name="connsiteX0" fmla="*/ 143944 w 9262892"/>
              <a:gd name="connsiteY0" fmla="*/ 4321481 h 4321481"/>
              <a:gd name="connsiteX1" fmla="*/ 81494 w 9262892"/>
              <a:gd name="connsiteY1" fmla="*/ 3530279 h 4321481"/>
              <a:gd name="connsiteX2" fmla="*/ 144125 w 9262892"/>
              <a:gd name="connsiteY2" fmla="*/ 2716087 h 4321481"/>
              <a:gd name="connsiteX3" fmla="*/ 18864 w 9262892"/>
              <a:gd name="connsiteY3" fmla="*/ 1801687 h 4321481"/>
              <a:gd name="connsiteX4" fmla="*/ 457275 w 9262892"/>
              <a:gd name="connsiteY4" fmla="*/ 448877 h 4321481"/>
              <a:gd name="connsiteX5" fmla="*/ 2160815 w 9262892"/>
              <a:gd name="connsiteY5" fmla="*/ 762027 h 4321481"/>
              <a:gd name="connsiteX6" fmla="*/ 2899851 w 9262892"/>
              <a:gd name="connsiteY6" fmla="*/ 311091 h 4321481"/>
              <a:gd name="connsiteX7" fmla="*/ 5843467 w 9262892"/>
              <a:gd name="connsiteY7" fmla="*/ 1162860 h 4321481"/>
              <a:gd name="connsiteX8" fmla="*/ 6707763 w 9262892"/>
              <a:gd name="connsiteY8" fmla="*/ 286038 h 4321481"/>
              <a:gd name="connsiteX9" fmla="*/ 7734897 w 9262892"/>
              <a:gd name="connsiteY9" fmla="*/ 248460 h 4321481"/>
              <a:gd name="connsiteX10" fmla="*/ 9262892 w 9262892"/>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848554 w 9267979"/>
              <a:gd name="connsiteY7" fmla="*/ 1162860 h 4321481"/>
              <a:gd name="connsiteX8" fmla="*/ 6712850 w 9267979"/>
              <a:gd name="connsiteY8" fmla="*/ 286038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712850 w 9267979"/>
              <a:gd name="connsiteY8" fmla="*/ 286038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36480 w 9267979"/>
              <a:gd name="connsiteY8" fmla="*/ 201556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36480 w 9267979"/>
              <a:gd name="connsiteY8" fmla="*/ 201556 h 4321481"/>
              <a:gd name="connsiteX9" fmla="*/ 7282377 w 9267979"/>
              <a:gd name="connsiteY9" fmla="*/ 206525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36480 w 9267979"/>
              <a:gd name="connsiteY8" fmla="*/ 201556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886784 w 9267979"/>
              <a:gd name="connsiteY8" fmla="*/ 221434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886784 w 9267979"/>
              <a:gd name="connsiteY8" fmla="*/ 221434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886784 w 9267979"/>
              <a:gd name="connsiteY8" fmla="*/ 221434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642317 w 9267979"/>
              <a:gd name="connsiteY7" fmla="*/ 1075892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642317 w 9267979"/>
              <a:gd name="connsiteY7" fmla="*/ 1075892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4591357 w 9267979"/>
              <a:gd name="connsiteY7" fmla="*/ 778025 h 4321481"/>
              <a:gd name="connsiteX8" fmla="*/ 5642317 w 9267979"/>
              <a:gd name="connsiteY8" fmla="*/ 1075892 h 4321481"/>
              <a:gd name="connsiteX9" fmla="*/ 6420157 w 9267979"/>
              <a:gd name="connsiteY9" fmla="*/ 740753 h 4321481"/>
              <a:gd name="connsiteX10" fmla="*/ 6886784 w 9267979"/>
              <a:gd name="connsiteY10" fmla="*/ 221434 h 4321481"/>
              <a:gd name="connsiteX11" fmla="*/ 7739984 w 9267979"/>
              <a:gd name="connsiteY11" fmla="*/ 270823 h 4321481"/>
              <a:gd name="connsiteX12" fmla="*/ 9267979 w 9267979"/>
              <a:gd name="connsiteY12"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3212303 w 9267979"/>
              <a:gd name="connsiteY7" fmla="*/ 323310 h 4321481"/>
              <a:gd name="connsiteX8" fmla="*/ 4591357 w 9267979"/>
              <a:gd name="connsiteY8" fmla="*/ 778025 h 4321481"/>
              <a:gd name="connsiteX9" fmla="*/ 5642317 w 9267979"/>
              <a:gd name="connsiteY9" fmla="*/ 1075892 h 4321481"/>
              <a:gd name="connsiteX10" fmla="*/ 6420157 w 9267979"/>
              <a:gd name="connsiteY10" fmla="*/ 740753 h 4321481"/>
              <a:gd name="connsiteX11" fmla="*/ 6886784 w 9267979"/>
              <a:gd name="connsiteY11" fmla="*/ 221434 h 4321481"/>
              <a:gd name="connsiteX12" fmla="*/ 7739984 w 9267979"/>
              <a:gd name="connsiteY12" fmla="*/ 270823 h 4321481"/>
              <a:gd name="connsiteX13" fmla="*/ 9267979 w 9267979"/>
              <a:gd name="connsiteY13"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850273 w 9267979"/>
              <a:gd name="connsiteY6" fmla="*/ 306122 h 4321481"/>
              <a:gd name="connsiteX7" fmla="*/ 3212303 w 9267979"/>
              <a:gd name="connsiteY7" fmla="*/ 323310 h 4321481"/>
              <a:gd name="connsiteX8" fmla="*/ 4591357 w 9267979"/>
              <a:gd name="connsiteY8" fmla="*/ 778025 h 4321481"/>
              <a:gd name="connsiteX9" fmla="*/ 5642317 w 9267979"/>
              <a:gd name="connsiteY9" fmla="*/ 1075892 h 4321481"/>
              <a:gd name="connsiteX10" fmla="*/ 6420157 w 9267979"/>
              <a:gd name="connsiteY10" fmla="*/ 740753 h 4321481"/>
              <a:gd name="connsiteX11" fmla="*/ 6886784 w 9267979"/>
              <a:gd name="connsiteY11" fmla="*/ 221434 h 4321481"/>
              <a:gd name="connsiteX12" fmla="*/ 7739984 w 9267979"/>
              <a:gd name="connsiteY12" fmla="*/ 270823 h 4321481"/>
              <a:gd name="connsiteX13" fmla="*/ 9267979 w 9267979"/>
              <a:gd name="connsiteY13"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850273 w 9267979"/>
              <a:gd name="connsiteY6" fmla="*/ 306122 h 4321481"/>
              <a:gd name="connsiteX7" fmla="*/ 3212303 w 9267979"/>
              <a:gd name="connsiteY7" fmla="*/ 323310 h 4321481"/>
              <a:gd name="connsiteX8" fmla="*/ 4591357 w 9267979"/>
              <a:gd name="connsiteY8" fmla="*/ 778025 h 4321481"/>
              <a:gd name="connsiteX9" fmla="*/ 5642317 w 9267979"/>
              <a:gd name="connsiteY9" fmla="*/ 1075892 h 4321481"/>
              <a:gd name="connsiteX10" fmla="*/ 6420157 w 9267979"/>
              <a:gd name="connsiteY10" fmla="*/ 740753 h 4321481"/>
              <a:gd name="connsiteX11" fmla="*/ 6886784 w 9267979"/>
              <a:gd name="connsiteY11" fmla="*/ 221434 h 4321481"/>
              <a:gd name="connsiteX12" fmla="*/ 7739984 w 9267979"/>
              <a:gd name="connsiteY12" fmla="*/ 270823 h 4321481"/>
              <a:gd name="connsiteX13" fmla="*/ 9267979 w 9267979"/>
              <a:gd name="connsiteY13"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491716 w 9267979"/>
              <a:gd name="connsiteY6" fmla="*/ 715905 h 4321481"/>
              <a:gd name="connsiteX7" fmla="*/ 2850273 w 9267979"/>
              <a:gd name="connsiteY7" fmla="*/ 306122 h 4321481"/>
              <a:gd name="connsiteX8" fmla="*/ 3212303 w 9267979"/>
              <a:gd name="connsiteY8" fmla="*/ 323310 h 4321481"/>
              <a:gd name="connsiteX9" fmla="*/ 4591357 w 9267979"/>
              <a:gd name="connsiteY9" fmla="*/ 778025 h 4321481"/>
              <a:gd name="connsiteX10" fmla="*/ 5642317 w 9267979"/>
              <a:gd name="connsiteY10" fmla="*/ 1075892 h 4321481"/>
              <a:gd name="connsiteX11" fmla="*/ 6420157 w 9267979"/>
              <a:gd name="connsiteY11" fmla="*/ 740753 h 4321481"/>
              <a:gd name="connsiteX12" fmla="*/ 6886784 w 9267979"/>
              <a:gd name="connsiteY12" fmla="*/ 221434 h 4321481"/>
              <a:gd name="connsiteX13" fmla="*/ 7739984 w 9267979"/>
              <a:gd name="connsiteY13" fmla="*/ 270823 h 4321481"/>
              <a:gd name="connsiteX14" fmla="*/ 9267979 w 9267979"/>
              <a:gd name="connsiteY14"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60816 w 9262893"/>
              <a:gd name="connsiteY6" fmla="*/ 762027 h 4321481"/>
              <a:gd name="connsiteX7" fmla="*/ 2486630 w 9262893"/>
              <a:gd name="connsiteY7" fmla="*/ 71590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486630 w 9262893"/>
              <a:gd name="connsiteY7" fmla="*/ 71590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501539 w 9262893"/>
              <a:gd name="connsiteY7" fmla="*/ 71093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501539 w 9262893"/>
              <a:gd name="connsiteY7" fmla="*/ 71093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501539 w 9262893"/>
              <a:gd name="connsiteY7" fmla="*/ 71093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26936 w 9262893"/>
              <a:gd name="connsiteY4" fmla="*/ 782009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26936 w 9262893"/>
              <a:gd name="connsiteY4" fmla="*/ 782009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26936 w 9262893"/>
              <a:gd name="connsiteY4" fmla="*/ 782009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27722 w 9246670"/>
              <a:gd name="connsiteY0" fmla="*/ 4321481 h 4321481"/>
              <a:gd name="connsiteX1" fmla="*/ 65272 w 9246670"/>
              <a:gd name="connsiteY1" fmla="*/ 3530279 h 4321481"/>
              <a:gd name="connsiteX2" fmla="*/ 127903 w 9246670"/>
              <a:gd name="connsiteY2" fmla="*/ 2716087 h 4321481"/>
              <a:gd name="connsiteX3" fmla="*/ 2642 w 9246670"/>
              <a:gd name="connsiteY3" fmla="*/ 1801687 h 4321481"/>
              <a:gd name="connsiteX4" fmla="*/ 110713 w 9246670"/>
              <a:gd name="connsiteY4" fmla="*/ 782009 h 4321481"/>
              <a:gd name="connsiteX5" fmla="*/ 1081413 w 9246670"/>
              <a:gd name="connsiteY5" fmla="*/ 576758 h 4321481"/>
              <a:gd name="connsiteX6" fmla="*/ 1459100 w 9246670"/>
              <a:gd name="connsiteY6" fmla="*/ 614029 h 4321481"/>
              <a:gd name="connsiteX7" fmla="*/ 2094898 w 9246670"/>
              <a:gd name="connsiteY7" fmla="*/ 769481 h 4321481"/>
              <a:gd name="connsiteX8" fmla="*/ 2485316 w 9246670"/>
              <a:gd name="connsiteY8" fmla="*/ 710935 h 4321481"/>
              <a:gd name="connsiteX9" fmla="*/ 2828964 w 9246670"/>
              <a:gd name="connsiteY9" fmla="*/ 306122 h 4321481"/>
              <a:gd name="connsiteX10" fmla="*/ 3190994 w 9246670"/>
              <a:gd name="connsiteY10" fmla="*/ 323310 h 4321481"/>
              <a:gd name="connsiteX11" fmla="*/ 4570048 w 9246670"/>
              <a:gd name="connsiteY11" fmla="*/ 778025 h 4321481"/>
              <a:gd name="connsiteX12" fmla="*/ 5621008 w 9246670"/>
              <a:gd name="connsiteY12" fmla="*/ 1075892 h 4321481"/>
              <a:gd name="connsiteX13" fmla="*/ 6398848 w 9246670"/>
              <a:gd name="connsiteY13" fmla="*/ 740753 h 4321481"/>
              <a:gd name="connsiteX14" fmla="*/ 6865475 w 9246670"/>
              <a:gd name="connsiteY14" fmla="*/ 221434 h 4321481"/>
              <a:gd name="connsiteX15" fmla="*/ 7718675 w 9246670"/>
              <a:gd name="connsiteY15" fmla="*/ 270823 h 4321481"/>
              <a:gd name="connsiteX16" fmla="*/ 9246670 w 9246670"/>
              <a:gd name="connsiteY16" fmla="*/ 0 h 4321481"/>
              <a:gd name="connsiteX0" fmla="*/ 147281 w 9266229"/>
              <a:gd name="connsiteY0" fmla="*/ 4321481 h 4321481"/>
              <a:gd name="connsiteX1" fmla="*/ 84831 w 9266229"/>
              <a:gd name="connsiteY1" fmla="*/ 3530279 h 4321481"/>
              <a:gd name="connsiteX2" fmla="*/ 147462 w 9266229"/>
              <a:gd name="connsiteY2" fmla="*/ 2716087 h 4321481"/>
              <a:gd name="connsiteX3" fmla="*/ 2323 w 9266229"/>
              <a:gd name="connsiteY3" fmla="*/ 1806657 h 4321481"/>
              <a:gd name="connsiteX4" fmla="*/ 130272 w 9266229"/>
              <a:gd name="connsiteY4" fmla="*/ 782009 h 4321481"/>
              <a:gd name="connsiteX5" fmla="*/ 1100972 w 9266229"/>
              <a:gd name="connsiteY5" fmla="*/ 576758 h 4321481"/>
              <a:gd name="connsiteX6" fmla="*/ 1478659 w 9266229"/>
              <a:gd name="connsiteY6" fmla="*/ 614029 h 4321481"/>
              <a:gd name="connsiteX7" fmla="*/ 2114457 w 9266229"/>
              <a:gd name="connsiteY7" fmla="*/ 769481 h 4321481"/>
              <a:gd name="connsiteX8" fmla="*/ 2504875 w 9266229"/>
              <a:gd name="connsiteY8" fmla="*/ 710935 h 4321481"/>
              <a:gd name="connsiteX9" fmla="*/ 2848523 w 9266229"/>
              <a:gd name="connsiteY9" fmla="*/ 306122 h 4321481"/>
              <a:gd name="connsiteX10" fmla="*/ 3210553 w 9266229"/>
              <a:gd name="connsiteY10" fmla="*/ 323310 h 4321481"/>
              <a:gd name="connsiteX11" fmla="*/ 4589607 w 9266229"/>
              <a:gd name="connsiteY11" fmla="*/ 778025 h 4321481"/>
              <a:gd name="connsiteX12" fmla="*/ 5640567 w 9266229"/>
              <a:gd name="connsiteY12" fmla="*/ 1075892 h 4321481"/>
              <a:gd name="connsiteX13" fmla="*/ 6418407 w 9266229"/>
              <a:gd name="connsiteY13" fmla="*/ 740753 h 4321481"/>
              <a:gd name="connsiteX14" fmla="*/ 6885034 w 9266229"/>
              <a:gd name="connsiteY14" fmla="*/ 221434 h 4321481"/>
              <a:gd name="connsiteX15" fmla="*/ 7738234 w 9266229"/>
              <a:gd name="connsiteY15" fmla="*/ 270823 h 4321481"/>
              <a:gd name="connsiteX16" fmla="*/ 9266229 w 9266229"/>
              <a:gd name="connsiteY16" fmla="*/ 0 h 4321481"/>
              <a:gd name="connsiteX0" fmla="*/ 146854 w 9265802"/>
              <a:gd name="connsiteY0" fmla="*/ 4321481 h 4321481"/>
              <a:gd name="connsiteX1" fmla="*/ 84404 w 9265802"/>
              <a:gd name="connsiteY1" fmla="*/ 3530279 h 4321481"/>
              <a:gd name="connsiteX2" fmla="*/ 184307 w 9265802"/>
              <a:gd name="connsiteY2" fmla="*/ 2591848 h 4321481"/>
              <a:gd name="connsiteX3" fmla="*/ 1896 w 9265802"/>
              <a:gd name="connsiteY3" fmla="*/ 1806657 h 4321481"/>
              <a:gd name="connsiteX4" fmla="*/ 129845 w 9265802"/>
              <a:gd name="connsiteY4" fmla="*/ 782009 h 4321481"/>
              <a:gd name="connsiteX5" fmla="*/ 1100545 w 9265802"/>
              <a:gd name="connsiteY5" fmla="*/ 576758 h 4321481"/>
              <a:gd name="connsiteX6" fmla="*/ 1478232 w 9265802"/>
              <a:gd name="connsiteY6" fmla="*/ 614029 h 4321481"/>
              <a:gd name="connsiteX7" fmla="*/ 2114030 w 9265802"/>
              <a:gd name="connsiteY7" fmla="*/ 769481 h 4321481"/>
              <a:gd name="connsiteX8" fmla="*/ 2504448 w 9265802"/>
              <a:gd name="connsiteY8" fmla="*/ 710935 h 4321481"/>
              <a:gd name="connsiteX9" fmla="*/ 2848096 w 9265802"/>
              <a:gd name="connsiteY9" fmla="*/ 306122 h 4321481"/>
              <a:gd name="connsiteX10" fmla="*/ 3210126 w 9265802"/>
              <a:gd name="connsiteY10" fmla="*/ 323310 h 4321481"/>
              <a:gd name="connsiteX11" fmla="*/ 4589180 w 9265802"/>
              <a:gd name="connsiteY11" fmla="*/ 778025 h 4321481"/>
              <a:gd name="connsiteX12" fmla="*/ 5640140 w 9265802"/>
              <a:gd name="connsiteY12" fmla="*/ 1075892 h 4321481"/>
              <a:gd name="connsiteX13" fmla="*/ 6417980 w 9265802"/>
              <a:gd name="connsiteY13" fmla="*/ 740753 h 4321481"/>
              <a:gd name="connsiteX14" fmla="*/ 6884607 w 9265802"/>
              <a:gd name="connsiteY14" fmla="*/ 221434 h 4321481"/>
              <a:gd name="connsiteX15" fmla="*/ 7737807 w 9265802"/>
              <a:gd name="connsiteY15" fmla="*/ 270823 h 4321481"/>
              <a:gd name="connsiteX16" fmla="*/ 9265802 w 9265802"/>
              <a:gd name="connsiteY16" fmla="*/ 0 h 4321481"/>
              <a:gd name="connsiteX0" fmla="*/ 136915 w 9265802"/>
              <a:gd name="connsiteY0" fmla="*/ 4366207 h 4366207"/>
              <a:gd name="connsiteX1" fmla="*/ 84404 w 9265802"/>
              <a:gd name="connsiteY1" fmla="*/ 3530279 h 4366207"/>
              <a:gd name="connsiteX2" fmla="*/ 184307 w 9265802"/>
              <a:gd name="connsiteY2" fmla="*/ 2591848 h 4366207"/>
              <a:gd name="connsiteX3" fmla="*/ 1896 w 9265802"/>
              <a:gd name="connsiteY3" fmla="*/ 1806657 h 4366207"/>
              <a:gd name="connsiteX4" fmla="*/ 129845 w 9265802"/>
              <a:gd name="connsiteY4" fmla="*/ 782009 h 4366207"/>
              <a:gd name="connsiteX5" fmla="*/ 1100545 w 9265802"/>
              <a:gd name="connsiteY5" fmla="*/ 576758 h 4366207"/>
              <a:gd name="connsiteX6" fmla="*/ 1478232 w 9265802"/>
              <a:gd name="connsiteY6" fmla="*/ 614029 h 4366207"/>
              <a:gd name="connsiteX7" fmla="*/ 2114030 w 9265802"/>
              <a:gd name="connsiteY7" fmla="*/ 769481 h 4366207"/>
              <a:gd name="connsiteX8" fmla="*/ 2504448 w 9265802"/>
              <a:gd name="connsiteY8" fmla="*/ 710935 h 4366207"/>
              <a:gd name="connsiteX9" fmla="*/ 2848096 w 9265802"/>
              <a:gd name="connsiteY9" fmla="*/ 306122 h 4366207"/>
              <a:gd name="connsiteX10" fmla="*/ 3210126 w 9265802"/>
              <a:gd name="connsiteY10" fmla="*/ 323310 h 4366207"/>
              <a:gd name="connsiteX11" fmla="*/ 4589180 w 9265802"/>
              <a:gd name="connsiteY11" fmla="*/ 778025 h 4366207"/>
              <a:gd name="connsiteX12" fmla="*/ 5640140 w 9265802"/>
              <a:gd name="connsiteY12" fmla="*/ 1075892 h 4366207"/>
              <a:gd name="connsiteX13" fmla="*/ 6417980 w 9265802"/>
              <a:gd name="connsiteY13" fmla="*/ 740753 h 4366207"/>
              <a:gd name="connsiteX14" fmla="*/ 6884607 w 9265802"/>
              <a:gd name="connsiteY14" fmla="*/ 221434 h 4366207"/>
              <a:gd name="connsiteX15" fmla="*/ 7737807 w 9265802"/>
              <a:gd name="connsiteY15" fmla="*/ 270823 h 4366207"/>
              <a:gd name="connsiteX16" fmla="*/ 9265802 w 9265802"/>
              <a:gd name="connsiteY16" fmla="*/ 0 h 4366207"/>
              <a:gd name="connsiteX0" fmla="*/ 134431 w 9265802"/>
              <a:gd name="connsiteY0" fmla="*/ 4383601 h 4383601"/>
              <a:gd name="connsiteX1" fmla="*/ 84404 w 9265802"/>
              <a:gd name="connsiteY1" fmla="*/ 3530279 h 4383601"/>
              <a:gd name="connsiteX2" fmla="*/ 184307 w 9265802"/>
              <a:gd name="connsiteY2" fmla="*/ 2591848 h 4383601"/>
              <a:gd name="connsiteX3" fmla="*/ 1896 w 9265802"/>
              <a:gd name="connsiteY3" fmla="*/ 1806657 h 4383601"/>
              <a:gd name="connsiteX4" fmla="*/ 129845 w 9265802"/>
              <a:gd name="connsiteY4" fmla="*/ 782009 h 4383601"/>
              <a:gd name="connsiteX5" fmla="*/ 1100545 w 9265802"/>
              <a:gd name="connsiteY5" fmla="*/ 576758 h 4383601"/>
              <a:gd name="connsiteX6" fmla="*/ 1478232 w 9265802"/>
              <a:gd name="connsiteY6" fmla="*/ 614029 h 4383601"/>
              <a:gd name="connsiteX7" fmla="*/ 2114030 w 9265802"/>
              <a:gd name="connsiteY7" fmla="*/ 769481 h 4383601"/>
              <a:gd name="connsiteX8" fmla="*/ 2504448 w 9265802"/>
              <a:gd name="connsiteY8" fmla="*/ 710935 h 4383601"/>
              <a:gd name="connsiteX9" fmla="*/ 2848096 w 9265802"/>
              <a:gd name="connsiteY9" fmla="*/ 306122 h 4383601"/>
              <a:gd name="connsiteX10" fmla="*/ 3210126 w 9265802"/>
              <a:gd name="connsiteY10" fmla="*/ 323310 h 4383601"/>
              <a:gd name="connsiteX11" fmla="*/ 4589180 w 9265802"/>
              <a:gd name="connsiteY11" fmla="*/ 778025 h 4383601"/>
              <a:gd name="connsiteX12" fmla="*/ 5640140 w 9265802"/>
              <a:gd name="connsiteY12" fmla="*/ 1075892 h 4383601"/>
              <a:gd name="connsiteX13" fmla="*/ 6417980 w 9265802"/>
              <a:gd name="connsiteY13" fmla="*/ 740753 h 4383601"/>
              <a:gd name="connsiteX14" fmla="*/ 6884607 w 9265802"/>
              <a:gd name="connsiteY14" fmla="*/ 221434 h 4383601"/>
              <a:gd name="connsiteX15" fmla="*/ 7737807 w 9265802"/>
              <a:gd name="connsiteY15" fmla="*/ 270823 h 4383601"/>
              <a:gd name="connsiteX16" fmla="*/ 9265802 w 9265802"/>
              <a:gd name="connsiteY16" fmla="*/ 0 h 4383601"/>
              <a:gd name="connsiteX0" fmla="*/ 134431 w 9265802"/>
              <a:gd name="connsiteY0" fmla="*/ 4383601 h 4383601"/>
              <a:gd name="connsiteX1" fmla="*/ 64390 w 9265802"/>
              <a:gd name="connsiteY1" fmla="*/ 3759764 h 4383601"/>
              <a:gd name="connsiteX2" fmla="*/ 84404 w 9265802"/>
              <a:gd name="connsiteY2" fmla="*/ 3530279 h 4383601"/>
              <a:gd name="connsiteX3" fmla="*/ 184307 w 9265802"/>
              <a:gd name="connsiteY3" fmla="*/ 2591848 h 4383601"/>
              <a:gd name="connsiteX4" fmla="*/ 1896 w 9265802"/>
              <a:gd name="connsiteY4" fmla="*/ 1806657 h 4383601"/>
              <a:gd name="connsiteX5" fmla="*/ 129845 w 9265802"/>
              <a:gd name="connsiteY5" fmla="*/ 782009 h 4383601"/>
              <a:gd name="connsiteX6" fmla="*/ 1100545 w 9265802"/>
              <a:gd name="connsiteY6" fmla="*/ 576758 h 4383601"/>
              <a:gd name="connsiteX7" fmla="*/ 1478232 w 9265802"/>
              <a:gd name="connsiteY7" fmla="*/ 614029 h 4383601"/>
              <a:gd name="connsiteX8" fmla="*/ 2114030 w 9265802"/>
              <a:gd name="connsiteY8" fmla="*/ 769481 h 4383601"/>
              <a:gd name="connsiteX9" fmla="*/ 2504448 w 9265802"/>
              <a:gd name="connsiteY9" fmla="*/ 710935 h 4383601"/>
              <a:gd name="connsiteX10" fmla="*/ 2848096 w 9265802"/>
              <a:gd name="connsiteY10" fmla="*/ 306122 h 4383601"/>
              <a:gd name="connsiteX11" fmla="*/ 3210126 w 9265802"/>
              <a:gd name="connsiteY11" fmla="*/ 323310 h 4383601"/>
              <a:gd name="connsiteX12" fmla="*/ 4589180 w 9265802"/>
              <a:gd name="connsiteY12" fmla="*/ 778025 h 4383601"/>
              <a:gd name="connsiteX13" fmla="*/ 5640140 w 9265802"/>
              <a:gd name="connsiteY13" fmla="*/ 1075892 h 4383601"/>
              <a:gd name="connsiteX14" fmla="*/ 6417980 w 9265802"/>
              <a:gd name="connsiteY14" fmla="*/ 740753 h 4383601"/>
              <a:gd name="connsiteX15" fmla="*/ 6884607 w 9265802"/>
              <a:gd name="connsiteY15" fmla="*/ 221434 h 4383601"/>
              <a:gd name="connsiteX16" fmla="*/ 7737807 w 9265802"/>
              <a:gd name="connsiteY16" fmla="*/ 270823 h 4383601"/>
              <a:gd name="connsiteX17" fmla="*/ 9265802 w 9265802"/>
              <a:gd name="connsiteY17" fmla="*/ 0 h 4383601"/>
              <a:gd name="connsiteX0" fmla="*/ 134431 w 9265802"/>
              <a:gd name="connsiteY0" fmla="*/ 4383601 h 4383601"/>
              <a:gd name="connsiteX1" fmla="*/ 64390 w 9265802"/>
              <a:gd name="connsiteY1" fmla="*/ 3759764 h 4383601"/>
              <a:gd name="connsiteX2" fmla="*/ 84404 w 9265802"/>
              <a:gd name="connsiteY2" fmla="*/ 3530279 h 4383601"/>
              <a:gd name="connsiteX3" fmla="*/ 184307 w 9265802"/>
              <a:gd name="connsiteY3" fmla="*/ 2591848 h 4383601"/>
              <a:gd name="connsiteX4" fmla="*/ 1896 w 9265802"/>
              <a:gd name="connsiteY4" fmla="*/ 1806657 h 4383601"/>
              <a:gd name="connsiteX5" fmla="*/ 129845 w 9265802"/>
              <a:gd name="connsiteY5" fmla="*/ 782009 h 4383601"/>
              <a:gd name="connsiteX6" fmla="*/ 1100545 w 9265802"/>
              <a:gd name="connsiteY6" fmla="*/ 576758 h 4383601"/>
              <a:gd name="connsiteX7" fmla="*/ 1478232 w 9265802"/>
              <a:gd name="connsiteY7" fmla="*/ 614029 h 4383601"/>
              <a:gd name="connsiteX8" fmla="*/ 2114030 w 9265802"/>
              <a:gd name="connsiteY8" fmla="*/ 769481 h 4383601"/>
              <a:gd name="connsiteX9" fmla="*/ 2504448 w 9265802"/>
              <a:gd name="connsiteY9" fmla="*/ 710935 h 4383601"/>
              <a:gd name="connsiteX10" fmla="*/ 2848096 w 9265802"/>
              <a:gd name="connsiteY10" fmla="*/ 306122 h 4383601"/>
              <a:gd name="connsiteX11" fmla="*/ 3210126 w 9265802"/>
              <a:gd name="connsiteY11" fmla="*/ 323310 h 4383601"/>
              <a:gd name="connsiteX12" fmla="*/ 4589180 w 9265802"/>
              <a:gd name="connsiteY12" fmla="*/ 778025 h 4383601"/>
              <a:gd name="connsiteX13" fmla="*/ 5640140 w 9265802"/>
              <a:gd name="connsiteY13" fmla="*/ 1075892 h 4383601"/>
              <a:gd name="connsiteX14" fmla="*/ 6417980 w 9265802"/>
              <a:gd name="connsiteY14" fmla="*/ 740753 h 4383601"/>
              <a:gd name="connsiteX15" fmla="*/ 6884607 w 9265802"/>
              <a:gd name="connsiteY15" fmla="*/ 221434 h 4383601"/>
              <a:gd name="connsiteX16" fmla="*/ 7737807 w 9265802"/>
              <a:gd name="connsiteY16" fmla="*/ 270823 h 4383601"/>
              <a:gd name="connsiteX17" fmla="*/ 8715629 w 9265802"/>
              <a:gd name="connsiteY17" fmla="*/ 65178 h 4383601"/>
              <a:gd name="connsiteX18" fmla="*/ 9265802 w 9265802"/>
              <a:gd name="connsiteY18" fmla="*/ 0 h 4383601"/>
              <a:gd name="connsiteX0" fmla="*/ 134431 w 9197686"/>
              <a:gd name="connsiteY0" fmla="*/ 4377409 h 4377409"/>
              <a:gd name="connsiteX1" fmla="*/ 64390 w 9197686"/>
              <a:gd name="connsiteY1" fmla="*/ 3753572 h 4377409"/>
              <a:gd name="connsiteX2" fmla="*/ 84404 w 9197686"/>
              <a:gd name="connsiteY2" fmla="*/ 3524087 h 4377409"/>
              <a:gd name="connsiteX3" fmla="*/ 184307 w 9197686"/>
              <a:gd name="connsiteY3" fmla="*/ 2585656 h 4377409"/>
              <a:gd name="connsiteX4" fmla="*/ 1896 w 9197686"/>
              <a:gd name="connsiteY4" fmla="*/ 1800465 h 4377409"/>
              <a:gd name="connsiteX5" fmla="*/ 129845 w 9197686"/>
              <a:gd name="connsiteY5" fmla="*/ 775817 h 4377409"/>
              <a:gd name="connsiteX6" fmla="*/ 1100545 w 9197686"/>
              <a:gd name="connsiteY6" fmla="*/ 570566 h 4377409"/>
              <a:gd name="connsiteX7" fmla="*/ 1478232 w 9197686"/>
              <a:gd name="connsiteY7" fmla="*/ 607837 h 4377409"/>
              <a:gd name="connsiteX8" fmla="*/ 2114030 w 9197686"/>
              <a:gd name="connsiteY8" fmla="*/ 763289 h 4377409"/>
              <a:gd name="connsiteX9" fmla="*/ 2504448 w 9197686"/>
              <a:gd name="connsiteY9" fmla="*/ 704743 h 4377409"/>
              <a:gd name="connsiteX10" fmla="*/ 2848096 w 9197686"/>
              <a:gd name="connsiteY10" fmla="*/ 299930 h 4377409"/>
              <a:gd name="connsiteX11" fmla="*/ 3210126 w 9197686"/>
              <a:gd name="connsiteY11" fmla="*/ 317118 h 4377409"/>
              <a:gd name="connsiteX12" fmla="*/ 4589180 w 9197686"/>
              <a:gd name="connsiteY12" fmla="*/ 771833 h 4377409"/>
              <a:gd name="connsiteX13" fmla="*/ 5640140 w 9197686"/>
              <a:gd name="connsiteY13" fmla="*/ 1069700 h 4377409"/>
              <a:gd name="connsiteX14" fmla="*/ 6417980 w 9197686"/>
              <a:gd name="connsiteY14" fmla="*/ 734561 h 4377409"/>
              <a:gd name="connsiteX15" fmla="*/ 6884607 w 9197686"/>
              <a:gd name="connsiteY15" fmla="*/ 215242 h 4377409"/>
              <a:gd name="connsiteX16" fmla="*/ 7737807 w 9197686"/>
              <a:gd name="connsiteY16" fmla="*/ 264631 h 4377409"/>
              <a:gd name="connsiteX17" fmla="*/ 8715629 w 9197686"/>
              <a:gd name="connsiteY17" fmla="*/ 58986 h 4377409"/>
              <a:gd name="connsiteX18" fmla="*/ 9197686 w 9197686"/>
              <a:gd name="connsiteY18" fmla="*/ 0 h 4377409"/>
              <a:gd name="connsiteX0" fmla="*/ 134431 w 9962929"/>
              <a:gd name="connsiteY0" fmla="*/ 4442260 h 4442260"/>
              <a:gd name="connsiteX1" fmla="*/ 64390 w 9962929"/>
              <a:gd name="connsiteY1" fmla="*/ 3818423 h 4442260"/>
              <a:gd name="connsiteX2" fmla="*/ 84404 w 9962929"/>
              <a:gd name="connsiteY2" fmla="*/ 3588938 h 4442260"/>
              <a:gd name="connsiteX3" fmla="*/ 184307 w 9962929"/>
              <a:gd name="connsiteY3" fmla="*/ 2650507 h 4442260"/>
              <a:gd name="connsiteX4" fmla="*/ 1896 w 9962929"/>
              <a:gd name="connsiteY4" fmla="*/ 1865316 h 4442260"/>
              <a:gd name="connsiteX5" fmla="*/ 129845 w 9962929"/>
              <a:gd name="connsiteY5" fmla="*/ 840668 h 4442260"/>
              <a:gd name="connsiteX6" fmla="*/ 1100545 w 9962929"/>
              <a:gd name="connsiteY6" fmla="*/ 635417 h 4442260"/>
              <a:gd name="connsiteX7" fmla="*/ 1478232 w 9962929"/>
              <a:gd name="connsiteY7" fmla="*/ 672688 h 4442260"/>
              <a:gd name="connsiteX8" fmla="*/ 2114030 w 9962929"/>
              <a:gd name="connsiteY8" fmla="*/ 828140 h 4442260"/>
              <a:gd name="connsiteX9" fmla="*/ 2504448 w 9962929"/>
              <a:gd name="connsiteY9" fmla="*/ 769594 h 4442260"/>
              <a:gd name="connsiteX10" fmla="*/ 2848096 w 9962929"/>
              <a:gd name="connsiteY10" fmla="*/ 364781 h 4442260"/>
              <a:gd name="connsiteX11" fmla="*/ 3210126 w 9962929"/>
              <a:gd name="connsiteY11" fmla="*/ 381969 h 4442260"/>
              <a:gd name="connsiteX12" fmla="*/ 4589180 w 9962929"/>
              <a:gd name="connsiteY12" fmla="*/ 836684 h 4442260"/>
              <a:gd name="connsiteX13" fmla="*/ 5640140 w 9962929"/>
              <a:gd name="connsiteY13" fmla="*/ 1134551 h 4442260"/>
              <a:gd name="connsiteX14" fmla="*/ 6417980 w 9962929"/>
              <a:gd name="connsiteY14" fmla="*/ 799412 h 4442260"/>
              <a:gd name="connsiteX15" fmla="*/ 6884607 w 9962929"/>
              <a:gd name="connsiteY15" fmla="*/ 280093 h 4442260"/>
              <a:gd name="connsiteX16" fmla="*/ 7737807 w 9962929"/>
              <a:gd name="connsiteY16" fmla="*/ 329482 h 4442260"/>
              <a:gd name="connsiteX17" fmla="*/ 8715629 w 9962929"/>
              <a:gd name="connsiteY17" fmla="*/ 123837 h 4442260"/>
              <a:gd name="connsiteX18" fmla="*/ 9962929 w 9962929"/>
              <a:gd name="connsiteY18" fmla="*/ 0 h 4442260"/>
              <a:gd name="connsiteX0" fmla="*/ 134431 w 9962929"/>
              <a:gd name="connsiteY0" fmla="*/ 4442260 h 4442260"/>
              <a:gd name="connsiteX1" fmla="*/ 64390 w 9962929"/>
              <a:gd name="connsiteY1" fmla="*/ 3818423 h 4442260"/>
              <a:gd name="connsiteX2" fmla="*/ 84404 w 9962929"/>
              <a:gd name="connsiteY2" fmla="*/ 3588938 h 4442260"/>
              <a:gd name="connsiteX3" fmla="*/ 184307 w 9962929"/>
              <a:gd name="connsiteY3" fmla="*/ 2650507 h 4442260"/>
              <a:gd name="connsiteX4" fmla="*/ 1896 w 9962929"/>
              <a:gd name="connsiteY4" fmla="*/ 1865316 h 4442260"/>
              <a:gd name="connsiteX5" fmla="*/ 129845 w 9962929"/>
              <a:gd name="connsiteY5" fmla="*/ 840668 h 4442260"/>
              <a:gd name="connsiteX6" fmla="*/ 1100545 w 9962929"/>
              <a:gd name="connsiteY6" fmla="*/ 635417 h 4442260"/>
              <a:gd name="connsiteX7" fmla="*/ 1478232 w 9962929"/>
              <a:gd name="connsiteY7" fmla="*/ 672688 h 4442260"/>
              <a:gd name="connsiteX8" fmla="*/ 2114030 w 9962929"/>
              <a:gd name="connsiteY8" fmla="*/ 828140 h 4442260"/>
              <a:gd name="connsiteX9" fmla="*/ 2504448 w 9962929"/>
              <a:gd name="connsiteY9" fmla="*/ 769594 h 4442260"/>
              <a:gd name="connsiteX10" fmla="*/ 2848096 w 9962929"/>
              <a:gd name="connsiteY10" fmla="*/ 364781 h 4442260"/>
              <a:gd name="connsiteX11" fmla="*/ 3210126 w 9962929"/>
              <a:gd name="connsiteY11" fmla="*/ 381969 h 4442260"/>
              <a:gd name="connsiteX12" fmla="*/ 4589180 w 9962929"/>
              <a:gd name="connsiteY12" fmla="*/ 836684 h 4442260"/>
              <a:gd name="connsiteX13" fmla="*/ 5640140 w 9962929"/>
              <a:gd name="connsiteY13" fmla="*/ 1134551 h 4442260"/>
              <a:gd name="connsiteX14" fmla="*/ 6417980 w 9962929"/>
              <a:gd name="connsiteY14" fmla="*/ 799412 h 4442260"/>
              <a:gd name="connsiteX15" fmla="*/ 6884607 w 9962929"/>
              <a:gd name="connsiteY15" fmla="*/ 280093 h 4442260"/>
              <a:gd name="connsiteX16" fmla="*/ 7737807 w 9962929"/>
              <a:gd name="connsiteY16" fmla="*/ 329482 h 4442260"/>
              <a:gd name="connsiteX17" fmla="*/ 8715629 w 9962929"/>
              <a:gd name="connsiteY17" fmla="*/ 123837 h 4442260"/>
              <a:gd name="connsiteX18" fmla="*/ 9276553 w 9962929"/>
              <a:gd name="connsiteY18" fmla="*/ 77748 h 4442260"/>
              <a:gd name="connsiteX19" fmla="*/ 9962929 w 9962929"/>
              <a:gd name="connsiteY19" fmla="*/ 0 h 4442260"/>
              <a:gd name="connsiteX0" fmla="*/ 134431 w 9962929"/>
              <a:gd name="connsiteY0" fmla="*/ 4442260 h 4442260"/>
              <a:gd name="connsiteX1" fmla="*/ 64390 w 9962929"/>
              <a:gd name="connsiteY1" fmla="*/ 3818423 h 4442260"/>
              <a:gd name="connsiteX2" fmla="*/ 84404 w 9962929"/>
              <a:gd name="connsiteY2" fmla="*/ 3588938 h 4442260"/>
              <a:gd name="connsiteX3" fmla="*/ 184307 w 9962929"/>
              <a:gd name="connsiteY3" fmla="*/ 2650507 h 4442260"/>
              <a:gd name="connsiteX4" fmla="*/ 1896 w 9962929"/>
              <a:gd name="connsiteY4" fmla="*/ 1865316 h 4442260"/>
              <a:gd name="connsiteX5" fmla="*/ 129845 w 9962929"/>
              <a:gd name="connsiteY5" fmla="*/ 840668 h 4442260"/>
              <a:gd name="connsiteX6" fmla="*/ 1100545 w 9962929"/>
              <a:gd name="connsiteY6" fmla="*/ 635417 h 4442260"/>
              <a:gd name="connsiteX7" fmla="*/ 1478232 w 9962929"/>
              <a:gd name="connsiteY7" fmla="*/ 672688 h 4442260"/>
              <a:gd name="connsiteX8" fmla="*/ 2114030 w 9962929"/>
              <a:gd name="connsiteY8" fmla="*/ 828140 h 4442260"/>
              <a:gd name="connsiteX9" fmla="*/ 2504448 w 9962929"/>
              <a:gd name="connsiteY9" fmla="*/ 769594 h 4442260"/>
              <a:gd name="connsiteX10" fmla="*/ 2848096 w 9962929"/>
              <a:gd name="connsiteY10" fmla="*/ 364781 h 4442260"/>
              <a:gd name="connsiteX11" fmla="*/ 3210126 w 9962929"/>
              <a:gd name="connsiteY11" fmla="*/ 381969 h 4442260"/>
              <a:gd name="connsiteX12" fmla="*/ 4589180 w 9962929"/>
              <a:gd name="connsiteY12" fmla="*/ 836684 h 4442260"/>
              <a:gd name="connsiteX13" fmla="*/ 5640140 w 9962929"/>
              <a:gd name="connsiteY13" fmla="*/ 1134551 h 4442260"/>
              <a:gd name="connsiteX14" fmla="*/ 6417980 w 9962929"/>
              <a:gd name="connsiteY14" fmla="*/ 799412 h 4442260"/>
              <a:gd name="connsiteX15" fmla="*/ 6884607 w 9962929"/>
              <a:gd name="connsiteY15" fmla="*/ 280093 h 4442260"/>
              <a:gd name="connsiteX16" fmla="*/ 7737807 w 9962929"/>
              <a:gd name="connsiteY16" fmla="*/ 329482 h 4442260"/>
              <a:gd name="connsiteX17" fmla="*/ 8715629 w 9962929"/>
              <a:gd name="connsiteY17" fmla="*/ 123837 h 4442260"/>
              <a:gd name="connsiteX18" fmla="*/ 9276553 w 9962929"/>
              <a:gd name="connsiteY18" fmla="*/ 25867 h 4442260"/>
              <a:gd name="connsiteX19" fmla="*/ 9962929 w 9962929"/>
              <a:gd name="connsiteY19" fmla="*/ 0 h 4442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962929" h="4442260">
                <a:moveTo>
                  <a:pt x="134431" y="4442260"/>
                </a:moveTo>
                <a:cubicBezTo>
                  <a:pt x="126899" y="4337045"/>
                  <a:pt x="72728" y="3960643"/>
                  <a:pt x="64390" y="3818423"/>
                </a:cubicBezTo>
                <a:cubicBezTo>
                  <a:pt x="56052" y="3676203"/>
                  <a:pt x="68559" y="3782348"/>
                  <a:pt x="84404" y="3588938"/>
                </a:cubicBezTo>
                <a:cubicBezTo>
                  <a:pt x="100249" y="3395528"/>
                  <a:pt x="203096" y="2930255"/>
                  <a:pt x="184307" y="2650507"/>
                </a:cubicBezTo>
                <a:cubicBezTo>
                  <a:pt x="165518" y="2370759"/>
                  <a:pt x="-20683" y="2274590"/>
                  <a:pt x="1896" y="1865316"/>
                </a:cubicBezTo>
                <a:cubicBezTo>
                  <a:pt x="36899" y="1493313"/>
                  <a:pt x="-44981" y="1028258"/>
                  <a:pt x="129845" y="840668"/>
                </a:cubicBezTo>
                <a:cubicBezTo>
                  <a:pt x="304671" y="653078"/>
                  <a:pt x="883268" y="660929"/>
                  <a:pt x="1100545" y="635417"/>
                </a:cubicBezTo>
                <a:cubicBezTo>
                  <a:pt x="1317822" y="609905"/>
                  <a:pt x="1309318" y="640568"/>
                  <a:pt x="1478232" y="672688"/>
                </a:cubicBezTo>
                <a:cubicBezTo>
                  <a:pt x="1647146" y="704808"/>
                  <a:pt x="1942580" y="813232"/>
                  <a:pt x="2114030" y="828140"/>
                </a:cubicBezTo>
                <a:cubicBezTo>
                  <a:pt x="2285480" y="843048"/>
                  <a:pt x="2390386" y="845578"/>
                  <a:pt x="2504448" y="769594"/>
                </a:cubicBezTo>
                <a:cubicBezTo>
                  <a:pt x="2635904" y="661307"/>
                  <a:pt x="2720958" y="421931"/>
                  <a:pt x="2848096" y="364781"/>
                </a:cubicBezTo>
                <a:cubicBezTo>
                  <a:pt x="3036577" y="329761"/>
                  <a:pt x="2929056" y="304147"/>
                  <a:pt x="3210126" y="381969"/>
                </a:cubicBezTo>
                <a:cubicBezTo>
                  <a:pt x="3491196" y="459791"/>
                  <a:pt x="4183349" y="717052"/>
                  <a:pt x="4589180" y="836684"/>
                </a:cubicBezTo>
                <a:cubicBezTo>
                  <a:pt x="4995011" y="956316"/>
                  <a:pt x="5323744" y="1149874"/>
                  <a:pt x="5640140" y="1134551"/>
                </a:cubicBezTo>
                <a:cubicBezTo>
                  <a:pt x="6261624" y="1117951"/>
                  <a:pt x="6249497" y="981163"/>
                  <a:pt x="6417980" y="799412"/>
                </a:cubicBezTo>
                <a:cubicBezTo>
                  <a:pt x="6603856" y="602752"/>
                  <a:pt x="6660495" y="357172"/>
                  <a:pt x="6884607" y="280093"/>
                </a:cubicBezTo>
                <a:cubicBezTo>
                  <a:pt x="7249956" y="203479"/>
                  <a:pt x="7344254" y="283562"/>
                  <a:pt x="7737807" y="329482"/>
                </a:cubicBezTo>
                <a:cubicBezTo>
                  <a:pt x="8043321" y="308256"/>
                  <a:pt x="8460963" y="168974"/>
                  <a:pt x="8715629" y="123837"/>
                </a:cubicBezTo>
                <a:cubicBezTo>
                  <a:pt x="8972087" y="81881"/>
                  <a:pt x="9068670" y="46506"/>
                  <a:pt x="9276553" y="25867"/>
                </a:cubicBezTo>
                <a:cubicBezTo>
                  <a:pt x="9484436" y="5228"/>
                  <a:pt x="9848533" y="12958"/>
                  <a:pt x="9962929" y="0"/>
                </a:cubicBezTo>
              </a:path>
            </a:pathLst>
          </a:custGeom>
          <a:noFill/>
          <a:ln w="50800">
            <a:solidFill>
              <a:srgbClr val="FF0000">
                <a:alpha val="50000"/>
              </a:srgb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013"/>
          </a:p>
        </p:txBody>
      </p:sp>
      <p:sp>
        <p:nvSpPr>
          <p:cNvPr id="88" name="Frihåndsform: figur 87">
            <a:extLst>
              <a:ext uri="{FF2B5EF4-FFF2-40B4-BE49-F238E27FC236}">
                <a16:creationId xmlns:a16="http://schemas.microsoft.com/office/drawing/2014/main" id="{9D89BE91-A0ED-3A09-A8AA-841A44403E97}"/>
              </a:ext>
            </a:extLst>
          </p:cNvPr>
          <p:cNvSpPr/>
          <p:nvPr/>
        </p:nvSpPr>
        <p:spPr>
          <a:xfrm>
            <a:off x="3198779" y="1484478"/>
            <a:ext cx="4504696" cy="618787"/>
          </a:xfrm>
          <a:custGeom>
            <a:avLst/>
            <a:gdLst>
              <a:gd name="connsiteX0" fmla="*/ 0 w 4468872"/>
              <a:gd name="connsiteY0" fmla="*/ 133643 h 618978"/>
              <a:gd name="connsiteX1" fmla="*/ 492369 w 4468872"/>
              <a:gd name="connsiteY1" fmla="*/ 147710 h 618978"/>
              <a:gd name="connsiteX2" fmla="*/ 879231 w 4468872"/>
              <a:gd name="connsiteY2" fmla="*/ 323556 h 618978"/>
              <a:gd name="connsiteX3" fmla="*/ 1252025 w 4468872"/>
              <a:gd name="connsiteY3" fmla="*/ 471267 h 618978"/>
              <a:gd name="connsiteX4" fmla="*/ 1575582 w 4468872"/>
              <a:gd name="connsiteY4" fmla="*/ 583809 h 618978"/>
              <a:gd name="connsiteX5" fmla="*/ 1779563 w 4468872"/>
              <a:gd name="connsiteY5" fmla="*/ 576775 h 618978"/>
              <a:gd name="connsiteX6" fmla="*/ 1997613 w 4468872"/>
              <a:gd name="connsiteY6" fmla="*/ 506436 h 618978"/>
              <a:gd name="connsiteX7" fmla="*/ 2321169 w 4468872"/>
              <a:gd name="connsiteY7" fmla="*/ 576775 h 618978"/>
              <a:gd name="connsiteX8" fmla="*/ 2539219 w 4468872"/>
              <a:gd name="connsiteY8" fmla="*/ 618978 h 618978"/>
              <a:gd name="connsiteX9" fmla="*/ 2841674 w 4468872"/>
              <a:gd name="connsiteY9" fmla="*/ 576775 h 618978"/>
              <a:gd name="connsiteX10" fmla="*/ 3130062 w 4468872"/>
              <a:gd name="connsiteY10" fmla="*/ 379827 h 618978"/>
              <a:gd name="connsiteX11" fmla="*/ 3587262 w 4468872"/>
              <a:gd name="connsiteY11" fmla="*/ 203981 h 618978"/>
              <a:gd name="connsiteX12" fmla="*/ 4121834 w 4468872"/>
              <a:gd name="connsiteY12" fmla="*/ 225083 h 618978"/>
              <a:gd name="connsiteX13" fmla="*/ 4438357 w 4468872"/>
              <a:gd name="connsiteY13" fmla="*/ 267286 h 618978"/>
              <a:gd name="connsiteX14" fmla="*/ 4452425 w 4468872"/>
              <a:gd name="connsiteY14" fmla="*/ 211015 h 618978"/>
              <a:gd name="connsiteX15" fmla="*/ 4403188 w 4468872"/>
              <a:gd name="connsiteY15" fmla="*/ 0 h 618978"/>
              <a:gd name="connsiteX0" fmla="*/ 0 w 4506086"/>
              <a:gd name="connsiteY0" fmla="*/ 133643 h 618978"/>
              <a:gd name="connsiteX1" fmla="*/ 529583 w 4506086"/>
              <a:gd name="connsiteY1" fmla="*/ 147710 h 618978"/>
              <a:gd name="connsiteX2" fmla="*/ 916445 w 4506086"/>
              <a:gd name="connsiteY2" fmla="*/ 323556 h 618978"/>
              <a:gd name="connsiteX3" fmla="*/ 1289239 w 4506086"/>
              <a:gd name="connsiteY3" fmla="*/ 471267 h 618978"/>
              <a:gd name="connsiteX4" fmla="*/ 1612796 w 4506086"/>
              <a:gd name="connsiteY4" fmla="*/ 583809 h 618978"/>
              <a:gd name="connsiteX5" fmla="*/ 1816777 w 4506086"/>
              <a:gd name="connsiteY5" fmla="*/ 576775 h 618978"/>
              <a:gd name="connsiteX6" fmla="*/ 2034827 w 4506086"/>
              <a:gd name="connsiteY6" fmla="*/ 506436 h 618978"/>
              <a:gd name="connsiteX7" fmla="*/ 2358383 w 4506086"/>
              <a:gd name="connsiteY7" fmla="*/ 576775 h 618978"/>
              <a:gd name="connsiteX8" fmla="*/ 2576433 w 4506086"/>
              <a:gd name="connsiteY8" fmla="*/ 618978 h 618978"/>
              <a:gd name="connsiteX9" fmla="*/ 2878888 w 4506086"/>
              <a:gd name="connsiteY9" fmla="*/ 576775 h 618978"/>
              <a:gd name="connsiteX10" fmla="*/ 3167276 w 4506086"/>
              <a:gd name="connsiteY10" fmla="*/ 379827 h 618978"/>
              <a:gd name="connsiteX11" fmla="*/ 3624476 w 4506086"/>
              <a:gd name="connsiteY11" fmla="*/ 203981 h 618978"/>
              <a:gd name="connsiteX12" fmla="*/ 4159048 w 4506086"/>
              <a:gd name="connsiteY12" fmla="*/ 225083 h 618978"/>
              <a:gd name="connsiteX13" fmla="*/ 4475571 w 4506086"/>
              <a:gd name="connsiteY13" fmla="*/ 267286 h 618978"/>
              <a:gd name="connsiteX14" fmla="*/ 4489639 w 4506086"/>
              <a:gd name="connsiteY14" fmla="*/ 211015 h 618978"/>
              <a:gd name="connsiteX15" fmla="*/ 4440402 w 4506086"/>
              <a:gd name="connsiteY15" fmla="*/ 0 h 618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506086" h="618978">
                <a:moveTo>
                  <a:pt x="0" y="133643"/>
                </a:moveTo>
                <a:cubicBezTo>
                  <a:pt x="172915" y="124850"/>
                  <a:pt x="376842" y="116058"/>
                  <a:pt x="529583" y="147710"/>
                </a:cubicBezTo>
                <a:cubicBezTo>
                  <a:pt x="682324" y="179362"/>
                  <a:pt x="789836" y="269630"/>
                  <a:pt x="916445" y="323556"/>
                </a:cubicBezTo>
                <a:cubicBezTo>
                  <a:pt x="1043054" y="377482"/>
                  <a:pt x="1173181" y="427892"/>
                  <a:pt x="1289239" y="471267"/>
                </a:cubicBezTo>
                <a:cubicBezTo>
                  <a:pt x="1405297" y="514642"/>
                  <a:pt x="1524873" y="566224"/>
                  <a:pt x="1612796" y="583809"/>
                </a:cubicBezTo>
                <a:cubicBezTo>
                  <a:pt x="1700719" y="601394"/>
                  <a:pt x="1746439" y="589671"/>
                  <a:pt x="1816777" y="576775"/>
                </a:cubicBezTo>
                <a:cubicBezTo>
                  <a:pt x="1887116" y="563880"/>
                  <a:pt x="1944559" y="506436"/>
                  <a:pt x="2034827" y="506436"/>
                </a:cubicBezTo>
                <a:cubicBezTo>
                  <a:pt x="2125095" y="506436"/>
                  <a:pt x="2268115" y="558018"/>
                  <a:pt x="2358383" y="576775"/>
                </a:cubicBezTo>
                <a:cubicBezTo>
                  <a:pt x="2448651" y="595532"/>
                  <a:pt x="2489682" y="618978"/>
                  <a:pt x="2576433" y="618978"/>
                </a:cubicBezTo>
                <a:cubicBezTo>
                  <a:pt x="2663184" y="618978"/>
                  <a:pt x="2780414" y="616633"/>
                  <a:pt x="2878888" y="576775"/>
                </a:cubicBezTo>
                <a:cubicBezTo>
                  <a:pt x="2977362" y="536917"/>
                  <a:pt x="3043011" y="441959"/>
                  <a:pt x="3167276" y="379827"/>
                </a:cubicBezTo>
                <a:cubicBezTo>
                  <a:pt x="3291541" y="317695"/>
                  <a:pt x="3459181" y="229772"/>
                  <a:pt x="3624476" y="203981"/>
                </a:cubicBezTo>
                <a:cubicBezTo>
                  <a:pt x="3789771" y="178190"/>
                  <a:pt x="4017199" y="214532"/>
                  <a:pt x="4159048" y="225083"/>
                </a:cubicBezTo>
                <a:cubicBezTo>
                  <a:pt x="4300897" y="235634"/>
                  <a:pt x="4420473" y="269631"/>
                  <a:pt x="4475571" y="267286"/>
                </a:cubicBezTo>
                <a:cubicBezTo>
                  <a:pt x="4530669" y="264941"/>
                  <a:pt x="4495500" y="255563"/>
                  <a:pt x="4489639" y="211015"/>
                </a:cubicBezTo>
                <a:cubicBezTo>
                  <a:pt x="4483778" y="166467"/>
                  <a:pt x="4462090" y="83233"/>
                  <a:pt x="4440402" y="0"/>
                </a:cubicBezTo>
              </a:path>
            </a:pathLst>
          </a:custGeom>
          <a:noFill/>
          <a:ln w="44450">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91" name="Frihåndsform: figur 90">
            <a:extLst>
              <a:ext uri="{FF2B5EF4-FFF2-40B4-BE49-F238E27FC236}">
                <a16:creationId xmlns:a16="http://schemas.microsoft.com/office/drawing/2014/main" id="{CC5777BB-BA5C-DFF1-6E4D-555C3B6D12C1}"/>
              </a:ext>
            </a:extLst>
          </p:cNvPr>
          <p:cNvSpPr/>
          <p:nvPr/>
        </p:nvSpPr>
        <p:spPr>
          <a:xfrm>
            <a:off x="1694428" y="1411607"/>
            <a:ext cx="6057941" cy="3312130"/>
          </a:xfrm>
          <a:custGeom>
            <a:avLst/>
            <a:gdLst>
              <a:gd name="connsiteX0" fmla="*/ 78110 w 6059810"/>
              <a:gd name="connsiteY0" fmla="*/ 3313152 h 3313152"/>
              <a:gd name="connsiteX1" fmla="*/ 116210 w 6059810"/>
              <a:gd name="connsiteY1" fmla="*/ 2913102 h 3313152"/>
              <a:gd name="connsiteX2" fmla="*/ 135260 w 6059810"/>
              <a:gd name="connsiteY2" fmla="*/ 2494002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78285 w 6059810"/>
              <a:gd name="connsiteY10" fmla="*/ 922377 h 3313152"/>
              <a:gd name="connsiteX11" fmla="*/ 1764035 w 6059810"/>
              <a:gd name="connsiteY11" fmla="*/ 950952 h 3313152"/>
              <a:gd name="connsiteX12" fmla="*/ 1925960 w 6059810"/>
              <a:gd name="connsiteY12" fmla="*/ 922377 h 3313152"/>
              <a:gd name="connsiteX13" fmla="*/ 2040260 w 6059810"/>
              <a:gd name="connsiteY13" fmla="*/ 712827 h 3313152"/>
              <a:gd name="connsiteX14" fmla="*/ 2192660 w 6059810"/>
              <a:gd name="connsiteY14" fmla="*/ 589002 h 3313152"/>
              <a:gd name="connsiteX15" fmla="*/ 2573660 w 6059810"/>
              <a:gd name="connsiteY15" fmla="*/ 598527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26135 w 6059810"/>
              <a:gd name="connsiteY19" fmla="*/ 655677 h 3313152"/>
              <a:gd name="connsiteX20" fmla="*/ 3497585 w 6059810"/>
              <a:gd name="connsiteY20" fmla="*/ 608052 h 3313152"/>
              <a:gd name="connsiteX21" fmla="*/ 3859535 w 6059810"/>
              <a:gd name="connsiteY21" fmla="*/ 655677 h 3313152"/>
              <a:gd name="connsiteX22" fmla="*/ 3964310 w 6059810"/>
              <a:gd name="connsiteY22" fmla="*/ 722352 h 3313152"/>
              <a:gd name="connsiteX23" fmla="*/ 4288160 w 6059810"/>
              <a:gd name="connsiteY23" fmla="*/ 760452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 name="connsiteX0" fmla="*/ 78110 w 6059810"/>
              <a:gd name="connsiteY0" fmla="*/ 3313152 h 3313152"/>
              <a:gd name="connsiteX1" fmla="*/ 116210 w 6059810"/>
              <a:gd name="connsiteY1" fmla="*/ 2913102 h 3313152"/>
              <a:gd name="connsiteX2" fmla="*/ 135260 w 6059810"/>
              <a:gd name="connsiteY2" fmla="*/ 2494002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78285 w 6059810"/>
              <a:gd name="connsiteY10" fmla="*/ 922377 h 3313152"/>
              <a:gd name="connsiteX11" fmla="*/ 1764035 w 6059810"/>
              <a:gd name="connsiteY11" fmla="*/ 950952 h 3313152"/>
              <a:gd name="connsiteX12" fmla="*/ 1925960 w 6059810"/>
              <a:gd name="connsiteY12" fmla="*/ 922377 h 3313152"/>
              <a:gd name="connsiteX13" fmla="*/ 2040260 w 6059810"/>
              <a:gd name="connsiteY13" fmla="*/ 712827 h 3313152"/>
              <a:gd name="connsiteX14" fmla="*/ 2192660 w 6059810"/>
              <a:gd name="connsiteY14" fmla="*/ 589002 h 3313152"/>
              <a:gd name="connsiteX15" fmla="*/ 2573660 w 6059810"/>
              <a:gd name="connsiteY15" fmla="*/ 598527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26135 w 6059810"/>
              <a:gd name="connsiteY19" fmla="*/ 655677 h 3313152"/>
              <a:gd name="connsiteX20" fmla="*/ 3497585 w 6059810"/>
              <a:gd name="connsiteY20" fmla="*/ 608052 h 3313152"/>
              <a:gd name="connsiteX21" fmla="*/ 3859535 w 6059810"/>
              <a:gd name="connsiteY21" fmla="*/ 655677 h 3313152"/>
              <a:gd name="connsiteX22" fmla="*/ 3964310 w 6059810"/>
              <a:gd name="connsiteY22" fmla="*/ 722352 h 3313152"/>
              <a:gd name="connsiteX23" fmla="*/ 4267372 w 6059810"/>
              <a:gd name="connsiteY23" fmla="*/ 718875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 name="connsiteX0" fmla="*/ 78110 w 6059810"/>
              <a:gd name="connsiteY0" fmla="*/ 3313152 h 3313152"/>
              <a:gd name="connsiteX1" fmla="*/ 116210 w 6059810"/>
              <a:gd name="connsiteY1" fmla="*/ 2913102 h 3313152"/>
              <a:gd name="connsiteX2" fmla="*/ 135260 w 6059810"/>
              <a:gd name="connsiteY2" fmla="*/ 2494002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78285 w 6059810"/>
              <a:gd name="connsiteY10" fmla="*/ 922377 h 3313152"/>
              <a:gd name="connsiteX11" fmla="*/ 1764035 w 6059810"/>
              <a:gd name="connsiteY11" fmla="*/ 950952 h 3313152"/>
              <a:gd name="connsiteX12" fmla="*/ 1925960 w 6059810"/>
              <a:gd name="connsiteY12" fmla="*/ 922377 h 3313152"/>
              <a:gd name="connsiteX13" fmla="*/ 2040260 w 6059810"/>
              <a:gd name="connsiteY13" fmla="*/ 712827 h 3313152"/>
              <a:gd name="connsiteX14" fmla="*/ 2192660 w 6059810"/>
              <a:gd name="connsiteY14" fmla="*/ 589002 h 3313152"/>
              <a:gd name="connsiteX15" fmla="*/ 2573660 w 6059810"/>
              <a:gd name="connsiteY15" fmla="*/ 598527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26135 w 6059810"/>
              <a:gd name="connsiteY19" fmla="*/ 655677 h 3313152"/>
              <a:gd name="connsiteX20" fmla="*/ 3497585 w 6059810"/>
              <a:gd name="connsiteY20" fmla="*/ 635769 h 3313152"/>
              <a:gd name="connsiteX21" fmla="*/ 3859535 w 6059810"/>
              <a:gd name="connsiteY21" fmla="*/ 655677 h 3313152"/>
              <a:gd name="connsiteX22" fmla="*/ 3964310 w 6059810"/>
              <a:gd name="connsiteY22" fmla="*/ 722352 h 3313152"/>
              <a:gd name="connsiteX23" fmla="*/ 4267372 w 6059810"/>
              <a:gd name="connsiteY23" fmla="*/ 718875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 name="connsiteX0" fmla="*/ 78110 w 6059810"/>
              <a:gd name="connsiteY0" fmla="*/ 3313152 h 3313152"/>
              <a:gd name="connsiteX1" fmla="*/ 116210 w 6059810"/>
              <a:gd name="connsiteY1" fmla="*/ 2913102 h 3313152"/>
              <a:gd name="connsiteX2" fmla="*/ 135260 w 6059810"/>
              <a:gd name="connsiteY2" fmla="*/ 2494002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78285 w 6059810"/>
              <a:gd name="connsiteY10" fmla="*/ 922377 h 3313152"/>
              <a:gd name="connsiteX11" fmla="*/ 1764035 w 6059810"/>
              <a:gd name="connsiteY11" fmla="*/ 950952 h 3313152"/>
              <a:gd name="connsiteX12" fmla="*/ 1925960 w 6059810"/>
              <a:gd name="connsiteY12" fmla="*/ 922377 h 3313152"/>
              <a:gd name="connsiteX13" fmla="*/ 2040260 w 6059810"/>
              <a:gd name="connsiteY13" fmla="*/ 712827 h 3313152"/>
              <a:gd name="connsiteX14" fmla="*/ 2192660 w 6059810"/>
              <a:gd name="connsiteY14" fmla="*/ 589002 h 3313152"/>
              <a:gd name="connsiteX15" fmla="*/ 2573660 w 6059810"/>
              <a:gd name="connsiteY15" fmla="*/ 598527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46923 w 6059810"/>
              <a:gd name="connsiteY19" fmla="*/ 655677 h 3313152"/>
              <a:gd name="connsiteX20" fmla="*/ 3497585 w 6059810"/>
              <a:gd name="connsiteY20" fmla="*/ 635769 h 3313152"/>
              <a:gd name="connsiteX21" fmla="*/ 3859535 w 6059810"/>
              <a:gd name="connsiteY21" fmla="*/ 655677 h 3313152"/>
              <a:gd name="connsiteX22" fmla="*/ 3964310 w 6059810"/>
              <a:gd name="connsiteY22" fmla="*/ 722352 h 3313152"/>
              <a:gd name="connsiteX23" fmla="*/ 4267372 w 6059810"/>
              <a:gd name="connsiteY23" fmla="*/ 718875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 name="connsiteX0" fmla="*/ 78110 w 6059810"/>
              <a:gd name="connsiteY0" fmla="*/ 3313152 h 3313152"/>
              <a:gd name="connsiteX1" fmla="*/ 116210 w 6059810"/>
              <a:gd name="connsiteY1" fmla="*/ 2913102 h 3313152"/>
              <a:gd name="connsiteX2" fmla="*/ 135260 w 6059810"/>
              <a:gd name="connsiteY2" fmla="*/ 2494002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78285 w 6059810"/>
              <a:gd name="connsiteY10" fmla="*/ 922377 h 3313152"/>
              <a:gd name="connsiteX11" fmla="*/ 1764035 w 6059810"/>
              <a:gd name="connsiteY11" fmla="*/ 950952 h 3313152"/>
              <a:gd name="connsiteX12" fmla="*/ 1925960 w 6059810"/>
              <a:gd name="connsiteY12" fmla="*/ 922377 h 3313152"/>
              <a:gd name="connsiteX13" fmla="*/ 2040260 w 6059810"/>
              <a:gd name="connsiteY13" fmla="*/ 712827 h 3313152"/>
              <a:gd name="connsiteX14" fmla="*/ 2192660 w 6059810"/>
              <a:gd name="connsiteY14" fmla="*/ 589002 h 3313152"/>
              <a:gd name="connsiteX15" fmla="*/ 2573660 w 6059810"/>
              <a:gd name="connsiteY15" fmla="*/ 598527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46923 w 6059810"/>
              <a:gd name="connsiteY19" fmla="*/ 655677 h 3313152"/>
              <a:gd name="connsiteX20" fmla="*/ 3497585 w 6059810"/>
              <a:gd name="connsiteY20" fmla="*/ 608052 h 3313152"/>
              <a:gd name="connsiteX21" fmla="*/ 3859535 w 6059810"/>
              <a:gd name="connsiteY21" fmla="*/ 655677 h 3313152"/>
              <a:gd name="connsiteX22" fmla="*/ 3964310 w 6059810"/>
              <a:gd name="connsiteY22" fmla="*/ 722352 h 3313152"/>
              <a:gd name="connsiteX23" fmla="*/ 4267372 w 6059810"/>
              <a:gd name="connsiteY23" fmla="*/ 718875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 name="connsiteX0" fmla="*/ 78110 w 6059810"/>
              <a:gd name="connsiteY0" fmla="*/ 3313152 h 3313152"/>
              <a:gd name="connsiteX1" fmla="*/ 116210 w 6059810"/>
              <a:gd name="connsiteY1" fmla="*/ 2913102 h 3313152"/>
              <a:gd name="connsiteX2" fmla="*/ 135260 w 6059810"/>
              <a:gd name="connsiteY2" fmla="*/ 2494002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78285 w 6059810"/>
              <a:gd name="connsiteY10" fmla="*/ 922377 h 3313152"/>
              <a:gd name="connsiteX11" fmla="*/ 1764035 w 6059810"/>
              <a:gd name="connsiteY11" fmla="*/ 950952 h 3313152"/>
              <a:gd name="connsiteX12" fmla="*/ 1925960 w 6059810"/>
              <a:gd name="connsiteY12" fmla="*/ 922377 h 3313152"/>
              <a:gd name="connsiteX13" fmla="*/ 2040260 w 6059810"/>
              <a:gd name="connsiteY13" fmla="*/ 712827 h 3313152"/>
              <a:gd name="connsiteX14" fmla="*/ 2192660 w 6059810"/>
              <a:gd name="connsiteY14" fmla="*/ 589002 h 3313152"/>
              <a:gd name="connsiteX15" fmla="*/ 2559802 w 6059810"/>
              <a:gd name="connsiteY15" fmla="*/ 626244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46923 w 6059810"/>
              <a:gd name="connsiteY19" fmla="*/ 655677 h 3313152"/>
              <a:gd name="connsiteX20" fmla="*/ 3497585 w 6059810"/>
              <a:gd name="connsiteY20" fmla="*/ 608052 h 3313152"/>
              <a:gd name="connsiteX21" fmla="*/ 3859535 w 6059810"/>
              <a:gd name="connsiteY21" fmla="*/ 655677 h 3313152"/>
              <a:gd name="connsiteX22" fmla="*/ 3964310 w 6059810"/>
              <a:gd name="connsiteY22" fmla="*/ 722352 h 3313152"/>
              <a:gd name="connsiteX23" fmla="*/ 4267372 w 6059810"/>
              <a:gd name="connsiteY23" fmla="*/ 718875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 name="connsiteX0" fmla="*/ 78110 w 6059810"/>
              <a:gd name="connsiteY0" fmla="*/ 3313152 h 3313152"/>
              <a:gd name="connsiteX1" fmla="*/ 116210 w 6059810"/>
              <a:gd name="connsiteY1" fmla="*/ 2913102 h 3313152"/>
              <a:gd name="connsiteX2" fmla="*/ 135260 w 6059810"/>
              <a:gd name="connsiteY2" fmla="*/ 2494002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78285 w 6059810"/>
              <a:gd name="connsiteY10" fmla="*/ 922377 h 3313152"/>
              <a:gd name="connsiteX11" fmla="*/ 1764035 w 6059810"/>
              <a:gd name="connsiteY11" fmla="*/ 950952 h 3313152"/>
              <a:gd name="connsiteX12" fmla="*/ 1898242 w 6059810"/>
              <a:gd name="connsiteY12" fmla="*/ 901589 h 3313152"/>
              <a:gd name="connsiteX13" fmla="*/ 2040260 w 6059810"/>
              <a:gd name="connsiteY13" fmla="*/ 712827 h 3313152"/>
              <a:gd name="connsiteX14" fmla="*/ 2192660 w 6059810"/>
              <a:gd name="connsiteY14" fmla="*/ 589002 h 3313152"/>
              <a:gd name="connsiteX15" fmla="*/ 2559802 w 6059810"/>
              <a:gd name="connsiteY15" fmla="*/ 626244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46923 w 6059810"/>
              <a:gd name="connsiteY19" fmla="*/ 655677 h 3313152"/>
              <a:gd name="connsiteX20" fmla="*/ 3497585 w 6059810"/>
              <a:gd name="connsiteY20" fmla="*/ 608052 h 3313152"/>
              <a:gd name="connsiteX21" fmla="*/ 3859535 w 6059810"/>
              <a:gd name="connsiteY21" fmla="*/ 655677 h 3313152"/>
              <a:gd name="connsiteX22" fmla="*/ 3964310 w 6059810"/>
              <a:gd name="connsiteY22" fmla="*/ 722352 h 3313152"/>
              <a:gd name="connsiteX23" fmla="*/ 4267372 w 6059810"/>
              <a:gd name="connsiteY23" fmla="*/ 718875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 name="connsiteX0" fmla="*/ 78110 w 6059810"/>
              <a:gd name="connsiteY0" fmla="*/ 3313152 h 3313152"/>
              <a:gd name="connsiteX1" fmla="*/ 116210 w 6059810"/>
              <a:gd name="connsiteY1" fmla="*/ 2913102 h 3313152"/>
              <a:gd name="connsiteX2" fmla="*/ 135260 w 6059810"/>
              <a:gd name="connsiteY2" fmla="*/ 2494002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92143 w 6059810"/>
              <a:gd name="connsiteY10" fmla="*/ 887731 h 3313152"/>
              <a:gd name="connsiteX11" fmla="*/ 1764035 w 6059810"/>
              <a:gd name="connsiteY11" fmla="*/ 950952 h 3313152"/>
              <a:gd name="connsiteX12" fmla="*/ 1898242 w 6059810"/>
              <a:gd name="connsiteY12" fmla="*/ 901589 h 3313152"/>
              <a:gd name="connsiteX13" fmla="*/ 2040260 w 6059810"/>
              <a:gd name="connsiteY13" fmla="*/ 712827 h 3313152"/>
              <a:gd name="connsiteX14" fmla="*/ 2192660 w 6059810"/>
              <a:gd name="connsiteY14" fmla="*/ 589002 h 3313152"/>
              <a:gd name="connsiteX15" fmla="*/ 2559802 w 6059810"/>
              <a:gd name="connsiteY15" fmla="*/ 626244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46923 w 6059810"/>
              <a:gd name="connsiteY19" fmla="*/ 655677 h 3313152"/>
              <a:gd name="connsiteX20" fmla="*/ 3497585 w 6059810"/>
              <a:gd name="connsiteY20" fmla="*/ 608052 h 3313152"/>
              <a:gd name="connsiteX21" fmla="*/ 3859535 w 6059810"/>
              <a:gd name="connsiteY21" fmla="*/ 655677 h 3313152"/>
              <a:gd name="connsiteX22" fmla="*/ 3964310 w 6059810"/>
              <a:gd name="connsiteY22" fmla="*/ 722352 h 3313152"/>
              <a:gd name="connsiteX23" fmla="*/ 4267372 w 6059810"/>
              <a:gd name="connsiteY23" fmla="*/ 718875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 name="connsiteX0" fmla="*/ 78110 w 6059810"/>
              <a:gd name="connsiteY0" fmla="*/ 3313152 h 3313152"/>
              <a:gd name="connsiteX1" fmla="*/ 116210 w 6059810"/>
              <a:gd name="connsiteY1" fmla="*/ 2913102 h 3313152"/>
              <a:gd name="connsiteX2" fmla="*/ 135260 w 6059810"/>
              <a:gd name="connsiteY2" fmla="*/ 2494002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57497 w 6059810"/>
              <a:gd name="connsiteY10" fmla="*/ 908519 h 3313152"/>
              <a:gd name="connsiteX11" fmla="*/ 1764035 w 6059810"/>
              <a:gd name="connsiteY11" fmla="*/ 950952 h 3313152"/>
              <a:gd name="connsiteX12" fmla="*/ 1898242 w 6059810"/>
              <a:gd name="connsiteY12" fmla="*/ 901589 h 3313152"/>
              <a:gd name="connsiteX13" fmla="*/ 2040260 w 6059810"/>
              <a:gd name="connsiteY13" fmla="*/ 712827 h 3313152"/>
              <a:gd name="connsiteX14" fmla="*/ 2192660 w 6059810"/>
              <a:gd name="connsiteY14" fmla="*/ 589002 h 3313152"/>
              <a:gd name="connsiteX15" fmla="*/ 2559802 w 6059810"/>
              <a:gd name="connsiteY15" fmla="*/ 626244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46923 w 6059810"/>
              <a:gd name="connsiteY19" fmla="*/ 655677 h 3313152"/>
              <a:gd name="connsiteX20" fmla="*/ 3497585 w 6059810"/>
              <a:gd name="connsiteY20" fmla="*/ 608052 h 3313152"/>
              <a:gd name="connsiteX21" fmla="*/ 3859535 w 6059810"/>
              <a:gd name="connsiteY21" fmla="*/ 655677 h 3313152"/>
              <a:gd name="connsiteX22" fmla="*/ 3964310 w 6059810"/>
              <a:gd name="connsiteY22" fmla="*/ 722352 h 3313152"/>
              <a:gd name="connsiteX23" fmla="*/ 4267372 w 6059810"/>
              <a:gd name="connsiteY23" fmla="*/ 718875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 name="connsiteX0" fmla="*/ 78110 w 6059810"/>
              <a:gd name="connsiteY0" fmla="*/ 3313152 h 3313152"/>
              <a:gd name="connsiteX1" fmla="*/ 116210 w 6059810"/>
              <a:gd name="connsiteY1" fmla="*/ 2913102 h 3313152"/>
              <a:gd name="connsiteX2" fmla="*/ 149118 w 6059810"/>
              <a:gd name="connsiteY2" fmla="*/ 2383131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57497 w 6059810"/>
              <a:gd name="connsiteY10" fmla="*/ 908519 h 3313152"/>
              <a:gd name="connsiteX11" fmla="*/ 1764035 w 6059810"/>
              <a:gd name="connsiteY11" fmla="*/ 950952 h 3313152"/>
              <a:gd name="connsiteX12" fmla="*/ 1898242 w 6059810"/>
              <a:gd name="connsiteY12" fmla="*/ 901589 h 3313152"/>
              <a:gd name="connsiteX13" fmla="*/ 2040260 w 6059810"/>
              <a:gd name="connsiteY13" fmla="*/ 712827 h 3313152"/>
              <a:gd name="connsiteX14" fmla="*/ 2192660 w 6059810"/>
              <a:gd name="connsiteY14" fmla="*/ 589002 h 3313152"/>
              <a:gd name="connsiteX15" fmla="*/ 2559802 w 6059810"/>
              <a:gd name="connsiteY15" fmla="*/ 626244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46923 w 6059810"/>
              <a:gd name="connsiteY19" fmla="*/ 655677 h 3313152"/>
              <a:gd name="connsiteX20" fmla="*/ 3497585 w 6059810"/>
              <a:gd name="connsiteY20" fmla="*/ 608052 h 3313152"/>
              <a:gd name="connsiteX21" fmla="*/ 3859535 w 6059810"/>
              <a:gd name="connsiteY21" fmla="*/ 655677 h 3313152"/>
              <a:gd name="connsiteX22" fmla="*/ 3964310 w 6059810"/>
              <a:gd name="connsiteY22" fmla="*/ 722352 h 3313152"/>
              <a:gd name="connsiteX23" fmla="*/ 4267372 w 6059810"/>
              <a:gd name="connsiteY23" fmla="*/ 718875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 name="connsiteX0" fmla="*/ 78110 w 6059810"/>
              <a:gd name="connsiteY0" fmla="*/ 3313152 h 3313152"/>
              <a:gd name="connsiteX1" fmla="*/ 116210 w 6059810"/>
              <a:gd name="connsiteY1" fmla="*/ 2913102 h 3313152"/>
              <a:gd name="connsiteX2" fmla="*/ 149118 w 6059810"/>
              <a:gd name="connsiteY2" fmla="*/ 2383131 h 3313152"/>
              <a:gd name="connsiteX3" fmla="*/ 49535 w 6059810"/>
              <a:gd name="connsiteY3" fmla="*/ 2074902 h 3313152"/>
              <a:gd name="connsiteX4" fmla="*/ 1910 w 6059810"/>
              <a:gd name="connsiteY4" fmla="*/ 1932027 h 3313152"/>
              <a:gd name="connsiteX5" fmla="*/ 11435 w 6059810"/>
              <a:gd name="connsiteY5" fmla="*/ 1360527 h 3313152"/>
              <a:gd name="connsiteX6" fmla="*/ 30485 w 6059810"/>
              <a:gd name="connsiteY6" fmla="*/ 1065252 h 3313152"/>
              <a:gd name="connsiteX7" fmla="*/ 249560 w 6059810"/>
              <a:gd name="connsiteY7" fmla="*/ 865227 h 3313152"/>
              <a:gd name="connsiteX8" fmla="*/ 687710 w 6059810"/>
              <a:gd name="connsiteY8" fmla="*/ 808077 h 3313152"/>
              <a:gd name="connsiteX9" fmla="*/ 1068710 w 6059810"/>
              <a:gd name="connsiteY9" fmla="*/ 789027 h 3313152"/>
              <a:gd name="connsiteX10" fmla="*/ 1457497 w 6059810"/>
              <a:gd name="connsiteY10" fmla="*/ 908519 h 3313152"/>
              <a:gd name="connsiteX11" fmla="*/ 1764035 w 6059810"/>
              <a:gd name="connsiteY11" fmla="*/ 950952 h 3313152"/>
              <a:gd name="connsiteX12" fmla="*/ 1898242 w 6059810"/>
              <a:gd name="connsiteY12" fmla="*/ 901589 h 3313152"/>
              <a:gd name="connsiteX13" fmla="*/ 2040260 w 6059810"/>
              <a:gd name="connsiteY13" fmla="*/ 712827 h 3313152"/>
              <a:gd name="connsiteX14" fmla="*/ 2192660 w 6059810"/>
              <a:gd name="connsiteY14" fmla="*/ 589002 h 3313152"/>
              <a:gd name="connsiteX15" fmla="*/ 2559802 w 6059810"/>
              <a:gd name="connsiteY15" fmla="*/ 626244 h 3313152"/>
              <a:gd name="connsiteX16" fmla="*/ 2887985 w 6059810"/>
              <a:gd name="connsiteY16" fmla="*/ 760452 h 3313152"/>
              <a:gd name="connsiteX17" fmla="*/ 3078485 w 6059810"/>
              <a:gd name="connsiteY17" fmla="*/ 798552 h 3313152"/>
              <a:gd name="connsiteX18" fmla="*/ 3221360 w 6059810"/>
              <a:gd name="connsiteY18" fmla="*/ 750927 h 3313152"/>
              <a:gd name="connsiteX19" fmla="*/ 3346923 w 6059810"/>
              <a:gd name="connsiteY19" fmla="*/ 655677 h 3313152"/>
              <a:gd name="connsiteX20" fmla="*/ 3497585 w 6059810"/>
              <a:gd name="connsiteY20" fmla="*/ 608052 h 3313152"/>
              <a:gd name="connsiteX21" fmla="*/ 3769454 w 6059810"/>
              <a:gd name="connsiteY21" fmla="*/ 662606 h 3313152"/>
              <a:gd name="connsiteX22" fmla="*/ 3964310 w 6059810"/>
              <a:gd name="connsiteY22" fmla="*/ 722352 h 3313152"/>
              <a:gd name="connsiteX23" fmla="*/ 4267372 w 6059810"/>
              <a:gd name="connsiteY23" fmla="*/ 718875 h 3313152"/>
              <a:gd name="connsiteX24" fmla="*/ 4478660 w 6059810"/>
              <a:gd name="connsiteY24" fmla="*/ 617577 h 3313152"/>
              <a:gd name="connsiteX25" fmla="*/ 4783460 w 6059810"/>
              <a:gd name="connsiteY25" fmla="*/ 427077 h 3313152"/>
              <a:gd name="connsiteX26" fmla="*/ 5183510 w 6059810"/>
              <a:gd name="connsiteY26" fmla="*/ 303252 h 3313152"/>
              <a:gd name="connsiteX27" fmla="*/ 5554985 w 6059810"/>
              <a:gd name="connsiteY27" fmla="*/ 322302 h 3313152"/>
              <a:gd name="connsiteX28" fmla="*/ 5955035 w 6059810"/>
              <a:gd name="connsiteY28" fmla="*/ 369927 h 3313152"/>
              <a:gd name="connsiteX29" fmla="*/ 6059810 w 6059810"/>
              <a:gd name="connsiteY29" fmla="*/ 360402 h 3313152"/>
              <a:gd name="connsiteX30" fmla="*/ 5955035 w 6059810"/>
              <a:gd name="connsiteY30" fmla="*/ 46077 h 3313152"/>
              <a:gd name="connsiteX31" fmla="*/ 5955035 w 6059810"/>
              <a:gd name="connsiteY31" fmla="*/ 7977 h 331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6059810" h="3313152">
                <a:moveTo>
                  <a:pt x="78110" y="3313152"/>
                </a:moveTo>
                <a:cubicBezTo>
                  <a:pt x="92397" y="3181389"/>
                  <a:pt x="104375" y="3068105"/>
                  <a:pt x="116210" y="2913102"/>
                </a:cubicBezTo>
                <a:cubicBezTo>
                  <a:pt x="128045" y="2758099"/>
                  <a:pt x="160230" y="2522831"/>
                  <a:pt x="149118" y="2383131"/>
                </a:cubicBezTo>
                <a:cubicBezTo>
                  <a:pt x="138006" y="2243431"/>
                  <a:pt x="74070" y="2150086"/>
                  <a:pt x="49535" y="2074902"/>
                </a:cubicBezTo>
                <a:cubicBezTo>
                  <a:pt x="25000" y="1999718"/>
                  <a:pt x="8260" y="2051089"/>
                  <a:pt x="1910" y="1932027"/>
                </a:cubicBezTo>
                <a:cubicBezTo>
                  <a:pt x="-4440" y="1812965"/>
                  <a:pt x="6673" y="1504989"/>
                  <a:pt x="11435" y="1360527"/>
                </a:cubicBezTo>
                <a:cubicBezTo>
                  <a:pt x="16197" y="1216065"/>
                  <a:pt x="-9202" y="1147802"/>
                  <a:pt x="30485" y="1065252"/>
                </a:cubicBezTo>
                <a:cubicBezTo>
                  <a:pt x="70172" y="982702"/>
                  <a:pt x="140023" y="908089"/>
                  <a:pt x="249560" y="865227"/>
                </a:cubicBezTo>
                <a:cubicBezTo>
                  <a:pt x="359097" y="822365"/>
                  <a:pt x="551185" y="820777"/>
                  <a:pt x="687710" y="808077"/>
                </a:cubicBezTo>
                <a:cubicBezTo>
                  <a:pt x="824235" y="795377"/>
                  <a:pt x="940412" y="772287"/>
                  <a:pt x="1068710" y="789027"/>
                </a:cubicBezTo>
                <a:cubicBezTo>
                  <a:pt x="1197008" y="805767"/>
                  <a:pt x="1341610" y="881531"/>
                  <a:pt x="1457497" y="908519"/>
                </a:cubicBezTo>
                <a:cubicBezTo>
                  <a:pt x="1573385" y="935506"/>
                  <a:pt x="1690578" y="952107"/>
                  <a:pt x="1764035" y="950952"/>
                </a:cubicBezTo>
                <a:cubicBezTo>
                  <a:pt x="1837492" y="949797"/>
                  <a:pt x="1852205" y="941276"/>
                  <a:pt x="1898242" y="901589"/>
                </a:cubicBezTo>
                <a:cubicBezTo>
                  <a:pt x="1944279" y="861902"/>
                  <a:pt x="1991190" y="764925"/>
                  <a:pt x="2040260" y="712827"/>
                </a:cubicBezTo>
                <a:cubicBezTo>
                  <a:pt x="2089330" y="660729"/>
                  <a:pt x="2106070" y="603433"/>
                  <a:pt x="2192660" y="589002"/>
                </a:cubicBezTo>
                <a:cubicBezTo>
                  <a:pt x="2279250" y="574571"/>
                  <a:pt x="2443915" y="597669"/>
                  <a:pt x="2559802" y="626244"/>
                </a:cubicBezTo>
                <a:cubicBezTo>
                  <a:pt x="2675689" y="654819"/>
                  <a:pt x="2801538" y="731734"/>
                  <a:pt x="2887985" y="760452"/>
                </a:cubicBezTo>
                <a:cubicBezTo>
                  <a:pt x="2974432" y="789170"/>
                  <a:pt x="3022923" y="800139"/>
                  <a:pt x="3078485" y="798552"/>
                </a:cubicBezTo>
                <a:cubicBezTo>
                  <a:pt x="3134047" y="796965"/>
                  <a:pt x="3176620" y="774739"/>
                  <a:pt x="3221360" y="750927"/>
                </a:cubicBezTo>
                <a:cubicBezTo>
                  <a:pt x="3266100" y="727115"/>
                  <a:pt x="3300886" y="679490"/>
                  <a:pt x="3346923" y="655677"/>
                </a:cubicBezTo>
                <a:cubicBezTo>
                  <a:pt x="3392961" y="631865"/>
                  <a:pt x="3427163" y="606897"/>
                  <a:pt x="3497585" y="608052"/>
                </a:cubicBezTo>
                <a:cubicBezTo>
                  <a:pt x="3568007" y="609207"/>
                  <a:pt x="3691667" y="643556"/>
                  <a:pt x="3769454" y="662606"/>
                </a:cubicBezTo>
                <a:cubicBezTo>
                  <a:pt x="3847241" y="681656"/>
                  <a:pt x="3881324" y="712974"/>
                  <a:pt x="3964310" y="722352"/>
                </a:cubicBezTo>
                <a:cubicBezTo>
                  <a:pt x="4047296" y="731730"/>
                  <a:pt x="4181647" y="736337"/>
                  <a:pt x="4267372" y="718875"/>
                </a:cubicBezTo>
                <a:cubicBezTo>
                  <a:pt x="4353097" y="701413"/>
                  <a:pt x="4392645" y="666210"/>
                  <a:pt x="4478660" y="617577"/>
                </a:cubicBezTo>
                <a:cubicBezTo>
                  <a:pt x="4564675" y="568944"/>
                  <a:pt x="4665985" y="479464"/>
                  <a:pt x="4783460" y="427077"/>
                </a:cubicBezTo>
                <a:cubicBezTo>
                  <a:pt x="4900935" y="374689"/>
                  <a:pt x="5054923" y="320714"/>
                  <a:pt x="5183510" y="303252"/>
                </a:cubicBezTo>
                <a:cubicBezTo>
                  <a:pt x="5312097" y="285790"/>
                  <a:pt x="5426398" y="311189"/>
                  <a:pt x="5554985" y="322302"/>
                </a:cubicBezTo>
                <a:cubicBezTo>
                  <a:pt x="5683573" y="333414"/>
                  <a:pt x="5870898" y="363577"/>
                  <a:pt x="5955035" y="369927"/>
                </a:cubicBezTo>
                <a:cubicBezTo>
                  <a:pt x="6039172" y="376277"/>
                  <a:pt x="6059810" y="414377"/>
                  <a:pt x="6059810" y="360402"/>
                </a:cubicBezTo>
                <a:cubicBezTo>
                  <a:pt x="6059810" y="306427"/>
                  <a:pt x="5972497" y="104814"/>
                  <a:pt x="5955035" y="46077"/>
                </a:cubicBezTo>
                <a:cubicBezTo>
                  <a:pt x="5937573" y="-12660"/>
                  <a:pt x="5946304" y="-2342"/>
                  <a:pt x="5955035" y="7977"/>
                </a:cubicBezTo>
              </a:path>
            </a:pathLst>
          </a:custGeom>
          <a:noFill/>
          <a:ln w="41275">
            <a:solidFill>
              <a:schemeClr val="accent5">
                <a:lumMod val="50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p>
        </p:txBody>
      </p:sp>
      <p:sp>
        <p:nvSpPr>
          <p:cNvPr id="92" name="TekstSylinder 91">
            <a:extLst>
              <a:ext uri="{FF2B5EF4-FFF2-40B4-BE49-F238E27FC236}">
                <a16:creationId xmlns:a16="http://schemas.microsoft.com/office/drawing/2014/main" id="{0809C9C5-8EAC-C4A9-4FF0-86240901E3E9}"/>
              </a:ext>
            </a:extLst>
          </p:cNvPr>
          <p:cNvSpPr txBox="1"/>
          <p:nvPr/>
        </p:nvSpPr>
        <p:spPr>
          <a:xfrm>
            <a:off x="3631096" y="1662087"/>
            <a:ext cx="357790" cy="261610"/>
          </a:xfrm>
          <a:prstGeom prst="rect">
            <a:avLst/>
          </a:prstGeom>
          <a:solidFill>
            <a:schemeClr val="bg1"/>
          </a:solidFill>
          <a:ln>
            <a:solidFill>
              <a:schemeClr val="tx1"/>
            </a:solidFill>
          </a:ln>
        </p:spPr>
        <p:txBody>
          <a:bodyPr wrap="none" rtlCol="0">
            <a:spAutoFit/>
          </a:bodyPr>
          <a:lstStyle/>
          <a:p>
            <a:r>
              <a:rPr lang="nb-NO" sz="1100"/>
              <a:t>S3</a:t>
            </a:r>
          </a:p>
        </p:txBody>
      </p:sp>
      <p:sp>
        <p:nvSpPr>
          <p:cNvPr id="94" name="TekstSylinder 93">
            <a:extLst>
              <a:ext uri="{FF2B5EF4-FFF2-40B4-BE49-F238E27FC236}">
                <a16:creationId xmlns:a16="http://schemas.microsoft.com/office/drawing/2014/main" id="{B8522609-0F4A-7203-84EC-629B4C122DB9}"/>
              </a:ext>
            </a:extLst>
          </p:cNvPr>
          <p:cNvSpPr txBox="1"/>
          <p:nvPr/>
        </p:nvSpPr>
        <p:spPr>
          <a:xfrm>
            <a:off x="4867734" y="2091136"/>
            <a:ext cx="425231" cy="253916"/>
          </a:xfrm>
          <a:prstGeom prst="rect">
            <a:avLst/>
          </a:prstGeom>
          <a:solidFill>
            <a:schemeClr val="bg1"/>
          </a:solidFill>
          <a:ln>
            <a:solidFill>
              <a:schemeClr val="tx1"/>
            </a:solidFill>
          </a:ln>
        </p:spPr>
        <p:txBody>
          <a:bodyPr wrap="square" rtlCol="0">
            <a:spAutoFit/>
          </a:bodyPr>
          <a:lstStyle/>
          <a:p>
            <a:r>
              <a:rPr lang="nb-NO" sz="1050"/>
              <a:t>S5</a:t>
            </a:r>
          </a:p>
        </p:txBody>
      </p:sp>
      <p:cxnSp>
        <p:nvCxnSpPr>
          <p:cNvPr id="2" name="Rett pilkobling 1">
            <a:extLst>
              <a:ext uri="{FF2B5EF4-FFF2-40B4-BE49-F238E27FC236}">
                <a16:creationId xmlns:a16="http://schemas.microsoft.com/office/drawing/2014/main" id="{2FF3EE39-7D4B-1E13-A81E-91E14B6CA75C}"/>
              </a:ext>
            </a:extLst>
          </p:cNvPr>
          <p:cNvCxnSpPr>
            <a:cxnSpLocks/>
          </p:cNvCxnSpPr>
          <p:nvPr/>
        </p:nvCxnSpPr>
        <p:spPr>
          <a:xfrm flipV="1">
            <a:off x="7957268" y="296044"/>
            <a:ext cx="0" cy="45347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 name="TekstSylinder 4">
            <a:extLst>
              <a:ext uri="{FF2B5EF4-FFF2-40B4-BE49-F238E27FC236}">
                <a16:creationId xmlns:a16="http://schemas.microsoft.com/office/drawing/2014/main" id="{FE7B96EB-F622-26F2-AD47-ECFD75ADEA11}"/>
              </a:ext>
            </a:extLst>
          </p:cNvPr>
          <p:cNvSpPr txBox="1"/>
          <p:nvPr/>
        </p:nvSpPr>
        <p:spPr>
          <a:xfrm>
            <a:off x="6780716" y="2194493"/>
            <a:ext cx="810149" cy="207749"/>
          </a:xfrm>
          <a:prstGeom prst="rect">
            <a:avLst/>
          </a:prstGeom>
          <a:solidFill>
            <a:schemeClr val="bg1"/>
          </a:solidFill>
          <a:ln>
            <a:solidFill>
              <a:schemeClr val="tx1"/>
            </a:solidFill>
          </a:ln>
        </p:spPr>
        <p:txBody>
          <a:bodyPr wrap="square" rtlCol="0">
            <a:spAutoFit/>
          </a:bodyPr>
          <a:lstStyle/>
          <a:p>
            <a:r>
              <a:rPr lang="nb-NO" sz="750"/>
              <a:t>Kringsjåveien</a:t>
            </a:r>
          </a:p>
        </p:txBody>
      </p:sp>
      <p:sp>
        <p:nvSpPr>
          <p:cNvPr id="9" name="TextBox 8">
            <a:extLst>
              <a:ext uri="{FF2B5EF4-FFF2-40B4-BE49-F238E27FC236}">
                <a16:creationId xmlns:a16="http://schemas.microsoft.com/office/drawing/2014/main" id="{D7C30B41-EF5B-3B04-FD4F-1475678801DA}"/>
              </a:ext>
            </a:extLst>
          </p:cNvPr>
          <p:cNvSpPr txBox="1"/>
          <p:nvPr/>
        </p:nvSpPr>
        <p:spPr>
          <a:xfrm>
            <a:off x="1326630" y="794"/>
            <a:ext cx="5557067" cy="315471"/>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r>
              <a:rPr lang="en-US" sz="1600" b="1" noProof="1">
                <a:ea typeface="Calibri"/>
                <a:cs typeface="Calibri"/>
              </a:rPr>
              <a:t>Prinsippskisse for aktuelle hovedsykkelruter, mars 2025</a:t>
            </a:r>
            <a:endParaRPr lang="en-US" sz="1600" b="1" noProof="1"/>
          </a:p>
        </p:txBody>
      </p:sp>
    </p:spTree>
    <p:extLst>
      <p:ext uri="{BB962C8B-B14F-4D97-AF65-F5344CB8AC3E}">
        <p14:creationId xmlns:p14="http://schemas.microsoft.com/office/powerpoint/2010/main" val="3479249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C93B30-76EE-A485-91DC-AA34666B677F}"/>
            </a:ext>
          </a:extLst>
        </p:cNvPr>
        <p:cNvGrpSpPr/>
        <p:nvPr/>
      </p:nvGrpSpPr>
      <p:grpSpPr>
        <a:xfrm>
          <a:off x="0" y="0"/>
          <a:ext cx="0" cy="0"/>
          <a:chOff x="0" y="0"/>
          <a:chExt cx="0" cy="0"/>
        </a:xfrm>
      </p:grpSpPr>
      <p:sp>
        <p:nvSpPr>
          <p:cNvPr id="2" name="Tittel 1">
            <a:extLst>
              <a:ext uri="{FF2B5EF4-FFF2-40B4-BE49-F238E27FC236}">
                <a16:creationId xmlns:a16="http://schemas.microsoft.com/office/drawing/2014/main" id="{0878D012-7F9F-2F67-E4AC-FAF682E8853C}"/>
              </a:ext>
            </a:extLst>
          </p:cNvPr>
          <p:cNvSpPr>
            <a:spLocks noGrp="1"/>
          </p:cNvSpPr>
          <p:nvPr>
            <p:ph type="title"/>
          </p:nvPr>
        </p:nvSpPr>
        <p:spPr>
          <a:xfrm>
            <a:off x="306945" y="275348"/>
            <a:ext cx="3054094" cy="762076"/>
          </a:xfrm>
        </p:spPr>
        <p:txBody>
          <a:bodyPr>
            <a:no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r>
              <a:rPr lang="nb-NO" sz="2699"/>
              <a:t>Tre hovedalternativ for trafikksystem</a:t>
            </a:r>
          </a:p>
        </p:txBody>
      </p:sp>
      <p:sp>
        <p:nvSpPr>
          <p:cNvPr id="3" name="Plassholder for innhold 2">
            <a:extLst>
              <a:ext uri="{FF2B5EF4-FFF2-40B4-BE49-F238E27FC236}">
                <a16:creationId xmlns:a16="http://schemas.microsoft.com/office/drawing/2014/main" id="{2CE3848E-A86C-9F1B-6A5E-271A050A8148}"/>
              </a:ext>
            </a:extLst>
          </p:cNvPr>
          <p:cNvSpPr>
            <a:spLocks noGrp="1"/>
          </p:cNvSpPr>
          <p:nvPr>
            <p:ph idx="1"/>
          </p:nvPr>
        </p:nvSpPr>
        <p:spPr>
          <a:xfrm>
            <a:off x="306945" y="1167874"/>
            <a:ext cx="3569531" cy="2575322"/>
          </a:xfrm>
        </p:spPr>
        <p:txBody>
          <a:bodyPr vert="horz" lIns="68559" tIns="34280" rIns="68559" bIns="34280" rtlCol="0" anchor="t">
            <a:norm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marL="342788" indent="-342788">
              <a:buFont typeface="+mj-lt"/>
              <a:buAutoNum type="arabicPeriod"/>
            </a:pPr>
            <a:r>
              <a:rPr lang="nb-NO" sz="1499"/>
              <a:t>Gjennomkjøring i Damsgårdsveien</a:t>
            </a:r>
          </a:p>
          <a:p>
            <a:pPr marL="342788" indent="-342788">
              <a:buFont typeface="+mj-lt"/>
              <a:buAutoNum type="arabicPeriod"/>
            </a:pPr>
            <a:r>
              <a:rPr lang="nb-NO" sz="1499"/>
              <a:t>Stengt for gjennomkjøring i Damsgårdsveien (Kirkebukten)</a:t>
            </a:r>
          </a:p>
          <a:p>
            <a:pPr marL="342788" indent="-342788">
              <a:buFont typeface="+mj-lt"/>
              <a:buAutoNum type="arabicPeriod"/>
            </a:pPr>
            <a:r>
              <a:rPr lang="nb-NO" sz="1499"/>
              <a:t>Stengt for gjennomkjøring i Damsgårdsveien og Kringsjåveien</a:t>
            </a:r>
          </a:p>
          <a:p>
            <a:pPr indent="0">
              <a:buNone/>
            </a:pPr>
            <a:endParaRPr lang="nb-NO" sz="1499"/>
          </a:p>
          <a:p>
            <a:pPr indent="0">
              <a:buNone/>
            </a:pPr>
            <a:endParaRPr lang="nb-NO" sz="1499"/>
          </a:p>
          <a:p>
            <a:endParaRPr lang="nb-NO" sz="1499"/>
          </a:p>
          <a:p>
            <a:endParaRPr lang="nb-NO" sz="1499"/>
          </a:p>
          <a:p>
            <a:pPr indent="0">
              <a:buNone/>
            </a:pPr>
            <a:endParaRPr lang="nb-NO" sz="1499"/>
          </a:p>
          <a:p>
            <a:endParaRPr lang="nb-NO" sz="1499"/>
          </a:p>
          <a:p>
            <a:endParaRPr lang="nb-NO"/>
          </a:p>
          <a:p>
            <a:endParaRPr lang="nb-NO"/>
          </a:p>
          <a:p>
            <a:endParaRPr lang="nb-NO"/>
          </a:p>
          <a:p>
            <a:endParaRPr lang="nb-NO"/>
          </a:p>
          <a:p>
            <a:endParaRPr lang="nb-NO"/>
          </a:p>
          <a:p>
            <a:endParaRPr lang="nb-NO"/>
          </a:p>
          <a:p>
            <a:endParaRPr lang="nb-NO"/>
          </a:p>
        </p:txBody>
      </p:sp>
      <p:pic>
        <p:nvPicPr>
          <p:cNvPr id="6" name="Bilde 5">
            <a:extLst>
              <a:ext uri="{FF2B5EF4-FFF2-40B4-BE49-F238E27FC236}">
                <a16:creationId xmlns:a16="http://schemas.microsoft.com/office/drawing/2014/main" id="{D69D9A1A-688D-19AE-0A8B-43F55E6B6600}"/>
              </a:ext>
            </a:extLst>
          </p:cNvPr>
          <p:cNvPicPr>
            <a:picLocks noChangeAspect="1"/>
          </p:cNvPicPr>
          <p:nvPr/>
        </p:nvPicPr>
        <p:blipFill>
          <a:blip r:embed="rId3"/>
          <a:stretch>
            <a:fillRect/>
          </a:stretch>
        </p:blipFill>
        <p:spPr>
          <a:xfrm>
            <a:off x="1" y="2678333"/>
            <a:ext cx="4383932" cy="2465962"/>
          </a:xfrm>
          <a:prstGeom prst="rect">
            <a:avLst/>
          </a:prstGeom>
        </p:spPr>
      </p:pic>
      <p:pic>
        <p:nvPicPr>
          <p:cNvPr id="7" name="Bilde 6">
            <a:extLst>
              <a:ext uri="{FF2B5EF4-FFF2-40B4-BE49-F238E27FC236}">
                <a16:creationId xmlns:a16="http://schemas.microsoft.com/office/drawing/2014/main" id="{01E68534-1EB4-5424-FD80-F902A84E8205}"/>
              </a:ext>
            </a:extLst>
          </p:cNvPr>
          <p:cNvPicPr>
            <a:picLocks noChangeAspect="1"/>
          </p:cNvPicPr>
          <p:nvPr/>
        </p:nvPicPr>
        <p:blipFill>
          <a:blip r:embed="rId4"/>
          <a:stretch>
            <a:fillRect/>
          </a:stretch>
        </p:blipFill>
        <p:spPr>
          <a:xfrm>
            <a:off x="4572000" y="794"/>
            <a:ext cx="4572396" cy="2571973"/>
          </a:xfrm>
          <a:prstGeom prst="rect">
            <a:avLst/>
          </a:prstGeom>
        </p:spPr>
      </p:pic>
      <p:pic>
        <p:nvPicPr>
          <p:cNvPr id="8" name="Bilde 7">
            <a:extLst>
              <a:ext uri="{FF2B5EF4-FFF2-40B4-BE49-F238E27FC236}">
                <a16:creationId xmlns:a16="http://schemas.microsoft.com/office/drawing/2014/main" id="{EA99BA3A-E9F9-7EA6-817C-3D13965D6D21}"/>
              </a:ext>
            </a:extLst>
          </p:cNvPr>
          <p:cNvPicPr>
            <a:picLocks noChangeAspect="1"/>
          </p:cNvPicPr>
          <p:nvPr/>
        </p:nvPicPr>
        <p:blipFill>
          <a:blip r:embed="rId5"/>
          <a:stretch>
            <a:fillRect/>
          </a:stretch>
        </p:blipFill>
        <p:spPr>
          <a:xfrm>
            <a:off x="4568144" y="2678333"/>
            <a:ext cx="4383932" cy="2465962"/>
          </a:xfrm>
          <a:prstGeom prst="rect">
            <a:avLst/>
          </a:prstGeom>
        </p:spPr>
      </p:pic>
    </p:spTree>
    <p:extLst>
      <p:ext uri="{BB962C8B-B14F-4D97-AF65-F5344CB8AC3E}">
        <p14:creationId xmlns:p14="http://schemas.microsoft.com/office/powerpoint/2010/main" val="829908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F7F566-E33B-A4F4-4910-94BD376255C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65DEF822-418B-CA96-C12E-95F4A2A8799C}"/>
              </a:ext>
            </a:extLst>
          </p:cNvPr>
          <p:cNvPicPr>
            <a:picLocks noChangeAspect="1"/>
          </p:cNvPicPr>
          <p:nvPr/>
        </p:nvPicPr>
        <p:blipFill>
          <a:blip r:embed="rId3"/>
          <a:srcRect l="4927"/>
          <a:stretch/>
        </p:blipFill>
        <p:spPr>
          <a:xfrm>
            <a:off x="-4666" y="1588"/>
            <a:ext cx="9214660" cy="5141913"/>
          </a:xfrm>
          <a:prstGeom prst="rect">
            <a:avLst/>
          </a:prstGeom>
        </p:spPr>
      </p:pic>
      <p:sp>
        <p:nvSpPr>
          <p:cNvPr id="71" name="Oval 3">
            <a:extLst>
              <a:ext uri="{FF2B5EF4-FFF2-40B4-BE49-F238E27FC236}">
                <a16:creationId xmlns:a16="http://schemas.microsoft.com/office/drawing/2014/main" id="{875FE4B4-7E2E-227F-4D21-94680356B7D8}"/>
              </a:ext>
            </a:extLst>
          </p:cNvPr>
          <p:cNvSpPr/>
          <p:nvPr/>
        </p:nvSpPr>
        <p:spPr>
          <a:xfrm>
            <a:off x="5823250" y="1816299"/>
            <a:ext cx="1154807" cy="1134116"/>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3524 w 1878518"/>
              <a:gd name="connsiteY0" fmla="*/ 960389 h 1482295"/>
              <a:gd name="connsiteX1" fmla="*/ 456986 w 1878518"/>
              <a:gd name="connsiteY1" fmla="*/ 2231 h 1482295"/>
              <a:gd name="connsiteX2" fmla="*/ 756287 w 1878518"/>
              <a:gd name="connsiteY2" fmla="*/ 724861 h 1482295"/>
              <a:gd name="connsiteX3" fmla="*/ 1215752 w 1878518"/>
              <a:gd name="connsiteY3" fmla="*/ 907048 h 1482295"/>
              <a:gd name="connsiteX4" fmla="*/ 1686807 w 1878518"/>
              <a:gd name="connsiteY4" fmla="*/ 888575 h 1482295"/>
              <a:gd name="connsiteX5" fmla="*/ 1878506 w 1878518"/>
              <a:gd name="connsiteY5" fmla="*/ 1209770 h 1482295"/>
              <a:gd name="connsiteX6" fmla="*/ 1689161 w 1878518"/>
              <a:gd name="connsiteY6" fmla="*/ 1482243 h 1482295"/>
              <a:gd name="connsiteX7" fmla="*/ 716989 w 1878518"/>
              <a:gd name="connsiteY7" fmla="*/ 1230321 h 1482295"/>
              <a:gd name="connsiteX8" fmla="*/ 3524 w 1878518"/>
              <a:gd name="connsiteY8" fmla="*/ 960389 h 1482295"/>
              <a:gd name="connsiteX0" fmla="*/ 15045 w 1890039"/>
              <a:gd name="connsiteY0" fmla="*/ 1001210 h 1523116"/>
              <a:gd name="connsiteX1" fmla="*/ 260055 w 1890039"/>
              <a:gd name="connsiteY1" fmla="*/ 160639 h 1523116"/>
              <a:gd name="connsiteX2" fmla="*/ 468507 w 1890039"/>
              <a:gd name="connsiteY2" fmla="*/ 43052 h 1523116"/>
              <a:gd name="connsiteX3" fmla="*/ 767808 w 1890039"/>
              <a:gd name="connsiteY3" fmla="*/ 765682 h 1523116"/>
              <a:gd name="connsiteX4" fmla="*/ 1227273 w 1890039"/>
              <a:gd name="connsiteY4" fmla="*/ 947869 h 1523116"/>
              <a:gd name="connsiteX5" fmla="*/ 1698328 w 1890039"/>
              <a:gd name="connsiteY5" fmla="*/ 929396 h 1523116"/>
              <a:gd name="connsiteX6" fmla="*/ 1890027 w 1890039"/>
              <a:gd name="connsiteY6" fmla="*/ 1250591 h 1523116"/>
              <a:gd name="connsiteX7" fmla="*/ 1700682 w 1890039"/>
              <a:gd name="connsiteY7" fmla="*/ 1523064 h 1523116"/>
              <a:gd name="connsiteX8" fmla="*/ 728510 w 1890039"/>
              <a:gd name="connsiteY8" fmla="*/ 1271142 h 1523116"/>
              <a:gd name="connsiteX9" fmla="*/ 15045 w 1890039"/>
              <a:gd name="connsiteY9" fmla="*/ 1001210 h 1523116"/>
              <a:gd name="connsiteX0" fmla="*/ 260822 w 1644326"/>
              <a:gd name="connsiteY0" fmla="*/ 715460 h 1523116"/>
              <a:gd name="connsiteX1" fmla="*/ 14342 w 1644326"/>
              <a:gd name="connsiteY1" fmla="*/ 160639 h 1523116"/>
              <a:gd name="connsiteX2" fmla="*/ 222794 w 1644326"/>
              <a:gd name="connsiteY2" fmla="*/ 43052 h 1523116"/>
              <a:gd name="connsiteX3" fmla="*/ 522095 w 1644326"/>
              <a:gd name="connsiteY3" fmla="*/ 765682 h 1523116"/>
              <a:gd name="connsiteX4" fmla="*/ 981560 w 1644326"/>
              <a:gd name="connsiteY4" fmla="*/ 947869 h 1523116"/>
              <a:gd name="connsiteX5" fmla="*/ 1452615 w 1644326"/>
              <a:gd name="connsiteY5" fmla="*/ 929396 h 1523116"/>
              <a:gd name="connsiteX6" fmla="*/ 1644314 w 1644326"/>
              <a:gd name="connsiteY6" fmla="*/ 1250591 h 1523116"/>
              <a:gd name="connsiteX7" fmla="*/ 1454969 w 1644326"/>
              <a:gd name="connsiteY7" fmla="*/ 1523064 h 1523116"/>
              <a:gd name="connsiteX8" fmla="*/ 482797 w 1644326"/>
              <a:gd name="connsiteY8" fmla="*/ 1271142 h 1523116"/>
              <a:gd name="connsiteX9" fmla="*/ 260822 w 1644326"/>
              <a:gd name="connsiteY9" fmla="*/ 715460 h 1523116"/>
              <a:gd name="connsiteX0" fmla="*/ 260822 w 1644326"/>
              <a:gd name="connsiteY0" fmla="*/ 715460 h 1523116"/>
              <a:gd name="connsiteX1" fmla="*/ 14342 w 1644326"/>
              <a:gd name="connsiteY1" fmla="*/ 160639 h 1523116"/>
              <a:gd name="connsiteX2" fmla="*/ 222794 w 1644326"/>
              <a:gd name="connsiteY2" fmla="*/ 43052 h 1523116"/>
              <a:gd name="connsiteX3" fmla="*/ 910715 w 1644326"/>
              <a:gd name="connsiteY3" fmla="*/ 639952 h 1523116"/>
              <a:gd name="connsiteX4" fmla="*/ 981560 w 1644326"/>
              <a:gd name="connsiteY4" fmla="*/ 947869 h 1523116"/>
              <a:gd name="connsiteX5" fmla="*/ 1452615 w 1644326"/>
              <a:gd name="connsiteY5" fmla="*/ 929396 h 1523116"/>
              <a:gd name="connsiteX6" fmla="*/ 1644314 w 1644326"/>
              <a:gd name="connsiteY6" fmla="*/ 1250591 h 1523116"/>
              <a:gd name="connsiteX7" fmla="*/ 1454969 w 1644326"/>
              <a:gd name="connsiteY7" fmla="*/ 1523064 h 1523116"/>
              <a:gd name="connsiteX8" fmla="*/ 482797 w 1644326"/>
              <a:gd name="connsiteY8" fmla="*/ 1271142 h 1523116"/>
              <a:gd name="connsiteX9" fmla="*/ 260822 w 1644326"/>
              <a:gd name="connsiteY9" fmla="*/ 715460 h 1523116"/>
              <a:gd name="connsiteX0" fmla="*/ 261633 w 1645137"/>
              <a:gd name="connsiteY0" fmla="*/ 715460 h 1523112"/>
              <a:gd name="connsiteX1" fmla="*/ 15153 w 1645137"/>
              <a:gd name="connsiteY1" fmla="*/ 160639 h 1523112"/>
              <a:gd name="connsiteX2" fmla="*/ 223605 w 1645137"/>
              <a:gd name="connsiteY2" fmla="*/ 43052 h 1523112"/>
              <a:gd name="connsiteX3" fmla="*/ 911526 w 1645137"/>
              <a:gd name="connsiteY3" fmla="*/ 639952 h 1523112"/>
              <a:gd name="connsiteX4" fmla="*/ 982371 w 1645137"/>
              <a:gd name="connsiteY4" fmla="*/ 947869 h 1523112"/>
              <a:gd name="connsiteX5" fmla="*/ 1453426 w 1645137"/>
              <a:gd name="connsiteY5" fmla="*/ 929396 h 1523112"/>
              <a:gd name="connsiteX6" fmla="*/ 1645125 w 1645137"/>
              <a:gd name="connsiteY6" fmla="*/ 1250591 h 1523112"/>
              <a:gd name="connsiteX7" fmla="*/ 1455780 w 1645137"/>
              <a:gd name="connsiteY7" fmla="*/ 1523064 h 1523112"/>
              <a:gd name="connsiteX8" fmla="*/ 483608 w 1645137"/>
              <a:gd name="connsiteY8" fmla="*/ 1271142 h 1523112"/>
              <a:gd name="connsiteX9" fmla="*/ 586653 w 1645137"/>
              <a:gd name="connsiteY9" fmla="*/ 1040749 h 1523112"/>
              <a:gd name="connsiteX10" fmla="*/ 261633 w 1645137"/>
              <a:gd name="connsiteY10" fmla="*/ 715460 h 1523112"/>
              <a:gd name="connsiteX0" fmla="*/ 294313 w 1643527"/>
              <a:gd name="connsiteY0" fmla="*/ 669740 h 1523112"/>
              <a:gd name="connsiteX1" fmla="*/ 13543 w 1643527"/>
              <a:gd name="connsiteY1" fmla="*/ 160639 h 1523112"/>
              <a:gd name="connsiteX2" fmla="*/ 221995 w 1643527"/>
              <a:gd name="connsiteY2" fmla="*/ 43052 h 1523112"/>
              <a:gd name="connsiteX3" fmla="*/ 909916 w 1643527"/>
              <a:gd name="connsiteY3" fmla="*/ 639952 h 1523112"/>
              <a:gd name="connsiteX4" fmla="*/ 980761 w 1643527"/>
              <a:gd name="connsiteY4" fmla="*/ 947869 h 1523112"/>
              <a:gd name="connsiteX5" fmla="*/ 1451816 w 1643527"/>
              <a:gd name="connsiteY5" fmla="*/ 929396 h 1523112"/>
              <a:gd name="connsiteX6" fmla="*/ 1643515 w 1643527"/>
              <a:gd name="connsiteY6" fmla="*/ 1250591 h 1523112"/>
              <a:gd name="connsiteX7" fmla="*/ 1454170 w 1643527"/>
              <a:gd name="connsiteY7" fmla="*/ 1523064 h 1523112"/>
              <a:gd name="connsiteX8" fmla="*/ 481998 w 1643527"/>
              <a:gd name="connsiteY8" fmla="*/ 1271142 h 1523112"/>
              <a:gd name="connsiteX9" fmla="*/ 585043 w 1643527"/>
              <a:gd name="connsiteY9" fmla="*/ 1040749 h 1523112"/>
              <a:gd name="connsiteX10" fmla="*/ 294313 w 1643527"/>
              <a:gd name="connsiteY10" fmla="*/ 669740 h 1523112"/>
              <a:gd name="connsiteX0" fmla="*/ 315804 w 1665018"/>
              <a:gd name="connsiteY0" fmla="*/ 653679 h 1507051"/>
              <a:gd name="connsiteX1" fmla="*/ 23605 w 1665018"/>
              <a:gd name="connsiteY1" fmla="*/ 441758 h 1507051"/>
              <a:gd name="connsiteX2" fmla="*/ 35034 w 1665018"/>
              <a:gd name="connsiteY2" fmla="*/ 144578 h 1507051"/>
              <a:gd name="connsiteX3" fmla="*/ 243486 w 1665018"/>
              <a:gd name="connsiteY3" fmla="*/ 26991 h 1507051"/>
              <a:gd name="connsiteX4" fmla="*/ 931407 w 1665018"/>
              <a:gd name="connsiteY4" fmla="*/ 623891 h 1507051"/>
              <a:gd name="connsiteX5" fmla="*/ 1002252 w 1665018"/>
              <a:gd name="connsiteY5" fmla="*/ 931808 h 1507051"/>
              <a:gd name="connsiteX6" fmla="*/ 1473307 w 1665018"/>
              <a:gd name="connsiteY6" fmla="*/ 913335 h 1507051"/>
              <a:gd name="connsiteX7" fmla="*/ 1665006 w 1665018"/>
              <a:gd name="connsiteY7" fmla="*/ 1234530 h 1507051"/>
              <a:gd name="connsiteX8" fmla="*/ 1475661 w 1665018"/>
              <a:gd name="connsiteY8" fmla="*/ 1507003 h 1507051"/>
              <a:gd name="connsiteX9" fmla="*/ 503489 w 1665018"/>
              <a:gd name="connsiteY9" fmla="*/ 1255081 h 1507051"/>
              <a:gd name="connsiteX10" fmla="*/ 606534 w 1665018"/>
              <a:gd name="connsiteY10" fmla="*/ 1024688 h 1507051"/>
              <a:gd name="connsiteX11" fmla="*/ 315804 w 1665018"/>
              <a:gd name="connsiteY11" fmla="*/ 653679 h 1507051"/>
              <a:gd name="connsiteX0" fmla="*/ 292944 w 1665018"/>
              <a:gd name="connsiteY0" fmla="*/ 699399 h 1507051"/>
              <a:gd name="connsiteX1" fmla="*/ 23605 w 1665018"/>
              <a:gd name="connsiteY1" fmla="*/ 441758 h 1507051"/>
              <a:gd name="connsiteX2" fmla="*/ 35034 w 1665018"/>
              <a:gd name="connsiteY2" fmla="*/ 144578 h 1507051"/>
              <a:gd name="connsiteX3" fmla="*/ 243486 w 1665018"/>
              <a:gd name="connsiteY3" fmla="*/ 26991 h 1507051"/>
              <a:gd name="connsiteX4" fmla="*/ 931407 w 1665018"/>
              <a:gd name="connsiteY4" fmla="*/ 623891 h 1507051"/>
              <a:gd name="connsiteX5" fmla="*/ 1002252 w 1665018"/>
              <a:gd name="connsiteY5" fmla="*/ 931808 h 1507051"/>
              <a:gd name="connsiteX6" fmla="*/ 1473307 w 1665018"/>
              <a:gd name="connsiteY6" fmla="*/ 913335 h 1507051"/>
              <a:gd name="connsiteX7" fmla="*/ 1665006 w 1665018"/>
              <a:gd name="connsiteY7" fmla="*/ 1234530 h 1507051"/>
              <a:gd name="connsiteX8" fmla="*/ 1475661 w 1665018"/>
              <a:gd name="connsiteY8" fmla="*/ 1507003 h 1507051"/>
              <a:gd name="connsiteX9" fmla="*/ 503489 w 1665018"/>
              <a:gd name="connsiteY9" fmla="*/ 1255081 h 1507051"/>
              <a:gd name="connsiteX10" fmla="*/ 606534 w 1665018"/>
              <a:gd name="connsiteY10" fmla="*/ 1024688 h 1507051"/>
              <a:gd name="connsiteX11" fmla="*/ 292944 w 1665018"/>
              <a:gd name="connsiteY11" fmla="*/ 699399 h 1507051"/>
              <a:gd name="connsiteX0" fmla="*/ 292944 w 1665018"/>
              <a:gd name="connsiteY0" fmla="*/ 699399 h 1507051"/>
              <a:gd name="connsiteX1" fmla="*/ 23605 w 1665018"/>
              <a:gd name="connsiteY1" fmla="*/ 441758 h 1507051"/>
              <a:gd name="connsiteX2" fmla="*/ 35034 w 1665018"/>
              <a:gd name="connsiteY2" fmla="*/ 144578 h 1507051"/>
              <a:gd name="connsiteX3" fmla="*/ 243486 w 1665018"/>
              <a:gd name="connsiteY3" fmla="*/ 26991 h 1507051"/>
              <a:gd name="connsiteX4" fmla="*/ 931407 w 1665018"/>
              <a:gd name="connsiteY4" fmla="*/ 623891 h 1507051"/>
              <a:gd name="connsiteX5" fmla="*/ 1002252 w 1665018"/>
              <a:gd name="connsiteY5" fmla="*/ 931808 h 1507051"/>
              <a:gd name="connsiteX6" fmla="*/ 1473307 w 1665018"/>
              <a:gd name="connsiteY6" fmla="*/ 913335 h 1507051"/>
              <a:gd name="connsiteX7" fmla="*/ 1665006 w 1665018"/>
              <a:gd name="connsiteY7" fmla="*/ 1234530 h 1507051"/>
              <a:gd name="connsiteX8" fmla="*/ 1475661 w 1665018"/>
              <a:gd name="connsiteY8" fmla="*/ 1507003 h 1507051"/>
              <a:gd name="connsiteX9" fmla="*/ 503489 w 1665018"/>
              <a:gd name="connsiteY9" fmla="*/ 1255081 h 1507051"/>
              <a:gd name="connsiteX10" fmla="*/ 549384 w 1665018"/>
              <a:gd name="connsiteY10" fmla="*/ 1013258 h 1507051"/>
              <a:gd name="connsiteX11" fmla="*/ 292944 w 1665018"/>
              <a:gd name="connsiteY11" fmla="*/ 699399 h 1507051"/>
              <a:gd name="connsiteX0" fmla="*/ 292944 w 1665018"/>
              <a:gd name="connsiteY0" fmla="*/ 699399 h 1507051"/>
              <a:gd name="connsiteX1" fmla="*/ 23605 w 1665018"/>
              <a:gd name="connsiteY1" fmla="*/ 441758 h 1507051"/>
              <a:gd name="connsiteX2" fmla="*/ 35034 w 1665018"/>
              <a:gd name="connsiteY2" fmla="*/ 144578 h 1507051"/>
              <a:gd name="connsiteX3" fmla="*/ 243486 w 1665018"/>
              <a:gd name="connsiteY3" fmla="*/ 26991 h 1507051"/>
              <a:gd name="connsiteX4" fmla="*/ 931407 w 1665018"/>
              <a:gd name="connsiteY4" fmla="*/ 623891 h 1507051"/>
              <a:gd name="connsiteX5" fmla="*/ 1127982 w 1665018"/>
              <a:gd name="connsiteY5" fmla="*/ 828938 h 1507051"/>
              <a:gd name="connsiteX6" fmla="*/ 1473307 w 1665018"/>
              <a:gd name="connsiteY6" fmla="*/ 913335 h 1507051"/>
              <a:gd name="connsiteX7" fmla="*/ 1665006 w 1665018"/>
              <a:gd name="connsiteY7" fmla="*/ 1234530 h 1507051"/>
              <a:gd name="connsiteX8" fmla="*/ 1475661 w 1665018"/>
              <a:gd name="connsiteY8" fmla="*/ 1507003 h 1507051"/>
              <a:gd name="connsiteX9" fmla="*/ 503489 w 1665018"/>
              <a:gd name="connsiteY9" fmla="*/ 1255081 h 1507051"/>
              <a:gd name="connsiteX10" fmla="*/ 549384 w 1665018"/>
              <a:gd name="connsiteY10" fmla="*/ 1013258 h 1507051"/>
              <a:gd name="connsiteX11" fmla="*/ 292944 w 1665018"/>
              <a:gd name="connsiteY11" fmla="*/ 699399 h 1507051"/>
              <a:gd name="connsiteX0" fmla="*/ 292944 w 1687091"/>
              <a:gd name="connsiteY0" fmla="*/ 699399 h 1507051"/>
              <a:gd name="connsiteX1" fmla="*/ 23605 w 1687091"/>
              <a:gd name="connsiteY1" fmla="*/ 441758 h 1507051"/>
              <a:gd name="connsiteX2" fmla="*/ 35034 w 1687091"/>
              <a:gd name="connsiteY2" fmla="*/ 144578 h 1507051"/>
              <a:gd name="connsiteX3" fmla="*/ 243486 w 1687091"/>
              <a:gd name="connsiteY3" fmla="*/ 26991 h 1507051"/>
              <a:gd name="connsiteX4" fmla="*/ 931407 w 1687091"/>
              <a:gd name="connsiteY4" fmla="*/ 623891 h 1507051"/>
              <a:gd name="connsiteX5" fmla="*/ 1127982 w 1687091"/>
              <a:gd name="connsiteY5" fmla="*/ 828938 h 1507051"/>
              <a:gd name="connsiteX6" fmla="*/ 1665006 w 1687091"/>
              <a:gd name="connsiteY6" fmla="*/ 1234530 h 1507051"/>
              <a:gd name="connsiteX7" fmla="*/ 1475661 w 1687091"/>
              <a:gd name="connsiteY7" fmla="*/ 1507003 h 1507051"/>
              <a:gd name="connsiteX8" fmla="*/ 503489 w 1687091"/>
              <a:gd name="connsiteY8" fmla="*/ 1255081 h 1507051"/>
              <a:gd name="connsiteX9" fmla="*/ 549384 w 1687091"/>
              <a:gd name="connsiteY9" fmla="*/ 1013258 h 1507051"/>
              <a:gd name="connsiteX10" fmla="*/ 292944 w 1687091"/>
              <a:gd name="connsiteY10" fmla="*/ 699399 h 1507051"/>
              <a:gd name="connsiteX0" fmla="*/ 292944 w 1536782"/>
              <a:gd name="connsiteY0" fmla="*/ 699399 h 1508161"/>
              <a:gd name="connsiteX1" fmla="*/ 23605 w 1536782"/>
              <a:gd name="connsiteY1" fmla="*/ 441758 h 1508161"/>
              <a:gd name="connsiteX2" fmla="*/ 35034 w 1536782"/>
              <a:gd name="connsiteY2" fmla="*/ 144578 h 1508161"/>
              <a:gd name="connsiteX3" fmla="*/ 243486 w 1536782"/>
              <a:gd name="connsiteY3" fmla="*/ 26991 h 1508161"/>
              <a:gd name="connsiteX4" fmla="*/ 931407 w 1536782"/>
              <a:gd name="connsiteY4" fmla="*/ 623891 h 1508161"/>
              <a:gd name="connsiteX5" fmla="*/ 1127982 w 1536782"/>
              <a:gd name="connsiteY5" fmla="*/ 828938 h 1508161"/>
              <a:gd name="connsiteX6" fmla="*/ 1402116 w 1536782"/>
              <a:gd name="connsiteY6" fmla="*/ 1325970 h 1508161"/>
              <a:gd name="connsiteX7" fmla="*/ 1475661 w 1536782"/>
              <a:gd name="connsiteY7" fmla="*/ 1507003 h 1508161"/>
              <a:gd name="connsiteX8" fmla="*/ 503489 w 1536782"/>
              <a:gd name="connsiteY8" fmla="*/ 1255081 h 1508161"/>
              <a:gd name="connsiteX9" fmla="*/ 549384 w 1536782"/>
              <a:gd name="connsiteY9" fmla="*/ 1013258 h 1508161"/>
              <a:gd name="connsiteX10" fmla="*/ 292944 w 1536782"/>
              <a:gd name="connsiteY10" fmla="*/ 699399 h 1508161"/>
              <a:gd name="connsiteX0" fmla="*/ 292944 w 1490504"/>
              <a:gd name="connsiteY0" fmla="*/ 699399 h 1521546"/>
              <a:gd name="connsiteX1" fmla="*/ 23605 w 1490504"/>
              <a:gd name="connsiteY1" fmla="*/ 441758 h 1521546"/>
              <a:gd name="connsiteX2" fmla="*/ 35034 w 1490504"/>
              <a:gd name="connsiteY2" fmla="*/ 144578 h 1521546"/>
              <a:gd name="connsiteX3" fmla="*/ 243486 w 1490504"/>
              <a:gd name="connsiteY3" fmla="*/ 26991 h 1521546"/>
              <a:gd name="connsiteX4" fmla="*/ 931407 w 1490504"/>
              <a:gd name="connsiteY4" fmla="*/ 623891 h 1521546"/>
              <a:gd name="connsiteX5" fmla="*/ 1127982 w 1490504"/>
              <a:gd name="connsiteY5" fmla="*/ 828938 h 1521546"/>
              <a:gd name="connsiteX6" fmla="*/ 1402116 w 1490504"/>
              <a:gd name="connsiteY6" fmla="*/ 1325970 h 1521546"/>
              <a:gd name="connsiteX7" fmla="*/ 1475661 w 1490504"/>
              <a:gd name="connsiteY7" fmla="*/ 1507003 h 1521546"/>
              <a:gd name="connsiteX8" fmla="*/ 1143745 w 1490504"/>
              <a:gd name="connsiteY8" fmla="*/ 1481888 h 1521546"/>
              <a:gd name="connsiteX9" fmla="*/ 503489 w 1490504"/>
              <a:gd name="connsiteY9" fmla="*/ 1255081 h 1521546"/>
              <a:gd name="connsiteX10" fmla="*/ 549384 w 1490504"/>
              <a:gd name="connsiteY10" fmla="*/ 1013258 h 1521546"/>
              <a:gd name="connsiteX11" fmla="*/ 292944 w 1490504"/>
              <a:gd name="connsiteY11" fmla="*/ 699399 h 1521546"/>
              <a:gd name="connsiteX0" fmla="*/ 292944 w 1481557"/>
              <a:gd name="connsiteY0" fmla="*/ 699399 h 1518751"/>
              <a:gd name="connsiteX1" fmla="*/ 23605 w 1481557"/>
              <a:gd name="connsiteY1" fmla="*/ 441758 h 1518751"/>
              <a:gd name="connsiteX2" fmla="*/ 35034 w 1481557"/>
              <a:gd name="connsiteY2" fmla="*/ 144578 h 1518751"/>
              <a:gd name="connsiteX3" fmla="*/ 243486 w 1481557"/>
              <a:gd name="connsiteY3" fmla="*/ 26991 h 1518751"/>
              <a:gd name="connsiteX4" fmla="*/ 931407 w 1481557"/>
              <a:gd name="connsiteY4" fmla="*/ 623891 h 1518751"/>
              <a:gd name="connsiteX5" fmla="*/ 1127982 w 1481557"/>
              <a:gd name="connsiteY5" fmla="*/ 828938 h 1518751"/>
              <a:gd name="connsiteX6" fmla="*/ 1339534 w 1481557"/>
              <a:gd name="connsiteY6" fmla="*/ 1364215 h 1518751"/>
              <a:gd name="connsiteX7" fmla="*/ 1475661 w 1481557"/>
              <a:gd name="connsiteY7" fmla="*/ 1507003 h 1518751"/>
              <a:gd name="connsiteX8" fmla="*/ 1143745 w 1481557"/>
              <a:gd name="connsiteY8" fmla="*/ 1481888 h 1518751"/>
              <a:gd name="connsiteX9" fmla="*/ 503489 w 1481557"/>
              <a:gd name="connsiteY9" fmla="*/ 1255081 h 1518751"/>
              <a:gd name="connsiteX10" fmla="*/ 549384 w 1481557"/>
              <a:gd name="connsiteY10" fmla="*/ 1013258 h 1518751"/>
              <a:gd name="connsiteX11" fmla="*/ 292944 w 1481557"/>
              <a:gd name="connsiteY11" fmla="*/ 699399 h 1518751"/>
              <a:gd name="connsiteX0" fmla="*/ 292944 w 1480638"/>
              <a:gd name="connsiteY0" fmla="*/ 699399 h 1518751"/>
              <a:gd name="connsiteX1" fmla="*/ 23605 w 1480638"/>
              <a:gd name="connsiteY1" fmla="*/ 441758 h 1518751"/>
              <a:gd name="connsiteX2" fmla="*/ 35034 w 1480638"/>
              <a:gd name="connsiteY2" fmla="*/ 144578 h 1518751"/>
              <a:gd name="connsiteX3" fmla="*/ 243486 w 1480638"/>
              <a:gd name="connsiteY3" fmla="*/ 26991 h 1518751"/>
              <a:gd name="connsiteX4" fmla="*/ 931407 w 1480638"/>
              <a:gd name="connsiteY4" fmla="*/ 623891 h 1518751"/>
              <a:gd name="connsiteX5" fmla="*/ 1127982 w 1480638"/>
              <a:gd name="connsiteY5" fmla="*/ 828938 h 1518751"/>
              <a:gd name="connsiteX6" fmla="*/ 1297290 w 1480638"/>
              <a:gd name="connsiteY6" fmla="*/ 1181275 h 1518751"/>
              <a:gd name="connsiteX7" fmla="*/ 1339534 w 1480638"/>
              <a:gd name="connsiteY7" fmla="*/ 1364215 h 1518751"/>
              <a:gd name="connsiteX8" fmla="*/ 1475661 w 1480638"/>
              <a:gd name="connsiteY8" fmla="*/ 1507003 h 1518751"/>
              <a:gd name="connsiteX9" fmla="*/ 1143745 w 1480638"/>
              <a:gd name="connsiteY9" fmla="*/ 1481888 h 1518751"/>
              <a:gd name="connsiteX10" fmla="*/ 503489 w 1480638"/>
              <a:gd name="connsiteY10" fmla="*/ 1255081 h 1518751"/>
              <a:gd name="connsiteX11" fmla="*/ 549384 w 1480638"/>
              <a:gd name="connsiteY11" fmla="*/ 1013258 h 1518751"/>
              <a:gd name="connsiteX12" fmla="*/ 292944 w 1480638"/>
              <a:gd name="connsiteY12" fmla="*/ 699399 h 1518751"/>
              <a:gd name="connsiteX0" fmla="*/ 292944 w 1482050"/>
              <a:gd name="connsiteY0" fmla="*/ 699399 h 1518751"/>
              <a:gd name="connsiteX1" fmla="*/ 23605 w 1482050"/>
              <a:gd name="connsiteY1" fmla="*/ 441758 h 1518751"/>
              <a:gd name="connsiteX2" fmla="*/ 35034 w 1482050"/>
              <a:gd name="connsiteY2" fmla="*/ 144578 h 1518751"/>
              <a:gd name="connsiteX3" fmla="*/ 243486 w 1482050"/>
              <a:gd name="connsiteY3" fmla="*/ 26991 h 1518751"/>
              <a:gd name="connsiteX4" fmla="*/ 931407 w 1482050"/>
              <a:gd name="connsiteY4" fmla="*/ 623891 h 1518751"/>
              <a:gd name="connsiteX5" fmla="*/ 1127982 w 1482050"/>
              <a:gd name="connsiteY5" fmla="*/ 828938 h 1518751"/>
              <a:gd name="connsiteX6" fmla="*/ 1297290 w 1482050"/>
              <a:gd name="connsiteY6" fmla="*/ 1181275 h 1518751"/>
              <a:gd name="connsiteX7" fmla="*/ 1356918 w 1482050"/>
              <a:gd name="connsiteY7" fmla="*/ 1364215 h 1518751"/>
              <a:gd name="connsiteX8" fmla="*/ 1475661 w 1482050"/>
              <a:gd name="connsiteY8" fmla="*/ 1507003 h 1518751"/>
              <a:gd name="connsiteX9" fmla="*/ 1143745 w 1482050"/>
              <a:gd name="connsiteY9" fmla="*/ 1481888 h 1518751"/>
              <a:gd name="connsiteX10" fmla="*/ 503489 w 1482050"/>
              <a:gd name="connsiteY10" fmla="*/ 1255081 h 1518751"/>
              <a:gd name="connsiteX11" fmla="*/ 549384 w 1482050"/>
              <a:gd name="connsiteY11" fmla="*/ 1013258 h 1518751"/>
              <a:gd name="connsiteX12" fmla="*/ 292944 w 1482050"/>
              <a:gd name="connsiteY12" fmla="*/ 699399 h 1518751"/>
              <a:gd name="connsiteX0" fmla="*/ 292944 w 1475708"/>
              <a:gd name="connsiteY0" fmla="*/ 699399 h 1540468"/>
              <a:gd name="connsiteX1" fmla="*/ 23605 w 1475708"/>
              <a:gd name="connsiteY1" fmla="*/ 441758 h 1540468"/>
              <a:gd name="connsiteX2" fmla="*/ 35034 w 1475708"/>
              <a:gd name="connsiteY2" fmla="*/ 144578 h 1540468"/>
              <a:gd name="connsiteX3" fmla="*/ 243486 w 1475708"/>
              <a:gd name="connsiteY3" fmla="*/ 26991 h 1540468"/>
              <a:gd name="connsiteX4" fmla="*/ 931407 w 1475708"/>
              <a:gd name="connsiteY4" fmla="*/ 623891 h 1540468"/>
              <a:gd name="connsiteX5" fmla="*/ 1127982 w 1475708"/>
              <a:gd name="connsiteY5" fmla="*/ 828938 h 1540468"/>
              <a:gd name="connsiteX6" fmla="*/ 1297290 w 1475708"/>
              <a:gd name="connsiteY6" fmla="*/ 1181275 h 1540468"/>
              <a:gd name="connsiteX7" fmla="*/ 1356918 w 1475708"/>
              <a:gd name="connsiteY7" fmla="*/ 1364215 h 1540468"/>
              <a:gd name="connsiteX8" fmla="*/ 1475661 w 1475708"/>
              <a:gd name="connsiteY8" fmla="*/ 1507003 h 1540468"/>
              <a:gd name="connsiteX9" fmla="*/ 1342489 w 1475708"/>
              <a:gd name="connsiteY9" fmla="*/ 1539386 h 1540468"/>
              <a:gd name="connsiteX10" fmla="*/ 1143745 w 1475708"/>
              <a:gd name="connsiteY10" fmla="*/ 1481888 h 1540468"/>
              <a:gd name="connsiteX11" fmla="*/ 503489 w 1475708"/>
              <a:gd name="connsiteY11" fmla="*/ 1255081 h 1540468"/>
              <a:gd name="connsiteX12" fmla="*/ 549384 w 1475708"/>
              <a:gd name="connsiteY12" fmla="*/ 1013258 h 1540468"/>
              <a:gd name="connsiteX13" fmla="*/ 292944 w 1475708"/>
              <a:gd name="connsiteY13" fmla="*/ 699399 h 1540468"/>
              <a:gd name="connsiteX0" fmla="*/ 292944 w 1430555"/>
              <a:gd name="connsiteY0" fmla="*/ 699399 h 1540101"/>
              <a:gd name="connsiteX1" fmla="*/ 23605 w 1430555"/>
              <a:gd name="connsiteY1" fmla="*/ 441758 h 1540101"/>
              <a:gd name="connsiteX2" fmla="*/ 35034 w 1430555"/>
              <a:gd name="connsiteY2" fmla="*/ 144578 h 1540101"/>
              <a:gd name="connsiteX3" fmla="*/ 243486 w 1430555"/>
              <a:gd name="connsiteY3" fmla="*/ 26991 h 1540101"/>
              <a:gd name="connsiteX4" fmla="*/ 931407 w 1430555"/>
              <a:gd name="connsiteY4" fmla="*/ 623891 h 1540101"/>
              <a:gd name="connsiteX5" fmla="*/ 1127982 w 1430555"/>
              <a:gd name="connsiteY5" fmla="*/ 828938 h 1540101"/>
              <a:gd name="connsiteX6" fmla="*/ 1297290 w 1430555"/>
              <a:gd name="connsiteY6" fmla="*/ 1181275 h 1540101"/>
              <a:gd name="connsiteX7" fmla="*/ 1356918 w 1430555"/>
              <a:gd name="connsiteY7" fmla="*/ 1364215 h 1540101"/>
              <a:gd name="connsiteX8" fmla="*/ 1430462 w 1430555"/>
              <a:gd name="connsiteY8" fmla="*/ 1500050 h 1540101"/>
              <a:gd name="connsiteX9" fmla="*/ 1342489 w 1430555"/>
              <a:gd name="connsiteY9" fmla="*/ 1539386 h 1540101"/>
              <a:gd name="connsiteX10" fmla="*/ 1143745 w 1430555"/>
              <a:gd name="connsiteY10" fmla="*/ 1481888 h 1540101"/>
              <a:gd name="connsiteX11" fmla="*/ 503489 w 1430555"/>
              <a:gd name="connsiteY11" fmla="*/ 1255081 h 1540101"/>
              <a:gd name="connsiteX12" fmla="*/ 549384 w 1430555"/>
              <a:gd name="connsiteY12" fmla="*/ 1013258 h 1540101"/>
              <a:gd name="connsiteX13" fmla="*/ 292944 w 1430555"/>
              <a:gd name="connsiteY13" fmla="*/ 699399 h 1540101"/>
              <a:gd name="connsiteX0" fmla="*/ 396838 w 1534449"/>
              <a:gd name="connsiteY0" fmla="*/ 698080 h 1538782"/>
              <a:gd name="connsiteX1" fmla="*/ 127499 w 1534449"/>
              <a:gd name="connsiteY1" fmla="*/ 440439 h 1538782"/>
              <a:gd name="connsiteX2" fmla="*/ 33 w 1534449"/>
              <a:gd name="connsiteY2" fmla="*/ 390721 h 1538782"/>
              <a:gd name="connsiteX3" fmla="*/ 138928 w 1534449"/>
              <a:gd name="connsiteY3" fmla="*/ 143259 h 1538782"/>
              <a:gd name="connsiteX4" fmla="*/ 347380 w 1534449"/>
              <a:gd name="connsiteY4" fmla="*/ 25672 h 1538782"/>
              <a:gd name="connsiteX5" fmla="*/ 1035301 w 1534449"/>
              <a:gd name="connsiteY5" fmla="*/ 622572 h 1538782"/>
              <a:gd name="connsiteX6" fmla="*/ 1231876 w 1534449"/>
              <a:gd name="connsiteY6" fmla="*/ 827619 h 1538782"/>
              <a:gd name="connsiteX7" fmla="*/ 1401184 w 1534449"/>
              <a:gd name="connsiteY7" fmla="*/ 1179956 h 1538782"/>
              <a:gd name="connsiteX8" fmla="*/ 1460812 w 1534449"/>
              <a:gd name="connsiteY8" fmla="*/ 1362896 h 1538782"/>
              <a:gd name="connsiteX9" fmla="*/ 1534356 w 1534449"/>
              <a:gd name="connsiteY9" fmla="*/ 1498731 h 1538782"/>
              <a:gd name="connsiteX10" fmla="*/ 1446383 w 1534449"/>
              <a:gd name="connsiteY10" fmla="*/ 1538067 h 1538782"/>
              <a:gd name="connsiteX11" fmla="*/ 1247639 w 1534449"/>
              <a:gd name="connsiteY11" fmla="*/ 1480569 h 1538782"/>
              <a:gd name="connsiteX12" fmla="*/ 607383 w 1534449"/>
              <a:gd name="connsiteY12" fmla="*/ 1253762 h 1538782"/>
              <a:gd name="connsiteX13" fmla="*/ 653278 w 1534449"/>
              <a:gd name="connsiteY13" fmla="*/ 1011939 h 1538782"/>
              <a:gd name="connsiteX14" fmla="*/ 396838 w 1534449"/>
              <a:gd name="connsiteY14" fmla="*/ 698080 h 1538782"/>
              <a:gd name="connsiteX0" fmla="*/ 396841 w 1534452"/>
              <a:gd name="connsiteY0" fmla="*/ 698080 h 1538782"/>
              <a:gd name="connsiteX1" fmla="*/ 120549 w 1534452"/>
              <a:gd name="connsiteY1" fmla="*/ 450870 h 1538782"/>
              <a:gd name="connsiteX2" fmla="*/ 36 w 1534452"/>
              <a:gd name="connsiteY2" fmla="*/ 390721 h 1538782"/>
              <a:gd name="connsiteX3" fmla="*/ 138931 w 1534452"/>
              <a:gd name="connsiteY3" fmla="*/ 143259 h 1538782"/>
              <a:gd name="connsiteX4" fmla="*/ 347383 w 1534452"/>
              <a:gd name="connsiteY4" fmla="*/ 25672 h 1538782"/>
              <a:gd name="connsiteX5" fmla="*/ 1035304 w 1534452"/>
              <a:gd name="connsiteY5" fmla="*/ 622572 h 1538782"/>
              <a:gd name="connsiteX6" fmla="*/ 1231879 w 1534452"/>
              <a:gd name="connsiteY6" fmla="*/ 827619 h 1538782"/>
              <a:gd name="connsiteX7" fmla="*/ 1401187 w 1534452"/>
              <a:gd name="connsiteY7" fmla="*/ 1179956 h 1538782"/>
              <a:gd name="connsiteX8" fmla="*/ 1460815 w 1534452"/>
              <a:gd name="connsiteY8" fmla="*/ 1362896 h 1538782"/>
              <a:gd name="connsiteX9" fmla="*/ 1534359 w 1534452"/>
              <a:gd name="connsiteY9" fmla="*/ 1498731 h 1538782"/>
              <a:gd name="connsiteX10" fmla="*/ 1446386 w 1534452"/>
              <a:gd name="connsiteY10" fmla="*/ 1538067 h 1538782"/>
              <a:gd name="connsiteX11" fmla="*/ 1247642 w 1534452"/>
              <a:gd name="connsiteY11" fmla="*/ 1480569 h 1538782"/>
              <a:gd name="connsiteX12" fmla="*/ 607386 w 1534452"/>
              <a:gd name="connsiteY12" fmla="*/ 1253762 h 1538782"/>
              <a:gd name="connsiteX13" fmla="*/ 653281 w 1534452"/>
              <a:gd name="connsiteY13" fmla="*/ 1011939 h 1538782"/>
              <a:gd name="connsiteX14" fmla="*/ 396841 w 1534452"/>
              <a:gd name="connsiteY14" fmla="*/ 698080 h 1538782"/>
              <a:gd name="connsiteX0" fmla="*/ 414218 w 1551829"/>
              <a:gd name="connsiteY0" fmla="*/ 698080 h 1538782"/>
              <a:gd name="connsiteX1" fmla="*/ 137926 w 1551829"/>
              <a:gd name="connsiteY1" fmla="*/ 450870 h 1538782"/>
              <a:gd name="connsiteX2" fmla="*/ 29 w 1551829"/>
              <a:gd name="connsiteY2" fmla="*/ 390721 h 1538782"/>
              <a:gd name="connsiteX3" fmla="*/ 156308 w 1551829"/>
              <a:gd name="connsiteY3" fmla="*/ 143259 h 1538782"/>
              <a:gd name="connsiteX4" fmla="*/ 364760 w 1551829"/>
              <a:gd name="connsiteY4" fmla="*/ 25672 h 1538782"/>
              <a:gd name="connsiteX5" fmla="*/ 1052681 w 1551829"/>
              <a:gd name="connsiteY5" fmla="*/ 622572 h 1538782"/>
              <a:gd name="connsiteX6" fmla="*/ 1249256 w 1551829"/>
              <a:gd name="connsiteY6" fmla="*/ 827619 h 1538782"/>
              <a:gd name="connsiteX7" fmla="*/ 1418564 w 1551829"/>
              <a:gd name="connsiteY7" fmla="*/ 1179956 h 1538782"/>
              <a:gd name="connsiteX8" fmla="*/ 1478192 w 1551829"/>
              <a:gd name="connsiteY8" fmla="*/ 1362896 h 1538782"/>
              <a:gd name="connsiteX9" fmla="*/ 1551736 w 1551829"/>
              <a:gd name="connsiteY9" fmla="*/ 1498731 h 1538782"/>
              <a:gd name="connsiteX10" fmla="*/ 1463763 w 1551829"/>
              <a:gd name="connsiteY10" fmla="*/ 1538067 h 1538782"/>
              <a:gd name="connsiteX11" fmla="*/ 1265019 w 1551829"/>
              <a:gd name="connsiteY11" fmla="*/ 1480569 h 1538782"/>
              <a:gd name="connsiteX12" fmla="*/ 624763 w 1551829"/>
              <a:gd name="connsiteY12" fmla="*/ 1253762 h 1538782"/>
              <a:gd name="connsiteX13" fmla="*/ 670658 w 1551829"/>
              <a:gd name="connsiteY13" fmla="*/ 1011939 h 1538782"/>
              <a:gd name="connsiteX14" fmla="*/ 414218 w 1551829"/>
              <a:gd name="connsiteY14" fmla="*/ 698080 h 1538782"/>
              <a:gd name="connsiteX0" fmla="*/ 414247 w 1551858"/>
              <a:gd name="connsiteY0" fmla="*/ 698080 h 1538782"/>
              <a:gd name="connsiteX1" fmla="*/ 137955 w 1551858"/>
              <a:gd name="connsiteY1" fmla="*/ 450870 h 1538782"/>
              <a:gd name="connsiteX2" fmla="*/ 58 w 1551858"/>
              <a:gd name="connsiteY2" fmla="*/ 390721 h 1538782"/>
              <a:gd name="connsiteX3" fmla="*/ 156337 w 1551858"/>
              <a:gd name="connsiteY3" fmla="*/ 143259 h 1538782"/>
              <a:gd name="connsiteX4" fmla="*/ 364789 w 1551858"/>
              <a:gd name="connsiteY4" fmla="*/ 25672 h 1538782"/>
              <a:gd name="connsiteX5" fmla="*/ 1052710 w 1551858"/>
              <a:gd name="connsiteY5" fmla="*/ 622572 h 1538782"/>
              <a:gd name="connsiteX6" fmla="*/ 1249285 w 1551858"/>
              <a:gd name="connsiteY6" fmla="*/ 827619 h 1538782"/>
              <a:gd name="connsiteX7" fmla="*/ 1418593 w 1551858"/>
              <a:gd name="connsiteY7" fmla="*/ 1179956 h 1538782"/>
              <a:gd name="connsiteX8" fmla="*/ 1478221 w 1551858"/>
              <a:gd name="connsiteY8" fmla="*/ 1362896 h 1538782"/>
              <a:gd name="connsiteX9" fmla="*/ 1551765 w 1551858"/>
              <a:gd name="connsiteY9" fmla="*/ 1498731 h 1538782"/>
              <a:gd name="connsiteX10" fmla="*/ 1463792 w 1551858"/>
              <a:gd name="connsiteY10" fmla="*/ 1538067 h 1538782"/>
              <a:gd name="connsiteX11" fmla="*/ 1265048 w 1551858"/>
              <a:gd name="connsiteY11" fmla="*/ 1480569 h 1538782"/>
              <a:gd name="connsiteX12" fmla="*/ 624792 w 1551858"/>
              <a:gd name="connsiteY12" fmla="*/ 1253762 h 1538782"/>
              <a:gd name="connsiteX13" fmla="*/ 670687 w 1551858"/>
              <a:gd name="connsiteY13" fmla="*/ 1011939 h 1538782"/>
              <a:gd name="connsiteX14" fmla="*/ 414247 w 1551858"/>
              <a:gd name="connsiteY14" fmla="*/ 698080 h 1538782"/>
              <a:gd name="connsiteX0" fmla="*/ 414247 w 1551858"/>
              <a:gd name="connsiteY0" fmla="*/ 698080 h 1538782"/>
              <a:gd name="connsiteX1" fmla="*/ 137955 w 1551858"/>
              <a:gd name="connsiteY1" fmla="*/ 450870 h 1538782"/>
              <a:gd name="connsiteX2" fmla="*/ 58 w 1551858"/>
              <a:gd name="connsiteY2" fmla="*/ 390721 h 1538782"/>
              <a:gd name="connsiteX3" fmla="*/ 156337 w 1551858"/>
              <a:gd name="connsiteY3" fmla="*/ 143259 h 1538782"/>
              <a:gd name="connsiteX4" fmla="*/ 364789 w 1551858"/>
              <a:gd name="connsiteY4" fmla="*/ 25672 h 1538782"/>
              <a:gd name="connsiteX5" fmla="*/ 1052710 w 1551858"/>
              <a:gd name="connsiteY5" fmla="*/ 622572 h 1538782"/>
              <a:gd name="connsiteX6" fmla="*/ 1249285 w 1551858"/>
              <a:gd name="connsiteY6" fmla="*/ 827619 h 1538782"/>
              <a:gd name="connsiteX7" fmla="*/ 1418593 w 1551858"/>
              <a:gd name="connsiteY7" fmla="*/ 1179956 h 1538782"/>
              <a:gd name="connsiteX8" fmla="*/ 1478221 w 1551858"/>
              <a:gd name="connsiteY8" fmla="*/ 1362896 h 1538782"/>
              <a:gd name="connsiteX9" fmla="*/ 1551765 w 1551858"/>
              <a:gd name="connsiteY9" fmla="*/ 1498731 h 1538782"/>
              <a:gd name="connsiteX10" fmla="*/ 1463792 w 1551858"/>
              <a:gd name="connsiteY10" fmla="*/ 1538067 h 1538782"/>
              <a:gd name="connsiteX11" fmla="*/ 1265048 w 1551858"/>
              <a:gd name="connsiteY11" fmla="*/ 1480569 h 1538782"/>
              <a:gd name="connsiteX12" fmla="*/ 624792 w 1551858"/>
              <a:gd name="connsiteY12" fmla="*/ 1253762 h 1538782"/>
              <a:gd name="connsiteX13" fmla="*/ 670687 w 1551858"/>
              <a:gd name="connsiteY13" fmla="*/ 1011939 h 1538782"/>
              <a:gd name="connsiteX14" fmla="*/ 414247 w 1551858"/>
              <a:gd name="connsiteY14" fmla="*/ 698080 h 1538782"/>
              <a:gd name="connsiteX0" fmla="*/ 414247 w 1551858"/>
              <a:gd name="connsiteY0" fmla="*/ 705643 h 1546345"/>
              <a:gd name="connsiteX1" fmla="*/ 137955 w 1551858"/>
              <a:gd name="connsiteY1" fmla="*/ 458433 h 1546345"/>
              <a:gd name="connsiteX2" fmla="*/ 58 w 1551858"/>
              <a:gd name="connsiteY2" fmla="*/ 398284 h 1546345"/>
              <a:gd name="connsiteX3" fmla="*/ 156337 w 1551858"/>
              <a:gd name="connsiteY3" fmla="*/ 150822 h 1546345"/>
              <a:gd name="connsiteX4" fmla="*/ 55687 w 1551858"/>
              <a:gd name="connsiteY4" fmla="*/ 85370 h 1546345"/>
              <a:gd name="connsiteX5" fmla="*/ 364789 w 1551858"/>
              <a:gd name="connsiteY5" fmla="*/ 33235 h 1546345"/>
              <a:gd name="connsiteX6" fmla="*/ 1052710 w 1551858"/>
              <a:gd name="connsiteY6" fmla="*/ 630135 h 1546345"/>
              <a:gd name="connsiteX7" fmla="*/ 1249285 w 1551858"/>
              <a:gd name="connsiteY7" fmla="*/ 835182 h 1546345"/>
              <a:gd name="connsiteX8" fmla="*/ 1418593 w 1551858"/>
              <a:gd name="connsiteY8" fmla="*/ 1187519 h 1546345"/>
              <a:gd name="connsiteX9" fmla="*/ 1478221 w 1551858"/>
              <a:gd name="connsiteY9" fmla="*/ 1370459 h 1546345"/>
              <a:gd name="connsiteX10" fmla="*/ 1551765 w 1551858"/>
              <a:gd name="connsiteY10" fmla="*/ 1506294 h 1546345"/>
              <a:gd name="connsiteX11" fmla="*/ 1463792 w 1551858"/>
              <a:gd name="connsiteY11" fmla="*/ 1545630 h 1546345"/>
              <a:gd name="connsiteX12" fmla="*/ 1265048 w 1551858"/>
              <a:gd name="connsiteY12" fmla="*/ 1488132 h 1546345"/>
              <a:gd name="connsiteX13" fmla="*/ 624792 w 1551858"/>
              <a:gd name="connsiteY13" fmla="*/ 1261325 h 1546345"/>
              <a:gd name="connsiteX14" fmla="*/ 670687 w 1551858"/>
              <a:gd name="connsiteY14" fmla="*/ 1019502 h 1546345"/>
              <a:gd name="connsiteX15" fmla="*/ 414247 w 1551858"/>
              <a:gd name="connsiteY15" fmla="*/ 705643 h 1546345"/>
              <a:gd name="connsiteX0" fmla="*/ 414247 w 1551858"/>
              <a:gd name="connsiteY0" fmla="*/ 705643 h 1546345"/>
              <a:gd name="connsiteX1" fmla="*/ 137955 w 1551858"/>
              <a:gd name="connsiteY1" fmla="*/ 458433 h 1546345"/>
              <a:gd name="connsiteX2" fmla="*/ 58 w 1551858"/>
              <a:gd name="connsiteY2" fmla="*/ 398284 h 1546345"/>
              <a:gd name="connsiteX3" fmla="*/ 104185 w 1551858"/>
              <a:gd name="connsiteY3" fmla="*/ 213405 h 1546345"/>
              <a:gd name="connsiteX4" fmla="*/ 55687 w 1551858"/>
              <a:gd name="connsiteY4" fmla="*/ 85370 h 1546345"/>
              <a:gd name="connsiteX5" fmla="*/ 364789 w 1551858"/>
              <a:gd name="connsiteY5" fmla="*/ 33235 h 1546345"/>
              <a:gd name="connsiteX6" fmla="*/ 1052710 w 1551858"/>
              <a:gd name="connsiteY6" fmla="*/ 630135 h 1546345"/>
              <a:gd name="connsiteX7" fmla="*/ 1249285 w 1551858"/>
              <a:gd name="connsiteY7" fmla="*/ 835182 h 1546345"/>
              <a:gd name="connsiteX8" fmla="*/ 1418593 w 1551858"/>
              <a:gd name="connsiteY8" fmla="*/ 1187519 h 1546345"/>
              <a:gd name="connsiteX9" fmla="*/ 1478221 w 1551858"/>
              <a:gd name="connsiteY9" fmla="*/ 1370459 h 1546345"/>
              <a:gd name="connsiteX10" fmla="*/ 1551765 w 1551858"/>
              <a:gd name="connsiteY10" fmla="*/ 1506294 h 1546345"/>
              <a:gd name="connsiteX11" fmla="*/ 1463792 w 1551858"/>
              <a:gd name="connsiteY11" fmla="*/ 1545630 h 1546345"/>
              <a:gd name="connsiteX12" fmla="*/ 1265048 w 1551858"/>
              <a:gd name="connsiteY12" fmla="*/ 1488132 h 1546345"/>
              <a:gd name="connsiteX13" fmla="*/ 624792 w 1551858"/>
              <a:gd name="connsiteY13" fmla="*/ 1261325 h 1546345"/>
              <a:gd name="connsiteX14" fmla="*/ 670687 w 1551858"/>
              <a:gd name="connsiteY14" fmla="*/ 1019502 h 1546345"/>
              <a:gd name="connsiteX15" fmla="*/ 414247 w 1551858"/>
              <a:gd name="connsiteY15" fmla="*/ 705643 h 1546345"/>
              <a:gd name="connsiteX0" fmla="*/ 414247 w 1551858"/>
              <a:gd name="connsiteY0" fmla="*/ 705643 h 1546345"/>
              <a:gd name="connsiteX1" fmla="*/ 137955 w 1551858"/>
              <a:gd name="connsiteY1" fmla="*/ 458433 h 1546345"/>
              <a:gd name="connsiteX2" fmla="*/ 58 w 1551858"/>
              <a:gd name="connsiteY2" fmla="*/ 398284 h 1546345"/>
              <a:gd name="connsiteX3" fmla="*/ 104185 w 1551858"/>
              <a:gd name="connsiteY3" fmla="*/ 213405 h 1546345"/>
              <a:gd name="connsiteX4" fmla="*/ 55687 w 1551858"/>
              <a:gd name="connsiteY4" fmla="*/ 85370 h 1546345"/>
              <a:gd name="connsiteX5" fmla="*/ 392603 w 1551858"/>
              <a:gd name="connsiteY5" fmla="*/ 33235 h 1546345"/>
              <a:gd name="connsiteX6" fmla="*/ 1052710 w 1551858"/>
              <a:gd name="connsiteY6" fmla="*/ 630135 h 1546345"/>
              <a:gd name="connsiteX7" fmla="*/ 1249285 w 1551858"/>
              <a:gd name="connsiteY7" fmla="*/ 835182 h 1546345"/>
              <a:gd name="connsiteX8" fmla="*/ 1418593 w 1551858"/>
              <a:gd name="connsiteY8" fmla="*/ 1187519 h 1546345"/>
              <a:gd name="connsiteX9" fmla="*/ 1478221 w 1551858"/>
              <a:gd name="connsiteY9" fmla="*/ 1370459 h 1546345"/>
              <a:gd name="connsiteX10" fmla="*/ 1551765 w 1551858"/>
              <a:gd name="connsiteY10" fmla="*/ 1506294 h 1546345"/>
              <a:gd name="connsiteX11" fmla="*/ 1463792 w 1551858"/>
              <a:gd name="connsiteY11" fmla="*/ 1545630 h 1546345"/>
              <a:gd name="connsiteX12" fmla="*/ 1265048 w 1551858"/>
              <a:gd name="connsiteY12" fmla="*/ 1488132 h 1546345"/>
              <a:gd name="connsiteX13" fmla="*/ 624792 w 1551858"/>
              <a:gd name="connsiteY13" fmla="*/ 1261325 h 1546345"/>
              <a:gd name="connsiteX14" fmla="*/ 670687 w 1551858"/>
              <a:gd name="connsiteY14" fmla="*/ 1019502 h 1546345"/>
              <a:gd name="connsiteX15" fmla="*/ 414247 w 1551858"/>
              <a:gd name="connsiteY15" fmla="*/ 705643 h 1546345"/>
              <a:gd name="connsiteX0" fmla="*/ 414247 w 1551858"/>
              <a:gd name="connsiteY0" fmla="*/ 705643 h 1546345"/>
              <a:gd name="connsiteX1" fmla="*/ 137955 w 1551858"/>
              <a:gd name="connsiteY1" fmla="*/ 458433 h 1546345"/>
              <a:gd name="connsiteX2" fmla="*/ 58 w 1551858"/>
              <a:gd name="connsiteY2" fmla="*/ 398284 h 1546345"/>
              <a:gd name="connsiteX3" fmla="*/ 104185 w 1551858"/>
              <a:gd name="connsiteY3" fmla="*/ 213405 h 1546345"/>
              <a:gd name="connsiteX4" fmla="*/ 55687 w 1551858"/>
              <a:gd name="connsiteY4" fmla="*/ 85370 h 1546345"/>
              <a:gd name="connsiteX5" fmla="*/ 392603 w 1551858"/>
              <a:gd name="connsiteY5" fmla="*/ 33235 h 1546345"/>
              <a:gd name="connsiteX6" fmla="*/ 1052710 w 1551858"/>
              <a:gd name="connsiteY6" fmla="*/ 630135 h 1546345"/>
              <a:gd name="connsiteX7" fmla="*/ 1249285 w 1551858"/>
              <a:gd name="connsiteY7" fmla="*/ 835182 h 1546345"/>
              <a:gd name="connsiteX8" fmla="*/ 1418593 w 1551858"/>
              <a:gd name="connsiteY8" fmla="*/ 1187519 h 1546345"/>
              <a:gd name="connsiteX9" fmla="*/ 1478221 w 1551858"/>
              <a:gd name="connsiteY9" fmla="*/ 1370459 h 1546345"/>
              <a:gd name="connsiteX10" fmla="*/ 1551765 w 1551858"/>
              <a:gd name="connsiteY10" fmla="*/ 1506294 h 1546345"/>
              <a:gd name="connsiteX11" fmla="*/ 1463792 w 1551858"/>
              <a:gd name="connsiteY11" fmla="*/ 1545630 h 1546345"/>
              <a:gd name="connsiteX12" fmla="*/ 1265048 w 1551858"/>
              <a:gd name="connsiteY12" fmla="*/ 1488132 h 1546345"/>
              <a:gd name="connsiteX13" fmla="*/ 624792 w 1551858"/>
              <a:gd name="connsiteY13" fmla="*/ 1261325 h 1546345"/>
              <a:gd name="connsiteX14" fmla="*/ 670687 w 1551858"/>
              <a:gd name="connsiteY14" fmla="*/ 1019502 h 1546345"/>
              <a:gd name="connsiteX15" fmla="*/ 414247 w 1551858"/>
              <a:gd name="connsiteY15" fmla="*/ 705643 h 1546345"/>
              <a:gd name="connsiteX0" fmla="*/ 414247 w 1551858"/>
              <a:gd name="connsiteY0" fmla="*/ 672408 h 1513110"/>
              <a:gd name="connsiteX1" fmla="*/ 137955 w 1551858"/>
              <a:gd name="connsiteY1" fmla="*/ 425198 h 1513110"/>
              <a:gd name="connsiteX2" fmla="*/ 58 w 1551858"/>
              <a:gd name="connsiteY2" fmla="*/ 365049 h 1513110"/>
              <a:gd name="connsiteX3" fmla="*/ 104185 w 1551858"/>
              <a:gd name="connsiteY3" fmla="*/ 180170 h 1513110"/>
              <a:gd name="connsiteX4" fmla="*/ 55687 w 1551858"/>
              <a:gd name="connsiteY4" fmla="*/ 52135 h 1513110"/>
              <a:gd name="connsiteX5" fmla="*/ 392603 w 1551858"/>
              <a:gd name="connsiteY5" fmla="*/ 0 h 1513110"/>
              <a:gd name="connsiteX6" fmla="*/ 1052710 w 1551858"/>
              <a:gd name="connsiteY6" fmla="*/ 596900 h 1513110"/>
              <a:gd name="connsiteX7" fmla="*/ 1249285 w 1551858"/>
              <a:gd name="connsiteY7" fmla="*/ 801947 h 1513110"/>
              <a:gd name="connsiteX8" fmla="*/ 1418593 w 1551858"/>
              <a:gd name="connsiteY8" fmla="*/ 1154284 h 1513110"/>
              <a:gd name="connsiteX9" fmla="*/ 1478221 w 1551858"/>
              <a:gd name="connsiteY9" fmla="*/ 1337224 h 1513110"/>
              <a:gd name="connsiteX10" fmla="*/ 1551765 w 1551858"/>
              <a:gd name="connsiteY10" fmla="*/ 1473059 h 1513110"/>
              <a:gd name="connsiteX11" fmla="*/ 1463792 w 1551858"/>
              <a:gd name="connsiteY11" fmla="*/ 1512395 h 1513110"/>
              <a:gd name="connsiteX12" fmla="*/ 1265048 w 1551858"/>
              <a:gd name="connsiteY12" fmla="*/ 1454897 h 1513110"/>
              <a:gd name="connsiteX13" fmla="*/ 624792 w 1551858"/>
              <a:gd name="connsiteY13" fmla="*/ 1228090 h 1513110"/>
              <a:gd name="connsiteX14" fmla="*/ 670687 w 1551858"/>
              <a:gd name="connsiteY14" fmla="*/ 986267 h 1513110"/>
              <a:gd name="connsiteX15" fmla="*/ 414247 w 1551858"/>
              <a:gd name="connsiteY15" fmla="*/ 672408 h 1513110"/>
              <a:gd name="connsiteX0" fmla="*/ 414247 w 1551858"/>
              <a:gd name="connsiteY0" fmla="*/ 687536 h 1528238"/>
              <a:gd name="connsiteX1" fmla="*/ 137955 w 1551858"/>
              <a:gd name="connsiteY1" fmla="*/ 440326 h 1528238"/>
              <a:gd name="connsiteX2" fmla="*/ 58 w 1551858"/>
              <a:gd name="connsiteY2" fmla="*/ 380177 h 1528238"/>
              <a:gd name="connsiteX3" fmla="*/ 104185 w 1551858"/>
              <a:gd name="connsiteY3" fmla="*/ 195298 h 1528238"/>
              <a:gd name="connsiteX4" fmla="*/ 392603 w 1551858"/>
              <a:gd name="connsiteY4" fmla="*/ 15128 h 1528238"/>
              <a:gd name="connsiteX5" fmla="*/ 1052710 w 1551858"/>
              <a:gd name="connsiteY5" fmla="*/ 612028 h 1528238"/>
              <a:gd name="connsiteX6" fmla="*/ 1249285 w 1551858"/>
              <a:gd name="connsiteY6" fmla="*/ 817075 h 1528238"/>
              <a:gd name="connsiteX7" fmla="*/ 1418593 w 1551858"/>
              <a:gd name="connsiteY7" fmla="*/ 1169412 h 1528238"/>
              <a:gd name="connsiteX8" fmla="*/ 1478221 w 1551858"/>
              <a:gd name="connsiteY8" fmla="*/ 1352352 h 1528238"/>
              <a:gd name="connsiteX9" fmla="*/ 1551765 w 1551858"/>
              <a:gd name="connsiteY9" fmla="*/ 1488187 h 1528238"/>
              <a:gd name="connsiteX10" fmla="*/ 1463792 w 1551858"/>
              <a:gd name="connsiteY10" fmla="*/ 1527523 h 1528238"/>
              <a:gd name="connsiteX11" fmla="*/ 1265048 w 1551858"/>
              <a:gd name="connsiteY11" fmla="*/ 1470025 h 1528238"/>
              <a:gd name="connsiteX12" fmla="*/ 624792 w 1551858"/>
              <a:gd name="connsiteY12" fmla="*/ 1243218 h 1528238"/>
              <a:gd name="connsiteX13" fmla="*/ 670687 w 1551858"/>
              <a:gd name="connsiteY13" fmla="*/ 1001395 h 1528238"/>
              <a:gd name="connsiteX14" fmla="*/ 414247 w 1551858"/>
              <a:gd name="connsiteY14" fmla="*/ 687536 h 1528238"/>
              <a:gd name="connsiteX0" fmla="*/ 427750 w 1565361"/>
              <a:gd name="connsiteY0" fmla="*/ 497790 h 1338492"/>
              <a:gd name="connsiteX1" fmla="*/ 151458 w 1565361"/>
              <a:gd name="connsiteY1" fmla="*/ 250580 h 1338492"/>
              <a:gd name="connsiteX2" fmla="*/ 13561 w 1565361"/>
              <a:gd name="connsiteY2" fmla="*/ 190431 h 1338492"/>
              <a:gd name="connsiteX3" fmla="*/ 117688 w 1565361"/>
              <a:gd name="connsiteY3" fmla="*/ 5552 h 1338492"/>
              <a:gd name="connsiteX4" fmla="*/ 1066213 w 1565361"/>
              <a:gd name="connsiteY4" fmla="*/ 422282 h 1338492"/>
              <a:gd name="connsiteX5" fmla="*/ 1262788 w 1565361"/>
              <a:gd name="connsiteY5" fmla="*/ 627329 h 1338492"/>
              <a:gd name="connsiteX6" fmla="*/ 1432096 w 1565361"/>
              <a:gd name="connsiteY6" fmla="*/ 979666 h 1338492"/>
              <a:gd name="connsiteX7" fmla="*/ 1491724 w 1565361"/>
              <a:gd name="connsiteY7" fmla="*/ 1162606 h 1338492"/>
              <a:gd name="connsiteX8" fmla="*/ 1565268 w 1565361"/>
              <a:gd name="connsiteY8" fmla="*/ 1298441 h 1338492"/>
              <a:gd name="connsiteX9" fmla="*/ 1477295 w 1565361"/>
              <a:gd name="connsiteY9" fmla="*/ 1337777 h 1338492"/>
              <a:gd name="connsiteX10" fmla="*/ 1278551 w 1565361"/>
              <a:gd name="connsiteY10" fmla="*/ 1280279 h 1338492"/>
              <a:gd name="connsiteX11" fmla="*/ 638295 w 1565361"/>
              <a:gd name="connsiteY11" fmla="*/ 1053472 h 1338492"/>
              <a:gd name="connsiteX12" fmla="*/ 684190 w 1565361"/>
              <a:gd name="connsiteY12" fmla="*/ 811649 h 1338492"/>
              <a:gd name="connsiteX13" fmla="*/ 427750 w 1565361"/>
              <a:gd name="connsiteY13" fmla="*/ 497790 h 1338492"/>
              <a:gd name="connsiteX0" fmla="*/ 442737 w 1580348"/>
              <a:gd name="connsiteY0" fmla="*/ 462040 h 1302742"/>
              <a:gd name="connsiteX1" fmla="*/ 166445 w 1580348"/>
              <a:gd name="connsiteY1" fmla="*/ 214830 h 1302742"/>
              <a:gd name="connsiteX2" fmla="*/ 28548 w 1580348"/>
              <a:gd name="connsiteY2" fmla="*/ 154681 h 1302742"/>
              <a:gd name="connsiteX3" fmla="*/ 686415 w 1580348"/>
              <a:gd name="connsiteY3" fmla="*/ 6232 h 1302742"/>
              <a:gd name="connsiteX4" fmla="*/ 1081200 w 1580348"/>
              <a:gd name="connsiteY4" fmla="*/ 386532 h 1302742"/>
              <a:gd name="connsiteX5" fmla="*/ 1277775 w 1580348"/>
              <a:gd name="connsiteY5" fmla="*/ 591579 h 1302742"/>
              <a:gd name="connsiteX6" fmla="*/ 1447083 w 1580348"/>
              <a:gd name="connsiteY6" fmla="*/ 943916 h 1302742"/>
              <a:gd name="connsiteX7" fmla="*/ 1506711 w 1580348"/>
              <a:gd name="connsiteY7" fmla="*/ 1126856 h 1302742"/>
              <a:gd name="connsiteX8" fmla="*/ 1580255 w 1580348"/>
              <a:gd name="connsiteY8" fmla="*/ 1262691 h 1302742"/>
              <a:gd name="connsiteX9" fmla="*/ 1492282 w 1580348"/>
              <a:gd name="connsiteY9" fmla="*/ 1302027 h 1302742"/>
              <a:gd name="connsiteX10" fmla="*/ 1293538 w 1580348"/>
              <a:gd name="connsiteY10" fmla="*/ 1244529 h 1302742"/>
              <a:gd name="connsiteX11" fmla="*/ 653282 w 1580348"/>
              <a:gd name="connsiteY11" fmla="*/ 1017722 h 1302742"/>
              <a:gd name="connsiteX12" fmla="*/ 699177 w 1580348"/>
              <a:gd name="connsiteY12" fmla="*/ 775899 h 1302742"/>
              <a:gd name="connsiteX13" fmla="*/ 442737 w 1580348"/>
              <a:gd name="connsiteY13" fmla="*/ 462040 h 1302742"/>
              <a:gd name="connsiteX0" fmla="*/ 276292 w 1413903"/>
              <a:gd name="connsiteY0" fmla="*/ 459172 h 1299874"/>
              <a:gd name="connsiteX1" fmla="*/ 0 w 1413903"/>
              <a:gd name="connsiteY1" fmla="*/ 211962 h 1299874"/>
              <a:gd name="connsiteX2" fmla="*/ 519970 w 1413903"/>
              <a:gd name="connsiteY2" fmla="*/ 3364 h 1299874"/>
              <a:gd name="connsiteX3" fmla="*/ 914755 w 1413903"/>
              <a:gd name="connsiteY3" fmla="*/ 383664 h 1299874"/>
              <a:gd name="connsiteX4" fmla="*/ 1111330 w 1413903"/>
              <a:gd name="connsiteY4" fmla="*/ 588711 h 1299874"/>
              <a:gd name="connsiteX5" fmla="*/ 1280638 w 1413903"/>
              <a:gd name="connsiteY5" fmla="*/ 941048 h 1299874"/>
              <a:gd name="connsiteX6" fmla="*/ 1340266 w 1413903"/>
              <a:gd name="connsiteY6" fmla="*/ 1123988 h 1299874"/>
              <a:gd name="connsiteX7" fmla="*/ 1413810 w 1413903"/>
              <a:gd name="connsiteY7" fmla="*/ 1259823 h 1299874"/>
              <a:gd name="connsiteX8" fmla="*/ 1325837 w 1413903"/>
              <a:gd name="connsiteY8" fmla="*/ 1299159 h 1299874"/>
              <a:gd name="connsiteX9" fmla="*/ 1127093 w 1413903"/>
              <a:gd name="connsiteY9" fmla="*/ 1241661 h 1299874"/>
              <a:gd name="connsiteX10" fmla="*/ 486837 w 1413903"/>
              <a:gd name="connsiteY10" fmla="*/ 1014854 h 1299874"/>
              <a:gd name="connsiteX11" fmla="*/ 532732 w 1413903"/>
              <a:gd name="connsiteY11" fmla="*/ 773031 h 1299874"/>
              <a:gd name="connsiteX12" fmla="*/ 276292 w 1413903"/>
              <a:gd name="connsiteY12" fmla="*/ 459172 h 1299874"/>
              <a:gd name="connsiteX0" fmla="*/ 258076 w 1395687"/>
              <a:gd name="connsiteY0" fmla="*/ 458987 h 1299689"/>
              <a:gd name="connsiteX1" fmla="*/ 0 w 1395687"/>
              <a:gd name="connsiteY1" fmla="*/ 215420 h 1299689"/>
              <a:gd name="connsiteX2" fmla="*/ 501754 w 1395687"/>
              <a:gd name="connsiteY2" fmla="*/ 3179 h 1299689"/>
              <a:gd name="connsiteX3" fmla="*/ 896539 w 1395687"/>
              <a:gd name="connsiteY3" fmla="*/ 383479 h 1299689"/>
              <a:gd name="connsiteX4" fmla="*/ 1093114 w 1395687"/>
              <a:gd name="connsiteY4" fmla="*/ 588526 h 1299689"/>
              <a:gd name="connsiteX5" fmla="*/ 1262422 w 1395687"/>
              <a:gd name="connsiteY5" fmla="*/ 940863 h 1299689"/>
              <a:gd name="connsiteX6" fmla="*/ 1322050 w 1395687"/>
              <a:gd name="connsiteY6" fmla="*/ 1123803 h 1299689"/>
              <a:gd name="connsiteX7" fmla="*/ 1395594 w 1395687"/>
              <a:gd name="connsiteY7" fmla="*/ 1259638 h 1299689"/>
              <a:gd name="connsiteX8" fmla="*/ 1307621 w 1395687"/>
              <a:gd name="connsiteY8" fmla="*/ 1298974 h 1299689"/>
              <a:gd name="connsiteX9" fmla="*/ 1108877 w 1395687"/>
              <a:gd name="connsiteY9" fmla="*/ 1241476 h 1299689"/>
              <a:gd name="connsiteX10" fmla="*/ 468621 w 1395687"/>
              <a:gd name="connsiteY10" fmla="*/ 1014669 h 1299689"/>
              <a:gd name="connsiteX11" fmla="*/ 514516 w 1395687"/>
              <a:gd name="connsiteY11" fmla="*/ 772846 h 1299689"/>
              <a:gd name="connsiteX12" fmla="*/ 258076 w 1395687"/>
              <a:gd name="connsiteY12" fmla="*/ 458987 h 1299689"/>
              <a:gd name="connsiteX0" fmla="*/ 258371 w 1395982"/>
              <a:gd name="connsiteY0" fmla="*/ 462795 h 1303497"/>
              <a:gd name="connsiteX1" fmla="*/ 295 w 1395982"/>
              <a:gd name="connsiteY1" fmla="*/ 219228 h 1303497"/>
              <a:gd name="connsiteX2" fmla="*/ 251288 w 1395982"/>
              <a:gd name="connsiteY2" fmla="*/ 146500 h 1303497"/>
              <a:gd name="connsiteX3" fmla="*/ 502049 w 1395982"/>
              <a:gd name="connsiteY3" fmla="*/ 6987 h 1303497"/>
              <a:gd name="connsiteX4" fmla="*/ 896834 w 1395982"/>
              <a:gd name="connsiteY4" fmla="*/ 387287 h 1303497"/>
              <a:gd name="connsiteX5" fmla="*/ 1093409 w 1395982"/>
              <a:gd name="connsiteY5" fmla="*/ 592334 h 1303497"/>
              <a:gd name="connsiteX6" fmla="*/ 1262717 w 1395982"/>
              <a:gd name="connsiteY6" fmla="*/ 944671 h 1303497"/>
              <a:gd name="connsiteX7" fmla="*/ 1322345 w 1395982"/>
              <a:gd name="connsiteY7" fmla="*/ 1127611 h 1303497"/>
              <a:gd name="connsiteX8" fmla="*/ 1395889 w 1395982"/>
              <a:gd name="connsiteY8" fmla="*/ 1263446 h 1303497"/>
              <a:gd name="connsiteX9" fmla="*/ 1307916 w 1395982"/>
              <a:gd name="connsiteY9" fmla="*/ 1302782 h 1303497"/>
              <a:gd name="connsiteX10" fmla="*/ 1109172 w 1395982"/>
              <a:gd name="connsiteY10" fmla="*/ 1245284 h 1303497"/>
              <a:gd name="connsiteX11" fmla="*/ 468916 w 1395982"/>
              <a:gd name="connsiteY11" fmla="*/ 1018477 h 1303497"/>
              <a:gd name="connsiteX12" fmla="*/ 514811 w 1395982"/>
              <a:gd name="connsiteY12" fmla="*/ 776654 h 1303497"/>
              <a:gd name="connsiteX13" fmla="*/ 258371 w 1395982"/>
              <a:gd name="connsiteY13" fmla="*/ 462795 h 1303497"/>
              <a:gd name="connsiteX0" fmla="*/ 258371 w 1395982"/>
              <a:gd name="connsiteY0" fmla="*/ 462795 h 1303497"/>
              <a:gd name="connsiteX1" fmla="*/ 295 w 1395982"/>
              <a:gd name="connsiteY1" fmla="*/ 252015 h 1303497"/>
              <a:gd name="connsiteX2" fmla="*/ 251288 w 1395982"/>
              <a:gd name="connsiteY2" fmla="*/ 146500 h 1303497"/>
              <a:gd name="connsiteX3" fmla="*/ 502049 w 1395982"/>
              <a:gd name="connsiteY3" fmla="*/ 6987 h 1303497"/>
              <a:gd name="connsiteX4" fmla="*/ 896834 w 1395982"/>
              <a:gd name="connsiteY4" fmla="*/ 387287 h 1303497"/>
              <a:gd name="connsiteX5" fmla="*/ 1093409 w 1395982"/>
              <a:gd name="connsiteY5" fmla="*/ 592334 h 1303497"/>
              <a:gd name="connsiteX6" fmla="*/ 1262717 w 1395982"/>
              <a:gd name="connsiteY6" fmla="*/ 944671 h 1303497"/>
              <a:gd name="connsiteX7" fmla="*/ 1322345 w 1395982"/>
              <a:gd name="connsiteY7" fmla="*/ 1127611 h 1303497"/>
              <a:gd name="connsiteX8" fmla="*/ 1395889 w 1395982"/>
              <a:gd name="connsiteY8" fmla="*/ 1263446 h 1303497"/>
              <a:gd name="connsiteX9" fmla="*/ 1307916 w 1395982"/>
              <a:gd name="connsiteY9" fmla="*/ 1302782 h 1303497"/>
              <a:gd name="connsiteX10" fmla="*/ 1109172 w 1395982"/>
              <a:gd name="connsiteY10" fmla="*/ 1245284 h 1303497"/>
              <a:gd name="connsiteX11" fmla="*/ 468916 w 1395982"/>
              <a:gd name="connsiteY11" fmla="*/ 1018477 h 1303497"/>
              <a:gd name="connsiteX12" fmla="*/ 514811 w 1395982"/>
              <a:gd name="connsiteY12" fmla="*/ 776654 h 1303497"/>
              <a:gd name="connsiteX13" fmla="*/ 258371 w 1395982"/>
              <a:gd name="connsiteY13" fmla="*/ 462795 h 1303497"/>
              <a:gd name="connsiteX0" fmla="*/ 258371 w 1395982"/>
              <a:gd name="connsiteY0" fmla="*/ 477469 h 1318171"/>
              <a:gd name="connsiteX1" fmla="*/ 295 w 1395982"/>
              <a:gd name="connsiteY1" fmla="*/ 266689 h 1318171"/>
              <a:gd name="connsiteX2" fmla="*/ 251288 w 1395982"/>
              <a:gd name="connsiteY2" fmla="*/ 161174 h 1318171"/>
              <a:gd name="connsiteX3" fmla="*/ 502049 w 1395982"/>
              <a:gd name="connsiteY3" fmla="*/ 21661 h 1318171"/>
              <a:gd name="connsiteX4" fmla="*/ 560946 w 1395982"/>
              <a:gd name="connsiteY4" fmla="*/ 40954 h 1318171"/>
              <a:gd name="connsiteX5" fmla="*/ 896834 w 1395982"/>
              <a:gd name="connsiteY5" fmla="*/ 401961 h 1318171"/>
              <a:gd name="connsiteX6" fmla="*/ 1093409 w 1395982"/>
              <a:gd name="connsiteY6" fmla="*/ 607008 h 1318171"/>
              <a:gd name="connsiteX7" fmla="*/ 1262717 w 1395982"/>
              <a:gd name="connsiteY7" fmla="*/ 959345 h 1318171"/>
              <a:gd name="connsiteX8" fmla="*/ 1322345 w 1395982"/>
              <a:gd name="connsiteY8" fmla="*/ 1142285 h 1318171"/>
              <a:gd name="connsiteX9" fmla="*/ 1395889 w 1395982"/>
              <a:gd name="connsiteY9" fmla="*/ 1278120 h 1318171"/>
              <a:gd name="connsiteX10" fmla="*/ 1307916 w 1395982"/>
              <a:gd name="connsiteY10" fmla="*/ 1317456 h 1318171"/>
              <a:gd name="connsiteX11" fmla="*/ 1109172 w 1395982"/>
              <a:gd name="connsiteY11" fmla="*/ 1259958 h 1318171"/>
              <a:gd name="connsiteX12" fmla="*/ 468916 w 1395982"/>
              <a:gd name="connsiteY12" fmla="*/ 1033151 h 1318171"/>
              <a:gd name="connsiteX13" fmla="*/ 514811 w 1395982"/>
              <a:gd name="connsiteY13" fmla="*/ 791328 h 1318171"/>
              <a:gd name="connsiteX14" fmla="*/ 258371 w 1395982"/>
              <a:gd name="connsiteY14" fmla="*/ 477469 h 1318171"/>
              <a:gd name="connsiteX0" fmla="*/ 161021 w 1395982"/>
              <a:gd name="connsiteY0" fmla="*/ 435747 h 1318171"/>
              <a:gd name="connsiteX1" fmla="*/ 295 w 1395982"/>
              <a:gd name="connsiteY1" fmla="*/ 266689 h 1318171"/>
              <a:gd name="connsiteX2" fmla="*/ 251288 w 1395982"/>
              <a:gd name="connsiteY2" fmla="*/ 161174 h 1318171"/>
              <a:gd name="connsiteX3" fmla="*/ 502049 w 1395982"/>
              <a:gd name="connsiteY3" fmla="*/ 21661 h 1318171"/>
              <a:gd name="connsiteX4" fmla="*/ 560946 w 1395982"/>
              <a:gd name="connsiteY4" fmla="*/ 40954 h 1318171"/>
              <a:gd name="connsiteX5" fmla="*/ 896834 w 1395982"/>
              <a:gd name="connsiteY5" fmla="*/ 401961 h 1318171"/>
              <a:gd name="connsiteX6" fmla="*/ 1093409 w 1395982"/>
              <a:gd name="connsiteY6" fmla="*/ 607008 h 1318171"/>
              <a:gd name="connsiteX7" fmla="*/ 1262717 w 1395982"/>
              <a:gd name="connsiteY7" fmla="*/ 959345 h 1318171"/>
              <a:gd name="connsiteX8" fmla="*/ 1322345 w 1395982"/>
              <a:gd name="connsiteY8" fmla="*/ 1142285 h 1318171"/>
              <a:gd name="connsiteX9" fmla="*/ 1395889 w 1395982"/>
              <a:gd name="connsiteY9" fmla="*/ 1278120 h 1318171"/>
              <a:gd name="connsiteX10" fmla="*/ 1307916 w 1395982"/>
              <a:gd name="connsiteY10" fmla="*/ 1317456 h 1318171"/>
              <a:gd name="connsiteX11" fmla="*/ 1109172 w 1395982"/>
              <a:gd name="connsiteY11" fmla="*/ 1259958 h 1318171"/>
              <a:gd name="connsiteX12" fmla="*/ 468916 w 1395982"/>
              <a:gd name="connsiteY12" fmla="*/ 1033151 h 1318171"/>
              <a:gd name="connsiteX13" fmla="*/ 514811 w 1395982"/>
              <a:gd name="connsiteY13" fmla="*/ 791328 h 1318171"/>
              <a:gd name="connsiteX14" fmla="*/ 161021 w 1395982"/>
              <a:gd name="connsiteY14" fmla="*/ 435747 h 1318171"/>
              <a:gd name="connsiteX0" fmla="*/ 161021 w 1395982"/>
              <a:gd name="connsiteY0" fmla="*/ 435747 h 1318171"/>
              <a:gd name="connsiteX1" fmla="*/ 295 w 1395982"/>
              <a:gd name="connsiteY1" fmla="*/ 266689 h 1318171"/>
              <a:gd name="connsiteX2" fmla="*/ 251288 w 1395982"/>
              <a:gd name="connsiteY2" fmla="*/ 161174 h 1318171"/>
              <a:gd name="connsiteX3" fmla="*/ 502049 w 1395982"/>
              <a:gd name="connsiteY3" fmla="*/ 21661 h 1318171"/>
              <a:gd name="connsiteX4" fmla="*/ 560946 w 1395982"/>
              <a:gd name="connsiteY4" fmla="*/ 40954 h 1318171"/>
              <a:gd name="connsiteX5" fmla="*/ 896834 w 1395982"/>
              <a:gd name="connsiteY5" fmla="*/ 401961 h 1318171"/>
              <a:gd name="connsiteX6" fmla="*/ 1093409 w 1395982"/>
              <a:gd name="connsiteY6" fmla="*/ 607008 h 1318171"/>
              <a:gd name="connsiteX7" fmla="*/ 1262717 w 1395982"/>
              <a:gd name="connsiteY7" fmla="*/ 959345 h 1318171"/>
              <a:gd name="connsiteX8" fmla="*/ 1322345 w 1395982"/>
              <a:gd name="connsiteY8" fmla="*/ 1142285 h 1318171"/>
              <a:gd name="connsiteX9" fmla="*/ 1395889 w 1395982"/>
              <a:gd name="connsiteY9" fmla="*/ 1278120 h 1318171"/>
              <a:gd name="connsiteX10" fmla="*/ 1307916 w 1395982"/>
              <a:gd name="connsiteY10" fmla="*/ 1317456 h 1318171"/>
              <a:gd name="connsiteX11" fmla="*/ 1109172 w 1395982"/>
              <a:gd name="connsiteY11" fmla="*/ 1259958 h 1318171"/>
              <a:gd name="connsiteX12" fmla="*/ 468916 w 1395982"/>
              <a:gd name="connsiteY12" fmla="*/ 1033151 h 1318171"/>
              <a:gd name="connsiteX13" fmla="*/ 514811 w 1395982"/>
              <a:gd name="connsiteY13" fmla="*/ 791328 h 1318171"/>
              <a:gd name="connsiteX14" fmla="*/ 393519 w 1395982"/>
              <a:gd name="connsiteY14" fmla="*/ 608186 h 1318171"/>
              <a:gd name="connsiteX15" fmla="*/ 161021 w 1395982"/>
              <a:gd name="connsiteY15" fmla="*/ 435747 h 1318171"/>
              <a:gd name="connsiteX0" fmla="*/ 136683 w 1395982"/>
              <a:gd name="connsiteY0" fmla="*/ 425317 h 1318171"/>
              <a:gd name="connsiteX1" fmla="*/ 295 w 1395982"/>
              <a:gd name="connsiteY1" fmla="*/ 266689 h 1318171"/>
              <a:gd name="connsiteX2" fmla="*/ 251288 w 1395982"/>
              <a:gd name="connsiteY2" fmla="*/ 161174 h 1318171"/>
              <a:gd name="connsiteX3" fmla="*/ 502049 w 1395982"/>
              <a:gd name="connsiteY3" fmla="*/ 21661 h 1318171"/>
              <a:gd name="connsiteX4" fmla="*/ 560946 w 1395982"/>
              <a:gd name="connsiteY4" fmla="*/ 40954 h 1318171"/>
              <a:gd name="connsiteX5" fmla="*/ 896834 w 1395982"/>
              <a:gd name="connsiteY5" fmla="*/ 401961 h 1318171"/>
              <a:gd name="connsiteX6" fmla="*/ 1093409 w 1395982"/>
              <a:gd name="connsiteY6" fmla="*/ 607008 h 1318171"/>
              <a:gd name="connsiteX7" fmla="*/ 1262717 w 1395982"/>
              <a:gd name="connsiteY7" fmla="*/ 959345 h 1318171"/>
              <a:gd name="connsiteX8" fmla="*/ 1322345 w 1395982"/>
              <a:gd name="connsiteY8" fmla="*/ 1142285 h 1318171"/>
              <a:gd name="connsiteX9" fmla="*/ 1395889 w 1395982"/>
              <a:gd name="connsiteY9" fmla="*/ 1278120 h 1318171"/>
              <a:gd name="connsiteX10" fmla="*/ 1307916 w 1395982"/>
              <a:gd name="connsiteY10" fmla="*/ 1317456 h 1318171"/>
              <a:gd name="connsiteX11" fmla="*/ 1109172 w 1395982"/>
              <a:gd name="connsiteY11" fmla="*/ 1259958 h 1318171"/>
              <a:gd name="connsiteX12" fmla="*/ 468916 w 1395982"/>
              <a:gd name="connsiteY12" fmla="*/ 1033151 h 1318171"/>
              <a:gd name="connsiteX13" fmla="*/ 514811 w 1395982"/>
              <a:gd name="connsiteY13" fmla="*/ 791328 h 1318171"/>
              <a:gd name="connsiteX14" fmla="*/ 393519 w 1395982"/>
              <a:gd name="connsiteY14" fmla="*/ 608186 h 1318171"/>
              <a:gd name="connsiteX15" fmla="*/ 136683 w 1395982"/>
              <a:gd name="connsiteY15" fmla="*/ 425317 h 1318171"/>
              <a:gd name="connsiteX0" fmla="*/ 136683 w 1395982"/>
              <a:gd name="connsiteY0" fmla="*/ 425317 h 1318171"/>
              <a:gd name="connsiteX1" fmla="*/ 295 w 1395982"/>
              <a:gd name="connsiteY1" fmla="*/ 266689 h 1318171"/>
              <a:gd name="connsiteX2" fmla="*/ 251288 w 1395982"/>
              <a:gd name="connsiteY2" fmla="*/ 161174 h 1318171"/>
              <a:gd name="connsiteX3" fmla="*/ 502049 w 1395982"/>
              <a:gd name="connsiteY3" fmla="*/ 21661 h 1318171"/>
              <a:gd name="connsiteX4" fmla="*/ 560946 w 1395982"/>
              <a:gd name="connsiteY4" fmla="*/ 40954 h 1318171"/>
              <a:gd name="connsiteX5" fmla="*/ 896834 w 1395982"/>
              <a:gd name="connsiteY5" fmla="*/ 401961 h 1318171"/>
              <a:gd name="connsiteX6" fmla="*/ 1092357 w 1395982"/>
              <a:gd name="connsiteY6" fmla="*/ 469114 h 1318171"/>
              <a:gd name="connsiteX7" fmla="*/ 1093409 w 1395982"/>
              <a:gd name="connsiteY7" fmla="*/ 607008 h 1318171"/>
              <a:gd name="connsiteX8" fmla="*/ 1262717 w 1395982"/>
              <a:gd name="connsiteY8" fmla="*/ 959345 h 1318171"/>
              <a:gd name="connsiteX9" fmla="*/ 1322345 w 1395982"/>
              <a:gd name="connsiteY9" fmla="*/ 1142285 h 1318171"/>
              <a:gd name="connsiteX10" fmla="*/ 1395889 w 1395982"/>
              <a:gd name="connsiteY10" fmla="*/ 1278120 h 1318171"/>
              <a:gd name="connsiteX11" fmla="*/ 1307916 w 1395982"/>
              <a:gd name="connsiteY11" fmla="*/ 1317456 h 1318171"/>
              <a:gd name="connsiteX12" fmla="*/ 1109172 w 1395982"/>
              <a:gd name="connsiteY12" fmla="*/ 1259958 h 1318171"/>
              <a:gd name="connsiteX13" fmla="*/ 468916 w 1395982"/>
              <a:gd name="connsiteY13" fmla="*/ 1033151 h 1318171"/>
              <a:gd name="connsiteX14" fmla="*/ 514811 w 1395982"/>
              <a:gd name="connsiteY14" fmla="*/ 791328 h 1318171"/>
              <a:gd name="connsiteX15" fmla="*/ 393519 w 1395982"/>
              <a:gd name="connsiteY15" fmla="*/ 608186 h 1318171"/>
              <a:gd name="connsiteX16" fmla="*/ 136683 w 1395982"/>
              <a:gd name="connsiteY16" fmla="*/ 425317 h 1318171"/>
              <a:gd name="connsiteX0" fmla="*/ 136683 w 1395982"/>
              <a:gd name="connsiteY0" fmla="*/ 425317 h 1318171"/>
              <a:gd name="connsiteX1" fmla="*/ 295 w 1395982"/>
              <a:gd name="connsiteY1" fmla="*/ 266689 h 1318171"/>
              <a:gd name="connsiteX2" fmla="*/ 251288 w 1395982"/>
              <a:gd name="connsiteY2" fmla="*/ 161174 h 1318171"/>
              <a:gd name="connsiteX3" fmla="*/ 502049 w 1395982"/>
              <a:gd name="connsiteY3" fmla="*/ 21661 h 1318171"/>
              <a:gd name="connsiteX4" fmla="*/ 560946 w 1395982"/>
              <a:gd name="connsiteY4" fmla="*/ 40954 h 1318171"/>
              <a:gd name="connsiteX5" fmla="*/ 896834 w 1395982"/>
              <a:gd name="connsiteY5" fmla="*/ 401961 h 1318171"/>
              <a:gd name="connsiteX6" fmla="*/ 939377 w 1395982"/>
              <a:gd name="connsiteY6" fmla="*/ 444776 h 1318171"/>
              <a:gd name="connsiteX7" fmla="*/ 1092357 w 1395982"/>
              <a:gd name="connsiteY7" fmla="*/ 469114 h 1318171"/>
              <a:gd name="connsiteX8" fmla="*/ 1093409 w 1395982"/>
              <a:gd name="connsiteY8" fmla="*/ 607008 h 1318171"/>
              <a:gd name="connsiteX9" fmla="*/ 1262717 w 1395982"/>
              <a:gd name="connsiteY9" fmla="*/ 959345 h 1318171"/>
              <a:gd name="connsiteX10" fmla="*/ 1322345 w 1395982"/>
              <a:gd name="connsiteY10" fmla="*/ 1142285 h 1318171"/>
              <a:gd name="connsiteX11" fmla="*/ 1395889 w 1395982"/>
              <a:gd name="connsiteY11" fmla="*/ 1278120 h 1318171"/>
              <a:gd name="connsiteX12" fmla="*/ 1307916 w 1395982"/>
              <a:gd name="connsiteY12" fmla="*/ 1317456 h 1318171"/>
              <a:gd name="connsiteX13" fmla="*/ 1109172 w 1395982"/>
              <a:gd name="connsiteY13" fmla="*/ 1259958 h 1318171"/>
              <a:gd name="connsiteX14" fmla="*/ 468916 w 1395982"/>
              <a:gd name="connsiteY14" fmla="*/ 1033151 h 1318171"/>
              <a:gd name="connsiteX15" fmla="*/ 514811 w 1395982"/>
              <a:gd name="connsiteY15" fmla="*/ 791328 h 1318171"/>
              <a:gd name="connsiteX16" fmla="*/ 393519 w 1395982"/>
              <a:gd name="connsiteY16" fmla="*/ 608186 h 1318171"/>
              <a:gd name="connsiteX17" fmla="*/ 136683 w 1395982"/>
              <a:gd name="connsiteY17" fmla="*/ 425317 h 1318171"/>
              <a:gd name="connsiteX0" fmla="*/ 136683 w 1395982"/>
              <a:gd name="connsiteY0" fmla="*/ 425317 h 1318171"/>
              <a:gd name="connsiteX1" fmla="*/ 295 w 1395982"/>
              <a:gd name="connsiteY1" fmla="*/ 266689 h 1318171"/>
              <a:gd name="connsiteX2" fmla="*/ 251288 w 1395982"/>
              <a:gd name="connsiteY2" fmla="*/ 161174 h 1318171"/>
              <a:gd name="connsiteX3" fmla="*/ 502049 w 1395982"/>
              <a:gd name="connsiteY3" fmla="*/ 21661 h 1318171"/>
              <a:gd name="connsiteX4" fmla="*/ 560946 w 1395982"/>
              <a:gd name="connsiteY4" fmla="*/ 40954 h 1318171"/>
              <a:gd name="connsiteX5" fmla="*/ 896834 w 1395982"/>
              <a:gd name="connsiteY5" fmla="*/ 401961 h 1318171"/>
              <a:gd name="connsiteX6" fmla="*/ 939377 w 1395982"/>
              <a:gd name="connsiteY6" fmla="*/ 444776 h 1318171"/>
              <a:gd name="connsiteX7" fmla="*/ 1092357 w 1395982"/>
              <a:gd name="connsiteY7" fmla="*/ 469114 h 1318171"/>
              <a:gd name="connsiteX8" fmla="*/ 1142085 w 1395982"/>
              <a:gd name="connsiteY8" fmla="*/ 586147 h 1318171"/>
              <a:gd name="connsiteX9" fmla="*/ 1262717 w 1395982"/>
              <a:gd name="connsiteY9" fmla="*/ 959345 h 1318171"/>
              <a:gd name="connsiteX10" fmla="*/ 1322345 w 1395982"/>
              <a:gd name="connsiteY10" fmla="*/ 1142285 h 1318171"/>
              <a:gd name="connsiteX11" fmla="*/ 1395889 w 1395982"/>
              <a:gd name="connsiteY11" fmla="*/ 1278120 h 1318171"/>
              <a:gd name="connsiteX12" fmla="*/ 1307916 w 1395982"/>
              <a:gd name="connsiteY12" fmla="*/ 1317456 h 1318171"/>
              <a:gd name="connsiteX13" fmla="*/ 1109172 w 1395982"/>
              <a:gd name="connsiteY13" fmla="*/ 1259958 h 1318171"/>
              <a:gd name="connsiteX14" fmla="*/ 468916 w 1395982"/>
              <a:gd name="connsiteY14" fmla="*/ 1033151 h 1318171"/>
              <a:gd name="connsiteX15" fmla="*/ 514811 w 1395982"/>
              <a:gd name="connsiteY15" fmla="*/ 791328 h 1318171"/>
              <a:gd name="connsiteX16" fmla="*/ 393519 w 1395982"/>
              <a:gd name="connsiteY16" fmla="*/ 608186 h 1318171"/>
              <a:gd name="connsiteX17" fmla="*/ 136683 w 1395982"/>
              <a:gd name="connsiteY17" fmla="*/ 425317 h 1318171"/>
              <a:gd name="connsiteX0" fmla="*/ 136683 w 1395973"/>
              <a:gd name="connsiteY0" fmla="*/ 425317 h 1318171"/>
              <a:gd name="connsiteX1" fmla="*/ 295 w 1395973"/>
              <a:gd name="connsiteY1" fmla="*/ 266689 h 1318171"/>
              <a:gd name="connsiteX2" fmla="*/ 251288 w 1395973"/>
              <a:gd name="connsiteY2" fmla="*/ 161174 h 1318171"/>
              <a:gd name="connsiteX3" fmla="*/ 502049 w 1395973"/>
              <a:gd name="connsiteY3" fmla="*/ 21661 h 1318171"/>
              <a:gd name="connsiteX4" fmla="*/ 560946 w 1395973"/>
              <a:gd name="connsiteY4" fmla="*/ 40954 h 1318171"/>
              <a:gd name="connsiteX5" fmla="*/ 896834 w 1395973"/>
              <a:gd name="connsiteY5" fmla="*/ 401961 h 1318171"/>
              <a:gd name="connsiteX6" fmla="*/ 939377 w 1395973"/>
              <a:gd name="connsiteY6" fmla="*/ 444776 h 1318171"/>
              <a:gd name="connsiteX7" fmla="*/ 1092357 w 1395973"/>
              <a:gd name="connsiteY7" fmla="*/ 469114 h 1318171"/>
              <a:gd name="connsiteX8" fmla="*/ 1142085 w 1395973"/>
              <a:gd name="connsiteY8" fmla="*/ 586147 h 1318171"/>
              <a:gd name="connsiteX9" fmla="*/ 1238379 w 1395973"/>
              <a:gd name="connsiteY9" fmla="*/ 969776 h 1318171"/>
              <a:gd name="connsiteX10" fmla="*/ 1322345 w 1395973"/>
              <a:gd name="connsiteY10" fmla="*/ 1142285 h 1318171"/>
              <a:gd name="connsiteX11" fmla="*/ 1395889 w 1395973"/>
              <a:gd name="connsiteY11" fmla="*/ 1278120 h 1318171"/>
              <a:gd name="connsiteX12" fmla="*/ 1307916 w 1395973"/>
              <a:gd name="connsiteY12" fmla="*/ 1317456 h 1318171"/>
              <a:gd name="connsiteX13" fmla="*/ 1109172 w 1395973"/>
              <a:gd name="connsiteY13" fmla="*/ 1259958 h 1318171"/>
              <a:gd name="connsiteX14" fmla="*/ 468916 w 1395973"/>
              <a:gd name="connsiteY14" fmla="*/ 1033151 h 1318171"/>
              <a:gd name="connsiteX15" fmla="*/ 514811 w 1395973"/>
              <a:gd name="connsiteY15" fmla="*/ 791328 h 1318171"/>
              <a:gd name="connsiteX16" fmla="*/ 393519 w 1395973"/>
              <a:gd name="connsiteY16" fmla="*/ 608186 h 1318171"/>
              <a:gd name="connsiteX17" fmla="*/ 136683 w 1395973"/>
              <a:gd name="connsiteY17" fmla="*/ 425317 h 1318171"/>
              <a:gd name="connsiteX0" fmla="*/ 282480 w 1541770"/>
              <a:gd name="connsiteY0" fmla="*/ 532326 h 1425180"/>
              <a:gd name="connsiteX1" fmla="*/ 177 w 1541770"/>
              <a:gd name="connsiteY1" fmla="*/ 8911 h 1425180"/>
              <a:gd name="connsiteX2" fmla="*/ 397085 w 1541770"/>
              <a:gd name="connsiteY2" fmla="*/ 268183 h 1425180"/>
              <a:gd name="connsiteX3" fmla="*/ 647846 w 1541770"/>
              <a:gd name="connsiteY3" fmla="*/ 128670 h 1425180"/>
              <a:gd name="connsiteX4" fmla="*/ 706743 w 1541770"/>
              <a:gd name="connsiteY4" fmla="*/ 147963 h 1425180"/>
              <a:gd name="connsiteX5" fmla="*/ 1042631 w 1541770"/>
              <a:gd name="connsiteY5" fmla="*/ 508970 h 1425180"/>
              <a:gd name="connsiteX6" fmla="*/ 1085174 w 1541770"/>
              <a:gd name="connsiteY6" fmla="*/ 551785 h 1425180"/>
              <a:gd name="connsiteX7" fmla="*/ 1238154 w 1541770"/>
              <a:gd name="connsiteY7" fmla="*/ 576123 h 1425180"/>
              <a:gd name="connsiteX8" fmla="*/ 1287882 w 1541770"/>
              <a:gd name="connsiteY8" fmla="*/ 693156 h 1425180"/>
              <a:gd name="connsiteX9" fmla="*/ 1384176 w 1541770"/>
              <a:gd name="connsiteY9" fmla="*/ 1076785 h 1425180"/>
              <a:gd name="connsiteX10" fmla="*/ 1468142 w 1541770"/>
              <a:gd name="connsiteY10" fmla="*/ 1249294 h 1425180"/>
              <a:gd name="connsiteX11" fmla="*/ 1541686 w 1541770"/>
              <a:gd name="connsiteY11" fmla="*/ 1385129 h 1425180"/>
              <a:gd name="connsiteX12" fmla="*/ 1453713 w 1541770"/>
              <a:gd name="connsiteY12" fmla="*/ 1424465 h 1425180"/>
              <a:gd name="connsiteX13" fmla="*/ 1254969 w 1541770"/>
              <a:gd name="connsiteY13" fmla="*/ 1366967 h 1425180"/>
              <a:gd name="connsiteX14" fmla="*/ 614713 w 1541770"/>
              <a:gd name="connsiteY14" fmla="*/ 1140160 h 1425180"/>
              <a:gd name="connsiteX15" fmla="*/ 660608 w 1541770"/>
              <a:gd name="connsiteY15" fmla="*/ 898337 h 1425180"/>
              <a:gd name="connsiteX16" fmla="*/ 539316 w 1541770"/>
              <a:gd name="connsiteY16" fmla="*/ 715195 h 1425180"/>
              <a:gd name="connsiteX17" fmla="*/ 282480 w 1541770"/>
              <a:gd name="connsiteY17" fmla="*/ 532326 h 1425180"/>
              <a:gd name="connsiteX0" fmla="*/ 292643 w 1551933"/>
              <a:gd name="connsiteY0" fmla="*/ 532326 h 1425180"/>
              <a:gd name="connsiteX1" fmla="*/ 111680 w 1551933"/>
              <a:gd name="connsiteY1" fmla="*/ 298626 h 1425180"/>
              <a:gd name="connsiteX2" fmla="*/ 10340 w 1551933"/>
              <a:gd name="connsiteY2" fmla="*/ 8911 h 1425180"/>
              <a:gd name="connsiteX3" fmla="*/ 407248 w 1551933"/>
              <a:gd name="connsiteY3" fmla="*/ 268183 h 1425180"/>
              <a:gd name="connsiteX4" fmla="*/ 658009 w 1551933"/>
              <a:gd name="connsiteY4" fmla="*/ 128670 h 1425180"/>
              <a:gd name="connsiteX5" fmla="*/ 716906 w 1551933"/>
              <a:gd name="connsiteY5" fmla="*/ 147963 h 1425180"/>
              <a:gd name="connsiteX6" fmla="*/ 1052794 w 1551933"/>
              <a:gd name="connsiteY6" fmla="*/ 508970 h 1425180"/>
              <a:gd name="connsiteX7" fmla="*/ 1095337 w 1551933"/>
              <a:gd name="connsiteY7" fmla="*/ 551785 h 1425180"/>
              <a:gd name="connsiteX8" fmla="*/ 1248317 w 1551933"/>
              <a:gd name="connsiteY8" fmla="*/ 576123 h 1425180"/>
              <a:gd name="connsiteX9" fmla="*/ 1298045 w 1551933"/>
              <a:gd name="connsiteY9" fmla="*/ 693156 h 1425180"/>
              <a:gd name="connsiteX10" fmla="*/ 1394339 w 1551933"/>
              <a:gd name="connsiteY10" fmla="*/ 1076785 h 1425180"/>
              <a:gd name="connsiteX11" fmla="*/ 1478305 w 1551933"/>
              <a:gd name="connsiteY11" fmla="*/ 1249294 h 1425180"/>
              <a:gd name="connsiteX12" fmla="*/ 1551849 w 1551933"/>
              <a:gd name="connsiteY12" fmla="*/ 1385129 h 1425180"/>
              <a:gd name="connsiteX13" fmla="*/ 1463876 w 1551933"/>
              <a:gd name="connsiteY13" fmla="*/ 1424465 h 1425180"/>
              <a:gd name="connsiteX14" fmla="*/ 1265132 w 1551933"/>
              <a:gd name="connsiteY14" fmla="*/ 1366967 h 1425180"/>
              <a:gd name="connsiteX15" fmla="*/ 624876 w 1551933"/>
              <a:gd name="connsiteY15" fmla="*/ 1140160 h 1425180"/>
              <a:gd name="connsiteX16" fmla="*/ 670771 w 1551933"/>
              <a:gd name="connsiteY16" fmla="*/ 898337 h 1425180"/>
              <a:gd name="connsiteX17" fmla="*/ 549479 w 1551933"/>
              <a:gd name="connsiteY17" fmla="*/ 715195 h 1425180"/>
              <a:gd name="connsiteX18" fmla="*/ 292643 w 1551933"/>
              <a:gd name="connsiteY18" fmla="*/ 532326 h 1425180"/>
              <a:gd name="connsiteX0" fmla="*/ 292643 w 1551933"/>
              <a:gd name="connsiteY0" fmla="*/ 604981 h 1497835"/>
              <a:gd name="connsiteX1" fmla="*/ 111680 w 1551933"/>
              <a:gd name="connsiteY1" fmla="*/ 371281 h 1497835"/>
              <a:gd name="connsiteX2" fmla="*/ 10340 w 1551933"/>
              <a:gd name="connsiteY2" fmla="*/ 81566 h 1497835"/>
              <a:gd name="connsiteX3" fmla="*/ 407248 w 1551933"/>
              <a:gd name="connsiteY3" fmla="*/ 340838 h 1497835"/>
              <a:gd name="connsiteX4" fmla="*/ 439137 w 1551933"/>
              <a:gd name="connsiteY4" fmla="*/ 1908 h 1497835"/>
              <a:gd name="connsiteX5" fmla="*/ 716906 w 1551933"/>
              <a:gd name="connsiteY5" fmla="*/ 220618 h 1497835"/>
              <a:gd name="connsiteX6" fmla="*/ 1052794 w 1551933"/>
              <a:gd name="connsiteY6" fmla="*/ 581625 h 1497835"/>
              <a:gd name="connsiteX7" fmla="*/ 1095337 w 1551933"/>
              <a:gd name="connsiteY7" fmla="*/ 624440 h 1497835"/>
              <a:gd name="connsiteX8" fmla="*/ 1248317 w 1551933"/>
              <a:gd name="connsiteY8" fmla="*/ 648778 h 1497835"/>
              <a:gd name="connsiteX9" fmla="*/ 1298045 w 1551933"/>
              <a:gd name="connsiteY9" fmla="*/ 765811 h 1497835"/>
              <a:gd name="connsiteX10" fmla="*/ 1394339 w 1551933"/>
              <a:gd name="connsiteY10" fmla="*/ 1149440 h 1497835"/>
              <a:gd name="connsiteX11" fmla="*/ 1478305 w 1551933"/>
              <a:gd name="connsiteY11" fmla="*/ 1321949 h 1497835"/>
              <a:gd name="connsiteX12" fmla="*/ 1551849 w 1551933"/>
              <a:gd name="connsiteY12" fmla="*/ 1457784 h 1497835"/>
              <a:gd name="connsiteX13" fmla="*/ 1463876 w 1551933"/>
              <a:gd name="connsiteY13" fmla="*/ 1497120 h 1497835"/>
              <a:gd name="connsiteX14" fmla="*/ 1265132 w 1551933"/>
              <a:gd name="connsiteY14" fmla="*/ 1439622 h 1497835"/>
              <a:gd name="connsiteX15" fmla="*/ 624876 w 1551933"/>
              <a:gd name="connsiteY15" fmla="*/ 1212815 h 1497835"/>
              <a:gd name="connsiteX16" fmla="*/ 670771 w 1551933"/>
              <a:gd name="connsiteY16" fmla="*/ 970992 h 1497835"/>
              <a:gd name="connsiteX17" fmla="*/ 549479 w 1551933"/>
              <a:gd name="connsiteY17" fmla="*/ 787850 h 1497835"/>
              <a:gd name="connsiteX18" fmla="*/ 292643 w 1551933"/>
              <a:gd name="connsiteY18" fmla="*/ 604981 h 1497835"/>
              <a:gd name="connsiteX0" fmla="*/ 292643 w 1551933"/>
              <a:gd name="connsiteY0" fmla="*/ 604581 h 1497435"/>
              <a:gd name="connsiteX1" fmla="*/ 111680 w 1551933"/>
              <a:gd name="connsiteY1" fmla="*/ 370881 h 1497435"/>
              <a:gd name="connsiteX2" fmla="*/ 10340 w 1551933"/>
              <a:gd name="connsiteY2" fmla="*/ 81166 h 1497435"/>
              <a:gd name="connsiteX3" fmla="*/ 319699 w 1551933"/>
              <a:gd name="connsiteY3" fmla="*/ 121566 h 1497435"/>
              <a:gd name="connsiteX4" fmla="*/ 439137 w 1551933"/>
              <a:gd name="connsiteY4" fmla="*/ 1508 h 1497435"/>
              <a:gd name="connsiteX5" fmla="*/ 716906 w 1551933"/>
              <a:gd name="connsiteY5" fmla="*/ 220218 h 1497435"/>
              <a:gd name="connsiteX6" fmla="*/ 1052794 w 1551933"/>
              <a:gd name="connsiteY6" fmla="*/ 581225 h 1497435"/>
              <a:gd name="connsiteX7" fmla="*/ 1095337 w 1551933"/>
              <a:gd name="connsiteY7" fmla="*/ 624040 h 1497435"/>
              <a:gd name="connsiteX8" fmla="*/ 1248317 w 1551933"/>
              <a:gd name="connsiteY8" fmla="*/ 648378 h 1497435"/>
              <a:gd name="connsiteX9" fmla="*/ 1298045 w 1551933"/>
              <a:gd name="connsiteY9" fmla="*/ 765411 h 1497435"/>
              <a:gd name="connsiteX10" fmla="*/ 1394339 w 1551933"/>
              <a:gd name="connsiteY10" fmla="*/ 1149040 h 1497435"/>
              <a:gd name="connsiteX11" fmla="*/ 1478305 w 1551933"/>
              <a:gd name="connsiteY11" fmla="*/ 1321549 h 1497435"/>
              <a:gd name="connsiteX12" fmla="*/ 1551849 w 1551933"/>
              <a:gd name="connsiteY12" fmla="*/ 1457384 h 1497435"/>
              <a:gd name="connsiteX13" fmla="*/ 1463876 w 1551933"/>
              <a:gd name="connsiteY13" fmla="*/ 1496720 h 1497435"/>
              <a:gd name="connsiteX14" fmla="*/ 1265132 w 1551933"/>
              <a:gd name="connsiteY14" fmla="*/ 1439222 h 1497435"/>
              <a:gd name="connsiteX15" fmla="*/ 624876 w 1551933"/>
              <a:gd name="connsiteY15" fmla="*/ 1212415 h 1497435"/>
              <a:gd name="connsiteX16" fmla="*/ 670771 w 1551933"/>
              <a:gd name="connsiteY16" fmla="*/ 970592 h 1497435"/>
              <a:gd name="connsiteX17" fmla="*/ 549479 w 1551933"/>
              <a:gd name="connsiteY17" fmla="*/ 787450 h 1497435"/>
              <a:gd name="connsiteX18" fmla="*/ 292643 w 1551933"/>
              <a:gd name="connsiteY18" fmla="*/ 604581 h 1497435"/>
              <a:gd name="connsiteX0" fmla="*/ 292643 w 1551933"/>
              <a:gd name="connsiteY0" fmla="*/ 605482 h 1498336"/>
              <a:gd name="connsiteX1" fmla="*/ 111680 w 1551933"/>
              <a:gd name="connsiteY1" fmla="*/ 371782 h 1498336"/>
              <a:gd name="connsiteX2" fmla="*/ 10340 w 1551933"/>
              <a:gd name="connsiteY2" fmla="*/ 82067 h 1498336"/>
              <a:gd name="connsiteX3" fmla="*/ 309971 w 1551933"/>
              <a:gd name="connsiteY3" fmla="*/ 103012 h 1498336"/>
              <a:gd name="connsiteX4" fmla="*/ 439137 w 1551933"/>
              <a:gd name="connsiteY4" fmla="*/ 2409 h 1498336"/>
              <a:gd name="connsiteX5" fmla="*/ 716906 w 1551933"/>
              <a:gd name="connsiteY5" fmla="*/ 221119 h 1498336"/>
              <a:gd name="connsiteX6" fmla="*/ 1052794 w 1551933"/>
              <a:gd name="connsiteY6" fmla="*/ 582126 h 1498336"/>
              <a:gd name="connsiteX7" fmla="*/ 1095337 w 1551933"/>
              <a:gd name="connsiteY7" fmla="*/ 624941 h 1498336"/>
              <a:gd name="connsiteX8" fmla="*/ 1248317 w 1551933"/>
              <a:gd name="connsiteY8" fmla="*/ 649279 h 1498336"/>
              <a:gd name="connsiteX9" fmla="*/ 1298045 w 1551933"/>
              <a:gd name="connsiteY9" fmla="*/ 766312 h 1498336"/>
              <a:gd name="connsiteX10" fmla="*/ 1394339 w 1551933"/>
              <a:gd name="connsiteY10" fmla="*/ 1149941 h 1498336"/>
              <a:gd name="connsiteX11" fmla="*/ 1478305 w 1551933"/>
              <a:gd name="connsiteY11" fmla="*/ 1322450 h 1498336"/>
              <a:gd name="connsiteX12" fmla="*/ 1551849 w 1551933"/>
              <a:gd name="connsiteY12" fmla="*/ 1458285 h 1498336"/>
              <a:gd name="connsiteX13" fmla="*/ 1463876 w 1551933"/>
              <a:gd name="connsiteY13" fmla="*/ 1497621 h 1498336"/>
              <a:gd name="connsiteX14" fmla="*/ 1265132 w 1551933"/>
              <a:gd name="connsiteY14" fmla="*/ 1440123 h 1498336"/>
              <a:gd name="connsiteX15" fmla="*/ 624876 w 1551933"/>
              <a:gd name="connsiteY15" fmla="*/ 1213316 h 1498336"/>
              <a:gd name="connsiteX16" fmla="*/ 670771 w 1551933"/>
              <a:gd name="connsiteY16" fmla="*/ 971493 h 1498336"/>
              <a:gd name="connsiteX17" fmla="*/ 549479 w 1551933"/>
              <a:gd name="connsiteY17" fmla="*/ 788351 h 1498336"/>
              <a:gd name="connsiteX18" fmla="*/ 292643 w 1551933"/>
              <a:gd name="connsiteY18" fmla="*/ 605482 h 1498336"/>
              <a:gd name="connsiteX0" fmla="*/ 292643 w 1551933"/>
              <a:gd name="connsiteY0" fmla="*/ 619853 h 1512707"/>
              <a:gd name="connsiteX1" fmla="*/ 111680 w 1551933"/>
              <a:gd name="connsiteY1" fmla="*/ 386153 h 1512707"/>
              <a:gd name="connsiteX2" fmla="*/ 10340 w 1551933"/>
              <a:gd name="connsiteY2" fmla="*/ 96438 h 1512707"/>
              <a:gd name="connsiteX3" fmla="*/ 309971 w 1551933"/>
              <a:gd name="connsiteY3" fmla="*/ 117383 h 1512707"/>
              <a:gd name="connsiteX4" fmla="*/ 434273 w 1551933"/>
              <a:gd name="connsiteY4" fmla="*/ 2188 h 1512707"/>
              <a:gd name="connsiteX5" fmla="*/ 716906 w 1551933"/>
              <a:gd name="connsiteY5" fmla="*/ 235490 h 1512707"/>
              <a:gd name="connsiteX6" fmla="*/ 1052794 w 1551933"/>
              <a:gd name="connsiteY6" fmla="*/ 596497 h 1512707"/>
              <a:gd name="connsiteX7" fmla="*/ 1095337 w 1551933"/>
              <a:gd name="connsiteY7" fmla="*/ 639312 h 1512707"/>
              <a:gd name="connsiteX8" fmla="*/ 1248317 w 1551933"/>
              <a:gd name="connsiteY8" fmla="*/ 663650 h 1512707"/>
              <a:gd name="connsiteX9" fmla="*/ 1298045 w 1551933"/>
              <a:gd name="connsiteY9" fmla="*/ 780683 h 1512707"/>
              <a:gd name="connsiteX10" fmla="*/ 1394339 w 1551933"/>
              <a:gd name="connsiteY10" fmla="*/ 1164312 h 1512707"/>
              <a:gd name="connsiteX11" fmla="*/ 1478305 w 1551933"/>
              <a:gd name="connsiteY11" fmla="*/ 1336821 h 1512707"/>
              <a:gd name="connsiteX12" fmla="*/ 1551849 w 1551933"/>
              <a:gd name="connsiteY12" fmla="*/ 1472656 h 1512707"/>
              <a:gd name="connsiteX13" fmla="*/ 1463876 w 1551933"/>
              <a:gd name="connsiteY13" fmla="*/ 1511992 h 1512707"/>
              <a:gd name="connsiteX14" fmla="*/ 1265132 w 1551933"/>
              <a:gd name="connsiteY14" fmla="*/ 1454494 h 1512707"/>
              <a:gd name="connsiteX15" fmla="*/ 624876 w 1551933"/>
              <a:gd name="connsiteY15" fmla="*/ 1227687 h 1512707"/>
              <a:gd name="connsiteX16" fmla="*/ 670771 w 1551933"/>
              <a:gd name="connsiteY16" fmla="*/ 985864 h 1512707"/>
              <a:gd name="connsiteX17" fmla="*/ 549479 w 1551933"/>
              <a:gd name="connsiteY17" fmla="*/ 802722 h 1512707"/>
              <a:gd name="connsiteX18" fmla="*/ 292643 w 1551933"/>
              <a:gd name="connsiteY18" fmla="*/ 619853 h 1512707"/>
              <a:gd name="connsiteX0" fmla="*/ 279333 w 1538623"/>
              <a:gd name="connsiteY0" fmla="*/ 619767 h 1512621"/>
              <a:gd name="connsiteX1" fmla="*/ 98370 w 1538623"/>
              <a:gd name="connsiteY1" fmla="*/ 386067 h 1512621"/>
              <a:gd name="connsiteX2" fmla="*/ 11621 w 1538623"/>
              <a:gd name="connsiteY2" fmla="*/ 62305 h 1512621"/>
              <a:gd name="connsiteX3" fmla="*/ 296661 w 1538623"/>
              <a:gd name="connsiteY3" fmla="*/ 117297 h 1512621"/>
              <a:gd name="connsiteX4" fmla="*/ 420963 w 1538623"/>
              <a:gd name="connsiteY4" fmla="*/ 2102 h 1512621"/>
              <a:gd name="connsiteX5" fmla="*/ 703596 w 1538623"/>
              <a:gd name="connsiteY5" fmla="*/ 235404 h 1512621"/>
              <a:gd name="connsiteX6" fmla="*/ 1039484 w 1538623"/>
              <a:gd name="connsiteY6" fmla="*/ 596411 h 1512621"/>
              <a:gd name="connsiteX7" fmla="*/ 1082027 w 1538623"/>
              <a:gd name="connsiteY7" fmla="*/ 639226 h 1512621"/>
              <a:gd name="connsiteX8" fmla="*/ 1235007 w 1538623"/>
              <a:gd name="connsiteY8" fmla="*/ 663564 h 1512621"/>
              <a:gd name="connsiteX9" fmla="*/ 1284735 w 1538623"/>
              <a:gd name="connsiteY9" fmla="*/ 780597 h 1512621"/>
              <a:gd name="connsiteX10" fmla="*/ 1381029 w 1538623"/>
              <a:gd name="connsiteY10" fmla="*/ 1164226 h 1512621"/>
              <a:gd name="connsiteX11" fmla="*/ 1464995 w 1538623"/>
              <a:gd name="connsiteY11" fmla="*/ 1336735 h 1512621"/>
              <a:gd name="connsiteX12" fmla="*/ 1538539 w 1538623"/>
              <a:gd name="connsiteY12" fmla="*/ 1472570 h 1512621"/>
              <a:gd name="connsiteX13" fmla="*/ 1450566 w 1538623"/>
              <a:gd name="connsiteY13" fmla="*/ 1511906 h 1512621"/>
              <a:gd name="connsiteX14" fmla="*/ 1251822 w 1538623"/>
              <a:gd name="connsiteY14" fmla="*/ 1454408 h 1512621"/>
              <a:gd name="connsiteX15" fmla="*/ 611566 w 1538623"/>
              <a:gd name="connsiteY15" fmla="*/ 1227601 h 1512621"/>
              <a:gd name="connsiteX16" fmla="*/ 657461 w 1538623"/>
              <a:gd name="connsiteY16" fmla="*/ 985778 h 1512621"/>
              <a:gd name="connsiteX17" fmla="*/ 536169 w 1538623"/>
              <a:gd name="connsiteY17" fmla="*/ 802636 h 1512621"/>
              <a:gd name="connsiteX18" fmla="*/ 279333 w 1538623"/>
              <a:gd name="connsiteY18" fmla="*/ 619767 h 1512621"/>
              <a:gd name="connsiteX0" fmla="*/ 280927 w 1540217"/>
              <a:gd name="connsiteY0" fmla="*/ 619767 h 1512621"/>
              <a:gd name="connsiteX1" fmla="*/ 99964 w 1540217"/>
              <a:gd name="connsiteY1" fmla="*/ 386067 h 1512621"/>
              <a:gd name="connsiteX2" fmla="*/ 61054 w 1540217"/>
              <a:gd name="connsiteY2" fmla="*/ 196379 h 1512621"/>
              <a:gd name="connsiteX3" fmla="*/ 13215 w 1540217"/>
              <a:gd name="connsiteY3" fmla="*/ 62305 h 1512621"/>
              <a:gd name="connsiteX4" fmla="*/ 298255 w 1540217"/>
              <a:gd name="connsiteY4" fmla="*/ 117297 h 1512621"/>
              <a:gd name="connsiteX5" fmla="*/ 422557 w 1540217"/>
              <a:gd name="connsiteY5" fmla="*/ 2102 h 1512621"/>
              <a:gd name="connsiteX6" fmla="*/ 705190 w 1540217"/>
              <a:gd name="connsiteY6" fmla="*/ 235404 h 1512621"/>
              <a:gd name="connsiteX7" fmla="*/ 1041078 w 1540217"/>
              <a:gd name="connsiteY7" fmla="*/ 596411 h 1512621"/>
              <a:gd name="connsiteX8" fmla="*/ 1083621 w 1540217"/>
              <a:gd name="connsiteY8" fmla="*/ 639226 h 1512621"/>
              <a:gd name="connsiteX9" fmla="*/ 1236601 w 1540217"/>
              <a:gd name="connsiteY9" fmla="*/ 663564 h 1512621"/>
              <a:gd name="connsiteX10" fmla="*/ 1286329 w 1540217"/>
              <a:gd name="connsiteY10" fmla="*/ 780597 h 1512621"/>
              <a:gd name="connsiteX11" fmla="*/ 1382623 w 1540217"/>
              <a:gd name="connsiteY11" fmla="*/ 1164226 h 1512621"/>
              <a:gd name="connsiteX12" fmla="*/ 1466589 w 1540217"/>
              <a:gd name="connsiteY12" fmla="*/ 1336735 h 1512621"/>
              <a:gd name="connsiteX13" fmla="*/ 1540133 w 1540217"/>
              <a:gd name="connsiteY13" fmla="*/ 1472570 h 1512621"/>
              <a:gd name="connsiteX14" fmla="*/ 1452160 w 1540217"/>
              <a:gd name="connsiteY14" fmla="*/ 1511906 h 1512621"/>
              <a:gd name="connsiteX15" fmla="*/ 1253416 w 1540217"/>
              <a:gd name="connsiteY15" fmla="*/ 1454408 h 1512621"/>
              <a:gd name="connsiteX16" fmla="*/ 613160 w 1540217"/>
              <a:gd name="connsiteY16" fmla="*/ 1227601 h 1512621"/>
              <a:gd name="connsiteX17" fmla="*/ 659055 w 1540217"/>
              <a:gd name="connsiteY17" fmla="*/ 985778 h 1512621"/>
              <a:gd name="connsiteX18" fmla="*/ 537763 w 1540217"/>
              <a:gd name="connsiteY18" fmla="*/ 802636 h 1512621"/>
              <a:gd name="connsiteX19" fmla="*/ 280927 w 1540217"/>
              <a:gd name="connsiteY19" fmla="*/ 619767 h 1512621"/>
              <a:gd name="connsiteX0" fmla="*/ 280927 w 1540217"/>
              <a:gd name="connsiteY0" fmla="*/ 619767 h 1512621"/>
              <a:gd name="connsiteX1" fmla="*/ 99964 w 1540217"/>
              <a:gd name="connsiteY1" fmla="*/ 386067 h 1512621"/>
              <a:gd name="connsiteX2" fmla="*/ 61054 w 1540217"/>
              <a:gd name="connsiteY2" fmla="*/ 196379 h 1512621"/>
              <a:gd name="connsiteX3" fmla="*/ 13215 w 1540217"/>
              <a:gd name="connsiteY3" fmla="*/ 62305 h 1512621"/>
              <a:gd name="connsiteX4" fmla="*/ 298255 w 1540217"/>
              <a:gd name="connsiteY4" fmla="*/ 117297 h 1512621"/>
              <a:gd name="connsiteX5" fmla="*/ 422557 w 1540217"/>
              <a:gd name="connsiteY5" fmla="*/ 2102 h 1512621"/>
              <a:gd name="connsiteX6" fmla="*/ 705190 w 1540217"/>
              <a:gd name="connsiteY6" fmla="*/ 235404 h 1512621"/>
              <a:gd name="connsiteX7" fmla="*/ 1041078 w 1540217"/>
              <a:gd name="connsiteY7" fmla="*/ 596411 h 1512621"/>
              <a:gd name="connsiteX8" fmla="*/ 1083621 w 1540217"/>
              <a:gd name="connsiteY8" fmla="*/ 639226 h 1512621"/>
              <a:gd name="connsiteX9" fmla="*/ 1212282 w 1540217"/>
              <a:gd name="connsiteY9" fmla="*/ 653836 h 1512621"/>
              <a:gd name="connsiteX10" fmla="*/ 1286329 w 1540217"/>
              <a:gd name="connsiteY10" fmla="*/ 780597 h 1512621"/>
              <a:gd name="connsiteX11" fmla="*/ 1382623 w 1540217"/>
              <a:gd name="connsiteY11" fmla="*/ 1164226 h 1512621"/>
              <a:gd name="connsiteX12" fmla="*/ 1466589 w 1540217"/>
              <a:gd name="connsiteY12" fmla="*/ 1336735 h 1512621"/>
              <a:gd name="connsiteX13" fmla="*/ 1540133 w 1540217"/>
              <a:gd name="connsiteY13" fmla="*/ 1472570 h 1512621"/>
              <a:gd name="connsiteX14" fmla="*/ 1452160 w 1540217"/>
              <a:gd name="connsiteY14" fmla="*/ 1511906 h 1512621"/>
              <a:gd name="connsiteX15" fmla="*/ 1253416 w 1540217"/>
              <a:gd name="connsiteY15" fmla="*/ 1454408 h 1512621"/>
              <a:gd name="connsiteX16" fmla="*/ 613160 w 1540217"/>
              <a:gd name="connsiteY16" fmla="*/ 1227601 h 1512621"/>
              <a:gd name="connsiteX17" fmla="*/ 659055 w 1540217"/>
              <a:gd name="connsiteY17" fmla="*/ 985778 h 1512621"/>
              <a:gd name="connsiteX18" fmla="*/ 537763 w 1540217"/>
              <a:gd name="connsiteY18" fmla="*/ 802636 h 1512621"/>
              <a:gd name="connsiteX19" fmla="*/ 280927 w 1540217"/>
              <a:gd name="connsiteY19" fmla="*/ 619767 h 1512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40217" h="1512621">
                <a:moveTo>
                  <a:pt x="280927" y="619767"/>
                </a:moveTo>
                <a:cubicBezTo>
                  <a:pt x="207961" y="550339"/>
                  <a:pt x="147015" y="473303"/>
                  <a:pt x="99964" y="386067"/>
                </a:cubicBezTo>
                <a:cubicBezTo>
                  <a:pt x="59265" y="316313"/>
                  <a:pt x="75512" y="250339"/>
                  <a:pt x="61054" y="196379"/>
                </a:cubicBezTo>
                <a:cubicBezTo>
                  <a:pt x="46596" y="142419"/>
                  <a:pt x="-30372" y="76296"/>
                  <a:pt x="13215" y="62305"/>
                </a:cubicBezTo>
                <a:cubicBezTo>
                  <a:pt x="4749" y="-1947"/>
                  <a:pt x="230031" y="127331"/>
                  <a:pt x="298255" y="117297"/>
                </a:cubicBezTo>
                <a:cubicBezTo>
                  <a:pt x="366479" y="107263"/>
                  <a:pt x="354734" y="-17583"/>
                  <a:pt x="422557" y="2102"/>
                </a:cubicBezTo>
                <a:cubicBezTo>
                  <a:pt x="490380" y="21787"/>
                  <a:pt x="602103" y="136353"/>
                  <a:pt x="705190" y="235404"/>
                </a:cubicBezTo>
                <a:cubicBezTo>
                  <a:pt x="808277" y="334455"/>
                  <a:pt x="978006" y="529107"/>
                  <a:pt x="1041078" y="596411"/>
                </a:cubicBezTo>
                <a:cubicBezTo>
                  <a:pt x="1104150" y="663715"/>
                  <a:pt x="1051034" y="628034"/>
                  <a:pt x="1083621" y="639226"/>
                </a:cubicBezTo>
                <a:cubicBezTo>
                  <a:pt x="1116208" y="650418"/>
                  <a:pt x="1188349" y="623900"/>
                  <a:pt x="1212282" y="653836"/>
                </a:cubicBezTo>
                <a:cubicBezTo>
                  <a:pt x="1236215" y="683772"/>
                  <a:pt x="1257939" y="695532"/>
                  <a:pt x="1286329" y="780597"/>
                </a:cubicBezTo>
                <a:cubicBezTo>
                  <a:pt x="1314719" y="865662"/>
                  <a:pt x="1352580" y="1071536"/>
                  <a:pt x="1382623" y="1164226"/>
                </a:cubicBezTo>
                <a:cubicBezTo>
                  <a:pt x="1412666" y="1256916"/>
                  <a:pt x="1440337" y="1285344"/>
                  <a:pt x="1466589" y="1336735"/>
                </a:cubicBezTo>
                <a:cubicBezTo>
                  <a:pt x="1492841" y="1388126"/>
                  <a:pt x="1542538" y="1443375"/>
                  <a:pt x="1540133" y="1472570"/>
                </a:cubicBezTo>
                <a:cubicBezTo>
                  <a:pt x="1537728" y="1501765"/>
                  <a:pt x="1507479" y="1516092"/>
                  <a:pt x="1452160" y="1511906"/>
                </a:cubicBezTo>
                <a:cubicBezTo>
                  <a:pt x="1396841" y="1507720"/>
                  <a:pt x="1392090" y="1497736"/>
                  <a:pt x="1253416" y="1454408"/>
                </a:cubicBezTo>
                <a:cubicBezTo>
                  <a:pt x="1114742" y="1411080"/>
                  <a:pt x="712220" y="1299991"/>
                  <a:pt x="613160" y="1227601"/>
                </a:cubicBezTo>
                <a:cubicBezTo>
                  <a:pt x="514100" y="1155211"/>
                  <a:pt x="671621" y="1056606"/>
                  <a:pt x="659055" y="985778"/>
                </a:cubicBezTo>
                <a:cubicBezTo>
                  <a:pt x="646489" y="914950"/>
                  <a:pt x="596728" y="861899"/>
                  <a:pt x="537763" y="802636"/>
                </a:cubicBezTo>
                <a:cubicBezTo>
                  <a:pt x="478798" y="743373"/>
                  <a:pt x="353893" y="689195"/>
                  <a:pt x="280927" y="619767"/>
                </a:cubicBezTo>
                <a:close/>
              </a:path>
            </a:pathLst>
          </a:custGeom>
          <a:solidFill>
            <a:srgbClr val="60A500">
              <a:alpha val="5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endParaRPr lang="nb-NO" sz="1013">
              <a:solidFill>
                <a:prstClr val="black"/>
              </a:solidFill>
              <a:latin typeface="Calibri" panose="020F0502020204030204"/>
            </a:endParaRPr>
          </a:p>
        </p:txBody>
      </p:sp>
      <p:sp>
        <p:nvSpPr>
          <p:cNvPr id="70" name="Freeform: Shape 69">
            <a:extLst>
              <a:ext uri="{FF2B5EF4-FFF2-40B4-BE49-F238E27FC236}">
                <a16:creationId xmlns:a16="http://schemas.microsoft.com/office/drawing/2014/main" id="{C8A74D36-25B0-AB8C-C439-CA5D4CC54F41}"/>
              </a:ext>
            </a:extLst>
          </p:cNvPr>
          <p:cNvSpPr/>
          <p:nvPr/>
        </p:nvSpPr>
        <p:spPr>
          <a:xfrm>
            <a:off x="8806166" y="1840559"/>
            <a:ext cx="417642" cy="10621"/>
          </a:xfrm>
          <a:custGeom>
            <a:avLst/>
            <a:gdLst>
              <a:gd name="connsiteX0" fmla="*/ 0 w 889348"/>
              <a:gd name="connsiteY0" fmla="*/ 68481 h 68481"/>
              <a:gd name="connsiteX1" fmla="*/ 889348 w 889348"/>
              <a:gd name="connsiteY1" fmla="*/ 43429 h 68481"/>
              <a:gd name="connsiteX0" fmla="*/ 0 w 934759"/>
              <a:gd name="connsiteY0" fmla="*/ 58189 h 58189"/>
              <a:gd name="connsiteX1" fmla="*/ 934759 w 934759"/>
              <a:gd name="connsiteY1" fmla="*/ 57906 h 58189"/>
              <a:gd name="connsiteX0" fmla="*/ 0 w 559092"/>
              <a:gd name="connsiteY0" fmla="*/ 48560 h 79238"/>
              <a:gd name="connsiteX1" fmla="*/ 559092 w 559092"/>
              <a:gd name="connsiteY1" fmla="*/ 79238 h 79238"/>
              <a:gd name="connsiteX0" fmla="*/ 0 w 559092"/>
              <a:gd name="connsiteY0" fmla="*/ 0 h 30678"/>
              <a:gd name="connsiteX1" fmla="*/ 559092 w 559092"/>
              <a:gd name="connsiteY1" fmla="*/ 30678 h 30678"/>
              <a:gd name="connsiteX0" fmla="*/ 0 w 557028"/>
              <a:gd name="connsiteY0" fmla="*/ 0 h 14165"/>
              <a:gd name="connsiteX1" fmla="*/ 557028 w 557028"/>
              <a:gd name="connsiteY1" fmla="*/ 14165 h 14165"/>
            </a:gdLst>
            <a:ahLst/>
            <a:cxnLst>
              <a:cxn ang="0">
                <a:pos x="connsiteX0" y="connsiteY0"/>
              </a:cxn>
              <a:cxn ang="0">
                <a:pos x="connsiteX1" y="connsiteY1"/>
              </a:cxn>
            </a:cxnLst>
            <a:rect l="l" t="t" r="r" b="b"/>
            <a:pathLst>
              <a:path w="557028" h="14165">
                <a:moveTo>
                  <a:pt x="0" y="0"/>
                </a:moveTo>
                <a:lnTo>
                  <a:pt x="557028" y="14165"/>
                </a:lnTo>
              </a:path>
            </a:pathLst>
          </a:custGeom>
          <a:noFill/>
          <a:ln w="508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endParaRPr lang="nb-NO" sz="1013">
              <a:solidFill>
                <a:prstClr val="black"/>
              </a:solidFill>
              <a:latin typeface="Calibri" panose="020F0502020204030204"/>
            </a:endParaRPr>
          </a:p>
        </p:txBody>
      </p:sp>
      <p:sp>
        <p:nvSpPr>
          <p:cNvPr id="103" name="TextBox 102">
            <a:extLst>
              <a:ext uri="{FF2B5EF4-FFF2-40B4-BE49-F238E27FC236}">
                <a16:creationId xmlns:a16="http://schemas.microsoft.com/office/drawing/2014/main" id="{F18999DA-A5A5-604E-F304-25E3BE005506}"/>
              </a:ext>
            </a:extLst>
          </p:cNvPr>
          <p:cNvSpPr txBox="1"/>
          <p:nvPr/>
        </p:nvSpPr>
        <p:spPr>
          <a:xfrm>
            <a:off x="3484480" y="3450748"/>
            <a:ext cx="2305643" cy="1073342"/>
          </a:xfrm>
          <a:prstGeom prst="rect">
            <a:avLst/>
          </a:prstGeom>
          <a:solidFill>
            <a:schemeClr val="bg1"/>
          </a:solidFill>
          <a:ln w="3175">
            <a:solidFill>
              <a:srgbClr val="00B0F0"/>
            </a:solidFill>
          </a:ln>
          <a:effectLst>
            <a:outerShdw blurRad="50800" dist="38100" dir="2700000" algn="tl" rotWithShape="0">
              <a:prstClr val="black">
                <a:alpha val="40000"/>
              </a:prstClr>
            </a:outerShdw>
          </a:effectLst>
        </p:spPr>
        <p:txBody>
          <a:bodyPr wrap="square" lIns="91412" tIns="45706" rIns="91412" bIns="45706" rtlCol="0" anchor="t">
            <a:sp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defTabSz="685680"/>
            <a:r>
              <a:rPr lang="nb-NO" sz="1575" b="1">
                <a:solidFill>
                  <a:prstClr val="black"/>
                </a:solidFill>
                <a:latin typeface="Calibri"/>
                <a:ea typeface="Calibri"/>
                <a:cs typeface="Calibri"/>
              </a:rPr>
              <a:t>Eksempel, prinsippskisse</a:t>
            </a:r>
          </a:p>
          <a:p>
            <a:pPr marL="171450" indent="-171450" defTabSz="685680">
              <a:buFont typeface="Arial" panose="020B0604020202020204" pitchFamily="34" charset="0"/>
              <a:buChar char="•"/>
            </a:pPr>
            <a:r>
              <a:rPr lang="nb-NO" sz="1200">
                <a:solidFill>
                  <a:prstClr val="black"/>
                </a:solidFill>
                <a:latin typeface="Calibri"/>
                <a:ea typeface="Calibri"/>
                <a:cs typeface="Calibri"/>
              </a:rPr>
              <a:t>Vegalternativ 3</a:t>
            </a:r>
          </a:p>
          <a:p>
            <a:pPr marL="171450" indent="-171450" defTabSz="685680">
              <a:buFont typeface="Arial" panose="020B0604020202020204" pitchFamily="34" charset="0"/>
              <a:buChar char="•"/>
            </a:pPr>
            <a:r>
              <a:rPr lang="nb-NO" sz="1200">
                <a:solidFill>
                  <a:prstClr val="black"/>
                </a:solidFill>
                <a:latin typeface="Calibri"/>
                <a:ea typeface="Calibri"/>
                <a:cs typeface="Calibri"/>
              </a:rPr>
              <a:t>Hovedsykkelrute S2/S3</a:t>
            </a:r>
          </a:p>
          <a:p>
            <a:pPr marL="171450" indent="-171450" defTabSz="685680">
              <a:buFont typeface="Arial" panose="020B0604020202020204" pitchFamily="34" charset="0"/>
              <a:buChar char="•"/>
            </a:pPr>
            <a:r>
              <a:rPr lang="nb-NO" sz="1200">
                <a:solidFill>
                  <a:prstClr val="black"/>
                </a:solidFill>
                <a:latin typeface="Calibri"/>
                <a:ea typeface="Calibri"/>
                <a:cs typeface="Calibri"/>
              </a:rPr>
              <a:t>Bybanealternativ B</a:t>
            </a:r>
          </a:p>
          <a:p>
            <a:pPr marL="171450" indent="-171450" defTabSz="685680">
              <a:buFont typeface="Arial" panose="020B0604020202020204" pitchFamily="34" charset="0"/>
              <a:buChar char="•"/>
            </a:pPr>
            <a:r>
              <a:rPr lang="nb-NO" sz="1200">
                <a:solidFill>
                  <a:prstClr val="black"/>
                </a:solidFill>
                <a:latin typeface="Calibri"/>
                <a:ea typeface="Calibri"/>
                <a:cs typeface="Calibri"/>
              </a:rPr>
              <a:t>Felles parkeringsanlegg</a:t>
            </a:r>
          </a:p>
        </p:txBody>
      </p:sp>
      <p:sp>
        <p:nvSpPr>
          <p:cNvPr id="82" name="Freeform: Shape 81">
            <a:extLst>
              <a:ext uri="{FF2B5EF4-FFF2-40B4-BE49-F238E27FC236}">
                <a16:creationId xmlns:a16="http://schemas.microsoft.com/office/drawing/2014/main" id="{B0706B75-224C-DB7C-16C2-0B066EEA4A2C}"/>
              </a:ext>
            </a:extLst>
          </p:cNvPr>
          <p:cNvSpPr/>
          <p:nvPr/>
        </p:nvSpPr>
        <p:spPr>
          <a:xfrm>
            <a:off x="4387272" y="1848533"/>
            <a:ext cx="4287753" cy="807947"/>
          </a:xfrm>
          <a:custGeom>
            <a:avLst/>
            <a:gdLst>
              <a:gd name="connsiteX0" fmla="*/ 0 w 889348"/>
              <a:gd name="connsiteY0" fmla="*/ 68481 h 68481"/>
              <a:gd name="connsiteX1" fmla="*/ 889348 w 889348"/>
              <a:gd name="connsiteY1" fmla="*/ 43429 h 68481"/>
              <a:gd name="connsiteX0" fmla="*/ 0 w 9231682"/>
              <a:gd name="connsiteY0" fmla="*/ 4158989 h 4158989"/>
              <a:gd name="connsiteX1" fmla="*/ 9231682 w 9231682"/>
              <a:gd name="connsiteY1" fmla="*/ 347 h 4158989"/>
              <a:gd name="connsiteX0" fmla="*/ 0 w 9231682"/>
              <a:gd name="connsiteY0" fmla="*/ 4159441 h 4159441"/>
              <a:gd name="connsiteX1" fmla="*/ 426065 w 9231682"/>
              <a:gd name="connsiteY1" fmla="*/ 449676 h 4159441"/>
              <a:gd name="connsiteX2" fmla="*/ 9231682 w 9231682"/>
              <a:gd name="connsiteY2" fmla="*/ 799 h 4159441"/>
              <a:gd name="connsiteX0" fmla="*/ 0 w 9231682"/>
              <a:gd name="connsiteY0" fmla="*/ 4158642 h 4158642"/>
              <a:gd name="connsiteX1" fmla="*/ 426065 w 9231682"/>
              <a:gd name="connsiteY1" fmla="*/ 448877 h 4158642"/>
              <a:gd name="connsiteX2" fmla="*/ 2868641 w 9231682"/>
              <a:gd name="connsiteY2" fmla="*/ 311091 h 4158642"/>
              <a:gd name="connsiteX3" fmla="*/ 9231682 w 9231682"/>
              <a:gd name="connsiteY3"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9268840 w 9268840"/>
              <a:gd name="connsiteY4"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5849415 w 9268840"/>
              <a:gd name="connsiteY4" fmla="*/ 1162860 h 4158642"/>
              <a:gd name="connsiteX5" fmla="*/ 9268840 w 9268840"/>
              <a:gd name="connsiteY5"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5849415 w 9268840"/>
              <a:gd name="connsiteY4" fmla="*/ 1162860 h 4158642"/>
              <a:gd name="connsiteX5" fmla="*/ 6713711 w 9268840"/>
              <a:gd name="connsiteY5" fmla="*/ 286038 h 4158642"/>
              <a:gd name="connsiteX6" fmla="*/ 9268840 w 9268840"/>
              <a:gd name="connsiteY6"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5849415 w 9268840"/>
              <a:gd name="connsiteY4" fmla="*/ 1162860 h 4158642"/>
              <a:gd name="connsiteX5" fmla="*/ 6713711 w 9268840"/>
              <a:gd name="connsiteY5" fmla="*/ 286038 h 4158642"/>
              <a:gd name="connsiteX6" fmla="*/ 7740845 w 9268840"/>
              <a:gd name="connsiteY6" fmla="*/ 248460 h 4158642"/>
              <a:gd name="connsiteX7" fmla="*/ 9268840 w 9268840"/>
              <a:gd name="connsiteY7" fmla="*/ 0 h 4158642"/>
              <a:gd name="connsiteX0" fmla="*/ 30048 w 9261730"/>
              <a:gd name="connsiteY0" fmla="*/ 4158642 h 4158642"/>
              <a:gd name="connsiteX1" fmla="*/ 142963 w 9261730"/>
              <a:gd name="connsiteY1" fmla="*/ 2716087 h 4158642"/>
              <a:gd name="connsiteX2" fmla="*/ 17702 w 9261730"/>
              <a:gd name="connsiteY2" fmla="*/ 1801687 h 4158642"/>
              <a:gd name="connsiteX3" fmla="*/ 456113 w 9261730"/>
              <a:gd name="connsiteY3" fmla="*/ 448877 h 4158642"/>
              <a:gd name="connsiteX4" fmla="*/ 2898689 w 9261730"/>
              <a:gd name="connsiteY4" fmla="*/ 311091 h 4158642"/>
              <a:gd name="connsiteX5" fmla="*/ 5842305 w 9261730"/>
              <a:gd name="connsiteY5" fmla="*/ 1162860 h 4158642"/>
              <a:gd name="connsiteX6" fmla="*/ 6706601 w 9261730"/>
              <a:gd name="connsiteY6" fmla="*/ 286038 h 4158642"/>
              <a:gd name="connsiteX7" fmla="*/ 7733735 w 9261730"/>
              <a:gd name="connsiteY7" fmla="*/ 248460 h 4158642"/>
              <a:gd name="connsiteX8" fmla="*/ 9261730 w 9261730"/>
              <a:gd name="connsiteY8" fmla="*/ 0 h 4158642"/>
              <a:gd name="connsiteX0" fmla="*/ 142782 w 9261730"/>
              <a:gd name="connsiteY0" fmla="*/ 4321481 h 4321481"/>
              <a:gd name="connsiteX1" fmla="*/ 142963 w 9261730"/>
              <a:gd name="connsiteY1" fmla="*/ 2716087 h 4321481"/>
              <a:gd name="connsiteX2" fmla="*/ 17702 w 9261730"/>
              <a:gd name="connsiteY2" fmla="*/ 1801687 h 4321481"/>
              <a:gd name="connsiteX3" fmla="*/ 456113 w 9261730"/>
              <a:gd name="connsiteY3" fmla="*/ 448877 h 4321481"/>
              <a:gd name="connsiteX4" fmla="*/ 2898689 w 9261730"/>
              <a:gd name="connsiteY4" fmla="*/ 311091 h 4321481"/>
              <a:gd name="connsiteX5" fmla="*/ 5842305 w 9261730"/>
              <a:gd name="connsiteY5" fmla="*/ 1162860 h 4321481"/>
              <a:gd name="connsiteX6" fmla="*/ 6706601 w 9261730"/>
              <a:gd name="connsiteY6" fmla="*/ 286038 h 4321481"/>
              <a:gd name="connsiteX7" fmla="*/ 7733735 w 9261730"/>
              <a:gd name="connsiteY7" fmla="*/ 248460 h 4321481"/>
              <a:gd name="connsiteX8" fmla="*/ 9261730 w 9261730"/>
              <a:gd name="connsiteY8" fmla="*/ 0 h 4321481"/>
              <a:gd name="connsiteX0" fmla="*/ 143944 w 9262892"/>
              <a:gd name="connsiteY0" fmla="*/ 4321481 h 4321481"/>
              <a:gd name="connsiteX1" fmla="*/ 81494 w 9262892"/>
              <a:gd name="connsiteY1" fmla="*/ 3530279 h 4321481"/>
              <a:gd name="connsiteX2" fmla="*/ 144125 w 9262892"/>
              <a:gd name="connsiteY2" fmla="*/ 2716087 h 4321481"/>
              <a:gd name="connsiteX3" fmla="*/ 18864 w 9262892"/>
              <a:gd name="connsiteY3" fmla="*/ 1801687 h 4321481"/>
              <a:gd name="connsiteX4" fmla="*/ 457275 w 9262892"/>
              <a:gd name="connsiteY4" fmla="*/ 448877 h 4321481"/>
              <a:gd name="connsiteX5" fmla="*/ 2899851 w 9262892"/>
              <a:gd name="connsiteY5" fmla="*/ 311091 h 4321481"/>
              <a:gd name="connsiteX6" fmla="*/ 5843467 w 9262892"/>
              <a:gd name="connsiteY6" fmla="*/ 1162860 h 4321481"/>
              <a:gd name="connsiteX7" fmla="*/ 6707763 w 9262892"/>
              <a:gd name="connsiteY7" fmla="*/ 286038 h 4321481"/>
              <a:gd name="connsiteX8" fmla="*/ 7734897 w 9262892"/>
              <a:gd name="connsiteY8" fmla="*/ 248460 h 4321481"/>
              <a:gd name="connsiteX9" fmla="*/ 9262892 w 9262892"/>
              <a:gd name="connsiteY9" fmla="*/ 0 h 4321481"/>
              <a:gd name="connsiteX0" fmla="*/ 143944 w 9262892"/>
              <a:gd name="connsiteY0" fmla="*/ 4321481 h 4321481"/>
              <a:gd name="connsiteX1" fmla="*/ 81494 w 9262892"/>
              <a:gd name="connsiteY1" fmla="*/ 3530279 h 4321481"/>
              <a:gd name="connsiteX2" fmla="*/ 144125 w 9262892"/>
              <a:gd name="connsiteY2" fmla="*/ 2716087 h 4321481"/>
              <a:gd name="connsiteX3" fmla="*/ 18864 w 9262892"/>
              <a:gd name="connsiteY3" fmla="*/ 1801687 h 4321481"/>
              <a:gd name="connsiteX4" fmla="*/ 457275 w 9262892"/>
              <a:gd name="connsiteY4" fmla="*/ 448877 h 4321481"/>
              <a:gd name="connsiteX5" fmla="*/ 2160815 w 9262892"/>
              <a:gd name="connsiteY5" fmla="*/ 762027 h 4321481"/>
              <a:gd name="connsiteX6" fmla="*/ 2899851 w 9262892"/>
              <a:gd name="connsiteY6" fmla="*/ 311091 h 4321481"/>
              <a:gd name="connsiteX7" fmla="*/ 5843467 w 9262892"/>
              <a:gd name="connsiteY7" fmla="*/ 1162860 h 4321481"/>
              <a:gd name="connsiteX8" fmla="*/ 6707763 w 9262892"/>
              <a:gd name="connsiteY8" fmla="*/ 286038 h 4321481"/>
              <a:gd name="connsiteX9" fmla="*/ 7734897 w 9262892"/>
              <a:gd name="connsiteY9" fmla="*/ 248460 h 4321481"/>
              <a:gd name="connsiteX10" fmla="*/ 9262892 w 9262892"/>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848554 w 9267979"/>
              <a:gd name="connsiteY7" fmla="*/ 1162860 h 4321481"/>
              <a:gd name="connsiteX8" fmla="*/ 6712850 w 9267979"/>
              <a:gd name="connsiteY8" fmla="*/ 286038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712850 w 9267979"/>
              <a:gd name="connsiteY8" fmla="*/ 286038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36480 w 9267979"/>
              <a:gd name="connsiteY8" fmla="*/ 201556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36480 w 9267979"/>
              <a:gd name="connsiteY8" fmla="*/ 201556 h 4321481"/>
              <a:gd name="connsiteX9" fmla="*/ 7282377 w 9267979"/>
              <a:gd name="connsiteY9" fmla="*/ 206525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36480 w 9267979"/>
              <a:gd name="connsiteY8" fmla="*/ 201556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886784 w 9267979"/>
              <a:gd name="connsiteY8" fmla="*/ 221434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886784 w 9267979"/>
              <a:gd name="connsiteY8" fmla="*/ 221434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886784 w 9267979"/>
              <a:gd name="connsiteY8" fmla="*/ 221434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642317 w 9267979"/>
              <a:gd name="connsiteY7" fmla="*/ 1075892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642317 w 9267979"/>
              <a:gd name="connsiteY7" fmla="*/ 1075892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4591357 w 9267979"/>
              <a:gd name="connsiteY7" fmla="*/ 778025 h 4321481"/>
              <a:gd name="connsiteX8" fmla="*/ 5642317 w 9267979"/>
              <a:gd name="connsiteY8" fmla="*/ 1075892 h 4321481"/>
              <a:gd name="connsiteX9" fmla="*/ 6420157 w 9267979"/>
              <a:gd name="connsiteY9" fmla="*/ 740753 h 4321481"/>
              <a:gd name="connsiteX10" fmla="*/ 6886784 w 9267979"/>
              <a:gd name="connsiteY10" fmla="*/ 221434 h 4321481"/>
              <a:gd name="connsiteX11" fmla="*/ 7739984 w 9267979"/>
              <a:gd name="connsiteY11" fmla="*/ 270823 h 4321481"/>
              <a:gd name="connsiteX12" fmla="*/ 9267979 w 9267979"/>
              <a:gd name="connsiteY12"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3212303 w 9267979"/>
              <a:gd name="connsiteY7" fmla="*/ 323310 h 4321481"/>
              <a:gd name="connsiteX8" fmla="*/ 4591357 w 9267979"/>
              <a:gd name="connsiteY8" fmla="*/ 778025 h 4321481"/>
              <a:gd name="connsiteX9" fmla="*/ 5642317 w 9267979"/>
              <a:gd name="connsiteY9" fmla="*/ 1075892 h 4321481"/>
              <a:gd name="connsiteX10" fmla="*/ 6420157 w 9267979"/>
              <a:gd name="connsiteY10" fmla="*/ 740753 h 4321481"/>
              <a:gd name="connsiteX11" fmla="*/ 6886784 w 9267979"/>
              <a:gd name="connsiteY11" fmla="*/ 221434 h 4321481"/>
              <a:gd name="connsiteX12" fmla="*/ 7739984 w 9267979"/>
              <a:gd name="connsiteY12" fmla="*/ 270823 h 4321481"/>
              <a:gd name="connsiteX13" fmla="*/ 9267979 w 9267979"/>
              <a:gd name="connsiteY13"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850273 w 9267979"/>
              <a:gd name="connsiteY6" fmla="*/ 306122 h 4321481"/>
              <a:gd name="connsiteX7" fmla="*/ 3212303 w 9267979"/>
              <a:gd name="connsiteY7" fmla="*/ 323310 h 4321481"/>
              <a:gd name="connsiteX8" fmla="*/ 4591357 w 9267979"/>
              <a:gd name="connsiteY8" fmla="*/ 778025 h 4321481"/>
              <a:gd name="connsiteX9" fmla="*/ 5642317 w 9267979"/>
              <a:gd name="connsiteY9" fmla="*/ 1075892 h 4321481"/>
              <a:gd name="connsiteX10" fmla="*/ 6420157 w 9267979"/>
              <a:gd name="connsiteY10" fmla="*/ 740753 h 4321481"/>
              <a:gd name="connsiteX11" fmla="*/ 6886784 w 9267979"/>
              <a:gd name="connsiteY11" fmla="*/ 221434 h 4321481"/>
              <a:gd name="connsiteX12" fmla="*/ 7739984 w 9267979"/>
              <a:gd name="connsiteY12" fmla="*/ 270823 h 4321481"/>
              <a:gd name="connsiteX13" fmla="*/ 9267979 w 9267979"/>
              <a:gd name="connsiteY13"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850273 w 9267979"/>
              <a:gd name="connsiteY6" fmla="*/ 306122 h 4321481"/>
              <a:gd name="connsiteX7" fmla="*/ 3212303 w 9267979"/>
              <a:gd name="connsiteY7" fmla="*/ 323310 h 4321481"/>
              <a:gd name="connsiteX8" fmla="*/ 4591357 w 9267979"/>
              <a:gd name="connsiteY8" fmla="*/ 778025 h 4321481"/>
              <a:gd name="connsiteX9" fmla="*/ 5642317 w 9267979"/>
              <a:gd name="connsiteY9" fmla="*/ 1075892 h 4321481"/>
              <a:gd name="connsiteX10" fmla="*/ 6420157 w 9267979"/>
              <a:gd name="connsiteY10" fmla="*/ 740753 h 4321481"/>
              <a:gd name="connsiteX11" fmla="*/ 6886784 w 9267979"/>
              <a:gd name="connsiteY11" fmla="*/ 221434 h 4321481"/>
              <a:gd name="connsiteX12" fmla="*/ 7739984 w 9267979"/>
              <a:gd name="connsiteY12" fmla="*/ 270823 h 4321481"/>
              <a:gd name="connsiteX13" fmla="*/ 9267979 w 9267979"/>
              <a:gd name="connsiteY13"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491716 w 9267979"/>
              <a:gd name="connsiteY6" fmla="*/ 715905 h 4321481"/>
              <a:gd name="connsiteX7" fmla="*/ 2850273 w 9267979"/>
              <a:gd name="connsiteY7" fmla="*/ 306122 h 4321481"/>
              <a:gd name="connsiteX8" fmla="*/ 3212303 w 9267979"/>
              <a:gd name="connsiteY8" fmla="*/ 323310 h 4321481"/>
              <a:gd name="connsiteX9" fmla="*/ 4591357 w 9267979"/>
              <a:gd name="connsiteY9" fmla="*/ 778025 h 4321481"/>
              <a:gd name="connsiteX10" fmla="*/ 5642317 w 9267979"/>
              <a:gd name="connsiteY10" fmla="*/ 1075892 h 4321481"/>
              <a:gd name="connsiteX11" fmla="*/ 6420157 w 9267979"/>
              <a:gd name="connsiteY11" fmla="*/ 740753 h 4321481"/>
              <a:gd name="connsiteX12" fmla="*/ 6886784 w 9267979"/>
              <a:gd name="connsiteY12" fmla="*/ 221434 h 4321481"/>
              <a:gd name="connsiteX13" fmla="*/ 7739984 w 9267979"/>
              <a:gd name="connsiteY13" fmla="*/ 270823 h 4321481"/>
              <a:gd name="connsiteX14" fmla="*/ 9267979 w 9267979"/>
              <a:gd name="connsiteY14"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60816 w 9262893"/>
              <a:gd name="connsiteY6" fmla="*/ 762027 h 4321481"/>
              <a:gd name="connsiteX7" fmla="*/ 2486630 w 9262893"/>
              <a:gd name="connsiteY7" fmla="*/ 71590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486630 w 9262893"/>
              <a:gd name="connsiteY7" fmla="*/ 71590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501539 w 9262893"/>
              <a:gd name="connsiteY7" fmla="*/ 71093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501539 w 9262893"/>
              <a:gd name="connsiteY7" fmla="*/ 71093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501539 w 9262893"/>
              <a:gd name="connsiteY7" fmla="*/ 71093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26936 w 9262893"/>
              <a:gd name="connsiteY4" fmla="*/ 782009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26936 w 9262893"/>
              <a:gd name="connsiteY4" fmla="*/ 782009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26936 w 9262893"/>
              <a:gd name="connsiteY4" fmla="*/ 782009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27722 w 9246670"/>
              <a:gd name="connsiteY0" fmla="*/ 4321481 h 4321481"/>
              <a:gd name="connsiteX1" fmla="*/ 65272 w 9246670"/>
              <a:gd name="connsiteY1" fmla="*/ 3530279 h 4321481"/>
              <a:gd name="connsiteX2" fmla="*/ 127903 w 9246670"/>
              <a:gd name="connsiteY2" fmla="*/ 2716087 h 4321481"/>
              <a:gd name="connsiteX3" fmla="*/ 2642 w 9246670"/>
              <a:gd name="connsiteY3" fmla="*/ 1801687 h 4321481"/>
              <a:gd name="connsiteX4" fmla="*/ 110713 w 9246670"/>
              <a:gd name="connsiteY4" fmla="*/ 782009 h 4321481"/>
              <a:gd name="connsiteX5" fmla="*/ 1081413 w 9246670"/>
              <a:gd name="connsiteY5" fmla="*/ 576758 h 4321481"/>
              <a:gd name="connsiteX6" fmla="*/ 1459100 w 9246670"/>
              <a:gd name="connsiteY6" fmla="*/ 614029 h 4321481"/>
              <a:gd name="connsiteX7" fmla="*/ 2094898 w 9246670"/>
              <a:gd name="connsiteY7" fmla="*/ 769481 h 4321481"/>
              <a:gd name="connsiteX8" fmla="*/ 2485316 w 9246670"/>
              <a:gd name="connsiteY8" fmla="*/ 710935 h 4321481"/>
              <a:gd name="connsiteX9" fmla="*/ 2828964 w 9246670"/>
              <a:gd name="connsiteY9" fmla="*/ 306122 h 4321481"/>
              <a:gd name="connsiteX10" fmla="*/ 3190994 w 9246670"/>
              <a:gd name="connsiteY10" fmla="*/ 323310 h 4321481"/>
              <a:gd name="connsiteX11" fmla="*/ 4570048 w 9246670"/>
              <a:gd name="connsiteY11" fmla="*/ 778025 h 4321481"/>
              <a:gd name="connsiteX12" fmla="*/ 5621008 w 9246670"/>
              <a:gd name="connsiteY12" fmla="*/ 1075892 h 4321481"/>
              <a:gd name="connsiteX13" fmla="*/ 6398848 w 9246670"/>
              <a:gd name="connsiteY13" fmla="*/ 740753 h 4321481"/>
              <a:gd name="connsiteX14" fmla="*/ 6865475 w 9246670"/>
              <a:gd name="connsiteY14" fmla="*/ 221434 h 4321481"/>
              <a:gd name="connsiteX15" fmla="*/ 7718675 w 9246670"/>
              <a:gd name="connsiteY15" fmla="*/ 270823 h 4321481"/>
              <a:gd name="connsiteX16" fmla="*/ 9246670 w 9246670"/>
              <a:gd name="connsiteY16" fmla="*/ 0 h 4321481"/>
              <a:gd name="connsiteX0" fmla="*/ 147281 w 9266229"/>
              <a:gd name="connsiteY0" fmla="*/ 4321481 h 4321481"/>
              <a:gd name="connsiteX1" fmla="*/ 84831 w 9266229"/>
              <a:gd name="connsiteY1" fmla="*/ 3530279 h 4321481"/>
              <a:gd name="connsiteX2" fmla="*/ 147462 w 9266229"/>
              <a:gd name="connsiteY2" fmla="*/ 2716087 h 4321481"/>
              <a:gd name="connsiteX3" fmla="*/ 2323 w 9266229"/>
              <a:gd name="connsiteY3" fmla="*/ 1806657 h 4321481"/>
              <a:gd name="connsiteX4" fmla="*/ 130272 w 9266229"/>
              <a:gd name="connsiteY4" fmla="*/ 782009 h 4321481"/>
              <a:gd name="connsiteX5" fmla="*/ 1100972 w 9266229"/>
              <a:gd name="connsiteY5" fmla="*/ 576758 h 4321481"/>
              <a:gd name="connsiteX6" fmla="*/ 1478659 w 9266229"/>
              <a:gd name="connsiteY6" fmla="*/ 614029 h 4321481"/>
              <a:gd name="connsiteX7" fmla="*/ 2114457 w 9266229"/>
              <a:gd name="connsiteY7" fmla="*/ 769481 h 4321481"/>
              <a:gd name="connsiteX8" fmla="*/ 2504875 w 9266229"/>
              <a:gd name="connsiteY8" fmla="*/ 710935 h 4321481"/>
              <a:gd name="connsiteX9" fmla="*/ 2848523 w 9266229"/>
              <a:gd name="connsiteY9" fmla="*/ 306122 h 4321481"/>
              <a:gd name="connsiteX10" fmla="*/ 3210553 w 9266229"/>
              <a:gd name="connsiteY10" fmla="*/ 323310 h 4321481"/>
              <a:gd name="connsiteX11" fmla="*/ 4589607 w 9266229"/>
              <a:gd name="connsiteY11" fmla="*/ 778025 h 4321481"/>
              <a:gd name="connsiteX12" fmla="*/ 5640567 w 9266229"/>
              <a:gd name="connsiteY12" fmla="*/ 1075892 h 4321481"/>
              <a:gd name="connsiteX13" fmla="*/ 6418407 w 9266229"/>
              <a:gd name="connsiteY13" fmla="*/ 740753 h 4321481"/>
              <a:gd name="connsiteX14" fmla="*/ 6885034 w 9266229"/>
              <a:gd name="connsiteY14" fmla="*/ 221434 h 4321481"/>
              <a:gd name="connsiteX15" fmla="*/ 7738234 w 9266229"/>
              <a:gd name="connsiteY15" fmla="*/ 270823 h 4321481"/>
              <a:gd name="connsiteX16" fmla="*/ 9266229 w 9266229"/>
              <a:gd name="connsiteY16" fmla="*/ 0 h 4321481"/>
              <a:gd name="connsiteX0" fmla="*/ 146854 w 9265802"/>
              <a:gd name="connsiteY0" fmla="*/ 4321481 h 4321481"/>
              <a:gd name="connsiteX1" fmla="*/ 84404 w 9265802"/>
              <a:gd name="connsiteY1" fmla="*/ 3530279 h 4321481"/>
              <a:gd name="connsiteX2" fmla="*/ 184307 w 9265802"/>
              <a:gd name="connsiteY2" fmla="*/ 2591848 h 4321481"/>
              <a:gd name="connsiteX3" fmla="*/ 1896 w 9265802"/>
              <a:gd name="connsiteY3" fmla="*/ 1806657 h 4321481"/>
              <a:gd name="connsiteX4" fmla="*/ 129845 w 9265802"/>
              <a:gd name="connsiteY4" fmla="*/ 782009 h 4321481"/>
              <a:gd name="connsiteX5" fmla="*/ 1100545 w 9265802"/>
              <a:gd name="connsiteY5" fmla="*/ 576758 h 4321481"/>
              <a:gd name="connsiteX6" fmla="*/ 1478232 w 9265802"/>
              <a:gd name="connsiteY6" fmla="*/ 614029 h 4321481"/>
              <a:gd name="connsiteX7" fmla="*/ 2114030 w 9265802"/>
              <a:gd name="connsiteY7" fmla="*/ 769481 h 4321481"/>
              <a:gd name="connsiteX8" fmla="*/ 2504448 w 9265802"/>
              <a:gd name="connsiteY8" fmla="*/ 710935 h 4321481"/>
              <a:gd name="connsiteX9" fmla="*/ 2848096 w 9265802"/>
              <a:gd name="connsiteY9" fmla="*/ 306122 h 4321481"/>
              <a:gd name="connsiteX10" fmla="*/ 3210126 w 9265802"/>
              <a:gd name="connsiteY10" fmla="*/ 323310 h 4321481"/>
              <a:gd name="connsiteX11" fmla="*/ 4589180 w 9265802"/>
              <a:gd name="connsiteY11" fmla="*/ 778025 h 4321481"/>
              <a:gd name="connsiteX12" fmla="*/ 5640140 w 9265802"/>
              <a:gd name="connsiteY12" fmla="*/ 1075892 h 4321481"/>
              <a:gd name="connsiteX13" fmla="*/ 6417980 w 9265802"/>
              <a:gd name="connsiteY13" fmla="*/ 740753 h 4321481"/>
              <a:gd name="connsiteX14" fmla="*/ 6884607 w 9265802"/>
              <a:gd name="connsiteY14" fmla="*/ 221434 h 4321481"/>
              <a:gd name="connsiteX15" fmla="*/ 7737807 w 9265802"/>
              <a:gd name="connsiteY15" fmla="*/ 270823 h 4321481"/>
              <a:gd name="connsiteX16" fmla="*/ 9265802 w 9265802"/>
              <a:gd name="connsiteY16" fmla="*/ 0 h 4321481"/>
              <a:gd name="connsiteX0" fmla="*/ 136915 w 9265802"/>
              <a:gd name="connsiteY0" fmla="*/ 4366207 h 4366207"/>
              <a:gd name="connsiteX1" fmla="*/ 84404 w 9265802"/>
              <a:gd name="connsiteY1" fmla="*/ 3530279 h 4366207"/>
              <a:gd name="connsiteX2" fmla="*/ 184307 w 9265802"/>
              <a:gd name="connsiteY2" fmla="*/ 2591848 h 4366207"/>
              <a:gd name="connsiteX3" fmla="*/ 1896 w 9265802"/>
              <a:gd name="connsiteY3" fmla="*/ 1806657 h 4366207"/>
              <a:gd name="connsiteX4" fmla="*/ 129845 w 9265802"/>
              <a:gd name="connsiteY4" fmla="*/ 782009 h 4366207"/>
              <a:gd name="connsiteX5" fmla="*/ 1100545 w 9265802"/>
              <a:gd name="connsiteY5" fmla="*/ 576758 h 4366207"/>
              <a:gd name="connsiteX6" fmla="*/ 1478232 w 9265802"/>
              <a:gd name="connsiteY6" fmla="*/ 614029 h 4366207"/>
              <a:gd name="connsiteX7" fmla="*/ 2114030 w 9265802"/>
              <a:gd name="connsiteY7" fmla="*/ 769481 h 4366207"/>
              <a:gd name="connsiteX8" fmla="*/ 2504448 w 9265802"/>
              <a:gd name="connsiteY8" fmla="*/ 710935 h 4366207"/>
              <a:gd name="connsiteX9" fmla="*/ 2848096 w 9265802"/>
              <a:gd name="connsiteY9" fmla="*/ 306122 h 4366207"/>
              <a:gd name="connsiteX10" fmla="*/ 3210126 w 9265802"/>
              <a:gd name="connsiteY10" fmla="*/ 323310 h 4366207"/>
              <a:gd name="connsiteX11" fmla="*/ 4589180 w 9265802"/>
              <a:gd name="connsiteY11" fmla="*/ 778025 h 4366207"/>
              <a:gd name="connsiteX12" fmla="*/ 5640140 w 9265802"/>
              <a:gd name="connsiteY12" fmla="*/ 1075892 h 4366207"/>
              <a:gd name="connsiteX13" fmla="*/ 6417980 w 9265802"/>
              <a:gd name="connsiteY13" fmla="*/ 740753 h 4366207"/>
              <a:gd name="connsiteX14" fmla="*/ 6884607 w 9265802"/>
              <a:gd name="connsiteY14" fmla="*/ 221434 h 4366207"/>
              <a:gd name="connsiteX15" fmla="*/ 7737807 w 9265802"/>
              <a:gd name="connsiteY15" fmla="*/ 270823 h 4366207"/>
              <a:gd name="connsiteX16" fmla="*/ 9265802 w 9265802"/>
              <a:gd name="connsiteY16" fmla="*/ 0 h 4366207"/>
              <a:gd name="connsiteX0" fmla="*/ 134431 w 9265802"/>
              <a:gd name="connsiteY0" fmla="*/ 4383601 h 4383601"/>
              <a:gd name="connsiteX1" fmla="*/ 84404 w 9265802"/>
              <a:gd name="connsiteY1" fmla="*/ 3530279 h 4383601"/>
              <a:gd name="connsiteX2" fmla="*/ 184307 w 9265802"/>
              <a:gd name="connsiteY2" fmla="*/ 2591848 h 4383601"/>
              <a:gd name="connsiteX3" fmla="*/ 1896 w 9265802"/>
              <a:gd name="connsiteY3" fmla="*/ 1806657 h 4383601"/>
              <a:gd name="connsiteX4" fmla="*/ 129845 w 9265802"/>
              <a:gd name="connsiteY4" fmla="*/ 782009 h 4383601"/>
              <a:gd name="connsiteX5" fmla="*/ 1100545 w 9265802"/>
              <a:gd name="connsiteY5" fmla="*/ 576758 h 4383601"/>
              <a:gd name="connsiteX6" fmla="*/ 1478232 w 9265802"/>
              <a:gd name="connsiteY6" fmla="*/ 614029 h 4383601"/>
              <a:gd name="connsiteX7" fmla="*/ 2114030 w 9265802"/>
              <a:gd name="connsiteY7" fmla="*/ 769481 h 4383601"/>
              <a:gd name="connsiteX8" fmla="*/ 2504448 w 9265802"/>
              <a:gd name="connsiteY8" fmla="*/ 710935 h 4383601"/>
              <a:gd name="connsiteX9" fmla="*/ 2848096 w 9265802"/>
              <a:gd name="connsiteY9" fmla="*/ 306122 h 4383601"/>
              <a:gd name="connsiteX10" fmla="*/ 3210126 w 9265802"/>
              <a:gd name="connsiteY10" fmla="*/ 323310 h 4383601"/>
              <a:gd name="connsiteX11" fmla="*/ 4589180 w 9265802"/>
              <a:gd name="connsiteY11" fmla="*/ 778025 h 4383601"/>
              <a:gd name="connsiteX12" fmla="*/ 5640140 w 9265802"/>
              <a:gd name="connsiteY12" fmla="*/ 1075892 h 4383601"/>
              <a:gd name="connsiteX13" fmla="*/ 6417980 w 9265802"/>
              <a:gd name="connsiteY13" fmla="*/ 740753 h 4383601"/>
              <a:gd name="connsiteX14" fmla="*/ 6884607 w 9265802"/>
              <a:gd name="connsiteY14" fmla="*/ 221434 h 4383601"/>
              <a:gd name="connsiteX15" fmla="*/ 7737807 w 9265802"/>
              <a:gd name="connsiteY15" fmla="*/ 270823 h 4383601"/>
              <a:gd name="connsiteX16" fmla="*/ 9265802 w 9265802"/>
              <a:gd name="connsiteY16" fmla="*/ 0 h 4383601"/>
              <a:gd name="connsiteX0" fmla="*/ 134431 w 9265802"/>
              <a:gd name="connsiteY0" fmla="*/ 4383601 h 4383601"/>
              <a:gd name="connsiteX1" fmla="*/ 64390 w 9265802"/>
              <a:gd name="connsiteY1" fmla="*/ 3759764 h 4383601"/>
              <a:gd name="connsiteX2" fmla="*/ 84404 w 9265802"/>
              <a:gd name="connsiteY2" fmla="*/ 3530279 h 4383601"/>
              <a:gd name="connsiteX3" fmla="*/ 184307 w 9265802"/>
              <a:gd name="connsiteY3" fmla="*/ 2591848 h 4383601"/>
              <a:gd name="connsiteX4" fmla="*/ 1896 w 9265802"/>
              <a:gd name="connsiteY4" fmla="*/ 1806657 h 4383601"/>
              <a:gd name="connsiteX5" fmla="*/ 129845 w 9265802"/>
              <a:gd name="connsiteY5" fmla="*/ 782009 h 4383601"/>
              <a:gd name="connsiteX6" fmla="*/ 1100545 w 9265802"/>
              <a:gd name="connsiteY6" fmla="*/ 576758 h 4383601"/>
              <a:gd name="connsiteX7" fmla="*/ 1478232 w 9265802"/>
              <a:gd name="connsiteY7" fmla="*/ 614029 h 4383601"/>
              <a:gd name="connsiteX8" fmla="*/ 2114030 w 9265802"/>
              <a:gd name="connsiteY8" fmla="*/ 769481 h 4383601"/>
              <a:gd name="connsiteX9" fmla="*/ 2504448 w 9265802"/>
              <a:gd name="connsiteY9" fmla="*/ 710935 h 4383601"/>
              <a:gd name="connsiteX10" fmla="*/ 2848096 w 9265802"/>
              <a:gd name="connsiteY10" fmla="*/ 306122 h 4383601"/>
              <a:gd name="connsiteX11" fmla="*/ 3210126 w 9265802"/>
              <a:gd name="connsiteY11" fmla="*/ 323310 h 4383601"/>
              <a:gd name="connsiteX12" fmla="*/ 4589180 w 9265802"/>
              <a:gd name="connsiteY12" fmla="*/ 778025 h 4383601"/>
              <a:gd name="connsiteX13" fmla="*/ 5640140 w 9265802"/>
              <a:gd name="connsiteY13" fmla="*/ 1075892 h 4383601"/>
              <a:gd name="connsiteX14" fmla="*/ 6417980 w 9265802"/>
              <a:gd name="connsiteY14" fmla="*/ 740753 h 4383601"/>
              <a:gd name="connsiteX15" fmla="*/ 6884607 w 9265802"/>
              <a:gd name="connsiteY15" fmla="*/ 221434 h 4383601"/>
              <a:gd name="connsiteX16" fmla="*/ 7737807 w 9265802"/>
              <a:gd name="connsiteY16" fmla="*/ 270823 h 4383601"/>
              <a:gd name="connsiteX17" fmla="*/ 9265802 w 9265802"/>
              <a:gd name="connsiteY17" fmla="*/ 0 h 4383601"/>
              <a:gd name="connsiteX0" fmla="*/ 134431 w 9265802"/>
              <a:gd name="connsiteY0" fmla="*/ 4383601 h 4383601"/>
              <a:gd name="connsiteX1" fmla="*/ 64390 w 9265802"/>
              <a:gd name="connsiteY1" fmla="*/ 3759764 h 4383601"/>
              <a:gd name="connsiteX2" fmla="*/ 84404 w 9265802"/>
              <a:gd name="connsiteY2" fmla="*/ 3530279 h 4383601"/>
              <a:gd name="connsiteX3" fmla="*/ 184307 w 9265802"/>
              <a:gd name="connsiteY3" fmla="*/ 2591848 h 4383601"/>
              <a:gd name="connsiteX4" fmla="*/ 1896 w 9265802"/>
              <a:gd name="connsiteY4" fmla="*/ 1806657 h 4383601"/>
              <a:gd name="connsiteX5" fmla="*/ 129845 w 9265802"/>
              <a:gd name="connsiteY5" fmla="*/ 782009 h 4383601"/>
              <a:gd name="connsiteX6" fmla="*/ 1100545 w 9265802"/>
              <a:gd name="connsiteY6" fmla="*/ 576758 h 4383601"/>
              <a:gd name="connsiteX7" fmla="*/ 1478232 w 9265802"/>
              <a:gd name="connsiteY7" fmla="*/ 614029 h 4383601"/>
              <a:gd name="connsiteX8" fmla="*/ 2114030 w 9265802"/>
              <a:gd name="connsiteY8" fmla="*/ 769481 h 4383601"/>
              <a:gd name="connsiteX9" fmla="*/ 2504448 w 9265802"/>
              <a:gd name="connsiteY9" fmla="*/ 710935 h 4383601"/>
              <a:gd name="connsiteX10" fmla="*/ 2848096 w 9265802"/>
              <a:gd name="connsiteY10" fmla="*/ 306122 h 4383601"/>
              <a:gd name="connsiteX11" fmla="*/ 3210126 w 9265802"/>
              <a:gd name="connsiteY11" fmla="*/ 323310 h 4383601"/>
              <a:gd name="connsiteX12" fmla="*/ 4589180 w 9265802"/>
              <a:gd name="connsiteY12" fmla="*/ 778025 h 4383601"/>
              <a:gd name="connsiteX13" fmla="*/ 5640140 w 9265802"/>
              <a:gd name="connsiteY13" fmla="*/ 1075892 h 4383601"/>
              <a:gd name="connsiteX14" fmla="*/ 6417980 w 9265802"/>
              <a:gd name="connsiteY14" fmla="*/ 740753 h 4383601"/>
              <a:gd name="connsiteX15" fmla="*/ 6884607 w 9265802"/>
              <a:gd name="connsiteY15" fmla="*/ 221434 h 4383601"/>
              <a:gd name="connsiteX16" fmla="*/ 7737807 w 9265802"/>
              <a:gd name="connsiteY16" fmla="*/ 270823 h 4383601"/>
              <a:gd name="connsiteX17" fmla="*/ 8715629 w 9265802"/>
              <a:gd name="connsiteY17" fmla="*/ 65178 h 4383601"/>
              <a:gd name="connsiteX18" fmla="*/ 9265802 w 9265802"/>
              <a:gd name="connsiteY18" fmla="*/ 0 h 4383601"/>
              <a:gd name="connsiteX0" fmla="*/ 134431 w 9197686"/>
              <a:gd name="connsiteY0" fmla="*/ 4377409 h 4377409"/>
              <a:gd name="connsiteX1" fmla="*/ 64390 w 9197686"/>
              <a:gd name="connsiteY1" fmla="*/ 3753572 h 4377409"/>
              <a:gd name="connsiteX2" fmla="*/ 84404 w 9197686"/>
              <a:gd name="connsiteY2" fmla="*/ 3524087 h 4377409"/>
              <a:gd name="connsiteX3" fmla="*/ 184307 w 9197686"/>
              <a:gd name="connsiteY3" fmla="*/ 2585656 h 4377409"/>
              <a:gd name="connsiteX4" fmla="*/ 1896 w 9197686"/>
              <a:gd name="connsiteY4" fmla="*/ 1800465 h 4377409"/>
              <a:gd name="connsiteX5" fmla="*/ 129845 w 9197686"/>
              <a:gd name="connsiteY5" fmla="*/ 775817 h 4377409"/>
              <a:gd name="connsiteX6" fmla="*/ 1100545 w 9197686"/>
              <a:gd name="connsiteY6" fmla="*/ 570566 h 4377409"/>
              <a:gd name="connsiteX7" fmla="*/ 1478232 w 9197686"/>
              <a:gd name="connsiteY7" fmla="*/ 607837 h 4377409"/>
              <a:gd name="connsiteX8" fmla="*/ 2114030 w 9197686"/>
              <a:gd name="connsiteY8" fmla="*/ 763289 h 4377409"/>
              <a:gd name="connsiteX9" fmla="*/ 2504448 w 9197686"/>
              <a:gd name="connsiteY9" fmla="*/ 704743 h 4377409"/>
              <a:gd name="connsiteX10" fmla="*/ 2848096 w 9197686"/>
              <a:gd name="connsiteY10" fmla="*/ 299930 h 4377409"/>
              <a:gd name="connsiteX11" fmla="*/ 3210126 w 9197686"/>
              <a:gd name="connsiteY11" fmla="*/ 317118 h 4377409"/>
              <a:gd name="connsiteX12" fmla="*/ 4589180 w 9197686"/>
              <a:gd name="connsiteY12" fmla="*/ 771833 h 4377409"/>
              <a:gd name="connsiteX13" fmla="*/ 5640140 w 9197686"/>
              <a:gd name="connsiteY13" fmla="*/ 1069700 h 4377409"/>
              <a:gd name="connsiteX14" fmla="*/ 6417980 w 9197686"/>
              <a:gd name="connsiteY14" fmla="*/ 734561 h 4377409"/>
              <a:gd name="connsiteX15" fmla="*/ 6884607 w 9197686"/>
              <a:gd name="connsiteY15" fmla="*/ 215242 h 4377409"/>
              <a:gd name="connsiteX16" fmla="*/ 7737807 w 9197686"/>
              <a:gd name="connsiteY16" fmla="*/ 264631 h 4377409"/>
              <a:gd name="connsiteX17" fmla="*/ 8715629 w 9197686"/>
              <a:gd name="connsiteY17" fmla="*/ 58986 h 4377409"/>
              <a:gd name="connsiteX18" fmla="*/ 9197686 w 9197686"/>
              <a:gd name="connsiteY18" fmla="*/ 0 h 4377409"/>
              <a:gd name="connsiteX0" fmla="*/ 62869 w 9197686"/>
              <a:gd name="connsiteY0" fmla="*/ 4369457 h 4369457"/>
              <a:gd name="connsiteX1" fmla="*/ 64390 w 9197686"/>
              <a:gd name="connsiteY1" fmla="*/ 3753572 h 4369457"/>
              <a:gd name="connsiteX2" fmla="*/ 84404 w 9197686"/>
              <a:gd name="connsiteY2" fmla="*/ 3524087 h 4369457"/>
              <a:gd name="connsiteX3" fmla="*/ 184307 w 9197686"/>
              <a:gd name="connsiteY3" fmla="*/ 2585656 h 4369457"/>
              <a:gd name="connsiteX4" fmla="*/ 1896 w 9197686"/>
              <a:gd name="connsiteY4" fmla="*/ 1800465 h 4369457"/>
              <a:gd name="connsiteX5" fmla="*/ 129845 w 9197686"/>
              <a:gd name="connsiteY5" fmla="*/ 775817 h 4369457"/>
              <a:gd name="connsiteX6" fmla="*/ 1100545 w 9197686"/>
              <a:gd name="connsiteY6" fmla="*/ 570566 h 4369457"/>
              <a:gd name="connsiteX7" fmla="*/ 1478232 w 9197686"/>
              <a:gd name="connsiteY7" fmla="*/ 607837 h 4369457"/>
              <a:gd name="connsiteX8" fmla="*/ 2114030 w 9197686"/>
              <a:gd name="connsiteY8" fmla="*/ 763289 h 4369457"/>
              <a:gd name="connsiteX9" fmla="*/ 2504448 w 9197686"/>
              <a:gd name="connsiteY9" fmla="*/ 704743 h 4369457"/>
              <a:gd name="connsiteX10" fmla="*/ 2848096 w 9197686"/>
              <a:gd name="connsiteY10" fmla="*/ 299930 h 4369457"/>
              <a:gd name="connsiteX11" fmla="*/ 3210126 w 9197686"/>
              <a:gd name="connsiteY11" fmla="*/ 317118 h 4369457"/>
              <a:gd name="connsiteX12" fmla="*/ 4589180 w 9197686"/>
              <a:gd name="connsiteY12" fmla="*/ 771833 h 4369457"/>
              <a:gd name="connsiteX13" fmla="*/ 5640140 w 9197686"/>
              <a:gd name="connsiteY13" fmla="*/ 1069700 h 4369457"/>
              <a:gd name="connsiteX14" fmla="*/ 6417980 w 9197686"/>
              <a:gd name="connsiteY14" fmla="*/ 734561 h 4369457"/>
              <a:gd name="connsiteX15" fmla="*/ 6884607 w 9197686"/>
              <a:gd name="connsiteY15" fmla="*/ 215242 h 4369457"/>
              <a:gd name="connsiteX16" fmla="*/ 7737807 w 9197686"/>
              <a:gd name="connsiteY16" fmla="*/ 264631 h 4369457"/>
              <a:gd name="connsiteX17" fmla="*/ 8715629 w 9197686"/>
              <a:gd name="connsiteY17" fmla="*/ 58986 h 4369457"/>
              <a:gd name="connsiteX18" fmla="*/ 9197686 w 9197686"/>
              <a:gd name="connsiteY18" fmla="*/ 0 h 4369457"/>
              <a:gd name="connsiteX0" fmla="*/ 62790 w 9197607"/>
              <a:gd name="connsiteY0" fmla="*/ 4369457 h 4369457"/>
              <a:gd name="connsiteX1" fmla="*/ 64311 w 9197607"/>
              <a:gd name="connsiteY1" fmla="*/ 3753572 h 4369457"/>
              <a:gd name="connsiteX2" fmla="*/ 60471 w 9197607"/>
              <a:gd name="connsiteY2" fmla="*/ 3524087 h 4369457"/>
              <a:gd name="connsiteX3" fmla="*/ 184228 w 9197607"/>
              <a:gd name="connsiteY3" fmla="*/ 2585656 h 4369457"/>
              <a:gd name="connsiteX4" fmla="*/ 1817 w 9197607"/>
              <a:gd name="connsiteY4" fmla="*/ 1800465 h 4369457"/>
              <a:gd name="connsiteX5" fmla="*/ 129766 w 9197607"/>
              <a:gd name="connsiteY5" fmla="*/ 775817 h 4369457"/>
              <a:gd name="connsiteX6" fmla="*/ 1100466 w 9197607"/>
              <a:gd name="connsiteY6" fmla="*/ 570566 h 4369457"/>
              <a:gd name="connsiteX7" fmla="*/ 1478153 w 9197607"/>
              <a:gd name="connsiteY7" fmla="*/ 607837 h 4369457"/>
              <a:gd name="connsiteX8" fmla="*/ 2113951 w 9197607"/>
              <a:gd name="connsiteY8" fmla="*/ 763289 h 4369457"/>
              <a:gd name="connsiteX9" fmla="*/ 2504369 w 9197607"/>
              <a:gd name="connsiteY9" fmla="*/ 704743 h 4369457"/>
              <a:gd name="connsiteX10" fmla="*/ 2848017 w 9197607"/>
              <a:gd name="connsiteY10" fmla="*/ 299930 h 4369457"/>
              <a:gd name="connsiteX11" fmla="*/ 3210047 w 9197607"/>
              <a:gd name="connsiteY11" fmla="*/ 317118 h 4369457"/>
              <a:gd name="connsiteX12" fmla="*/ 4589101 w 9197607"/>
              <a:gd name="connsiteY12" fmla="*/ 771833 h 4369457"/>
              <a:gd name="connsiteX13" fmla="*/ 5640061 w 9197607"/>
              <a:gd name="connsiteY13" fmla="*/ 1069700 h 4369457"/>
              <a:gd name="connsiteX14" fmla="*/ 6417901 w 9197607"/>
              <a:gd name="connsiteY14" fmla="*/ 734561 h 4369457"/>
              <a:gd name="connsiteX15" fmla="*/ 6884528 w 9197607"/>
              <a:gd name="connsiteY15" fmla="*/ 215242 h 4369457"/>
              <a:gd name="connsiteX16" fmla="*/ 7737728 w 9197607"/>
              <a:gd name="connsiteY16" fmla="*/ 264631 h 4369457"/>
              <a:gd name="connsiteX17" fmla="*/ 8715550 w 9197607"/>
              <a:gd name="connsiteY17" fmla="*/ 58986 h 4369457"/>
              <a:gd name="connsiteX18" fmla="*/ 9197607 w 9197607"/>
              <a:gd name="connsiteY18" fmla="*/ 0 h 4369457"/>
              <a:gd name="connsiteX0" fmla="*/ 62790 w 9197607"/>
              <a:gd name="connsiteY0" fmla="*/ 4369457 h 4369457"/>
              <a:gd name="connsiteX1" fmla="*/ 64311 w 9197607"/>
              <a:gd name="connsiteY1" fmla="*/ 3753572 h 4369457"/>
              <a:gd name="connsiteX2" fmla="*/ 60471 w 9197607"/>
              <a:gd name="connsiteY2" fmla="*/ 3524087 h 4369457"/>
              <a:gd name="connsiteX3" fmla="*/ 184228 w 9197607"/>
              <a:gd name="connsiteY3" fmla="*/ 2585656 h 4369457"/>
              <a:gd name="connsiteX4" fmla="*/ 1817 w 9197607"/>
              <a:gd name="connsiteY4" fmla="*/ 1800465 h 4369457"/>
              <a:gd name="connsiteX5" fmla="*/ 114055 w 9197607"/>
              <a:gd name="connsiteY5" fmla="*/ 785243 h 4369457"/>
              <a:gd name="connsiteX6" fmla="*/ 1100466 w 9197607"/>
              <a:gd name="connsiteY6" fmla="*/ 570566 h 4369457"/>
              <a:gd name="connsiteX7" fmla="*/ 1478153 w 9197607"/>
              <a:gd name="connsiteY7" fmla="*/ 607837 h 4369457"/>
              <a:gd name="connsiteX8" fmla="*/ 2113951 w 9197607"/>
              <a:gd name="connsiteY8" fmla="*/ 763289 h 4369457"/>
              <a:gd name="connsiteX9" fmla="*/ 2504369 w 9197607"/>
              <a:gd name="connsiteY9" fmla="*/ 704743 h 4369457"/>
              <a:gd name="connsiteX10" fmla="*/ 2848017 w 9197607"/>
              <a:gd name="connsiteY10" fmla="*/ 299930 h 4369457"/>
              <a:gd name="connsiteX11" fmla="*/ 3210047 w 9197607"/>
              <a:gd name="connsiteY11" fmla="*/ 317118 h 4369457"/>
              <a:gd name="connsiteX12" fmla="*/ 4589101 w 9197607"/>
              <a:gd name="connsiteY12" fmla="*/ 771833 h 4369457"/>
              <a:gd name="connsiteX13" fmla="*/ 5640061 w 9197607"/>
              <a:gd name="connsiteY13" fmla="*/ 1069700 h 4369457"/>
              <a:gd name="connsiteX14" fmla="*/ 6417901 w 9197607"/>
              <a:gd name="connsiteY14" fmla="*/ 734561 h 4369457"/>
              <a:gd name="connsiteX15" fmla="*/ 6884528 w 9197607"/>
              <a:gd name="connsiteY15" fmla="*/ 215242 h 4369457"/>
              <a:gd name="connsiteX16" fmla="*/ 7737728 w 9197607"/>
              <a:gd name="connsiteY16" fmla="*/ 264631 h 4369457"/>
              <a:gd name="connsiteX17" fmla="*/ 8715550 w 9197607"/>
              <a:gd name="connsiteY17" fmla="*/ 58986 h 4369457"/>
              <a:gd name="connsiteX18" fmla="*/ 9197607 w 9197607"/>
              <a:gd name="connsiteY18" fmla="*/ 0 h 4369457"/>
              <a:gd name="connsiteX0" fmla="*/ 62790 w 9197607"/>
              <a:gd name="connsiteY0" fmla="*/ 4369457 h 4369457"/>
              <a:gd name="connsiteX1" fmla="*/ 64311 w 9197607"/>
              <a:gd name="connsiteY1" fmla="*/ 3753572 h 4369457"/>
              <a:gd name="connsiteX2" fmla="*/ 60471 w 9197607"/>
              <a:gd name="connsiteY2" fmla="*/ 3524087 h 4369457"/>
              <a:gd name="connsiteX3" fmla="*/ 184228 w 9197607"/>
              <a:gd name="connsiteY3" fmla="*/ 2585656 h 4369457"/>
              <a:gd name="connsiteX4" fmla="*/ 1817 w 9197607"/>
              <a:gd name="connsiteY4" fmla="*/ 1800465 h 4369457"/>
              <a:gd name="connsiteX5" fmla="*/ 136051 w 9197607"/>
              <a:gd name="connsiteY5" fmla="*/ 772674 h 4369457"/>
              <a:gd name="connsiteX6" fmla="*/ 1100466 w 9197607"/>
              <a:gd name="connsiteY6" fmla="*/ 570566 h 4369457"/>
              <a:gd name="connsiteX7" fmla="*/ 1478153 w 9197607"/>
              <a:gd name="connsiteY7" fmla="*/ 607837 h 4369457"/>
              <a:gd name="connsiteX8" fmla="*/ 2113951 w 9197607"/>
              <a:gd name="connsiteY8" fmla="*/ 763289 h 4369457"/>
              <a:gd name="connsiteX9" fmla="*/ 2504369 w 9197607"/>
              <a:gd name="connsiteY9" fmla="*/ 704743 h 4369457"/>
              <a:gd name="connsiteX10" fmla="*/ 2848017 w 9197607"/>
              <a:gd name="connsiteY10" fmla="*/ 299930 h 4369457"/>
              <a:gd name="connsiteX11" fmla="*/ 3210047 w 9197607"/>
              <a:gd name="connsiteY11" fmla="*/ 317118 h 4369457"/>
              <a:gd name="connsiteX12" fmla="*/ 4589101 w 9197607"/>
              <a:gd name="connsiteY12" fmla="*/ 771833 h 4369457"/>
              <a:gd name="connsiteX13" fmla="*/ 5640061 w 9197607"/>
              <a:gd name="connsiteY13" fmla="*/ 1069700 h 4369457"/>
              <a:gd name="connsiteX14" fmla="*/ 6417901 w 9197607"/>
              <a:gd name="connsiteY14" fmla="*/ 734561 h 4369457"/>
              <a:gd name="connsiteX15" fmla="*/ 6884528 w 9197607"/>
              <a:gd name="connsiteY15" fmla="*/ 215242 h 4369457"/>
              <a:gd name="connsiteX16" fmla="*/ 7737728 w 9197607"/>
              <a:gd name="connsiteY16" fmla="*/ 264631 h 4369457"/>
              <a:gd name="connsiteX17" fmla="*/ 8715550 w 9197607"/>
              <a:gd name="connsiteY17" fmla="*/ 58986 h 4369457"/>
              <a:gd name="connsiteX18" fmla="*/ 9197607 w 9197607"/>
              <a:gd name="connsiteY18" fmla="*/ 0 h 4369457"/>
              <a:gd name="connsiteX0" fmla="*/ 84639 w 9219456"/>
              <a:gd name="connsiteY0" fmla="*/ 4369457 h 4369457"/>
              <a:gd name="connsiteX1" fmla="*/ 86160 w 9219456"/>
              <a:gd name="connsiteY1" fmla="*/ 3753572 h 4369457"/>
              <a:gd name="connsiteX2" fmla="*/ 82320 w 9219456"/>
              <a:gd name="connsiteY2" fmla="*/ 3524087 h 4369457"/>
              <a:gd name="connsiteX3" fmla="*/ 206077 w 9219456"/>
              <a:gd name="connsiteY3" fmla="*/ 2585656 h 4369457"/>
              <a:gd name="connsiteX4" fmla="*/ 1670 w 9219456"/>
              <a:gd name="connsiteY4" fmla="*/ 1809892 h 4369457"/>
              <a:gd name="connsiteX5" fmla="*/ 157900 w 9219456"/>
              <a:gd name="connsiteY5" fmla="*/ 772674 h 4369457"/>
              <a:gd name="connsiteX6" fmla="*/ 1122315 w 9219456"/>
              <a:gd name="connsiteY6" fmla="*/ 570566 h 4369457"/>
              <a:gd name="connsiteX7" fmla="*/ 1500002 w 9219456"/>
              <a:gd name="connsiteY7" fmla="*/ 607837 h 4369457"/>
              <a:gd name="connsiteX8" fmla="*/ 2135800 w 9219456"/>
              <a:gd name="connsiteY8" fmla="*/ 763289 h 4369457"/>
              <a:gd name="connsiteX9" fmla="*/ 2526218 w 9219456"/>
              <a:gd name="connsiteY9" fmla="*/ 704743 h 4369457"/>
              <a:gd name="connsiteX10" fmla="*/ 2869866 w 9219456"/>
              <a:gd name="connsiteY10" fmla="*/ 299930 h 4369457"/>
              <a:gd name="connsiteX11" fmla="*/ 3231896 w 9219456"/>
              <a:gd name="connsiteY11" fmla="*/ 317118 h 4369457"/>
              <a:gd name="connsiteX12" fmla="*/ 4610950 w 9219456"/>
              <a:gd name="connsiteY12" fmla="*/ 771833 h 4369457"/>
              <a:gd name="connsiteX13" fmla="*/ 5661910 w 9219456"/>
              <a:gd name="connsiteY13" fmla="*/ 1069700 h 4369457"/>
              <a:gd name="connsiteX14" fmla="*/ 6439750 w 9219456"/>
              <a:gd name="connsiteY14" fmla="*/ 734561 h 4369457"/>
              <a:gd name="connsiteX15" fmla="*/ 6906377 w 9219456"/>
              <a:gd name="connsiteY15" fmla="*/ 215242 h 4369457"/>
              <a:gd name="connsiteX16" fmla="*/ 7759577 w 9219456"/>
              <a:gd name="connsiteY16" fmla="*/ 264631 h 4369457"/>
              <a:gd name="connsiteX17" fmla="*/ 8737399 w 9219456"/>
              <a:gd name="connsiteY17" fmla="*/ 58986 h 4369457"/>
              <a:gd name="connsiteX18" fmla="*/ 9219456 w 9219456"/>
              <a:gd name="connsiteY18" fmla="*/ 0 h 4369457"/>
              <a:gd name="connsiteX0" fmla="*/ 84762 w 9219579"/>
              <a:gd name="connsiteY0" fmla="*/ 4369457 h 4369457"/>
              <a:gd name="connsiteX1" fmla="*/ 86283 w 9219579"/>
              <a:gd name="connsiteY1" fmla="*/ 3753572 h 4369457"/>
              <a:gd name="connsiteX2" fmla="*/ 82443 w 9219579"/>
              <a:gd name="connsiteY2" fmla="*/ 3524087 h 4369457"/>
              <a:gd name="connsiteX3" fmla="*/ 190489 w 9219579"/>
              <a:gd name="connsiteY3" fmla="*/ 2588798 h 4369457"/>
              <a:gd name="connsiteX4" fmla="*/ 1793 w 9219579"/>
              <a:gd name="connsiteY4" fmla="*/ 1809892 h 4369457"/>
              <a:gd name="connsiteX5" fmla="*/ 158023 w 9219579"/>
              <a:gd name="connsiteY5" fmla="*/ 772674 h 4369457"/>
              <a:gd name="connsiteX6" fmla="*/ 1122438 w 9219579"/>
              <a:gd name="connsiteY6" fmla="*/ 570566 h 4369457"/>
              <a:gd name="connsiteX7" fmla="*/ 1500125 w 9219579"/>
              <a:gd name="connsiteY7" fmla="*/ 607837 h 4369457"/>
              <a:gd name="connsiteX8" fmla="*/ 2135923 w 9219579"/>
              <a:gd name="connsiteY8" fmla="*/ 763289 h 4369457"/>
              <a:gd name="connsiteX9" fmla="*/ 2526341 w 9219579"/>
              <a:gd name="connsiteY9" fmla="*/ 704743 h 4369457"/>
              <a:gd name="connsiteX10" fmla="*/ 2869989 w 9219579"/>
              <a:gd name="connsiteY10" fmla="*/ 299930 h 4369457"/>
              <a:gd name="connsiteX11" fmla="*/ 3232019 w 9219579"/>
              <a:gd name="connsiteY11" fmla="*/ 317118 h 4369457"/>
              <a:gd name="connsiteX12" fmla="*/ 4611073 w 9219579"/>
              <a:gd name="connsiteY12" fmla="*/ 771833 h 4369457"/>
              <a:gd name="connsiteX13" fmla="*/ 5662033 w 9219579"/>
              <a:gd name="connsiteY13" fmla="*/ 1069700 h 4369457"/>
              <a:gd name="connsiteX14" fmla="*/ 6439873 w 9219579"/>
              <a:gd name="connsiteY14" fmla="*/ 734561 h 4369457"/>
              <a:gd name="connsiteX15" fmla="*/ 6906500 w 9219579"/>
              <a:gd name="connsiteY15" fmla="*/ 215242 h 4369457"/>
              <a:gd name="connsiteX16" fmla="*/ 7759700 w 9219579"/>
              <a:gd name="connsiteY16" fmla="*/ 264631 h 4369457"/>
              <a:gd name="connsiteX17" fmla="*/ 8737522 w 9219579"/>
              <a:gd name="connsiteY17" fmla="*/ 58986 h 4369457"/>
              <a:gd name="connsiteX18" fmla="*/ 9219579 w 9219579"/>
              <a:gd name="connsiteY18" fmla="*/ 0 h 4369457"/>
              <a:gd name="connsiteX0" fmla="*/ 129523 w 9219579"/>
              <a:gd name="connsiteY0" fmla="*/ 4391837 h 4391837"/>
              <a:gd name="connsiteX1" fmla="*/ 86283 w 9219579"/>
              <a:gd name="connsiteY1" fmla="*/ 3753572 h 4391837"/>
              <a:gd name="connsiteX2" fmla="*/ 82443 w 9219579"/>
              <a:gd name="connsiteY2" fmla="*/ 3524087 h 4391837"/>
              <a:gd name="connsiteX3" fmla="*/ 190489 w 9219579"/>
              <a:gd name="connsiteY3" fmla="*/ 2588798 h 4391837"/>
              <a:gd name="connsiteX4" fmla="*/ 1793 w 9219579"/>
              <a:gd name="connsiteY4" fmla="*/ 1809892 h 4391837"/>
              <a:gd name="connsiteX5" fmla="*/ 158023 w 9219579"/>
              <a:gd name="connsiteY5" fmla="*/ 772674 h 4391837"/>
              <a:gd name="connsiteX6" fmla="*/ 1122438 w 9219579"/>
              <a:gd name="connsiteY6" fmla="*/ 570566 h 4391837"/>
              <a:gd name="connsiteX7" fmla="*/ 1500125 w 9219579"/>
              <a:gd name="connsiteY7" fmla="*/ 607837 h 4391837"/>
              <a:gd name="connsiteX8" fmla="*/ 2135923 w 9219579"/>
              <a:gd name="connsiteY8" fmla="*/ 763289 h 4391837"/>
              <a:gd name="connsiteX9" fmla="*/ 2526341 w 9219579"/>
              <a:gd name="connsiteY9" fmla="*/ 704743 h 4391837"/>
              <a:gd name="connsiteX10" fmla="*/ 2869989 w 9219579"/>
              <a:gd name="connsiteY10" fmla="*/ 299930 h 4391837"/>
              <a:gd name="connsiteX11" fmla="*/ 3232019 w 9219579"/>
              <a:gd name="connsiteY11" fmla="*/ 317118 h 4391837"/>
              <a:gd name="connsiteX12" fmla="*/ 4611073 w 9219579"/>
              <a:gd name="connsiteY12" fmla="*/ 771833 h 4391837"/>
              <a:gd name="connsiteX13" fmla="*/ 5662033 w 9219579"/>
              <a:gd name="connsiteY13" fmla="*/ 1069700 h 4391837"/>
              <a:gd name="connsiteX14" fmla="*/ 6439873 w 9219579"/>
              <a:gd name="connsiteY14" fmla="*/ 734561 h 4391837"/>
              <a:gd name="connsiteX15" fmla="*/ 6906500 w 9219579"/>
              <a:gd name="connsiteY15" fmla="*/ 215242 h 4391837"/>
              <a:gd name="connsiteX16" fmla="*/ 7759700 w 9219579"/>
              <a:gd name="connsiteY16" fmla="*/ 264631 h 4391837"/>
              <a:gd name="connsiteX17" fmla="*/ 8737522 w 9219579"/>
              <a:gd name="connsiteY17" fmla="*/ 58986 h 4391837"/>
              <a:gd name="connsiteX18" fmla="*/ 9219579 w 9219579"/>
              <a:gd name="connsiteY18" fmla="*/ 0 h 4391837"/>
              <a:gd name="connsiteX0" fmla="*/ 129523 w 9219579"/>
              <a:gd name="connsiteY0" fmla="*/ 4391837 h 4391837"/>
              <a:gd name="connsiteX1" fmla="*/ 41522 w 9219579"/>
              <a:gd name="connsiteY1" fmla="*/ 3875066 h 4391837"/>
              <a:gd name="connsiteX2" fmla="*/ 82443 w 9219579"/>
              <a:gd name="connsiteY2" fmla="*/ 3524087 h 4391837"/>
              <a:gd name="connsiteX3" fmla="*/ 190489 w 9219579"/>
              <a:gd name="connsiteY3" fmla="*/ 2588798 h 4391837"/>
              <a:gd name="connsiteX4" fmla="*/ 1793 w 9219579"/>
              <a:gd name="connsiteY4" fmla="*/ 1809892 h 4391837"/>
              <a:gd name="connsiteX5" fmla="*/ 158023 w 9219579"/>
              <a:gd name="connsiteY5" fmla="*/ 772674 h 4391837"/>
              <a:gd name="connsiteX6" fmla="*/ 1122438 w 9219579"/>
              <a:gd name="connsiteY6" fmla="*/ 570566 h 4391837"/>
              <a:gd name="connsiteX7" fmla="*/ 1500125 w 9219579"/>
              <a:gd name="connsiteY7" fmla="*/ 607837 h 4391837"/>
              <a:gd name="connsiteX8" fmla="*/ 2135923 w 9219579"/>
              <a:gd name="connsiteY8" fmla="*/ 763289 h 4391837"/>
              <a:gd name="connsiteX9" fmla="*/ 2526341 w 9219579"/>
              <a:gd name="connsiteY9" fmla="*/ 704743 h 4391837"/>
              <a:gd name="connsiteX10" fmla="*/ 2869989 w 9219579"/>
              <a:gd name="connsiteY10" fmla="*/ 299930 h 4391837"/>
              <a:gd name="connsiteX11" fmla="*/ 3232019 w 9219579"/>
              <a:gd name="connsiteY11" fmla="*/ 317118 h 4391837"/>
              <a:gd name="connsiteX12" fmla="*/ 4611073 w 9219579"/>
              <a:gd name="connsiteY12" fmla="*/ 771833 h 4391837"/>
              <a:gd name="connsiteX13" fmla="*/ 5662033 w 9219579"/>
              <a:gd name="connsiteY13" fmla="*/ 1069700 h 4391837"/>
              <a:gd name="connsiteX14" fmla="*/ 6439873 w 9219579"/>
              <a:gd name="connsiteY14" fmla="*/ 734561 h 4391837"/>
              <a:gd name="connsiteX15" fmla="*/ 6906500 w 9219579"/>
              <a:gd name="connsiteY15" fmla="*/ 215242 h 4391837"/>
              <a:gd name="connsiteX16" fmla="*/ 7759700 w 9219579"/>
              <a:gd name="connsiteY16" fmla="*/ 264631 h 4391837"/>
              <a:gd name="connsiteX17" fmla="*/ 8737522 w 9219579"/>
              <a:gd name="connsiteY17" fmla="*/ 58986 h 4391837"/>
              <a:gd name="connsiteX18" fmla="*/ 9219579 w 9219579"/>
              <a:gd name="connsiteY18" fmla="*/ 0 h 4391837"/>
              <a:gd name="connsiteX0" fmla="*/ 129523 w 9219579"/>
              <a:gd name="connsiteY0" fmla="*/ 4391837 h 4391837"/>
              <a:gd name="connsiteX1" fmla="*/ 60706 w 9219579"/>
              <a:gd name="connsiteY1" fmla="*/ 3875066 h 4391837"/>
              <a:gd name="connsiteX2" fmla="*/ 82443 w 9219579"/>
              <a:gd name="connsiteY2" fmla="*/ 3524087 h 4391837"/>
              <a:gd name="connsiteX3" fmla="*/ 190489 w 9219579"/>
              <a:gd name="connsiteY3" fmla="*/ 2588798 h 4391837"/>
              <a:gd name="connsiteX4" fmla="*/ 1793 w 9219579"/>
              <a:gd name="connsiteY4" fmla="*/ 1809892 h 4391837"/>
              <a:gd name="connsiteX5" fmla="*/ 158023 w 9219579"/>
              <a:gd name="connsiteY5" fmla="*/ 772674 h 4391837"/>
              <a:gd name="connsiteX6" fmla="*/ 1122438 w 9219579"/>
              <a:gd name="connsiteY6" fmla="*/ 570566 h 4391837"/>
              <a:gd name="connsiteX7" fmla="*/ 1500125 w 9219579"/>
              <a:gd name="connsiteY7" fmla="*/ 607837 h 4391837"/>
              <a:gd name="connsiteX8" fmla="*/ 2135923 w 9219579"/>
              <a:gd name="connsiteY8" fmla="*/ 763289 h 4391837"/>
              <a:gd name="connsiteX9" fmla="*/ 2526341 w 9219579"/>
              <a:gd name="connsiteY9" fmla="*/ 704743 h 4391837"/>
              <a:gd name="connsiteX10" fmla="*/ 2869989 w 9219579"/>
              <a:gd name="connsiteY10" fmla="*/ 299930 h 4391837"/>
              <a:gd name="connsiteX11" fmla="*/ 3232019 w 9219579"/>
              <a:gd name="connsiteY11" fmla="*/ 317118 h 4391837"/>
              <a:gd name="connsiteX12" fmla="*/ 4611073 w 9219579"/>
              <a:gd name="connsiteY12" fmla="*/ 771833 h 4391837"/>
              <a:gd name="connsiteX13" fmla="*/ 5662033 w 9219579"/>
              <a:gd name="connsiteY13" fmla="*/ 1069700 h 4391837"/>
              <a:gd name="connsiteX14" fmla="*/ 6439873 w 9219579"/>
              <a:gd name="connsiteY14" fmla="*/ 734561 h 4391837"/>
              <a:gd name="connsiteX15" fmla="*/ 6906500 w 9219579"/>
              <a:gd name="connsiteY15" fmla="*/ 215242 h 4391837"/>
              <a:gd name="connsiteX16" fmla="*/ 7759700 w 9219579"/>
              <a:gd name="connsiteY16" fmla="*/ 264631 h 4391837"/>
              <a:gd name="connsiteX17" fmla="*/ 8737522 w 9219579"/>
              <a:gd name="connsiteY17" fmla="*/ 58986 h 4391837"/>
              <a:gd name="connsiteX18" fmla="*/ 9219579 w 9219579"/>
              <a:gd name="connsiteY18" fmla="*/ 0 h 4391837"/>
              <a:gd name="connsiteX0" fmla="*/ 100748 w 9219579"/>
              <a:gd name="connsiteY0" fmla="*/ 4388640 h 4388640"/>
              <a:gd name="connsiteX1" fmla="*/ 60706 w 9219579"/>
              <a:gd name="connsiteY1" fmla="*/ 3875066 h 4388640"/>
              <a:gd name="connsiteX2" fmla="*/ 82443 w 9219579"/>
              <a:gd name="connsiteY2" fmla="*/ 3524087 h 4388640"/>
              <a:gd name="connsiteX3" fmla="*/ 190489 w 9219579"/>
              <a:gd name="connsiteY3" fmla="*/ 2588798 h 4388640"/>
              <a:gd name="connsiteX4" fmla="*/ 1793 w 9219579"/>
              <a:gd name="connsiteY4" fmla="*/ 1809892 h 4388640"/>
              <a:gd name="connsiteX5" fmla="*/ 158023 w 9219579"/>
              <a:gd name="connsiteY5" fmla="*/ 772674 h 4388640"/>
              <a:gd name="connsiteX6" fmla="*/ 1122438 w 9219579"/>
              <a:gd name="connsiteY6" fmla="*/ 570566 h 4388640"/>
              <a:gd name="connsiteX7" fmla="*/ 1500125 w 9219579"/>
              <a:gd name="connsiteY7" fmla="*/ 607837 h 4388640"/>
              <a:gd name="connsiteX8" fmla="*/ 2135923 w 9219579"/>
              <a:gd name="connsiteY8" fmla="*/ 763289 h 4388640"/>
              <a:gd name="connsiteX9" fmla="*/ 2526341 w 9219579"/>
              <a:gd name="connsiteY9" fmla="*/ 704743 h 4388640"/>
              <a:gd name="connsiteX10" fmla="*/ 2869989 w 9219579"/>
              <a:gd name="connsiteY10" fmla="*/ 299930 h 4388640"/>
              <a:gd name="connsiteX11" fmla="*/ 3232019 w 9219579"/>
              <a:gd name="connsiteY11" fmla="*/ 317118 h 4388640"/>
              <a:gd name="connsiteX12" fmla="*/ 4611073 w 9219579"/>
              <a:gd name="connsiteY12" fmla="*/ 771833 h 4388640"/>
              <a:gd name="connsiteX13" fmla="*/ 5662033 w 9219579"/>
              <a:gd name="connsiteY13" fmla="*/ 1069700 h 4388640"/>
              <a:gd name="connsiteX14" fmla="*/ 6439873 w 9219579"/>
              <a:gd name="connsiteY14" fmla="*/ 734561 h 4388640"/>
              <a:gd name="connsiteX15" fmla="*/ 6906500 w 9219579"/>
              <a:gd name="connsiteY15" fmla="*/ 215242 h 4388640"/>
              <a:gd name="connsiteX16" fmla="*/ 7759700 w 9219579"/>
              <a:gd name="connsiteY16" fmla="*/ 264631 h 4388640"/>
              <a:gd name="connsiteX17" fmla="*/ 8737522 w 9219579"/>
              <a:gd name="connsiteY17" fmla="*/ 58986 h 4388640"/>
              <a:gd name="connsiteX18" fmla="*/ 9219579 w 9219579"/>
              <a:gd name="connsiteY18" fmla="*/ 0 h 4388640"/>
              <a:gd name="connsiteX0" fmla="*/ 100748 w 9219579"/>
              <a:gd name="connsiteY0" fmla="*/ 4388640 h 4388640"/>
              <a:gd name="connsiteX1" fmla="*/ 60706 w 9219579"/>
              <a:gd name="connsiteY1" fmla="*/ 3875066 h 4388640"/>
              <a:gd name="connsiteX2" fmla="*/ 82443 w 9219579"/>
              <a:gd name="connsiteY2" fmla="*/ 3524087 h 4388640"/>
              <a:gd name="connsiteX3" fmla="*/ 190489 w 9219579"/>
              <a:gd name="connsiteY3" fmla="*/ 2588798 h 4388640"/>
              <a:gd name="connsiteX4" fmla="*/ 1793 w 9219579"/>
              <a:gd name="connsiteY4" fmla="*/ 1809892 h 4388640"/>
              <a:gd name="connsiteX5" fmla="*/ 142037 w 9219579"/>
              <a:gd name="connsiteY5" fmla="*/ 782266 h 4388640"/>
              <a:gd name="connsiteX6" fmla="*/ 1122438 w 9219579"/>
              <a:gd name="connsiteY6" fmla="*/ 570566 h 4388640"/>
              <a:gd name="connsiteX7" fmla="*/ 1500125 w 9219579"/>
              <a:gd name="connsiteY7" fmla="*/ 607837 h 4388640"/>
              <a:gd name="connsiteX8" fmla="*/ 2135923 w 9219579"/>
              <a:gd name="connsiteY8" fmla="*/ 763289 h 4388640"/>
              <a:gd name="connsiteX9" fmla="*/ 2526341 w 9219579"/>
              <a:gd name="connsiteY9" fmla="*/ 704743 h 4388640"/>
              <a:gd name="connsiteX10" fmla="*/ 2869989 w 9219579"/>
              <a:gd name="connsiteY10" fmla="*/ 299930 h 4388640"/>
              <a:gd name="connsiteX11" fmla="*/ 3232019 w 9219579"/>
              <a:gd name="connsiteY11" fmla="*/ 317118 h 4388640"/>
              <a:gd name="connsiteX12" fmla="*/ 4611073 w 9219579"/>
              <a:gd name="connsiteY12" fmla="*/ 771833 h 4388640"/>
              <a:gd name="connsiteX13" fmla="*/ 5662033 w 9219579"/>
              <a:gd name="connsiteY13" fmla="*/ 1069700 h 4388640"/>
              <a:gd name="connsiteX14" fmla="*/ 6439873 w 9219579"/>
              <a:gd name="connsiteY14" fmla="*/ 734561 h 4388640"/>
              <a:gd name="connsiteX15" fmla="*/ 6906500 w 9219579"/>
              <a:gd name="connsiteY15" fmla="*/ 215242 h 4388640"/>
              <a:gd name="connsiteX16" fmla="*/ 7759700 w 9219579"/>
              <a:gd name="connsiteY16" fmla="*/ 264631 h 4388640"/>
              <a:gd name="connsiteX17" fmla="*/ 8737522 w 9219579"/>
              <a:gd name="connsiteY17" fmla="*/ 58986 h 4388640"/>
              <a:gd name="connsiteX18" fmla="*/ 9219579 w 9219579"/>
              <a:gd name="connsiteY18" fmla="*/ 0 h 4388640"/>
              <a:gd name="connsiteX0" fmla="*/ 100748 w 9219579"/>
              <a:gd name="connsiteY0" fmla="*/ 4388640 h 4388640"/>
              <a:gd name="connsiteX1" fmla="*/ 60706 w 9219579"/>
              <a:gd name="connsiteY1" fmla="*/ 3875066 h 4388640"/>
              <a:gd name="connsiteX2" fmla="*/ 82443 w 9219579"/>
              <a:gd name="connsiteY2" fmla="*/ 3524087 h 4388640"/>
              <a:gd name="connsiteX3" fmla="*/ 190489 w 9219579"/>
              <a:gd name="connsiteY3" fmla="*/ 2588798 h 4388640"/>
              <a:gd name="connsiteX4" fmla="*/ 1793 w 9219579"/>
              <a:gd name="connsiteY4" fmla="*/ 1809892 h 4388640"/>
              <a:gd name="connsiteX5" fmla="*/ 142037 w 9219579"/>
              <a:gd name="connsiteY5" fmla="*/ 782266 h 4388640"/>
              <a:gd name="connsiteX6" fmla="*/ 1122438 w 9219579"/>
              <a:gd name="connsiteY6" fmla="*/ 570566 h 4388640"/>
              <a:gd name="connsiteX7" fmla="*/ 1500125 w 9219579"/>
              <a:gd name="connsiteY7" fmla="*/ 607837 h 4388640"/>
              <a:gd name="connsiteX8" fmla="*/ 2135923 w 9219579"/>
              <a:gd name="connsiteY8" fmla="*/ 763289 h 4388640"/>
              <a:gd name="connsiteX9" fmla="*/ 2526341 w 9219579"/>
              <a:gd name="connsiteY9" fmla="*/ 704743 h 4388640"/>
              <a:gd name="connsiteX10" fmla="*/ 2869989 w 9219579"/>
              <a:gd name="connsiteY10" fmla="*/ 299930 h 4388640"/>
              <a:gd name="connsiteX11" fmla="*/ 3232019 w 9219579"/>
              <a:gd name="connsiteY11" fmla="*/ 317118 h 4388640"/>
              <a:gd name="connsiteX12" fmla="*/ 4611073 w 9219579"/>
              <a:gd name="connsiteY12" fmla="*/ 771833 h 4388640"/>
              <a:gd name="connsiteX13" fmla="*/ 5662033 w 9219579"/>
              <a:gd name="connsiteY13" fmla="*/ 1069700 h 4388640"/>
              <a:gd name="connsiteX14" fmla="*/ 6439873 w 9219579"/>
              <a:gd name="connsiteY14" fmla="*/ 734561 h 4388640"/>
              <a:gd name="connsiteX15" fmla="*/ 6906500 w 9219579"/>
              <a:gd name="connsiteY15" fmla="*/ 215242 h 4388640"/>
              <a:gd name="connsiteX16" fmla="*/ 7759700 w 9219579"/>
              <a:gd name="connsiteY16" fmla="*/ 264631 h 4388640"/>
              <a:gd name="connsiteX17" fmla="*/ 8737522 w 9219579"/>
              <a:gd name="connsiteY17" fmla="*/ 58986 h 4388640"/>
              <a:gd name="connsiteX18" fmla="*/ 9219579 w 9219579"/>
              <a:gd name="connsiteY18" fmla="*/ 0 h 4388640"/>
              <a:gd name="connsiteX0" fmla="*/ 100748 w 9219579"/>
              <a:gd name="connsiteY0" fmla="*/ 4388640 h 4388640"/>
              <a:gd name="connsiteX1" fmla="*/ 60706 w 9219579"/>
              <a:gd name="connsiteY1" fmla="*/ 3875066 h 4388640"/>
              <a:gd name="connsiteX2" fmla="*/ 82443 w 9219579"/>
              <a:gd name="connsiteY2" fmla="*/ 3524087 h 4388640"/>
              <a:gd name="connsiteX3" fmla="*/ 190489 w 9219579"/>
              <a:gd name="connsiteY3" fmla="*/ 2588798 h 4388640"/>
              <a:gd name="connsiteX4" fmla="*/ 1793 w 9219579"/>
              <a:gd name="connsiteY4" fmla="*/ 1809892 h 4388640"/>
              <a:gd name="connsiteX5" fmla="*/ 142037 w 9219579"/>
              <a:gd name="connsiteY5" fmla="*/ 782266 h 4388640"/>
              <a:gd name="connsiteX6" fmla="*/ 471130 w 9219579"/>
              <a:gd name="connsiteY6" fmla="*/ 641130 h 4388640"/>
              <a:gd name="connsiteX7" fmla="*/ 1122438 w 9219579"/>
              <a:gd name="connsiteY7" fmla="*/ 570566 h 4388640"/>
              <a:gd name="connsiteX8" fmla="*/ 1500125 w 9219579"/>
              <a:gd name="connsiteY8" fmla="*/ 607837 h 4388640"/>
              <a:gd name="connsiteX9" fmla="*/ 2135923 w 9219579"/>
              <a:gd name="connsiteY9" fmla="*/ 763289 h 4388640"/>
              <a:gd name="connsiteX10" fmla="*/ 2526341 w 9219579"/>
              <a:gd name="connsiteY10" fmla="*/ 704743 h 4388640"/>
              <a:gd name="connsiteX11" fmla="*/ 2869989 w 9219579"/>
              <a:gd name="connsiteY11" fmla="*/ 299930 h 4388640"/>
              <a:gd name="connsiteX12" fmla="*/ 3232019 w 9219579"/>
              <a:gd name="connsiteY12" fmla="*/ 317118 h 4388640"/>
              <a:gd name="connsiteX13" fmla="*/ 4611073 w 9219579"/>
              <a:gd name="connsiteY13" fmla="*/ 771833 h 4388640"/>
              <a:gd name="connsiteX14" fmla="*/ 5662033 w 9219579"/>
              <a:gd name="connsiteY14" fmla="*/ 1069700 h 4388640"/>
              <a:gd name="connsiteX15" fmla="*/ 6439873 w 9219579"/>
              <a:gd name="connsiteY15" fmla="*/ 734561 h 4388640"/>
              <a:gd name="connsiteX16" fmla="*/ 6906500 w 9219579"/>
              <a:gd name="connsiteY16" fmla="*/ 215242 h 4388640"/>
              <a:gd name="connsiteX17" fmla="*/ 7759700 w 9219579"/>
              <a:gd name="connsiteY17" fmla="*/ 264631 h 4388640"/>
              <a:gd name="connsiteX18" fmla="*/ 8737522 w 9219579"/>
              <a:gd name="connsiteY18" fmla="*/ 58986 h 4388640"/>
              <a:gd name="connsiteX19" fmla="*/ 9219579 w 9219579"/>
              <a:gd name="connsiteY19" fmla="*/ 0 h 4388640"/>
              <a:gd name="connsiteX0" fmla="*/ 104074 w 9222905"/>
              <a:gd name="connsiteY0" fmla="*/ 4388640 h 4388640"/>
              <a:gd name="connsiteX1" fmla="*/ 64032 w 9222905"/>
              <a:gd name="connsiteY1" fmla="*/ 3875066 h 4388640"/>
              <a:gd name="connsiteX2" fmla="*/ 85769 w 9222905"/>
              <a:gd name="connsiteY2" fmla="*/ 3524087 h 4388640"/>
              <a:gd name="connsiteX3" fmla="*/ 193815 w 9222905"/>
              <a:gd name="connsiteY3" fmla="*/ 2588798 h 4388640"/>
              <a:gd name="connsiteX4" fmla="*/ 5119 w 9222905"/>
              <a:gd name="connsiteY4" fmla="*/ 1809892 h 4388640"/>
              <a:gd name="connsiteX5" fmla="*/ 42833 w 9222905"/>
              <a:gd name="connsiteY5" fmla="*/ 1040780 h 4388640"/>
              <a:gd name="connsiteX6" fmla="*/ 145363 w 9222905"/>
              <a:gd name="connsiteY6" fmla="*/ 782266 h 4388640"/>
              <a:gd name="connsiteX7" fmla="*/ 474456 w 9222905"/>
              <a:gd name="connsiteY7" fmla="*/ 641130 h 4388640"/>
              <a:gd name="connsiteX8" fmla="*/ 1125764 w 9222905"/>
              <a:gd name="connsiteY8" fmla="*/ 570566 h 4388640"/>
              <a:gd name="connsiteX9" fmla="*/ 1503451 w 9222905"/>
              <a:gd name="connsiteY9" fmla="*/ 607837 h 4388640"/>
              <a:gd name="connsiteX10" fmla="*/ 2139249 w 9222905"/>
              <a:gd name="connsiteY10" fmla="*/ 763289 h 4388640"/>
              <a:gd name="connsiteX11" fmla="*/ 2529667 w 9222905"/>
              <a:gd name="connsiteY11" fmla="*/ 704743 h 4388640"/>
              <a:gd name="connsiteX12" fmla="*/ 2873315 w 9222905"/>
              <a:gd name="connsiteY12" fmla="*/ 299930 h 4388640"/>
              <a:gd name="connsiteX13" fmla="*/ 3235345 w 9222905"/>
              <a:gd name="connsiteY13" fmla="*/ 317118 h 4388640"/>
              <a:gd name="connsiteX14" fmla="*/ 4614399 w 9222905"/>
              <a:gd name="connsiteY14" fmla="*/ 771833 h 4388640"/>
              <a:gd name="connsiteX15" fmla="*/ 5665359 w 9222905"/>
              <a:gd name="connsiteY15" fmla="*/ 1069700 h 4388640"/>
              <a:gd name="connsiteX16" fmla="*/ 6443199 w 9222905"/>
              <a:gd name="connsiteY16" fmla="*/ 734561 h 4388640"/>
              <a:gd name="connsiteX17" fmla="*/ 6909826 w 9222905"/>
              <a:gd name="connsiteY17" fmla="*/ 215242 h 4388640"/>
              <a:gd name="connsiteX18" fmla="*/ 7763026 w 9222905"/>
              <a:gd name="connsiteY18" fmla="*/ 264631 h 4388640"/>
              <a:gd name="connsiteX19" fmla="*/ 8740848 w 9222905"/>
              <a:gd name="connsiteY19" fmla="*/ 58986 h 4388640"/>
              <a:gd name="connsiteX20" fmla="*/ 9222905 w 9222905"/>
              <a:gd name="connsiteY20" fmla="*/ 0 h 4388640"/>
              <a:gd name="connsiteX0" fmla="*/ 111918 w 9230749"/>
              <a:gd name="connsiteY0" fmla="*/ 4388640 h 4388640"/>
              <a:gd name="connsiteX1" fmla="*/ 71876 w 9230749"/>
              <a:gd name="connsiteY1" fmla="*/ 3875066 h 4388640"/>
              <a:gd name="connsiteX2" fmla="*/ 93613 w 9230749"/>
              <a:gd name="connsiteY2" fmla="*/ 3524087 h 4388640"/>
              <a:gd name="connsiteX3" fmla="*/ 201659 w 9230749"/>
              <a:gd name="connsiteY3" fmla="*/ 2588798 h 4388640"/>
              <a:gd name="connsiteX4" fmla="*/ 12963 w 9230749"/>
              <a:gd name="connsiteY4" fmla="*/ 1809892 h 4388640"/>
              <a:gd name="connsiteX5" fmla="*/ 25100 w 9230749"/>
              <a:gd name="connsiteY5" fmla="*/ 1443628 h 4388640"/>
              <a:gd name="connsiteX6" fmla="*/ 50677 w 9230749"/>
              <a:gd name="connsiteY6" fmla="*/ 1040780 h 4388640"/>
              <a:gd name="connsiteX7" fmla="*/ 153207 w 9230749"/>
              <a:gd name="connsiteY7" fmla="*/ 782266 h 4388640"/>
              <a:gd name="connsiteX8" fmla="*/ 482300 w 9230749"/>
              <a:gd name="connsiteY8" fmla="*/ 641130 h 4388640"/>
              <a:gd name="connsiteX9" fmla="*/ 1133608 w 9230749"/>
              <a:gd name="connsiteY9" fmla="*/ 570566 h 4388640"/>
              <a:gd name="connsiteX10" fmla="*/ 1511295 w 9230749"/>
              <a:gd name="connsiteY10" fmla="*/ 607837 h 4388640"/>
              <a:gd name="connsiteX11" fmla="*/ 2147093 w 9230749"/>
              <a:gd name="connsiteY11" fmla="*/ 763289 h 4388640"/>
              <a:gd name="connsiteX12" fmla="*/ 2537511 w 9230749"/>
              <a:gd name="connsiteY12" fmla="*/ 704743 h 4388640"/>
              <a:gd name="connsiteX13" fmla="*/ 2881159 w 9230749"/>
              <a:gd name="connsiteY13" fmla="*/ 299930 h 4388640"/>
              <a:gd name="connsiteX14" fmla="*/ 3243189 w 9230749"/>
              <a:gd name="connsiteY14" fmla="*/ 317118 h 4388640"/>
              <a:gd name="connsiteX15" fmla="*/ 4622243 w 9230749"/>
              <a:gd name="connsiteY15" fmla="*/ 771833 h 4388640"/>
              <a:gd name="connsiteX16" fmla="*/ 5673203 w 9230749"/>
              <a:gd name="connsiteY16" fmla="*/ 1069700 h 4388640"/>
              <a:gd name="connsiteX17" fmla="*/ 6451043 w 9230749"/>
              <a:gd name="connsiteY17" fmla="*/ 734561 h 4388640"/>
              <a:gd name="connsiteX18" fmla="*/ 6917670 w 9230749"/>
              <a:gd name="connsiteY18" fmla="*/ 215242 h 4388640"/>
              <a:gd name="connsiteX19" fmla="*/ 7770870 w 9230749"/>
              <a:gd name="connsiteY19" fmla="*/ 264631 h 4388640"/>
              <a:gd name="connsiteX20" fmla="*/ 8748692 w 9230749"/>
              <a:gd name="connsiteY20" fmla="*/ 58986 h 4388640"/>
              <a:gd name="connsiteX21" fmla="*/ 9230749 w 9230749"/>
              <a:gd name="connsiteY21"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92636 w 9221726"/>
              <a:gd name="connsiteY3" fmla="*/ 2588798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44184 w 9221726"/>
              <a:gd name="connsiteY8" fmla="*/ 782266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72136 w 9221726"/>
              <a:gd name="connsiteY14" fmla="*/ 299930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7761847 w 9221726"/>
              <a:gd name="connsiteY20" fmla="*/ 264631 h 4388640"/>
              <a:gd name="connsiteX21" fmla="*/ 8739669 w 9221726"/>
              <a:gd name="connsiteY21" fmla="*/ 58986 h 4388640"/>
              <a:gd name="connsiteX22" fmla="*/ 9221726 w 9221726"/>
              <a:gd name="connsiteY22"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89438 w 9221726"/>
              <a:gd name="connsiteY3" fmla="*/ 2639953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44184 w 9221726"/>
              <a:gd name="connsiteY8" fmla="*/ 782266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72136 w 9221726"/>
              <a:gd name="connsiteY14" fmla="*/ 299930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7761847 w 9221726"/>
              <a:gd name="connsiteY20" fmla="*/ 264631 h 4388640"/>
              <a:gd name="connsiteX21" fmla="*/ 8739669 w 9221726"/>
              <a:gd name="connsiteY21" fmla="*/ 58986 h 4388640"/>
              <a:gd name="connsiteX22" fmla="*/ 9221726 w 9221726"/>
              <a:gd name="connsiteY22"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89438 w 9221726"/>
              <a:gd name="connsiteY3" fmla="*/ 2639953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44184 w 9221726"/>
              <a:gd name="connsiteY8" fmla="*/ 782266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72136 w 9221726"/>
              <a:gd name="connsiteY14" fmla="*/ 299930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7761847 w 9221726"/>
              <a:gd name="connsiteY20" fmla="*/ 264631 h 4388640"/>
              <a:gd name="connsiteX21" fmla="*/ 8739669 w 9221726"/>
              <a:gd name="connsiteY21" fmla="*/ 58986 h 4388640"/>
              <a:gd name="connsiteX22" fmla="*/ 9221726 w 9221726"/>
              <a:gd name="connsiteY22"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89438 w 9221726"/>
              <a:gd name="connsiteY3" fmla="*/ 2639953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31395 w 9221726"/>
              <a:gd name="connsiteY8" fmla="*/ 772674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72136 w 9221726"/>
              <a:gd name="connsiteY14" fmla="*/ 299930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7761847 w 9221726"/>
              <a:gd name="connsiteY20" fmla="*/ 264631 h 4388640"/>
              <a:gd name="connsiteX21" fmla="*/ 8739669 w 9221726"/>
              <a:gd name="connsiteY21" fmla="*/ 58986 h 4388640"/>
              <a:gd name="connsiteX22" fmla="*/ 9221726 w 9221726"/>
              <a:gd name="connsiteY22"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89438 w 9221726"/>
              <a:gd name="connsiteY3" fmla="*/ 2639953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31395 w 9221726"/>
              <a:gd name="connsiteY8" fmla="*/ 772674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94516 w 9221726"/>
              <a:gd name="connsiteY14" fmla="*/ 274352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7761847 w 9221726"/>
              <a:gd name="connsiteY20" fmla="*/ 264631 h 4388640"/>
              <a:gd name="connsiteX21" fmla="*/ 8739669 w 9221726"/>
              <a:gd name="connsiteY21" fmla="*/ 58986 h 4388640"/>
              <a:gd name="connsiteX22" fmla="*/ 9221726 w 9221726"/>
              <a:gd name="connsiteY22" fmla="*/ 0 h 4388640"/>
              <a:gd name="connsiteX0" fmla="*/ 62853 w 9221726"/>
              <a:gd name="connsiteY0" fmla="*/ 3875066 h 3875067"/>
              <a:gd name="connsiteX1" fmla="*/ 84590 w 9221726"/>
              <a:gd name="connsiteY1" fmla="*/ 3524087 h 3875067"/>
              <a:gd name="connsiteX2" fmla="*/ 189438 w 9221726"/>
              <a:gd name="connsiteY2" fmla="*/ 2639953 h 3875067"/>
              <a:gd name="connsiteX3" fmla="*/ 51246 w 9221726"/>
              <a:gd name="connsiteY3" fmla="*/ 2134224 h 3875067"/>
              <a:gd name="connsiteX4" fmla="*/ 3940 w 9221726"/>
              <a:gd name="connsiteY4" fmla="*/ 1809892 h 3875067"/>
              <a:gd name="connsiteX5" fmla="*/ 16077 w 9221726"/>
              <a:gd name="connsiteY5" fmla="*/ 1443628 h 3875067"/>
              <a:gd name="connsiteX6" fmla="*/ 41654 w 9221726"/>
              <a:gd name="connsiteY6" fmla="*/ 1040780 h 3875067"/>
              <a:gd name="connsiteX7" fmla="*/ 131395 w 9221726"/>
              <a:gd name="connsiteY7" fmla="*/ 772674 h 3875067"/>
              <a:gd name="connsiteX8" fmla="*/ 473277 w 9221726"/>
              <a:gd name="connsiteY8" fmla="*/ 641130 h 3875067"/>
              <a:gd name="connsiteX9" fmla="*/ 1124585 w 9221726"/>
              <a:gd name="connsiteY9" fmla="*/ 570566 h 3875067"/>
              <a:gd name="connsiteX10" fmla="*/ 1502272 w 9221726"/>
              <a:gd name="connsiteY10" fmla="*/ 607837 h 3875067"/>
              <a:gd name="connsiteX11" fmla="*/ 2138070 w 9221726"/>
              <a:gd name="connsiteY11" fmla="*/ 763289 h 3875067"/>
              <a:gd name="connsiteX12" fmla="*/ 2528488 w 9221726"/>
              <a:gd name="connsiteY12" fmla="*/ 704743 h 3875067"/>
              <a:gd name="connsiteX13" fmla="*/ 2894516 w 9221726"/>
              <a:gd name="connsiteY13" fmla="*/ 274352 h 3875067"/>
              <a:gd name="connsiteX14" fmla="*/ 3234166 w 9221726"/>
              <a:gd name="connsiteY14" fmla="*/ 317118 h 3875067"/>
              <a:gd name="connsiteX15" fmla="*/ 4613220 w 9221726"/>
              <a:gd name="connsiteY15" fmla="*/ 771833 h 3875067"/>
              <a:gd name="connsiteX16" fmla="*/ 5664180 w 9221726"/>
              <a:gd name="connsiteY16" fmla="*/ 1069700 h 3875067"/>
              <a:gd name="connsiteX17" fmla="*/ 6442020 w 9221726"/>
              <a:gd name="connsiteY17" fmla="*/ 734561 h 3875067"/>
              <a:gd name="connsiteX18" fmla="*/ 6908647 w 9221726"/>
              <a:gd name="connsiteY18" fmla="*/ 215242 h 3875067"/>
              <a:gd name="connsiteX19" fmla="*/ 7761847 w 9221726"/>
              <a:gd name="connsiteY19" fmla="*/ 264631 h 3875067"/>
              <a:gd name="connsiteX20" fmla="*/ 8739669 w 9221726"/>
              <a:gd name="connsiteY20" fmla="*/ 58986 h 3875067"/>
              <a:gd name="connsiteX21" fmla="*/ 9221726 w 9221726"/>
              <a:gd name="connsiteY21" fmla="*/ 0 h 3875067"/>
              <a:gd name="connsiteX0" fmla="*/ 84590 w 9221726"/>
              <a:gd name="connsiteY0" fmla="*/ 3524087 h 3524087"/>
              <a:gd name="connsiteX1" fmla="*/ 189438 w 9221726"/>
              <a:gd name="connsiteY1" fmla="*/ 2639953 h 3524087"/>
              <a:gd name="connsiteX2" fmla="*/ 51246 w 9221726"/>
              <a:gd name="connsiteY2" fmla="*/ 2134224 h 3524087"/>
              <a:gd name="connsiteX3" fmla="*/ 3940 w 9221726"/>
              <a:gd name="connsiteY3" fmla="*/ 1809892 h 3524087"/>
              <a:gd name="connsiteX4" fmla="*/ 16077 w 9221726"/>
              <a:gd name="connsiteY4" fmla="*/ 1443628 h 3524087"/>
              <a:gd name="connsiteX5" fmla="*/ 41654 w 9221726"/>
              <a:gd name="connsiteY5" fmla="*/ 1040780 h 3524087"/>
              <a:gd name="connsiteX6" fmla="*/ 131395 w 9221726"/>
              <a:gd name="connsiteY6" fmla="*/ 772674 h 3524087"/>
              <a:gd name="connsiteX7" fmla="*/ 473277 w 9221726"/>
              <a:gd name="connsiteY7" fmla="*/ 641130 h 3524087"/>
              <a:gd name="connsiteX8" fmla="*/ 1124585 w 9221726"/>
              <a:gd name="connsiteY8" fmla="*/ 570566 h 3524087"/>
              <a:gd name="connsiteX9" fmla="*/ 1502272 w 9221726"/>
              <a:gd name="connsiteY9" fmla="*/ 607837 h 3524087"/>
              <a:gd name="connsiteX10" fmla="*/ 2138070 w 9221726"/>
              <a:gd name="connsiteY10" fmla="*/ 763289 h 3524087"/>
              <a:gd name="connsiteX11" fmla="*/ 2528488 w 9221726"/>
              <a:gd name="connsiteY11" fmla="*/ 704743 h 3524087"/>
              <a:gd name="connsiteX12" fmla="*/ 2894516 w 9221726"/>
              <a:gd name="connsiteY12" fmla="*/ 274352 h 3524087"/>
              <a:gd name="connsiteX13" fmla="*/ 3234166 w 9221726"/>
              <a:gd name="connsiteY13" fmla="*/ 317118 h 3524087"/>
              <a:gd name="connsiteX14" fmla="*/ 4613220 w 9221726"/>
              <a:gd name="connsiteY14" fmla="*/ 771833 h 3524087"/>
              <a:gd name="connsiteX15" fmla="*/ 5664180 w 9221726"/>
              <a:gd name="connsiteY15" fmla="*/ 1069700 h 3524087"/>
              <a:gd name="connsiteX16" fmla="*/ 6442020 w 9221726"/>
              <a:gd name="connsiteY16" fmla="*/ 734561 h 3524087"/>
              <a:gd name="connsiteX17" fmla="*/ 6908647 w 9221726"/>
              <a:gd name="connsiteY17" fmla="*/ 215242 h 3524087"/>
              <a:gd name="connsiteX18" fmla="*/ 7761847 w 9221726"/>
              <a:gd name="connsiteY18" fmla="*/ 264631 h 3524087"/>
              <a:gd name="connsiteX19" fmla="*/ 8739669 w 9221726"/>
              <a:gd name="connsiteY19" fmla="*/ 58986 h 3524087"/>
              <a:gd name="connsiteX20" fmla="*/ 9221726 w 9221726"/>
              <a:gd name="connsiteY20" fmla="*/ 0 h 3524087"/>
              <a:gd name="connsiteX0" fmla="*/ 189438 w 9221726"/>
              <a:gd name="connsiteY0" fmla="*/ 2639953 h 2639954"/>
              <a:gd name="connsiteX1" fmla="*/ 51246 w 9221726"/>
              <a:gd name="connsiteY1" fmla="*/ 2134224 h 2639954"/>
              <a:gd name="connsiteX2" fmla="*/ 3940 w 9221726"/>
              <a:gd name="connsiteY2" fmla="*/ 1809892 h 2639954"/>
              <a:gd name="connsiteX3" fmla="*/ 16077 w 9221726"/>
              <a:gd name="connsiteY3" fmla="*/ 1443628 h 2639954"/>
              <a:gd name="connsiteX4" fmla="*/ 41654 w 9221726"/>
              <a:gd name="connsiteY4" fmla="*/ 1040780 h 2639954"/>
              <a:gd name="connsiteX5" fmla="*/ 131395 w 9221726"/>
              <a:gd name="connsiteY5" fmla="*/ 772674 h 2639954"/>
              <a:gd name="connsiteX6" fmla="*/ 473277 w 9221726"/>
              <a:gd name="connsiteY6" fmla="*/ 641130 h 2639954"/>
              <a:gd name="connsiteX7" fmla="*/ 1124585 w 9221726"/>
              <a:gd name="connsiteY7" fmla="*/ 570566 h 2639954"/>
              <a:gd name="connsiteX8" fmla="*/ 1502272 w 9221726"/>
              <a:gd name="connsiteY8" fmla="*/ 607837 h 2639954"/>
              <a:gd name="connsiteX9" fmla="*/ 2138070 w 9221726"/>
              <a:gd name="connsiteY9" fmla="*/ 763289 h 2639954"/>
              <a:gd name="connsiteX10" fmla="*/ 2528488 w 9221726"/>
              <a:gd name="connsiteY10" fmla="*/ 704743 h 2639954"/>
              <a:gd name="connsiteX11" fmla="*/ 2894516 w 9221726"/>
              <a:gd name="connsiteY11" fmla="*/ 274352 h 2639954"/>
              <a:gd name="connsiteX12" fmla="*/ 3234166 w 9221726"/>
              <a:gd name="connsiteY12" fmla="*/ 317118 h 2639954"/>
              <a:gd name="connsiteX13" fmla="*/ 4613220 w 9221726"/>
              <a:gd name="connsiteY13" fmla="*/ 771833 h 2639954"/>
              <a:gd name="connsiteX14" fmla="*/ 5664180 w 9221726"/>
              <a:gd name="connsiteY14" fmla="*/ 1069700 h 2639954"/>
              <a:gd name="connsiteX15" fmla="*/ 6442020 w 9221726"/>
              <a:gd name="connsiteY15" fmla="*/ 734561 h 2639954"/>
              <a:gd name="connsiteX16" fmla="*/ 6908647 w 9221726"/>
              <a:gd name="connsiteY16" fmla="*/ 215242 h 2639954"/>
              <a:gd name="connsiteX17" fmla="*/ 7761847 w 9221726"/>
              <a:gd name="connsiteY17" fmla="*/ 264631 h 2639954"/>
              <a:gd name="connsiteX18" fmla="*/ 8739669 w 9221726"/>
              <a:gd name="connsiteY18" fmla="*/ 58986 h 2639954"/>
              <a:gd name="connsiteX19" fmla="*/ 9221726 w 9221726"/>
              <a:gd name="connsiteY19" fmla="*/ 0 h 2639954"/>
              <a:gd name="connsiteX0" fmla="*/ 51246 w 9221726"/>
              <a:gd name="connsiteY0" fmla="*/ 2134224 h 2134225"/>
              <a:gd name="connsiteX1" fmla="*/ 3940 w 9221726"/>
              <a:gd name="connsiteY1" fmla="*/ 1809892 h 2134225"/>
              <a:gd name="connsiteX2" fmla="*/ 16077 w 9221726"/>
              <a:gd name="connsiteY2" fmla="*/ 1443628 h 2134225"/>
              <a:gd name="connsiteX3" fmla="*/ 41654 w 9221726"/>
              <a:gd name="connsiteY3" fmla="*/ 1040780 h 2134225"/>
              <a:gd name="connsiteX4" fmla="*/ 131395 w 9221726"/>
              <a:gd name="connsiteY4" fmla="*/ 772674 h 2134225"/>
              <a:gd name="connsiteX5" fmla="*/ 473277 w 9221726"/>
              <a:gd name="connsiteY5" fmla="*/ 641130 h 2134225"/>
              <a:gd name="connsiteX6" fmla="*/ 1124585 w 9221726"/>
              <a:gd name="connsiteY6" fmla="*/ 570566 h 2134225"/>
              <a:gd name="connsiteX7" fmla="*/ 1502272 w 9221726"/>
              <a:gd name="connsiteY7" fmla="*/ 607837 h 2134225"/>
              <a:gd name="connsiteX8" fmla="*/ 2138070 w 9221726"/>
              <a:gd name="connsiteY8" fmla="*/ 763289 h 2134225"/>
              <a:gd name="connsiteX9" fmla="*/ 2528488 w 9221726"/>
              <a:gd name="connsiteY9" fmla="*/ 704743 h 2134225"/>
              <a:gd name="connsiteX10" fmla="*/ 2894516 w 9221726"/>
              <a:gd name="connsiteY10" fmla="*/ 274352 h 2134225"/>
              <a:gd name="connsiteX11" fmla="*/ 3234166 w 9221726"/>
              <a:gd name="connsiteY11" fmla="*/ 317118 h 2134225"/>
              <a:gd name="connsiteX12" fmla="*/ 4613220 w 9221726"/>
              <a:gd name="connsiteY12" fmla="*/ 771833 h 2134225"/>
              <a:gd name="connsiteX13" fmla="*/ 5664180 w 9221726"/>
              <a:gd name="connsiteY13" fmla="*/ 1069700 h 2134225"/>
              <a:gd name="connsiteX14" fmla="*/ 6442020 w 9221726"/>
              <a:gd name="connsiteY14" fmla="*/ 734561 h 2134225"/>
              <a:gd name="connsiteX15" fmla="*/ 6908647 w 9221726"/>
              <a:gd name="connsiteY15" fmla="*/ 215242 h 2134225"/>
              <a:gd name="connsiteX16" fmla="*/ 7761847 w 9221726"/>
              <a:gd name="connsiteY16" fmla="*/ 264631 h 2134225"/>
              <a:gd name="connsiteX17" fmla="*/ 8739669 w 9221726"/>
              <a:gd name="connsiteY17" fmla="*/ 58986 h 2134225"/>
              <a:gd name="connsiteX18" fmla="*/ 9221726 w 9221726"/>
              <a:gd name="connsiteY18" fmla="*/ 0 h 2134225"/>
              <a:gd name="connsiteX0" fmla="*/ 3940 w 9221726"/>
              <a:gd name="connsiteY0" fmla="*/ 1809892 h 1809892"/>
              <a:gd name="connsiteX1" fmla="*/ 16077 w 9221726"/>
              <a:gd name="connsiteY1" fmla="*/ 1443628 h 1809892"/>
              <a:gd name="connsiteX2" fmla="*/ 41654 w 9221726"/>
              <a:gd name="connsiteY2" fmla="*/ 1040780 h 1809892"/>
              <a:gd name="connsiteX3" fmla="*/ 131395 w 9221726"/>
              <a:gd name="connsiteY3" fmla="*/ 772674 h 1809892"/>
              <a:gd name="connsiteX4" fmla="*/ 473277 w 9221726"/>
              <a:gd name="connsiteY4" fmla="*/ 641130 h 1809892"/>
              <a:gd name="connsiteX5" fmla="*/ 1124585 w 9221726"/>
              <a:gd name="connsiteY5" fmla="*/ 570566 h 1809892"/>
              <a:gd name="connsiteX6" fmla="*/ 1502272 w 9221726"/>
              <a:gd name="connsiteY6" fmla="*/ 607837 h 1809892"/>
              <a:gd name="connsiteX7" fmla="*/ 2138070 w 9221726"/>
              <a:gd name="connsiteY7" fmla="*/ 763289 h 1809892"/>
              <a:gd name="connsiteX8" fmla="*/ 2528488 w 9221726"/>
              <a:gd name="connsiteY8" fmla="*/ 704743 h 1809892"/>
              <a:gd name="connsiteX9" fmla="*/ 2894516 w 9221726"/>
              <a:gd name="connsiteY9" fmla="*/ 274352 h 1809892"/>
              <a:gd name="connsiteX10" fmla="*/ 3234166 w 9221726"/>
              <a:gd name="connsiteY10" fmla="*/ 317118 h 1809892"/>
              <a:gd name="connsiteX11" fmla="*/ 4613220 w 9221726"/>
              <a:gd name="connsiteY11" fmla="*/ 771833 h 1809892"/>
              <a:gd name="connsiteX12" fmla="*/ 5664180 w 9221726"/>
              <a:gd name="connsiteY12" fmla="*/ 1069700 h 1809892"/>
              <a:gd name="connsiteX13" fmla="*/ 6442020 w 9221726"/>
              <a:gd name="connsiteY13" fmla="*/ 734561 h 1809892"/>
              <a:gd name="connsiteX14" fmla="*/ 6908647 w 9221726"/>
              <a:gd name="connsiteY14" fmla="*/ 215242 h 1809892"/>
              <a:gd name="connsiteX15" fmla="*/ 7761847 w 9221726"/>
              <a:gd name="connsiteY15" fmla="*/ 264631 h 1809892"/>
              <a:gd name="connsiteX16" fmla="*/ 8739669 w 9221726"/>
              <a:gd name="connsiteY16" fmla="*/ 58986 h 1809892"/>
              <a:gd name="connsiteX17" fmla="*/ 9221726 w 9221726"/>
              <a:gd name="connsiteY17" fmla="*/ 0 h 1809892"/>
              <a:gd name="connsiteX0" fmla="*/ 0 w 9205649"/>
              <a:gd name="connsiteY0" fmla="*/ 1443628 h 1443628"/>
              <a:gd name="connsiteX1" fmla="*/ 25577 w 9205649"/>
              <a:gd name="connsiteY1" fmla="*/ 1040780 h 1443628"/>
              <a:gd name="connsiteX2" fmla="*/ 115318 w 9205649"/>
              <a:gd name="connsiteY2" fmla="*/ 772674 h 1443628"/>
              <a:gd name="connsiteX3" fmla="*/ 457200 w 9205649"/>
              <a:gd name="connsiteY3" fmla="*/ 641130 h 1443628"/>
              <a:gd name="connsiteX4" fmla="*/ 1108508 w 9205649"/>
              <a:gd name="connsiteY4" fmla="*/ 570566 h 1443628"/>
              <a:gd name="connsiteX5" fmla="*/ 1486195 w 9205649"/>
              <a:gd name="connsiteY5" fmla="*/ 607837 h 1443628"/>
              <a:gd name="connsiteX6" fmla="*/ 2121993 w 9205649"/>
              <a:gd name="connsiteY6" fmla="*/ 763289 h 1443628"/>
              <a:gd name="connsiteX7" fmla="*/ 2512411 w 9205649"/>
              <a:gd name="connsiteY7" fmla="*/ 704743 h 1443628"/>
              <a:gd name="connsiteX8" fmla="*/ 2878439 w 9205649"/>
              <a:gd name="connsiteY8" fmla="*/ 274352 h 1443628"/>
              <a:gd name="connsiteX9" fmla="*/ 3218089 w 9205649"/>
              <a:gd name="connsiteY9" fmla="*/ 317118 h 1443628"/>
              <a:gd name="connsiteX10" fmla="*/ 4597143 w 9205649"/>
              <a:gd name="connsiteY10" fmla="*/ 771833 h 1443628"/>
              <a:gd name="connsiteX11" fmla="*/ 5648103 w 9205649"/>
              <a:gd name="connsiteY11" fmla="*/ 1069700 h 1443628"/>
              <a:gd name="connsiteX12" fmla="*/ 6425943 w 9205649"/>
              <a:gd name="connsiteY12" fmla="*/ 734561 h 1443628"/>
              <a:gd name="connsiteX13" fmla="*/ 6892570 w 9205649"/>
              <a:gd name="connsiteY13" fmla="*/ 215242 h 1443628"/>
              <a:gd name="connsiteX14" fmla="*/ 7745770 w 9205649"/>
              <a:gd name="connsiteY14" fmla="*/ 264631 h 1443628"/>
              <a:gd name="connsiteX15" fmla="*/ 8723592 w 9205649"/>
              <a:gd name="connsiteY15" fmla="*/ 58986 h 1443628"/>
              <a:gd name="connsiteX16" fmla="*/ 9205649 w 9205649"/>
              <a:gd name="connsiteY16" fmla="*/ 0 h 1443628"/>
              <a:gd name="connsiteX0" fmla="*/ 0 w 9180072"/>
              <a:gd name="connsiteY0" fmla="*/ 1040780 h 1070557"/>
              <a:gd name="connsiteX1" fmla="*/ 89741 w 9180072"/>
              <a:gd name="connsiteY1" fmla="*/ 772674 h 1070557"/>
              <a:gd name="connsiteX2" fmla="*/ 431623 w 9180072"/>
              <a:gd name="connsiteY2" fmla="*/ 641130 h 1070557"/>
              <a:gd name="connsiteX3" fmla="*/ 1082931 w 9180072"/>
              <a:gd name="connsiteY3" fmla="*/ 570566 h 1070557"/>
              <a:gd name="connsiteX4" fmla="*/ 1460618 w 9180072"/>
              <a:gd name="connsiteY4" fmla="*/ 607837 h 1070557"/>
              <a:gd name="connsiteX5" fmla="*/ 2096416 w 9180072"/>
              <a:gd name="connsiteY5" fmla="*/ 763289 h 1070557"/>
              <a:gd name="connsiteX6" fmla="*/ 2486834 w 9180072"/>
              <a:gd name="connsiteY6" fmla="*/ 704743 h 1070557"/>
              <a:gd name="connsiteX7" fmla="*/ 2852862 w 9180072"/>
              <a:gd name="connsiteY7" fmla="*/ 274352 h 1070557"/>
              <a:gd name="connsiteX8" fmla="*/ 3192512 w 9180072"/>
              <a:gd name="connsiteY8" fmla="*/ 317118 h 1070557"/>
              <a:gd name="connsiteX9" fmla="*/ 4571566 w 9180072"/>
              <a:gd name="connsiteY9" fmla="*/ 771833 h 1070557"/>
              <a:gd name="connsiteX10" fmla="*/ 5622526 w 9180072"/>
              <a:gd name="connsiteY10" fmla="*/ 1069700 h 1070557"/>
              <a:gd name="connsiteX11" fmla="*/ 6400366 w 9180072"/>
              <a:gd name="connsiteY11" fmla="*/ 734561 h 1070557"/>
              <a:gd name="connsiteX12" fmla="*/ 6866993 w 9180072"/>
              <a:gd name="connsiteY12" fmla="*/ 215242 h 1070557"/>
              <a:gd name="connsiteX13" fmla="*/ 7720193 w 9180072"/>
              <a:gd name="connsiteY13" fmla="*/ 264631 h 1070557"/>
              <a:gd name="connsiteX14" fmla="*/ 8698015 w 9180072"/>
              <a:gd name="connsiteY14" fmla="*/ 58986 h 1070557"/>
              <a:gd name="connsiteX15" fmla="*/ 9180072 w 9180072"/>
              <a:gd name="connsiteY15" fmla="*/ 0 h 1070557"/>
              <a:gd name="connsiteX0" fmla="*/ 0 w 9090331"/>
              <a:gd name="connsiteY0" fmla="*/ 772674 h 1070557"/>
              <a:gd name="connsiteX1" fmla="*/ 341882 w 9090331"/>
              <a:gd name="connsiteY1" fmla="*/ 641130 h 1070557"/>
              <a:gd name="connsiteX2" fmla="*/ 993190 w 9090331"/>
              <a:gd name="connsiteY2" fmla="*/ 570566 h 1070557"/>
              <a:gd name="connsiteX3" fmla="*/ 1370877 w 9090331"/>
              <a:gd name="connsiteY3" fmla="*/ 607837 h 1070557"/>
              <a:gd name="connsiteX4" fmla="*/ 2006675 w 9090331"/>
              <a:gd name="connsiteY4" fmla="*/ 763289 h 1070557"/>
              <a:gd name="connsiteX5" fmla="*/ 2397093 w 9090331"/>
              <a:gd name="connsiteY5" fmla="*/ 704743 h 1070557"/>
              <a:gd name="connsiteX6" fmla="*/ 2763121 w 9090331"/>
              <a:gd name="connsiteY6" fmla="*/ 274352 h 1070557"/>
              <a:gd name="connsiteX7" fmla="*/ 3102771 w 9090331"/>
              <a:gd name="connsiteY7" fmla="*/ 317118 h 1070557"/>
              <a:gd name="connsiteX8" fmla="*/ 4481825 w 9090331"/>
              <a:gd name="connsiteY8" fmla="*/ 771833 h 1070557"/>
              <a:gd name="connsiteX9" fmla="*/ 5532785 w 9090331"/>
              <a:gd name="connsiteY9" fmla="*/ 1069700 h 1070557"/>
              <a:gd name="connsiteX10" fmla="*/ 6310625 w 9090331"/>
              <a:gd name="connsiteY10" fmla="*/ 734561 h 1070557"/>
              <a:gd name="connsiteX11" fmla="*/ 6777252 w 9090331"/>
              <a:gd name="connsiteY11" fmla="*/ 215242 h 1070557"/>
              <a:gd name="connsiteX12" fmla="*/ 7630452 w 9090331"/>
              <a:gd name="connsiteY12" fmla="*/ 264631 h 1070557"/>
              <a:gd name="connsiteX13" fmla="*/ 8608274 w 9090331"/>
              <a:gd name="connsiteY13" fmla="*/ 58986 h 1070557"/>
              <a:gd name="connsiteX14" fmla="*/ 9090331 w 9090331"/>
              <a:gd name="connsiteY14" fmla="*/ 0 h 1070557"/>
              <a:gd name="connsiteX0" fmla="*/ 1 w 8748450"/>
              <a:gd name="connsiteY0" fmla="*/ 641130 h 1070557"/>
              <a:gd name="connsiteX1" fmla="*/ 651309 w 8748450"/>
              <a:gd name="connsiteY1" fmla="*/ 570566 h 1070557"/>
              <a:gd name="connsiteX2" fmla="*/ 1028996 w 8748450"/>
              <a:gd name="connsiteY2" fmla="*/ 607837 h 1070557"/>
              <a:gd name="connsiteX3" fmla="*/ 1664794 w 8748450"/>
              <a:gd name="connsiteY3" fmla="*/ 763289 h 1070557"/>
              <a:gd name="connsiteX4" fmla="*/ 2055212 w 8748450"/>
              <a:gd name="connsiteY4" fmla="*/ 704743 h 1070557"/>
              <a:gd name="connsiteX5" fmla="*/ 2421240 w 8748450"/>
              <a:gd name="connsiteY5" fmla="*/ 274352 h 1070557"/>
              <a:gd name="connsiteX6" fmla="*/ 2760890 w 8748450"/>
              <a:gd name="connsiteY6" fmla="*/ 317118 h 1070557"/>
              <a:gd name="connsiteX7" fmla="*/ 4139944 w 8748450"/>
              <a:gd name="connsiteY7" fmla="*/ 771833 h 1070557"/>
              <a:gd name="connsiteX8" fmla="*/ 5190904 w 8748450"/>
              <a:gd name="connsiteY8" fmla="*/ 1069700 h 1070557"/>
              <a:gd name="connsiteX9" fmla="*/ 5968744 w 8748450"/>
              <a:gd name="connsiteY9" fmla="*/ 734561 h 1070557"/>
              <a:gd name="connsiteX10" fmla="*/ 6435371 w 8748450"/>
              <a:gd name="connsiteY10" fmla="*/ 215242 h 1070557"/>
              <a:gd name="connsiteX11" fmla="*/ 7288571 w 8748450"/>
              <a:gd name="connsiteY11" fmla="*/ 264631 h 1070557"/>
              <a:gd name="connsiteX12" fmla="*/ 8266393 w 8748450"/>
              <a:gd name="connsiteY12" fmla="*/ 58986 h 1070557"/>
              <a:gd name="connsiteX13" fmla="*/ 8748450 w 8748450"/>
              <a:gd name="connsiteY13" fmla="*/ 0 h 1070557"/>
              <a:gd name="connsiteX0" fmla="*/ 0 w 8097141"/>
              <a:gd name="connsiteY0" fmla="*/ 570566 h 1070557"/>
              <a:gd name="connsiteX1" fmla="*/ 377687 w 8097141"/>
              <a:gd name="connsiteY1" fmla="*/ 607837 h 1070557"/>
              <a:gd name="connsiteX2" fmla="*/ 1013485 w 8097141"/>
              <a:gd name="connsiteY2" fmla="*/ 763289 h 1070557"/>
              <a:gd name="connsiteX3" fmla="*/ 1403903 w 8097141"/>
              <a:gd name="connsiteY3" fmla="*/ 704743 h 1070557"/>
              <a:gd name="connsiteX4" fmla="*/ 1769931 w 8097141"/>
              <a:gd name="connsiteY4" fmla="*/ 274352 h 1070557"/>
              <a:gd name="connsiteX5" fmla="*/ 2109581 w 8097141"/>
              <a:gd name="connsiteY5" fmla="*/ 317118 h 1070557"/>
              <a:gd name="connsiteX6" fmla="*/ 3488635 w 8097141"/>
              <a:gd name="connsiteY6" fmla="*/ 771833 h 1070557"/>
              <a:gd name="connsiteX7" fmla="*/ 4539595 w 8097141"/>
              <a:gd name="connsiteY7" fmla="*/ 1069700 h 1070557"/>
              <a:gd name="connsiteX8" fmla="*/ 5317435 w 8097141"/>
              <a:gd name="connsiteY8" fmla="*/ 734561 h 1070557"/>
              <a:gd name="connsiteX9" fmla="*/ 5784062 w 8097141"/>
              <a:gd name="connsiteY9" fmla="*/ 215242 h 1070557"/>
              <a:gd name="connsiteX10" fmla="*/ 6637262 w 8097141"/>
              <a:gd name="connsiteY10" fmla="*/ 264631 h 1070557"/>
              <a:gd name="connsiteX11" fmla="*/ 7615084 w 8097141"/>
              <a:gd name="connsiteY11" fmla="*/ 58986 h 1070557"/>
              <a:gd name="connsiteX12" fmla="*/ 8097141 w 8097141"/>
              <a:gd name="connsiteY12" fmla="*/ 0 h 1070557"/>
              <a:gd name="connsiteX0" fmla="*/ 0 w 7719454"/>
              <a:gd name="connsiteY0" fmla="*/ 607837 h 1070557"/>
              <a:gd name="connsiteX1" fmla="*/ 635798 w 7719454"/>
              <a:gd name="connsiteY1" fmla="*/ 763289 h 1070557"/>
              <a:gd name="connsiteX2" fmla="*/ 1026216 w 7719454"/>
              <a:gd name="connsiteY2" fmla="*/ 704743 h 1070557"/>
              <a:gd name="connsiteX3" fmla="*/ 1392244 w 7719454"/>
              <a:gd name="connsiteY3" fmla="*/ 274352 h 1070557"/>
              <a:gd name="connsiteX4" fmla="*/ 1731894 w 7719454"/>
              <a:gd name="connsiteY4" fmla="*/ 317118 h 1070557"/>
              <a:gd name="connsiteX5" fmla="*/ 3110948 w 7719454"/>
              <a:gd name="connsiteY5" fmla="*/ 771833 h 1070557"/>
              <a:gd name="connsiteX6" fmla="*/ 4161908 w 7719454"/>
              <a:gd name="connsiteY6" fmla="*/ 1069700 h 1070557"/>
              <a:gd name="connsiteX7" fmla="*/ 4939748 w 7719454"/>
              <a:gd name="connsiteY7" fmla="*/ 734561 h 1070557"/>
              <a:gd name="connsiteX8" fmla="*/ 5406375 w 7719454"/>
              <a:gd name="connsiteY8" fmla="*/ 215242 h 1070557"/>
              <a:gd name="connsiteX9" fmla="*/ 6259575 w 7719454"/>
              <a:gd name="connsiteY9" fmla="*/ 264631 h 1070557"/>
              <a:gd name="connsiteX10" fmla="*/ 7237397 w 7719454"/>
              <a:gd name="connsiteY10" fmla="*/ 58986 h 1070557"/>
              <a:gd name="connsiteX11" fmla="*/ 7719454 w 7719454"/>
              <a:gd name="connsiteY11" fmla="*/ 0 h 1070557"/>
              <a:gd name="connsiteX0" fmla="*/ 1 w 7083657"/>
              <a:gd name="connsiteY0" fmla="*/ 763289 h 1070557"/>
              <a:gd name="connsiteX1" fmla="*/ 390419 w 7083657"/>
              <a:gd name="connsiteY1" fmla="*/ 704743 h 1070557"/>
              <a:gd name="connsiteX2" fmla="*/ 756447 w 7083657"/>
              <a:gd name="connsiteY2" fmla="*/ 274352 h 1070557"/>
              <a:gd name="connsiteX3" fmla="*/ 1096097 w 7083657"/>
              <a:gd name="connsiteY3" fmla="*/ 317118 h 1070557"/>
              <a:gd name="connsiteX4" fmla="*/ 2475151 w 7083657"/>
              <a:gd name="connsiteY4" fmla="*/ 771833 h 1070557"/>
              <a:gd name="connsiteX5" fmla="*/ 3526111 w 7083657"/>
              <a:gd name="connsiteY5" fmla="*/ 1069700 h 1070557"/>
              <a:gd name="connsiteX6" fmla="*/ 4303951 w 7083657"/>
              <a:gd name="connsiteY6" fmla="*/ 734561 h 1070557"/>
              <a:gd name="connsiteX7" fmla="*/ 4770578 w 7083657"/>
              <a:gd name="connsiteY7" fmla="*/ 215242 h 1070557"/>
              <a:gd name="connsiteX8" fmla="*/ 5623778 w 7083657"/>
              <a:gd name="connsiteY8" fmla="*/ 264631 h 1070557"/>
              <a:gd name="connsiteX9" fmla="*/ 6601600 w 7083657"/>
              <a:gd name="connsiteY9" fmla="*/ 58986 h 1070557"/>
              <a:gd name="connsiteX10" fmla="*/ 7083657 w 7083657"/>
              <a:gd name="connsiteY10" fmla="*/ 0 h 1070557"/>
              <a:gd name="connsiteX0" fmla="*/ 0 w 6693238"/>
              <a:gd name="connsiteY0" fmla="*/ 704743 h 1070557"/>
              <a:gd name="connsiteX1" fmla="*/ 366028 w 6693238"/>
              <a:gd name="connsiteY1" fmla="*/ 274352 h 1070557"/>
              <a:gd name="connsiteX2" fmla="*/ 705678 w 6693238"/>
              <a:gd name="connsiteY2" fmla="*/ 317118 h 1070557"/>
              <a:gd name="connsiteX3" fmla="*/ 2084732 w 6693238"/>
              <a:gd name="connsiteY3" fmla="*/ 771833 h 1070557"/>
              <a:gd name="connsiteX4" fmla="*/ 3135692 w 6693238"/>
              <a:gd name="connsiteY4" fmla="*/ 1069700 h 1070557"/>
              <a:gd name="connsiteX5" fmla="*/ 3913532 w 6693238"/>
              <a:gd name="connsiteY5" fmla="*/ 734561 h 1070557"/>
              <a:gd name="connsiteX6" fmla="*/ 4380159 w 6693238"/>
              <a:gd name="connsiteY6" fmla="*/ 215242 h 1070557"/>
              <a:gd name="connsiteX7" fmla="*/ 5233359 w 6693238"/>
              <a:gd name="connsiteY7" fmla="*/ 264631 h 1070557"/>
              <a:gd name="connsiteX8" fmla="*/ 6211181 w 6693238"/>
              <a:gd name="connsiteY8" fmla="*/ 58986 h 1070557"/>
              <a:gd name="connsiteX9" fmla="*/ 6693238 w 6693238"/>
              <a:gd name="connsiteY9" fmla="*/ 0 h 1070557"/>
              <a:gd name="connsiteX0" fmla="*/ 0 w 6327210"/>
              <a:gd name="connsiteY0" fmla="*/ 274352 h 1070557"/>
              <a:gd name="connsiteX1" fmla="*/ 339650 w 6327210"/>
              <a:gd name="connsiteY1" fmla="*/ 317118 h 1070557"/>
              <a:gd name="connsiteX2" fmla="*/ 1718704 w 6327210"/>
              <a:gd name="connsiteY2" fmla="*/ 771833 h 1070557"/>
              <a:gd name="connsiteX3" fmla="*/ 2769664 w 6327210"/>
              <a:gd name="connsiteY3" fmla="*/ 1069700 h 1070557"/>
              <a:gd name="connsiteX4" fmla="*/ 3547504 w 6327210"/>
              <a:gd name="connsiteY4" fmla="*/ 734561 h 1070557"/>
              <a:gd name="connsiteX5" fmla="*/ 4014131 w 6327210"/>
              <a:gd name="connsiteY5" fmla="*/ 215242 h 1070557"/>
              <a:gd name="connsiteX6" fmla="*/ 4867331 w 6327210"/>
              <a:gd name="connsiteY6" fmla="*/ 264631 h 1070557"/>
              <a:gd name="connsiteX7" fmla="*/ 5845153 w 6327210"/>
              <a:gd name="connsiteY7" fmla="*/ 58986 h 1070557"/>
              <a:gd name="connsiteX8" fmla="*/ 6327210 w 6327210"/>
              <a:gd name="connsiteY8" fmla="*/ 0 h 1070557"/>
              <a:gd name="connsiteX0" fmla="*/ 1 w 5987561"/>
              <a:gd name="connsiteY0" fmla="*/ 317118 h 1070557"/>
              <a:gd name="connsiteX1" fmla="*/ 1379055 w 5987561"/>
              <a:gd name="connsiteY1" fmla="*/ 771833 h 1070557"/>
              <a:gd name="connsiteX2" fmla="*/ 2430015 w 5987561"/>
              <a:gd name="connsiteY2" fmla="*/ 1069700 h 1070557"/>
              <a:gd name="connsiteX3" fmla="*/ 3207855 w 5987561"/>
              <a:gd name="connsiteY3" fmla="*/ 734561 h 1070557"/>
              <a:gd name="connsiteX4" fmla="*/ 3674482 w 5987561"/>
              <a:gd name="connsiteY4" fmla="*/ 215242 h 1070557"/>
              <a:gd name="connsiteX5" fmla="*/ 4527682 w 5987561"/>
              <a:gd name="connsiteY5" fmla="*/ 264631 h 1070557"/>
              <a:gd name="connsiteX6" fmla="*/ 5505504 w 5987561"/>
              <a:gd name="connsiteY6" fmla="*/ 58986 h 1070557"/>
              <a:gd name="connsiteX7" fmla="*/ 5987561 w 5987561"/>
              <a:gd name="connsiteY7" fmla="*/ 0 h 1070557"/>
              <a:gd name="connsiteX0" fmla="*/ 0 w 4608506"/>
              <a:gd name="connsiteY0" fmla="*/ 771833 h 1070557"/>
              <a:gd name="connsiteX1" fmla="*/ 1050960 w 4608506"/>
              <a:gd name="connsiteY1" fmla="*/ 1069700 h 1070557"/>
              <a:gd name="connsiteX2" fmla="*/ 1828800 w 4608506"/>
              <a:gd name="connsiteY2" fmla="*/ 734561 h 1070557"/>
              <a:gd name="connsiteX3" fmla="*/ 2295427 w 4608506"/>
              <a:gd name="connsiteY3" fmla="*/ 215242 h 1070557"/>
              <a:gd name="connsiteX4" fmla="*/ 3148627 w 4608506"/>
              <a:gd name="connsiteY4" fmla="*/ 264631 h 1070557"/>
              <a:gd name="connsiteX5" fmla="*/ 4126449 w 4608506"/>
              <a:gd name="connsiteY5" fmla="*/ 58986 h 1070557"/>
              <a:gd name="connsiteX6" fmla="*/ 4608506 w 4608506"/>
              <a:gd name="connsiteY6" fmla="*/ 0 h 1070557"/>
              <a:gd name="connsiteX0" fmla="*/ 0 w 4882589"/>
              <a:gd name="connsiteY0" fmla="*/ 677321 h 1070100"/>
              <a:gd name="connsiteX1" fmla="*/ 1325043 w 4882589"/>
              <a:gd name="connsiteY1" fmla="*/ 1069700 h 1070100"/>
              <a:gd name="connsiteX2" fmla="*/ 2102883 w 4882589"/>
              <a:gd name="connsiteY2" fmla="*/ 734561 h 1070100"/>
              <a:gd name="connsiteX3" fmla="*/ 2569510 w 4882589"/>
              <a:gd name="connsiteY3" fmla="*/ 215242 h 1070100"/>
              <a:gd name="connsiteX4" fmla="*/ 3422710 w 4882589"/>
              <a:gd name="connsiteY4" fmla="*/ 264631 h 1070100"/>
              <a:gd name="connsiteX5" fmla="*/ 4400532 w 4882589"/>
              <a:gd name="connsiteY5" fmla="*/ 58986 h 1070100"/>
              <a:gd name="connsiteX6" fmla="*/ 4882589 w 4882589"/>
              <a:gd name="connsiteY6" fmla="*/ 0 h 1070100"/>
              <a:gd name="connsiteX0" fmla="*/ 0 w 4277714"/>
              <a:gd name="connsiteY0" fmla="*/ 904149 h 1075707"/>
              <a:gd name="connsiteX1" fmla="*/ 720168 w 4277714"/>
              <a:gd name="connsiteY1" fmla="*/ 1069700 h 1075707"/>
              <a:gd name="connsiteX2" fmla="*/ 1498008 w 4277714"/>
              <a:gd name="connsiteY2" fmla="*/ 734561 h 1075707"/>
              <a:gd name="connsiteX3" fmla="*/ 1964635 w 4277714"/>
              <a:gd name="connsiteY3" fmla="*/ 215242 h 1075707"/>
              <a:gd name="connsiteX4" fmla="*/ 2817835 w 4277714"/>
              <a:gd name="connsiteY4" fmla="*/ 264631 h 1075707"/>
              <a:gd name="connsiteX5" fmla="*/ 3795657 w 4277714"/>
              <a:gd name="connsiteY5" fmla="*/ 58986 h 1075707"/>
              <a:gd name="connsiteX6" fmla="*/ 4277714 w 4277714"/>
              <a:gd name="connsiteY6" fmla="*/ 0 h 1075707"/>
              <a:gd name="connsiteX0" fmla="*/ 0 w 5718770"/>
              <a:gd name="connsiteY0" fmla="*/ 429548 h 1077598"/>
              <a:gd name="connsiteX1" fmla="*/ 2161224 w 5718770"/>
              <a:gd name="connsiteY1" fmla="*/ 1069700 h 1077598"/>
              <a:gd name="connsiteX2" fmla="*/ 2939064 w 5718770"/>
              <a:gd name="connsiteY2" fmla="*/ 734561 h 1077598"/>
              <a:gd name="connsiteX3" fmla="*/ 3405691 w 5718770"/>
              <a:gd name="connsiteY3" fmla="*/ 215242 h 1077598"/>
              <a:gd name="connsiteX4" fmla="*/ 4258891 w 5718770"/>
              <a:gd name="connsiteY4" fmla="*/ 264631 h 1077598"/>
              <a:gd name="connsiteX5" fmla="*/ 5236713 w 5718770"/>
              <a:gd name="connsiteY5" fmla="*/ 58986 h 1077598"/>
              <a:gd name="connsiteX6" fmla="*/ 5718770 w 5718770"/>
              <a:gd name="connsiteY6" fmla="*/ 0 h 107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8770" h="1077598">
                <a:moveTo>
                  <a:pt x="0" y="429548"/>
                </a:moveTo>
                <a:cubicBezTo>
                  <a:pt x="405831" y="549180"/>
                  <a:pt x="1671380" y="1018865"/>
                  <a:pt x="2161224" y="1069700"/>
                </a:cubicBezTo>
                <a:cubicBezTo>
                  <a:pt x="2651068" y="1120535"/>
                  <a:pt x="2770581" y="916312"/>
                  <a:pt x="2939064" y="734561"/>
                </a:cubicBezTo>
                <a:cubicBezTo>
                  <a:pt x="3124940" y="537901"/>
                  <a:pt x="3181579" y="292321"/>
                  <a:pt x="3405691" y="215242"/>
                </a:cubicBezTo>
                <a:cubicBezTo>
                  <a:pt x="3771040" y="138628"/>
                  <a:pt x="3865338" y="218711"/>
                  <a:pt x="4258891" y="264631"/>
                </a:cubicBezTo>
                <a:cubicBezTo>
                  <a:pt x="4564405" y="243405"/>
                  <a:pt x="4982047" y="104123"/>
                  <a:pt x="5236713" y="58986"/>
                </a:cubicBezTo>
                <a:cubicBezTo>
                  <a:pt x="5491379" y="13849"/>
                  <a:pt x="5627419" y="15679"/>
                  <a:pt x="5718770" y="0"/>
                </a:cubicBezTo>
              </a:path>
            </a:pathLst>
          </a:custGeom>
          <a:noFill/>
          <a:ln w="50800">
            <a:solidFill>
              <a:srgbClr val="FF0000"/>
            </a:solidFill>
            <a:head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endParaRPr lang="nb-NO" sz="1013">
              <a:solidFill>
                <a:prstClr val="black"/>
              </a:solidFill>
              <a:latin typeface="Calibri" panose="020F0502020204030204"/>
            </a:endParaRPr>
          </a:p>
        </p:txBody>
      </p:sp>
      <p:sp>
        <p:nvSpPr>
          <p:cNvPr id="81" name="Freeform: Shape 80">
            <a:extLst>
              <a:ext uri="{FF2B5EF4-FFF2-40B4-BE49-F238E27FC236}">
                <a16:creationId xmlns:a16="http://schemas.microsoft.com/office/drawing/2014/main" id="{F6D9CF9E-9605-C381-800F-368FBBD74BAC}"/>
              </a:ext>
            </a:extLst>
          </p:cNvPr>
          <p:cNvSpPr/>
          <p:nvPr/>
        </p:nvSpPr>
        <p:spPr>
          <a:xfrm>
            <a:off x="6718869" y="2228710"/>
            <a:ext cx="1623568" cy="2887595"/>
          </a:xfrm>
          <a:custGeom>
            <a:avLst/>
            <a:gdLst>
              <a:gd name="connsiteX0" fmla="*/ 0 w 268941"/>
              <a:gd name="connsiteY0" fmla="*/ 134470 h 134470"/>
              <a:gd name="connsiteX1" fmla="*/ 67235 w 268941"/>
              <a:gd name="connsiteY1" fmla="*/ 67235 h 134470"/>
              <a:gd name="connsiteX2" fmla="*/ 268941 w 268941"/>
              <a:gd name="connsiteY2" fmla="*/ 0 h 134470"/>
              <a:gd name="connsiteX0" fmla="*/ 521090 w 521734"/>
              <a:gd name="connsiteY0" fmla="*/ 611694 h 611694"/>
              <a:gd name="connsiteX1" fmla="*/ 973 w 521734"/>
              <a:gd name="connsiteY1" fmla="*/ 67235 h 611694"/>
              <a:gd name="connsiteX2" fmla="*/ 202679 w 521734"/>
              <a:gd name="connsiteY2" fmla="*/ 0 h 611694"/>
              <a:gd name="connsiteX0" fmla="*/ 520117 w 520117"/>
              <a:gd name="connsiteY0" fmla="*/ 611694 h 611694"/>
              <a:gd name="connsiteX1" fmla="*/ 301192 w 520117"/>
              <a:gd name="connsiteY1" fmla="*/ 327735 h 611694"/>
              <a:gd name="connsiteX2" fmla="*/ 0 w 520117"/>
              <a:gd name="connsiteY2" fmla="*/ 67235 h 611694"/>
              <a:gd name="connsiteX3" fmla="*/ 201706 w 520117"/>
              <a:gd name="connsiteY3" fmla="*/ 0 h 611694"/>
              <a:gd name="connsiteX0" fmla="*/ 520117 w 520117"/>
              <a:gd name="connsiteY0" fmla="*/ 611694 h 611694"/>
              <a:gd name="connsiteX1" fmla="*/ 301192 w 520117"/>
              <a:gd name="connsiteY1" fmla="*/ 327735 h 611694"/>
              <a:gd name="connsiteX2" fmla="*/ 0 w 520117"/>
              <a:gd name="connsiteY2" fmla="*/ 67235 h 611694"/>
              <a:gd name="connsiteX3" fmla="*/ 201706 w 520117"/>
              <a:gd name="connsiteY3" fmla="*/ 0 h 611694"/>
              <a:gd name="connsiteX0" fmla="*/ 991237 w 991237"/>
              <a:gd name="connsiteY0" fmla="*/ 795242 h 795242"/>
              <a:gd name="connsiteX1" fmla="*/ 772312 w 991237"/>
              <a:gd name="connsiteY1" fmla="*/ 511283 h 795242"/>
              <a:gd name="connsiteX2" fmla="*/ 471120 w 991237"/>
              <a:gd name="connsiteY2" fmla="*/ 250783 h 795242"/>
              <a:gd name="connsiteX3" fmla="*/ 5380 w 991237"/>
              <a:gd name="connsiteY3" fmla="*/ 0 h 795242"/>
              <a:gd name="connsiteX0" fmla="*/ 991323 w 991323"/>
              <a:gd name="connsiteY0" fmla="*/ 795242 h 795242"/>
              <a:gd name="connsiteX1" fmla="*/ 772398 w 991323"/>
              <a:gd name="connsiteY1" fmla="*/ 511283 h 795242"/>
              <a:gd name="connsiteX2" fmla="*/ 461194 w 991323"/>
              <a:gd name="connsiteY2" fmla="*/ 257457 h 795242"/>
              <a:gd name="connsiteX3" fmla="*/ 5466 w 991323"/>
              <a:gd name="connsiteY3" fmla="*/ 0 h 795242"/>
              <a:gd name="connsiteX0" fmla="*/ 991535 w 991535"/>
              <a:gd name="connsiteY0" fmla="*/ 795242 h 795242"/>
              <a:gd name="connsiteX1" fmla="*/ 772610 w 991535"/>
              <a:gd name="connsiteY1" fmla="*/ 511283 h 795242"/>
              <a:gd name="connsiteX2" fmla="*/ 438046 w 991535"/>
              <a:gd name="connsiteY2" fmla="*/ 227422 h 795242"/>
              <a:gd name="connsiteX3" fmla="*/ 5678 w 991535"/>
              <a:gd name="connsiteY3" fmla="*/ 0 h 795242"/>
              <a:gd name="connsiteX0" fmla="*/ 994043 w 994043"/>
              <a:gd name="connsiteY0" fmla="*/ 795242 h 795242"/>
              <a:gd name="connsiteX1" fmla="*/ 775118 w 994043"/>
              <a:gd name="connsiteY1" fmla="*/ 511283 h 795242"/>
              <a:gd name="connsiteX2" fmla="*/ 440554 w 994043"/>
              <a:gd name="connsiteY2" fmla="*/ 227422 h 795242"/>
              <a:gd name="connsiteX3" fmla="*/ 8186 w 994043"/>
              <a:gd name="connsiteY3" fmla="*/ 0 h 795242"/>
              <a:gd name="connsiteX0" fmla="*/ 994043 w 994043"/>
              <a:gd name="connsiteY0" fmla="*/ 795242 h 795242"/>
              <a:gd name="connsiteX1" fmla="*/ 775118 w 994043"/>
              <a:gd name="connsiteY1" fmla="*/ 511283 h 795242"/>
              <a:gd name="connsiteX2" fmla="*/ 440554 w 994043"/>
              <a:gd name="connsiteY2" fmla="*/ 227422 h 795242"/>
              <a:gd name="connsiteX3" fmla="*/ 8186 w 994043"/>
              <a:gd name="connsiteY3" fmla="*/ 0 h 795242"/>
              <a:gd name="connsiteX0" fmla="*/ 994043 w 994043"/>
              <a:gd name="connsiteY0" fmla="*/ 795242 h 795242"/>
              <a:gd name="connsiteX1" fmla="*/ 775118 w 994043"/>
              <a:gd name="connsiteY1" fmla="*/ 511283 h 795242"/>
              <a:gd name="connsiteX2" fmla="*/ 574884 w 994043"/>
              <a:gd name="connsiteY2" fmla="*/ 371119 h 795242"/>
              <a:gd name="connsiteX3" fmla="*/ 440554 w 994043"/>
              <a:gd name="connsiteY3" fmla="*/ 227422 h 795242"/>
              <a:gd name="connsiteX4" fmla="*/ 8186 w 994043"/>
              <a:gd name="connsiteY4" fmla="*/ 0 h 795242"/>
              <a:gd name="connsiteX0" fmla="*/ 995056 w 995056"/>
              <a:gd name="connsiteY0" fmla="*/ 795242 h 795242"/>
              <a:gd name="connsiteX1" fmla="*/ 776131 w 995056"/>
              <a:gd name="connsiteY1" fmla="*/ 511283 h 795242"/>
              <a:gd name="connsiteX2" fmla="*/ 575897 w 995056"/>
              <a:gd name="connsiteY2" fmla="*/ 371119 h 795242"/>
              <a:gd name="connsiteX3" fmla="*/ 394846 w 995056"/>
              <a:gd name="connsiteY3" fmla="*/ 194050 h 795242"/>
              <a:gd name="connsiteX4" fmla="*/ 9199 w 995056"/>
              <a:gd name="connsiteY4" fmla="*/ 0 h 795242"/>
              <a:gd name="connsiteX0" fmla="*/ 995393 w 995393"/>
              <a:gd name="connsiteY0" fmla="*/ 795242 h 795242"/>
              <a:gd name="connsiteX1" fmla="*/ 776468 w 995393"/>
              <a:gd name="connsiteY1" fmla="*/ 511283 h 795242"/>
              <a:gd name="connsiteX2" fmla="*/ 576234 w 995393"/>
              <a:gd name="connsiteY2" fmla="*/ 371119 h 795242"/>
              <a:gd name="connsiteX3" fmla="*/ 381835 w 995393"/>
              <a:gd name="connsiteY3" fmla="*/ 207399 h 795242"/>
              <a:gd name="connsiteX4" fmla="*/ 9536 w 995393"/>
              <a:gd name="connsiteY4" fmla="*/ 0 h 795242"/>
              <a:gd name="connsiteX0" fmla="*/ 985857 w 985857"/>
              <a:gd name="connsiteY0" fmla="*/ 795242 h 795242"/>
              <a:gd name="connsiteX1" fmla="*/ 766932 w 985857"/>
              <a:gd name="connsiteY1" fmla="*/ 511283 h 795242"/>
              <a:gd name="connsiteX2" fmla="*/ 566698 w 985857"/>
              <a:gd name="connsiteY2" fmla="*/ 371119 h 795242"/>
              <a:gd name="connsiteX3" fmla="*/ 372299 w 985857"/>
              <a:gd name="connsiteY3" fmla="*/ 207399 h 795242"/>
              <a:gd name="connsiteX4" fmla="*/ 152883 w 985857"/>
              <a:gd name="connsiteY4" fmla="*/ 64095 h 795242"/>
              <a:gd name="connsiteX5" fmla="*/ 0 w 985857"/>
              <a:gd name="connsiteY5" fmla="*/ 0 h 795242"/>
              <a:gd name="connsiteX0" fmla="*/ 949148 w 949148"/>
              <a:gd name="connsiteY0" fmla="*/ 781894 h 781894"/>
              <a:gd name="connsiteX1" fmla="*/ 730223 w 949148"/>
              <a:gd name="connsiteY1" fmla="*/ 497935 h 781894"/>
              <a:gd name="connsiteX2" fmla="*/ 529989 w 949148"/>
              <a:gd name="connsiteY2" fmla="*/ 357771 h 781894"/>
              <a:gd name="connsiteX3" fmla="*/ 335590 w 949148"/>
              <a:gd name="connsiteY3" fmla="*/ 194051 h 781894"/>
              <a:gd name="connsiteX4" fmla="*/ 116174 w 949148"/>
              <a:gd name="connsiteY4" fmla="*/ 50747 h 781894"/>
              <a:gd name="connsiteX5" fmla="*/ 0 w 949148"/>
              <a:gd name="connsiteY5" fmla="*/ 0 h 781894"/>
              <a:gd name="connsiteX0" fmla="*/ 949148 w 949148"/>
              <a:gd name="connsiteY0" fmla="*/ 781894 h 781894"/>
              <a:gd name="connsiteX1" fmla="*/ 730223 w 949148"/>
              <a:gd name="connsiteY1" fmla="*/ 497935 h 781894"/>
              <a:gd name="connsiteX2" fmla="*/ 529989 w 949148"/>
              <a:gd name="connsiteY2" fmla="*/ 357771 h 781894"/>
              <a:gd name="connsiteX3" fmla="*/ 335590 w 949148"/>
              <a:gd name="connsiteY3" fmla="*/ 194051 h 781894"/>
              <a:gd name="connsiteX4" fmla="*/ 116174 w 949148"/>
              <a:gd name="connsiteY4" fmla="*/ 50747 h 781894"/>
              <a:gd name="connsiteX5" fmla="*/ 39417 w 949148"/>
              <a:gd name="connsiteY5" fmla="*/ 20712 h 781894"/>
              <a:gd name="connsiteX6" fmla="*/ 0 w 949148"/>
              <a:gd name="connsiteY6" fmla="*/ 0 h 781894"/>
              <a:gd name="connsiteX0" fmla="*/ 913491 w 913491"/>
              <a:gd name="connsiteY0" fmla="*/ 895359 h 895359"/>
              <a:gd name="connsiteX1" fmla="*/ 694566 w 913491"/>
              <a:gd name="connsiteY1" fmla="*/ 611400 h 895359"/>
              <a:gd name="connsiteX2" fmla="*/ 494332 w 913491"/>
              <a:gd name="connsiteY2" fmla="*/ 471236 h 895359"/>
              <a:gd name="connsiteX3" fmla="*/ 299933 w 913491"/>
              <a:gd name="connsiteY3" fmla="*/ 307516 h 895359"/>
              <a:gd name="connsiteX4" fmla="*/ 80517 w 913491"/>
              <a:gd name="connsiteY4" fmla="*/ 164212 h 895359"/>
              <a:gd name="connsiteX5" fmla="*/ 3760 w 913491"/>
              <a:gd name="connsiteY5" fmla="*/ 134177 h 895359"/>
              <a:gd name="connsiteX6" fmla="*/ 37762 w 913491"/>
              <a:gd name="connsiteY6" fmla="*/ 0 h 895359"/>
              <a:gd name="connsiteX0" fmla="*/ 943879 w 943879"/>
              <a:gd name="connsiteY0" fmla="*/ 895359 h 895359"/>
              <a:gd name="connsiteX1" fmla="*/ 724954 w 943879"/>
              <a:gd name="connsiteY1" fmla="*/ 611400 h 895359"/>
              <a:gd name="connsiteX2" fmla="*/ 524720 w 943879"/>
              <a:gd name="connsiteY2" fmla="*/ 471236 h 895359"/>
              <a:gd name="connsiteX3" fmla="*/ 330321 w 943879"/>
              <a:gd name="connsiteY3" fmla="*/ 307516 h 895359"/>
              <a:gd name="connsiteX4" fmla="*/ 110905 w 943879"/>
              <a:gd name="connsiteY4" fmla="*/ 164212 h 895359"/>
              <a:gd name="connsiteX5" fmla="*/ 34148 w 943879"/>
              <a:gd name="connsiteY5" fmla="*/ 134177 h 895359"/>
              <a:gd name="connsiteX6" fmla="*/ 776 w 943879"/>
              <a:gd name="connsiteY6" fmla="*/ 57421 h 895359"/>
              <a:gd name="connsiteX7" fmla="*/ 68150 w 943879"/>
              <a:gd name="connsiteY7" fmla="*/ 0 h 895359"/>
              <a:gd name="connsiteX0" fmla="*/ 943879 w 943879"/>
              <a:gd name="connsiteY0" fmla="*/ 861986 h 861986"/>
              <a:gd name="connsiteX1" fmla="*/ 724954 w 943879"/>
              <a:gd name="connsiteY1" fmla="*/ 578027 h 861986"/>
              <a:gd name="connsiteX2" fmla="*/ 524720 w 943879"/>
              <a:gd name="connsiteY2" fmla="*/ 437863 h 861986"/>
              <a:gd name="connsiteX3" fmla="*/ 330321 w 943879"/>
              <a:gd name="connsiteY3" fmla="*/ 274143 h 861986"/>
              <a:gd name="connsiteX4" fmla="*/ 110905 w 943879"/>
              <a:gd name="connsiteY4" fmla="*/ 130839 h 861986"/>
              <a:gd name="connsiteX5" fmla="*/ 34148 w 943879"/>
              <a:gd name="connsiteY5" fmla="*/ 100804 h 861986"/>
              <a:gd name="connsiteX6" fmla="*/ 776 w 943879"/>
              <a:gd name="connsiteY6" fmla="*/ 24048 h 861986"/>
              <a:gd name="connsiteX7" fmla="*/ 198301 w 943879"/>
              <a:gd name="connsiteY7" fmla="*/ 0 h 861986"/>
              <a:gd name="connsiteX0" fmla="*/ 945055 w 945055"/>
              <a:gd name="connsiteY0" fmla="*/ 894963 h 894963"/>
              <a:gd name="connsiteX1" fmla="*/ 726130 w 945055"/>
              <a:gd name="connsiteY1" fmla="*/ 611004 h 894963"/>
              <a:gd name="connsiteX2" fmla="*/ 525896 w 945055"/>
              <a:gd name="connsiteY2" fmla="*/ 470840 h 894963"/>
              <a:gd name="connsiteX3" fmla="*/ 331497 w 945055"/>
              <a:gd name="connsiteY3" fmla="*/ 307120 h 894963"/>
              <a:gd name="connsiteX4" fmla="*/ 112081 w 945055"/>
              <a:gd name="connsiteY4" fmla="*/ 163816 h 894963"/>
              <a:gd name="connsiteX5" fmla="*/ 35324 w 945055"/>
              <a:gd name="connsiteY5" fmla="*/ 133781 h 894963"/>
              <a:gd name="connsiteX6" fmla="*/ 1952 w 945055"/>
              <a:gd name="connsiteY6" fmla="*/ 57025 h 894963"/>
              <a:gd name="connsiteX7" fmla="*/ 68696 w 945055"/>
              <a:gd name="connsiteY7" fmla="*/ 292 h 894963"/>
              <a:gd name="connsiteX8" fmla="*/ 199477 w 945055"/>
              <a:gd name="connsiteY8" fmla="*/ 32977 h 894963"/>
              <a:gd name="connsiteX0" fmla="*/ 945055 w 945055"/>
              <a:gd name="connsiteY0" fmla="*/ 894783 h 894783"/>
              <a:gd name="connsiteX1" fmla="*/ 726130 w 945055"/>
              <a:gd name="connsiteY1" fmla="*/ 610824 h 894783"/>
              <a:gd name="connsiteX2" fmla="*/ 525896 w 945055"/>
              <a:gd name="connsiteY2" fmla="*/ 470660 h 894783"/>
              <a:gd name="connsiteX3" fmla="*/ 331497 w 945055"/>
              <a:gd name="connsiteY3" fmla="*/ 306940 h 894783"/>
              <a:gd name="connsiteX4" fmla="*/ 112081 w 945055"/>
              <a:gd name="connsiteY4" fmla="*/ 163636 h 894783"/>
              <a:gd name="connsiteX5" fmla="*/ 35324 w 945055"/>
              <a:gd name="connsiteY5" fmla="*/ 133601 h 894783"/>
              <a:gd name="connsiteX6" fmla="*/ 1952 w 945055"/>
              <a:gd name="connsiteY6" fmla="*/ 56845 h 894783"/>
              <a:gd name="connsiteX7" fmla="*/ 68696 w 945055"/>
              <a:gd name="connsiteY7" fmla="*/ 112 h 894783"/>
              <a:gd name="connsiteX8" fmla="*/ 262885 w 945055"/>
              <a:gd name="connsiteY8" fmla="*/ 99542 h 894783"/>
              <a:gd name="connsiteX0" fmla="*/ 945055 w 945055"/>
              <a:gd name="connsiteY0" fmla="*/ 894761 h 894761"/>
              <a:gd name="connsiteX1" fmla="*/ 726130 w 945055"/>
              <a:gd name="connsiteY1" fmla="*/ 610802 h 894761"/>
              <a:gd name="connsiteX2" fmla="*/ 525896 w 945055"/>
              <a:gd name="connsiteY2" fmla="*/ 470638 h 894761"/>
              <a:gd name="connsiteX3" fmla="*/ 331497 w 945055"/>
              <a:gd name="connsiteY3" fmla="*/ 306918 h 894761"/>
              <a:gd name="connsiteX4" fmla="*/ 112081 w 945055"/>
              <a:gd name="connsiteY4" fmla="*/ 163614 h 894761"/>
              <a:gd name="connsiteX5" fmla="*/ 35324 w 945055"/>
              <a:gd name="connsiteY5" fmla="*/ 133579 h 894761"/>
              <a:gd name="connsiteX6" fmla="*/ 1952 w 945055"/>
              <a:gd name="connsiteY6" fmla="*/ 56823 h 894761"/>
              <a:gd name="connsiteX7" fmla="*/ 68696 w 945055"/>
              <a:gd name="connsiteY7" fmla="*/ 90 h 894761"/>
              <a:gd name="connsiteX8" fmla="*/ 99361 w 945055"/>
              <a:gd name="connsiteY8" fmla="*/ 126217 h 894761"/>
              <a:gd name="connsiteX0" fmla="*/ 945055 w 945055"/>
              <a:gd name="connsiteY0" fmla="*/ 894795 h 894795"/>
              <a:gd name="connsiteX1" fmla="*/ 726130 w 945055"/>
              <a:gd name="connsiteY1" fmla="*/ 610836 h 894795"/>
              <a:gd name="connsiteX2" fmla="*/ 525896 w 945055"/>
              <a:gd name="connsiteY2" fmla="*/ 470672 h 894795"/>
              <a:gd name="connsiteX3" fmla="*/ 331497 w 945055"/>
              <a:gd name="connsiteY3" fmla="*/ 306952 h 894795"/>
              <a:gd name="connsiteX4" fmla="*/ 112081 w 945055"/>
              <a:gd name="connsiteY4" fmla="*/ 163648 h 894795"/>
              <a:gd name="connsiteX5" fmla="*/ 35324 w 945055"/>
              <a:gd name="connsiteY5" fmla="*/ 133613 h 894795"/>
              <a:gd name="connsiteX6" fmla="*/ 1952 w 945055"/>
              <a:gd name="connsiteY6" fmla="*/ 56857 h 894795"/>
              <a:gd name="connsiteX7" fmla="*/ 68696 w 945055"/>
              <a:gd name="connsiteY7" fmla="*/ 124 h 894795"/>
              <a:gd name="connsiteX8" fmla="*/ 128766 w 945055"/>
              <a:gd name="connsiteY8" fmla="*/ 70206 h 894795"/>
              <a:gd name="connsiteX9" fmla="*/ 99361 w 945055"/>
              <a:gd name="connsiteY9" fmla="*/ 126251 h 894795"/>
              <a:gd name="connsiteX0" fmla="*/ 945055 w 945055"/>
              <a:gd name="connsiteY0" fmla="*/ 894795 h 894795"/>
              <a:gd name="connsiteX1" fmla="*/ 726130 w 945055"/>
              <a:gd name="connsiteY1" fmla="*/ 610836 h 894795"/>
              <a:gd name="connsiteX2" fmla="*/ 525896 w 945055"/>
              <a:gd name="connsiteY2" fmla="*/ 470672 h 894795"/>
              <a:gd name="connsiteX3" fmla="*/ 331497 w 945055"/>
              <a:gd name="connsiteY3" fmla="*/ 306952 h 894795"/>
              <a:gd name="connsiteX4" fmla="*/ 112081 w 945055"/>
              <a:gd name="connsiteY4" fmla="*/ 163648 h 894795"/>
              <a:gd name="connsiteX5" fmla="*/ 35324 w 945055"/>
              <a:gd name="connsiteY5" fmla="*/ 133613 h 894795"/>
              <a:gd name="connsiteX6" fmla="*/ 1952 w 945055"/>
              <a:gd name="connsiteY6" fmla="*/ 56857 h 894795"/>
              <a:gd name="connsiteX7" fmla="*/ 68696 w 945055"/>
              <a:gd name="connsiteY7" fmla="*/ 124 h 894795"/>
              <a:gd name="connsiteX8" fmla="*/ 145452 w 945055"/>
              <a:gd name="connsiteY8" fmla="*/ 66869 h 894795"/>
              <a:gd name="connsiteX9" fmla="*/ 99361 w 945055"/>
              <a:gd name="connsiteY9" fmla="*/ 126251 h 894795"/>
              <a:gd name="connsiteX0" fmla="*/ 945055 w 945055"/>
              <a:gd name="connsiteY0" fmla="*/ 896300 h 896300"/>
              <a:gd name="connsiteX1" fmla="*/ 726130 w 945055"/>
              <a:gd name="connsiteY1" fmla="*/ 612341 h 896300"/>
              <a:gd name="connsiteX2" fmla="*/ 525896 w 945055"/>
              <a:gd name="connsiteY2" fmla="*/ 472177 h 896300"/>
              <a:gd name="connsiteX3" fmla="*/ 331497 w 945055"/>
              <a:gd name="connsiteY3" fmla="*/ 308457 h 896300"/>
              <a:gd name="connsiteX4" fmla="*/ 112081 w 945055"/>
              <a:gd name="connsiteY4" fmla="*/ 165153 h 896300"/>
              <a:gd name="connsiteX5" fmla="*/ 35324 w 945055"/>
              <a:gd name="connsiteY5" fmla="*/ 135118 h 896300"/>
              <a:gd name="connsiteX6" fmla="*/ 1952 w 945055"/>
              <a:gd name="connsiteY6" fmla="*/ 58362 h 896300"/>
              <a:gd name="connsiteX7" fmla="*/ 68696 w 945055"/>
              <a:gd name="connsiteY7" fmla="*/ 1629 h 896300"/>
              <a:gd name="connsiteX8" fmla="*/ 99361 w 945055"/>
              <a:gd name="connsiteY8" fmla="*/ 127756 h 896300"/>
              <a:gd name="connsiteX0" fmla="*/ 945258 w 945258"/>
              <a:gd name="connsiteY0" fmla="*/ 837958 h 837958"/>
              <a:gd name="connsiteX1" fmla="*/ 726333 w 945258"/>
              <a:gd name="connsiteY1" fmla="*/ 553999 h 837958"/>
              <a:gd name="connsiteX2" fmla="*/ 526099 w 945258"/>
              <a:gd name="connsiteY2" fmla="*/ 413835 h 837958"/>
              <a:gd name="connsiteX3" fmla="*/ 331700 w 945258"/>
              <a:gd name="connsiteY3" fmla="*/ 250115 h 837958"/>
              <a:gd name="connsiteX4" fmla="*/ 112284 w 945258"/>
              <a:gd name="connsiteY4" fmla="*/ 106811 h 837958"/>
              <a:gd name="connsiteX5" fmla="*/ 35527 w 945258"/>
              <a:gd name="connsiteY5" fmla="*/ 76776 h 837958"/>
              <a:gd name="connsiteX6" fmla="*/ 2155 w 945258"/>
              <a:gd name="connsiteY6" fmla="*/ 20 h 837958"/>
              <a:gd name="connsiteX7" fmla="*/ 99564 w 945258"/>
              <a:gd name="connsiteY7" fmla="*/ 69414 h 837958"/>
              <a:gd name="connsiteX0" fmla="*/ 945258 w 945258"/>
              <a:gd name="connsiteY0" fmla="*/ 837938 h 837938"/>
              <a:gd name="connsiteX1" fmla="*/ 726333 w 945258"/>
              <a:gd name="connsiteY1" fmla="*/ 553979 h 837938"/>
              <a:gd name="connsiteX2" fmla="*/ 526099 w 945258"/>
              <a:gd name="connsiteY2" fmla="*/ 413815 h 837938"/>
              <a:gd name="connsiteX3" fmla="*/ 331700 w 945258"/>
              <a:gd name="connsiteY3" fmla="*/ 250095 h 837938"/>
              <a:gd name="connsiteX4" fmla="*/ 112284 w 945258"/>
              <a:gd name="connsiteY4" fmla="*/ 106791 h 837938"/>
              <a:gd name="connsiteX5" fmla="*/ 35527 w 945258"/>
              <a:gd name="connsiteY5" fmla="*/ 76756 h 837938"/>
              <a:gd name="connsiteX6" fmla="*/ 2155 w 945258"/>
              <a:gd name="connsiteY6" fmla="*/ 0 h 837938"/>
              <a:gd name="connsiteX0" fmla="*/ 1123702 w 1123702"/>
              <a:gd name="connsiteY0" fmla="*/ 794554 h 794554"/>
              <a:gd name="connsiteX1" fmla="*/ 904777 w 1123702"/>
              <a:gd name="connsiteY1" fmla="*/ 510595 h 794554"/>
              <a:gd name="connsiteX2" fmla="*/ 704543 w 1123702"/>
              <a:gd name="connsiteY2" fmla="*/ 370431 h 794554"/>
              <a:gd name="connsiteX3" fmla="*/ 510144 w 1123702"/>
              <a:gd name="connsiteY3" fmla="*/ 206711 h 794554"/>
              <a:gd name="connsiteX4" fmla="*/ 290728 w 1123702"/>
              <a:gd name="connsiteY4" fmla="*/ 63407 h 794554"/>
              <a:gd name="connsiteX5" fmla="*/ 213971 w 1123702"/>
              <a:gd name="connsiteY5" fmla="*/ 33372 h 794554"/>
              <a:gd name="connsiteX6" fmla="*/ 389 w 1123702"/>
              <a:gd name="connsiteY6" fmla="*/ 0 h 794554"/>
              <a:gd name="connsiteX0" fmla="*/ 1123666 w 1123666"/>
              <a:gd name="connsiteY0" fmla="*/ 796667 h 796667"/>
              <a:gd name="connsiteX1" fmla="*/ 904741 w 1123666"/>
              <a:gd name="connsiteY1" fmla="*/ 512708 h 796667"/>
              <a:gd name="connsiteX2" fmla="*/ 704507 w 1123666"/>
              <a:gd name="connsiteY2" fmla="*/ 372544 h 796667"/>
              <a:gd name="connsiteX3" fmla="*/ 510108 w 1123666"/>
              <a:gd name="connsiteY3" fmla="*/ 208824 h 796667"/>
              <a:gd name="connsiteX4" fmla="*/ 290692 w 1123666"/>
              <a:gd name="connsiteY4" fmla="*/ 65520 h 796667"/>
              <a:gd name="connsiteX5" fmla="*/ 237296 w 1123666"/>
              <a:gd name="connsiteY5" fmla="*/ 8788 h 796667"/>
              <a:gd name="connsiteX6" fmla="*/ 353 w 1123666"/>
              <a:gd name="connsiteY6" fmla="*/ 2113 h 796667"/>
              <a:gd name="connsiteX0" fmla="*/ 1123666 w 1123666"/>
              <a:gd name="connsiteY0" fmla="*/ 796667 h 796667"/>
              <a:gd name="connsiteX1" fmla="*/ 904741 w 1123666"/>
              <a:gd name="connsiteY1" fmla="*/ 512708 h 796667"/>
              <a:gd name="connsiteX2" fmla="*/ 704507 w 1123666"/>
              <a:gd name="connsiteY2" fmla="*/ 372544 h 796667"/>
              <a:gd name="connsiteX3" fmla="*/ 510108 w 1123666"/>
              <a:gd name="connsiteY3" fmla="*/ 208824 h 796667"/>
              <a:gd name="connsiteX4" fmla="*/ 324064 w 1123666"/>
              <a:gd name="connsiteY4" fmla="*/ 68857 h 796667"/>
              <a:gd name="connsiteX5" fmla="*/ 237296 w 1123666"/>
              <a:gd name="connsiteY5" fmla="*/ 8788 h 796667"/>
              <a:gd name="connsiteX6" fmla="*/ 353 w 1123666"/>
              <a:gd name="connsiteY6" fmla="*/ 2113 h 796667"/>
              <a:gd name="connsiteX0" fmla="*/ 1123708 w 1123708"/>
              <a:gd name="connsiteY0" fmla="*/ 798792 h 798792"/>
              <a:gd name="connsiteX1" fmla="*/ 904783 w 1123708"/>
              <a:gd name="connsiteY1" fmla="*/ 514833 h 798792"/>
              <a:gd name="connsiteX2" fmla="*/ 704549 w 1123708"/>
              <a:gd name="connsiteY2" fmla="*/ 374669 h 798792"/>
              <a:gd name="connsiteX3" fmla="*/ 510150 w 1123708"/>
              <a:gd name="connsiteY3" fmla="*/ 210949 h 798792"/>
              <a:gd name="connsiteX4" fmla="*/ 324106 w 1123708"/>
              <a:gd name="connsiteY4" fmla="*/ 70982 h 798792"/>
              <a:gd name="connsiteX5" fmla="*/ 210640 w 1123708"/>
              <a:gd name="connsiteY5" fmla="*/ 7576 h 798792"/>
              <a:gd name="connsiteX6" fmla="*/ 395 w 1123708"/>
              <a:gd name="connsiteY6" fmla="*/ 4238 h 798792"/>
              <a:gd name="connsiteX0" fmla="*/ 1123816 w 1123816"/>
              <a:gd name="connsiteY0" fmla="*/ 794554 h 794554"/>
              <a:gd name="connsiteX1" fmla="*/ 904891 w 1123816"/>
              <a:gd name="connsiteY1" fmla="*/ 510595 h 794554"/>
              <a:gd name="connsiteX2" fmla="*/ 704657 w 1123816"/>
              <a:gd name="connsiteY2" fmla="*/ 370431 h 794554"/>
              <a:gd name="connsiteX3" fmla="*/ 510258 w 1123816"/>
              <a:gd name="connsiteY3" fmla="*/ 206711 h 794554"/>
              <a:gd name="connsiteX4" fmla="*/ 324214 w 1123816"/>
              <a:gd name="connsiteY4" fmla="*/ 66744 h 794554"/>
              <a:gd name="connsiteX5" fmla="*/ 210748 w 1123816"/>
              <a:gd name="connsiteY5" fmla="*/ 3338 h 794554"/>
              <a:gd name="connsiteX6" fmla="*/ 503 w 1123816"/>
              <a:gd name="connsiteY6" fmla="*/ 0 h 794554"/>
              <a:gd name="connsiteX0" fmla="*/ 1123951 w 1123951"/>
              <a:gd name="connsiteY0" fmla="*/ 795884 h 795884"/>
              <a:gd name="connsiteX1" fmla="*/ 905026 w 1123951"/>
              <a:gd name="connsiteY1" fmla="*/ 511925 h 795884"/>
              <a:gd name="connsiteX2" fmla="*/ 704792 w 1123951"/>
              <a:gd name="connsiteY2" fmla="*/ 371761 h 795884"/>
              <a:gd name="connsiteX3" fmla="*/ 510393 w 1123951"/>
              <a:gd name="connsiteY3" fmla="*/ 208041 h 795884"/>
              <a:gd name="connsiteX4" fmla="*/ 324349 w 1123951"/>
              <a:gd name="connsiteY4" fmla="*/ 68074 h 795884"/>
              <a:gd name="connsiteX5" fmla="*/ 210883 w 1123951"/>
              <a:gd name="connsiteY5" fmla="*/ 4668 h 795884"/>
              <a:gd name="connsiteX6" fmla="*/ 638 w 1123951"/>
              <a:gd name="connsiteY6" fmla="*/ 1330 h 795884"/>
              <a:gd name="connsiteX0" fmla="*/ 1123797 w 1123797"/>
              <a:gd name="connsiteY0" fmla="*/ 794554 h 794554"/>
              <a:gd name="connsiteX1" fmla="*/ 904872 w 1123797"/>
              <a:gd name="connsiteY1" fmla="*/ 510595 h 794554"/>
              <a:gd name="connsiteX2" fmla="*/ 704638 w 1123797"/>
              <a:gd name="connsiteY2" fmla="*/ 370431 h 794554"/>
              <a:gd name="connsiteX3" fmla="*/ 510239 w 1123797"/>
              <a:gd name="connsiteY3" fmla="*/ 206711 h 794554"/>
              <a:gd name="connsiteX4" fmla="*/ 324195 w 1123797"/>
              <a:gd name="connsiteY4" fmla="*/ 66744 h 794554"/>
              <a:gd name="connsiteX5" fmla="*/ 254113 w 1123797"/>
              <a:gd name="connsiteY5" fmla="*/ 13350 h 794554"/>
              <a:gd name="connsiteX6" fmla="*/ 484 w 1123797"/>
              <a:gd name="connsiteY6" fmla="*/ 0 h 794554"/>
              <a:gd name="connsiteX0" fmla="*/ 1123936 w 1123936"/>
              <a:gd name="connsiteY0" fmla="*/ 794554 h 794554"/>
              <a:gd name="connsiteX1" fmla="*/ 905011 w 1123936"/>
              <a:gd name="connsiteY1" fmla="*/ 510595 h 794554"/>
              <a:gd name="connsiteX2" fmla="*/ 704777 w 1123936"/>
              <a:gd name="connsiteY2" fmla="*/ 370431 h 794554"/>
              <a:gd name="connsiteX3" fmla="*/ 510378 w 1123936"/>
              <a:gd name="connsiteY3" fmla="*/ 206711 h 794554"/>
              <a:gd name="connsiteX4" fmla="*/ 324334 w 1123936"/>
              <a:gd name="connsiteY4" fmla="*/ 66744 h 794554"/>
              <a:gd name="connsiteX5" fmla="*/ 214205 w 1123936"/>
              <a:gd name="connsiteY5" fmla="*/ 6676 h 794554"/>
              <a:gd name="connsiteX6" fmla="*/ 623 w 1123936"/>
              <a:gd name="connsiteY6" fmla="*/ 0 h 794554"/>
              <a:gd name="connsiteX0" fmla="*/ 1123936 w 1123936"/>
              <a:gd name="connsiteY0" fmla="*/ 794554 h 794554"/>
              <a:gd name="connsiteX1" fmla="*/ 905011 w 1123936"/>
              <a:gd name="connsiteY1" fmla="*/ 510595 h 794554"/>
              <a:gd name="connsiteX2" fmla="*/ 704777 w 1123936"/>
              <a:gd name="connsiteY2" fmla="*/ 370431 h 794554"/>
              <a:gd name="connsiteX3" fmla="*/ 510378 w 1123936"/>
              <a:gd name="connsiteY3" fmla="*/ 206711 h 794554"/>
              <a:gd name="connsiteX4" fmla="*/ 371055 w 1123936"/>
              <a:gd name="connsiteY4" fmla="*/ 96779 h 794554"/>
              <a:gd name="connsiteX5" fmla="*/ 214205 w 1123936"/>
              <a:gd name="connsiteY5" fmla="*/ 6676 h 794554"/>
              <a:gd name="connsiteX6" fmla="*/ 623 w 1123936"/>
              <a:gd name="connsiteY6" fmla="*/ 0 h 794554"/>
              <a:gd name="connsiteX0" fmla="*/ 1123870 w 1123870"/>
              <a:gd name="connsiteY0" fmla="*/ 795883 h 795883"/>
              <a:gd name="connsiteX1" fmla="*/ 904945 w 1123870"/>
              <a:gd name="connsiteY1" fmla="*/ 511924 h 795883"/>
              <a:gd name="connsiteX2" fmla="*/ 704711 w 1123870"/>
              <a:gd name="connsiteY2" fmla="*/ 371760 h 795883"/>
              <a:gd name="connsiteX3" fmla="*/ 510312 w 1123870"/>
              <a:gd name="connsiteY3" fmla="*/ 208040 h 795883"/>
              <a:gd name="connsiteX4" fmla="*/ 370989 w 1123870"/>
              <a:gd name="connsiteY4" fmla="*/ 98108 h 795883"/>
              <a:gd name="connsiteX5" fmla="*/ 230825 w 1123870"/>
              <a:gd name="connsiteY5" fmla="*/ 4668 h 795883"/>
              <a:gd name="connsiteX6" fmla="*/ 557 w 1123870"/>
              <a:gd name="connsiteY6" fmla="*/ 1329 h 795883"/>
              <a:gd name="connsiteX0" fmla="*/ 1123921 w 1123921"/>
              <a:gd name="connsiteY0" fmla="*/ 800950 h 800950"/>
              <a:gd name="connsiteX1" fmla="*/ 904996 w 1123921"/>
              <a:gd name="connsiteY1" fmla="*/ 516991 h 800950"/>
              <a:gd name="connsiteX2" fmla="*/ 704762 w 1123921"/>
              <a:gd name="connsiteY2" fmla="*/ 376827 h 800950"/>
              <a:gd name="connsiteX3" fmla="*/ 510363 w 1123921"/>
              <a:gd name="connsiteY3" fmla="*/ 213107 h 800950"/>
              <a:gd name="connsiteX4" fmla="*/ 371040 w 1123921"/>
              <a:gd name="connsiteY4" fmla="*/ 103175 h 800950"/>
              <a:gd name="connsiteX5" fmla="*/ 217527 w 1123921"/>
              <a:gd name="connsiteY5" fmla="*/ 3060 h 800950"/>
              <a:gd name="connsiteX6" fmla="*/ 608 w 1123921"/>
              <a:gd name="connsiteY6" fmla="*/ 6396 h 800950"/>
              <a:gd name="connsiteX0" fmla="*/ 1123313 w 1123313"/>
              <a:gd name="connsiteY0" fmla="*/ 794554 h 794554"/>
              <a:gd name="connsiteX1" fmla="*/ 904388 w 1123313"/>
              <a:gd name="connsiteY1" fmla="*/ 510595 h 794554"/>
              <a:gd name="connsiteX2" fmla="*/ 704154 w 1123313"/>
              <a:gd name="connsiteY2" fmla="*/ 370431 h 794554"/>
              <a:gd name="connsiteX3" fmla="*/ 509755 w 1123313"/>
              <a:gd name="connsiteY3" fmla="*/ 206711 h 794554"/>
              <a:gd name="connsiteX4" fmla="*/ 370432 w 1123313"/>
              <a:gd name="connsiteY4" fmla="*/ 96779 h 794554"/>
              <a:gd name="connsiteX5" fmla="*/ 0 w 1123313"/>
              <a:gd name="connsiteY5" fmla="*/ 0 h 794554"/>
              <a:gd name="connsiteX0" fmla="*/ 1123313 w 1123313"/>
              <a:gd name="connsiteY0" fmla="*/ 794554 h 794554"/>
              <a:gd name="connsiteX1" fmla="*/ 904388 w 1123313"/>
              <a:gd name="connsiteY1" fmla="*/ 510595 h 794554"/>
              <a:gd name="connsiteX2" fmla="*/ 704154 w 1123313"/>
              <a:gd name="connsiteY2" fmla="*/ 370431 h 794554"/>
              <a:gd name="connsiteX3" fmla="*/ 509755 w 1123313"/>
              <a:gd name="connsiteY3" fmla="*/ 206711 h 794554"/>
              <a:gd name="connsiteX4" fmla="*/ 370432 w 1123313"/>
              <a:gd name="connsiteY4" fmla="*/ 96779 h 794554"/>
              <a:gd name="connsiteX5" fmla="*/ 203572 w 1123313"/>
              <a:gd name="connsiteY5" fmla="*/ 20026 h 794554"/>
              <a:gd name="connsiteX6" fmla="*/ 0 w 1123313"/>
              <a:gd name="connsiteY6" fmla="*/ 0 h 794554"/>
              <a:gd name="connsiteX0" fmla="*/ 2397931 w 2397931"/>
              <a:gd name="connsiteY0" fmla="*/ 774761 h 802314"/>
              <a:gd name="connsiteX1" fmla="*/ 2179006 w 2397931"/>
              <a:gd name="connsiteY1" fmla="*/ 490802 h 802314"/>
              <a:gd name="connsiteX2" fmla="*/ 1978772 w 2397931"/>
              <a:gd name="connsiteY2" fmla="*/ 350638 h 802314"/>
              <a:gd name="connsiteX3" fmla="*/ 1784373 w 2397931"/>
              <a:gd name="connsiteY3" fmla="*/ 186918 h 802314"/>
              <a:gd name="connsiteX4" fmla="*/ 1645050 w 2397931"/>
              <a:gd name="connsiteY4" fmla="*/ 76986 h 802314"/>
              <a:gd name="connsiteX5" fmla="*/ 1478190 w 2397931"/>
              <a:gd name="connsiteY5" fmla="*/ 233 h 802314"/>
              <a:gd name="connsiteX6" fmla="*/ 0 w 2397931"/>
              <a:gd name="connsiteY6" fmla="*/ 802243 h 802314"/>
              <a:gd name="connsiteX0" fmla="*/ 2397931 w 2397931"/>
              <a:gd name="connsiteY0" fmla="*/ 712005 h 739673"/>
              <a:gd name="connsiteX1" fmla="*/ 2179006 w 2397931"/>
              <a:gd name="connsiteY1" fmla="*/ 428046 h 739673"/>
              <a:gd name="connsiteX2" fmla="*/ 1978772 w 2397931"/>
              <a:gd name="connsiteY2" fmla="*/ 287882 h 739673"/>
              <a:gd name="connsiteX3" fmla="*/ 1784373 w 2397931"/>
              <a:gd name="connsiteY3" fmla="*/ 124162 h 739673"/>
              <a:gd name="connsiteX4" fmla="*/ 1645050 w 2397931"/>
              <a:gd name="connsiteY4" fmla="*/ 14230 h 739673"/>
              <a:gd name="connsiteX5" fmla="*/ 606893 w 2397931"/>
              <a:gd name="connsiteY5" fmla="*/ 451635 h 739673"/>
              <a:gd name="connsiteX6" fmla="*/ 0 w 2397931"/>
              <a:gd name="connsiteY6" fmla="*/ 739487 h 739673"/>
              <a:gd name="connsiteX0" fmla="*/ 2397931 w 2397931"/>
              <a:gd name="connsiteY0" fmla="*/ 591261 h 618929"/>
              <a:gd name="connsiteX1" fmla="*/ 2179006 w 2397931"/>
              <a:gd name="connsiteY1" fmla="*/ 307302 h 618929"/>
              <a:gd name="connsiteX2" fmla="*/ 1978772 w 2397931"/>
              <a:gd name="connsiteY2" fmla="*/ 167138 h 618929"/>
              <a:gd name="connsiteX3" fmla="*/ 1784373 w 2397931"/>
              <a:gd name="connsiteY3" fmla="*/ 3418 h 618929"/>
              <a:gd name="connsiteX4" fmla="*/ 606893 w 2397931"/>
              <a:gd name="connsiteY4" fmla="*/ 330891 h 618929"/>
              <a:gd name="connsiteX5" fmla="*/ 0 w 2397931"/>
              <a:gd name="connsiteY5" fmla="*/ 618743 h 618929"/>
              <a:gd name="connsiteX0" fmla="*/ 2397931 w 2397931"/>
              <a:gd name="connsiteY0" fmla="*/ 424284 h 451952"/>
              <a:gd name="connsiteX1" fmla="*/ 2179006 w 2397931"/>
              <a:gd name="connsiteY1" fmla="*/ 140325 h 451952"/>
              <a:gd name="connsiteX2" fmla="*/ 1978772 w 2397931"/>
              <a:gd name="connsiteY2" fmla="*/ 161 h 451952"/>
              <a:gd name="connsiteX3" fmla="*/ 606893 w 2397931"/>
              <a:gd name="connsiteY3" fmla="*/ 163914 h 451952"/>
              <a:gd name="connsiteX4" fmla="*/ 0 w 2397931"/>
              <a:gd name="connsiteY4" fmla="*/ 451766 h 451952"/>
              <a:gd name="connsiteX0" fmla="*/ 2397931 w 2397931"/>
              <a:gd name="connsiteY0" fmla="*/ 309260 h 336928"/>
              <a:gd name="connsiteX1" fmla="*/ 2179006 w 2397931"/>
              <a:gd name="connsiteY1" fmla="*/ 25301 h 336928"/>
              <a:gd name="connsiteX2" fmla="*/ 1547742 w 2397931"/>
              <a:gd name="connsiteY2" fmla="*/ 69864 h 336928"/>
              <a:gd name="connsiteX3" fmla="*/ 606893 w 2397931"/>
              <a:gd name="connsiteY3" fmla="*/ 48890 h 336928"/>
              <a:gd name="connsiteX4" fmla="*/ 0 w 2397931"/>
              <a:gd name="connsiteY4" fmla="*/ 336742 h 336928"/>
              <a:gd name="connsiteX0" fmla="*/ 2397931 w 2397931"/>
              <a:gd name="connsiteY0" fmla="*/ 290813 h 318481"/>
              <a:gd name="connsiteX1" fmla="*/ 1837261 w 2397931"/>
              <a:gd name="connsiteY1" fmla="*/ 86902 h 318481"/>
              <a:gd name="connsiteX2" fmla="*/ 1547742 w 2397931"/>
              <a:gd name="connsiteY2" fmla="*/ 51417 h 318481"/>
              <a:gd name="connsiteX3" fmla="*/ 606893 w 2397931"/>
              <a:gd name="connsiteY3" fmla="*/ 30443 h 318481"/>
              <a:gd name="connsiteX4" fmla="*/ 0 w 2397931"/>
              <a:gd name="connsiteY4" fmla="*/ 318295 h 318481"/>
              <a:gd name="connsiteX0" fmla="*/ 2471822 w 2471822"/>
              <a:gd name="connsiteY0" fmla="*/ 290813 h 318481"/>
              <a:gd name="connsiteX1" fmla="*/ 1837261 w 2471822"/>
              <a:gd name="connsiteY1" fmla="*/ 86902 h 318481"/>
              <a:gd name="connsiteX2" fmla="*/ 1547742 w 2471822"/>
              <a:gd name="connsiteY2" fmla="*/ 51417 h 318481"/>
              <a:gd name="connsiteX3" fmla="*/ 606893 w 2471822"/>
              <a:gd name="connsiteY3" fmla="*/ 30443 h 318481"/>
              <a:gd name="connsiteX4" fmla="*/ 0 w 2471822"/>
              <a:gd name="connsiteY4" fmla="*/ 318295 h 318481"/>
              <a:gd name="connsiteX0" fmla="*/ 2471822 w 2471822"/>
              <a:gd name="connsiteY0" fmla="*/ 290813 h 318481"/>
              <a:gd name="connsiteX1" fmla="*/ 2137903 w 2471822"/>
              <a:gd name="connsiteY1" fmla="*/ 171402 h 318481"/>
              <a:gd name="connsiteX2" fmla="*/ 1837261 w 2471822"/>
              <a:gd name="connsiteY2" fmla="*/ 86902 h 318481"/>
              <a:gd name="connsiteX3" fmla="*/ 1547742 w 2471822"/>
              <a:gd name="connsiteY3" fmla="*/ 51417 h 318481"/>
              <a:gd name="connsiteX4" fmla="*/ 606893 w 2471822"/>
              <a:gd name="connsiteY4" fmla="*/ 30443 h 318481"/>
              <a:gd name="connsiteX5" fmla="*/ 0 w 2471822"/>
              <a:gd name="connsiteY5" fmla="*/ 318295 h 318481"/>
              <a:gd name="connsiteX0" fmla="*/ 2471822 w 2471822"/>
              <a:gd name="connsiteY0" fmla="*/ 290171 h 317839"/>
              <a:gd name="connsiteX1" fmla="*/ 2137903 w 2471822"/>
              <a:gd name="connsiteY1" fmla="*/ 170760 h 317839"/>
              <a:gd name="connsiteX2" fmla="*/ 1837261 w 2471822"/>
              <a:gd name="connsiteY2" fmla="*/ 86260 h 317839"/>
              <a:gd name="connsiteX3" fmla="*/ 1449221 w 2471822"/>
              <a:gd name="connsiteY3" fmla="*/ 53854 h 317839"/>
              <a:gd name="connsiteX4" fmla="*/ 606893 w 2471822"/>
              <a:gd name="connsiteY4" fmla="*/ 29801 h 317839"/>
              <a:gd name="connsiteX5" fmla="*/ 0 w 2471822"/>
              <a:gd name="connsiteY5" fmla="*/ 317653 h 317839"/>
              <a:gd name="connsiteX0" fmla="*/ 2471822 w 2471822"/>
              <a:gd name="connsiteY0" fmla="*/ 290171 h 317839"/>
              <a:gd name="connsiteX1" fmla="*/ 2137903 w 2471822"/>
              <a:gd name="connsiteY1" fmla="*/ 170760 h 317839"/>
              <a:gd name="connsiteX2" fmla="*/ 1837261 w 2471822"/>
              <a:gd name="connsiteY2" fmla="*/ 86260 h 317839"/>
              <a:gd name="connsiteX3" fmla="*/ 1449221 w 2471822"/>
              <a:gd name="connsiteY3" fmla="*/ 53854 h 317839"/>
              <a:gd name="connsiteX4" fmla="*/ 606893 w 2471822"/>
              <a:gd name="connsiteY4" fmla="*/ 29801 h 317839"/>
              <a:gd name="connsiteX5" fmla="*/ 0 w 2471822"/>
              <a:gd name="connsiteY5" fmla="*/ 317653 h 317839"/>
              <a:gd name="connsiteX0" fmla="*/ 2471822 w 2471822"/>
              <a:gd name="connsiteY0" fmla="*/ 290171 h 317839"/>
              <a:gd name="connsiteX1" fmla="*/ 2137903 w 2471822"/>
              <a:gd name="connsiteY1" fmla="*/ 170760 h 317839"/>
              <a:gd name="connsiteX2" fmla="*/ 1837261 w 2471822"/>
              <a:gd name="connsiteY2" fmla="*/ 86260 h 317839"/>
              <a:gd name="connsiteX3" fmla="*/ 1449221 w 2471822"/>
              <a:gd name="connsiteY3" fmla="*/ 53854 h 317839"/>
              <a:gd name="connsiteX4" fmla="*/ 606893 w 2471822"/>
              <a:gd name="connsiteY4" fmla="*/ 29801 h 317839"/>
              <a:gd name="connsiteX5" fmla="*/ 0 w 2471822"/>
              <a:gd name="connsiteY5" fmla="*/ 317653 h 317839"/>
              <a:gd name="connsiteX0" fmla="*/ 2471822 w 2471822"/>
              <a:gd name="connsiteY0" fmla="*/ 287638 h 315308"/>
              <a:gd name="connsiteX1" fmla="*/ 2137903 w 2471822"/>
              <a:gd name="connsiteY1" fmla="*/ 168227 h 315308"/>
              <a:gd name="connsiteX2" fmla="*/ 1837261 w 2471822"/>
              <a:gd name="connsiteY2" fmla="*/ 83727 h 315308"/>
              <a:gd name="connsiteX3" fmla="*/ 1449221 w 2471822"/>
              <a:gd name="connsiteY3" fmla="*/ 51321 h 315308"/>
              <a:gd name="connsiteX4" fmla="*/ 616129 w 2471822"/>
              <a:gd name="connsiteY4" fmla="*/ 30347 h 315308"/>
              <a:gd name="connsiteX5" fmla="*/ 0 w 2471822"/>
              <a:gd name="connsiteY5" fmla="*/ 315120 h 315308"/>
              <a:gd name="connsiteX0" fmla="*/ 2471822 w 2471822"/>
              <a:gd name="connsiteY0" fmla="*/ 287638 h 315365"/>
              <a:gd name="connsiteX1" fmla="*/ 2137903 w 2471822"/>
              <a:gd name="connsiteY1" fmla="*/ 168227 h 315365"/>
              <a:gd name="connsiteX2" fmla="*/ 1837261 w 2471822"/>
              <a:gd name="connsiteY2" fmla="*/ 83727 h 315365"/>
              <a:gd name="connsiteX3" fmla="*/ 1449221 w 2471822"/>
              <a:gd name="connsiteY3" fmla="*/ 51321 h 315365"/>
              <a:gd name="connsiteX4" fmla="*/ 616129 w 2471822"/>
              <a:gd name="connsiteY4" fmla="*/ 30347 h 315365"/>
              <a:gd name="connsiteX5" fmla="*/ 0 w 2471822"/>
              <a:gd name="connsiteY5" fmla="*/ 315120 h 315365"/>
              <a:gd name="connsiteX0" fmla="*/ 2471822 w 2471822"/>
              <a:gd name="connsiteY0" fmla="*/ 264951 h 292678"/>
              <a:gd name="connsiteX1" fmla="*/ 2137903 w 2471822"/>
              <a:gd name="connsiteY1" fmla="*/ 145540 h 292678"/>
              <a:gd name="connsiteX2" fmla="*/ 1837261 w 2471822"/>
              <a:gd name="connsiteY2" fmla="*/ 61040 h 292678"/>
              <a:gd name="connsiteX3" fmla="*/ 1449221 w 2471822"/>
              <a:gd name="connsiteY3" fmla="*/ 28634 h 292678"/>
              <a:gd name="connsiteX4" fmla="*/ 616129 w 2471822"/>
              <a:gd name="connsiteY4" fmla="*/ 7660 h 292678"/>
              <a:gd name="connsiteX5" fmla="*/ 0 w 2471822"/>
              <a:gd name="connsiteY5" fmla="*/ 292433 h 292678"/>
              <a:gd name="connsiteX0" fmla="*/ 2471822 w 2471822"/>
              <a:gd name="connsiteY0" fmla="*/ 271491 h 299218"/>
              <a:gd name="connsiteX1" fmla="*/ 2137903 w 2471822"/>
              <a:gd name="connsiteY1" fmla="*/ 152080 h 299218"/>
              <a:gd name="connsiteX2" fmla="*/ 1837261 w 2471822"/>
              <a:gd name="connsiteY2" fmla="*/ 67580 h 299218"/>
              <a:gd name="connsiteX3" fmla="*/ 1449221 w 2471822"/>
              <a:gd name="connsiteY3" fmla="*/ 35174 h 299218"/>
              <a:gd name="connsiteX4" fmla="*/ 616129 w 2471822"/>
              <a:gd name="connsiteY4" fmla="*/ 14200 h 299218"/>
              <a:gd name="connsiteX5" fmla="*/ 0 w 2471822"/>
              <a:gd name="connsiteY5" fmla="*/ 298973 h 299218"/>
              <a:gd name="connsiteX0" fmla="*/ 2471822 w 2471822"/>
              <a:gd name="connsiteY0" fmla="*/ 271491 h 299218"/>
              <a:gd name="connsiteX1" fmla="*/ 2353418 w 2471822"/>
              <a:gd name="connsiteY1" fmla="*/ 210575 h 299218"/>
              <a:gd name="connsiteX2" fmla="*/ 2137903 w 2471822"/>
              <a:gd name="connsiteY2" fmla="*/ 152080 h 299218"/>
              <a:gd name="connsiteX3" fmla="*/ 1837261 w 2471822"/>
              <a:gd name="connsiteY3" fmla="*/ 67580 h 299218"/>
              <a:gd name="connsiteX4" fmla="*/ 1449221 w 2471822"/>
              <a:gd name="connsiteY4" fmla="*/ 35174 h 299218"/>
              <a:gd name="connsiteX5" fmla="*/ 616129 w 2471822"/>
              <a:gd name="connsiteY5" fmla="*/ 14200 h 299218"/>
              <a:gd name="connsiteX6" fmla="*/ 0 w 2471822"/>
              <a:gd name="connsiteY6" fmla="*/ 298973 h 299218"/>
              <a:gd name="connsiteX0" fmla="*/ 2465665 w 2465665"/>
              <a:gd name="connsiteY0" fmla="*/ 283807 h 299218"/>
              <a:gd name="connsiteX1" fmla="*/ 2353418 w 2465665"/>
              <a:gd name="connsiteY1" fmla="*/ 210575 h 299218"/>
              <a:gd name="connsiteX2" fmla="*/ 2137903 w 2465665"/>
              <a:gd name="connsiteY2" fmla="*/ 152080 h 299218"/>
              <a:gd name="connsiteX3" fmla="*/ 1837261 w 2465665"/>
              <a:gd name="connsiteY3" fmla="*/ 67580 h 299218"/>
              <a:gd name="connsiteX4" fmla="*/ 1449221 w 2465665"/>
              <a:gd name="connsiteY4" fmla="*/ 35174 h 299218"/>
              <a:gd name="connsiteX5" fmla="*/ 616129 w 2465665"/>
              <a:gd name="connsiteY5" fmla="*/ 14200 h 299218"/>
              <a:gd name="connsiteX6" fmla="*/ 0 w 2465665"/>
              <a:gd name="connsiteY6" fmla="*/ 298973 h 299218"/>
              <a:gd name="connsiteX0" fmla="*/ 2465665 w 2465665"/>
              <a:gd name="connsiteY0" fmla="*/ 283807 h 299218"/>
              <a:gd name="connsiteX1" fmla="*/ 2378049 w 2465665"/>
              <a:gd name="connsiteY1" fmla="*/ 207496 h 299218"/>
              <a:gd name="connsiteX2" fmla="*/ 2137903 w 2465665"/>
              <a:gd name="connsiteY2" fmla="*/ 152080 h 299218"/>
              <a:gd name="connsiteX3" fmla="*/ 1837261 w 2465665"/>
              <a:gd name="connsiteY3" fmla="*/ 67580 h 299218"/>
              <a:gd name="connsiteX4" fmla="*/ 1449221 w 2465665"/>
              <a:gd name="connsiteY4" fmla="*/ 35174 h 299218"/>
              <a:gd name="connsiteX5" fmla="*/ 616129 w 2465665"/>
              <a:gd name="connsiteY5" fmla="*/ 14200 h 299218"/>
              <a:gd name="connsiteX6" fmla="*/ 0 w 2465665"/>
              <a:gd name="connsiteY6" fmla="*/ 298973 h 299218"/>
              <a:gd name="connsiteX0" fmla="*/ 2465665 w 2465665"/>
              <a:gd name="connsiteY0" fmla="*/ 283807 h 299218"/>
              <a:gd name="connsiteX1" fmla="*/ 2378049 w 2465665"/>
              <a:gd name="connsiteY1" fmla="*/ 207496 h 299218"/>
              <a:gd name="connsiteX2" fmla="*/ 2282607 w 2465665"/>
              <a:gd name="connsiteY2" fmla="*/ 204418 h 299218"/>
              <a:gd name="connsiteX3" fmla="*/ 2137903 w 2465665"/>
              <a:gd name="connsiteY3" fmla="*/ 152080 h 299218"/>
              <a:gd name="connsiteX4" fmla="*/ 1837261 w 2465665"/>
              <a:gd name="connsiteY4" fmla="*/ 67580 h 299218"/>
              <a:gd name="connsiteX5" fmla="*/ 1449221 w 2465665"/>
              <a:gd name="connsiteY5" fmla="*/ 35174 h 299218"/>
              <a:gd name="connsiteX6" fmla="*/ 616129 w 2465665"/>
              <a:gd name="connsiteY6" fmla="*/ 14200 h 299218"/>
              <a:gd name="connsiteX7" fmla="*/ 0 w 2465665"/>
              <a:gd name="connsiteY7" fmla="*/ 298973 h 299218"/>
              <a:gd name="connsiteX0" fmla="*/ 2465665 w 2465665"/>
              <a:gd name="connsiteY0" fmla="*/ 283807 h 299218"/>
              <a:gd name="connsiteX1" fmla="*/ 2378049 w 2465665"/>
              <a:gd name="connsiteY1" fmla="*/ 207496 h 299218"/>
              <a:gd name="connsiteX2" fmla="*/ 2298001 w 2465665"/>
              <a:gd name="connsiteY2" fmla="*/ 216733 h 299218"/>
              <a:gd name="connsiteX3" fmla="*/ 2137903 w 2465665"/>
              <a:gd name="connsiteY3" fmla="*/ 152080 h 299218"/>
              <a:gd name="connsiteX4" fmla="*/ 1837261 w 2465665"/>
              <a:gd name="connsiteY4" fmla="*/ 67580 h 299218"/>
              <a:gd name="connsiteX5" fmla="*/ 1449221 w 2465665"/>
              <a:gd name="connsiteY5" fmla="*/ 35174 h 299218"/>
              <a:gd name="connsiteX6" fmla="*/ 616129 w 2465665"/>
              <a:gd name="connsiteY6" fmla="*/ 14200 h 299218"/>
              <a:gd name="connsiteX7" fmla="*/ 0 w 2465665"/>
              <a:gd name="connsiteY7" fmla="*/ 298973 h 299218"/>
              <a:gd name="connsiteX0" fmla="*/ 2456429 w 2456429"/>
              <a:gd name="connsiteY0" fmla="*/ 293043 h 299218"/>
              <a:gd name="connsiteX1" fmla="*/ 2378049 w 2456429"/>
              <a:gd name="connsiteY1" fmla="*/ 207496 h 299218"/>
              <a:gd name="connsiteX2" fmla="*/ 2298001 w 2456429"/>
              <a:gd name="connsiteY2" fmla="*/ 216733 h 299218"/>
              <a:gd name="connsiteX3" fmla="*/ 2137903 w 2456429"/>
              <a:gd name="connsiteY3" fmla="*/ 152080 h 299218"/>
              <a:gd name="connsiteX4" fmla="*/ 1837261 w 2456429"/>
              <a:gd name="connsiteY4" fmla="*/ 67580 h 299218"/>
              <a:gd name="connsiteX5" fmla="*/ 1449221 w 2456429"/>
              <a:gd name="connsiteY5" fmla="*/ 35174 h 299218"/>
              <a:gd name="connsiteX6" fmla="*/ 616129 w 2456429"/>
              <a:gd name="connsiteY6" fmla="*/ 14200 h 299218"/>
              <a:gd name="connsiteX7" fmla="*/ 0 w 2456429"/>
              <a:gd name="connsiteY7" fmla="*/ 298973 h 299218"/>
              <a:gd name="connsiteX0" fmla="*/ 2456429 w 2456429"/>
              <a:gd name="connsiteY0" fmla="*/ 293291 h 299466"/>
              <a:gd name="connsiteX1" fmla="*/ 2378049 w 2456429"/>
              <a:gd name="connsiteY1" fmla="*/ 207744 h 299466"/>
              <a:gd name="connsiteX2" fmla="*/ 2298001 w 2456429"/>
              <a:gd name="connsiteY2" fmla="*/ 216981 h 299466"/>
              <a:gd name="connsiteX3" fmla="*/ 2137903 w 2456429"/>
              <a:gd name="connsiteY3" fmla="*/ 152328 h 299466"/>
              <a:gd name="connsiteX4" fmla="*/ 1834182 w 2456429"/>
              <a:gd name="connsiteY4" fmla="*/ 77064 h 299466"/>
              <a:gd name="connsiteX5" fmla="*/ 1449221 w 2456429"/>
              <a:gd name="connsiteY5" fmla="*/ 35422 h 299466"/>
              <a:gd name="connsiteX6" fmla="*/ 616129 w 2456429"/>
              <a:gd name="connsiteY6" fmla="*/ 14448 h 299466"/>
              <a:gd name="connsiteX7" fmla="*/ 0 w 2456429"/>
              <a:gd name="connsiteY7" fmla="*/ 299221 h 299466"/>
              <a:gd name="connsiteX0" fmla="*/ 2456429 w 2456429"/>
              <a:gd name="connsiteY0" fmla="*/ 293291 h 299466"/>
              <a:gd name="connsiteX1" fmla="*/ 2378049 w 2456429"/>
              <a:gd name="connsiteY1" fmla="*/ 207744 h 299466"/>
              <a:gd name="connsiteX2" fmla="*/ 2298001 w 2456429"/>
              <a:gd name="connsiteY2" fmla="*/ 216981 h 299466"/>
              <a:gd name="connsiteX3" fmla="*/ 2137903 w 2456429"/>
              <a:gd name="connsiteY3" fmla="*/ 152328 h 299466"/>
              <a:gd name="connsiteX4" fmla="*/ 1834182 w 2456429"/>
              <a:gd name="connsiteY4" fmla="*/ 77064 h 299466"/>
              <a:gd name="connsiteX5" fmla="*/ 1449221 w 2456429"/>
              <a:gd name="connsiteY5" fmla="*/ 35422 h 299466"/>
              <a:gd name="connsiteX6" fmla="*/ 616129 w 2456429"/>
              <a:gd name="connsiteY6" fmla="*/ 14448 h 299466"/>
              <a:gd name="connsiteX7" fmla="*/ 0 w 2456429"/>
              <a:gd name="connsiteY7" fmla="*/ 299221 h 299466"/>
              <a:gd name="connsiteX0" fmla="*/ 2499533 w 2499533"/>
              <a:gd name="connsiteY0" fmla="*/ 262503 h 299466"/>
              <a:gd name="connsiteX1" fmla="*/ 2378049 w 2499533"/>
              <a:gd name="connsiteY1" fmla="*/ 207744 h 299466"/>
              <a:gd name="connsiteX2" fmla="*/ 2298001 w 2499533"/>
              <a:gd name="connsiteY2" fmla="*/ 216981 h 299466"/>
              <a:gd name="connsiteX3" fmla="*/ 2137903 w 2499533"/>
              <a:gd name="connsiteY3" fmla="*/ 152328 h 299466"/>
              <a:gd name="connsiteX4" fmla="*/ 1834182 w 2499533"/>
              <a:gd name="connsiteY4" fmla="*/ 77064 h 299466"/>
              <a:gd name="connsiteX5" fmla="*/ 1449221 w 2499533"/>
              <a:gd name="connsiteY5" fmla="*/ 35422 h 299466"/>
              <a:gd name="connsiteX6" fmla="*/ 616129 w 2499533"/>
              <a:gd name="connsiteY6" fmla="*/ 14448 h 299466"/>
              <a:gd name="connsiteX7" fmla="*/ 0 w 2499533"/>
              <a:gd name="connsiteY7" fmla="*/ 299221 h 299466"/>
              <a:gd name="connsiteX0" fmla="*/ 2499533 w 2499533"/>
              <a:gd name="connsiteY0" fmla="*/ 262503 h 299466"/>
              <a:gd name="connsiteX1" fmla="*/ 2378049 w 2499533"/>
              <a:gd name="connsiteY1" fmla="*/ 207744 h 299466"/>
              <a:gd name="connsiteX2" fmla="*/ 2294922 w 2499533"/>
              <a:gd name="connsiteY2" fmla="*/ 180036 h 299466"/>
              <a:gd name="connsiteX3" fmla="*/ 2137903 w 2499533"/>
              <a:gd name="connsiteY3" fmla="*/ 152328 h 299466"/>
              <a:gd name="connsiteX4" fmla="*/ 1834182 w 2499533"/>
              <a:gd name="connsiteY4" fmla="*/ 77064 h 299466"/>
              <a:gd name="connsiteX5" fmla="*/ 1449221 w 2499533"/>
              <a:gd name="connsiteY5" fmla="*/ 35422 h 299466"/>
              <a:gd name="connsiteX6" fmla="*/ 616129 w 2499533"/>
              <a:gd name="connsiteY6" fmla="*/ 14448 h 299466"/>
              <a:gd name="connsiteX7" fmla="*/ 0 w 2499533"/>
              <a:gd name="connsiteY7" fmla="*/ 299221 h 299466"/>
              <a:gd name="connsiteX0" fmla="*/ 2499533 w 2499533"/>
              <a:gd name="connsiteY0" fmla="*/ 262503 h 299466"/>
              <a:gd name="connsiteX1" fmla="*/ 2448861 w 2499533"/>
              <a:gd name="connsiteY1" fmla="*/ 207744 h 299466"/>
              <a:gd name="connsiteX2" fmla="*/ 2294922 w 2499533"/>
              <a:gd name="connsiteY2" fmla="*/ 180036 h 299466"/>
              <a:gd name="connsiteX3" fmla="*/ 2137903 w 2499533"/>
              <a:gd name="connsiteY3" fmla="*/ 152328 h 299466"/>
              <a:gd name="connsiteX4" fmla="*/ 1834182 w 2499533"/>
              <a:gd name="connsiteY4" fmla="*/ 77064 h 299466"/>
              <a:gd name="connsiteX5" fmla="*/ 1449221 w 2499533"/>
              <a:gd name="connsiteY5" fmla="*/ 35422 h 299466"/>
              <a:gd name="connsiteX6" fmla="*/ 616129 w 2499533"/>
              <a:gd name="connsiteY6" fmla="*/ 14448 h 299466"/>
              <a:gd name="connsiteX7" fmla="*/ 0 w 2499533"/>
              <a:gd name="connsiteY7" fmla="*/ 299221 h 299466"/>
              <a:gd name="connsiteX0" fmla="*/ 2487218 w 2487218"/>
              <a:gd name="connsiteY0" fmla="*/ 277897 h 299466"/>
              <a:gd name="connsiteX1" fmla="*/ 2448861 w 2487218"/>
              <a:gd name="connsiteY1" fmla="*/ 207744 h 299466"/>
              <a:gd name="connsiteX2" fmla="*/ 2294922 w 2487218"/>
              <a:gd name="connsiteY2" fmla="*/ 180036 h 299466"/>
              <a:gd name="connsiteX3" fmla="*/ 2137903 w 2487218"/>
              <a:gd name="connsiteY3" fmla="*/ 152328 h 299466"/>
              <a:gd name="connsiteX4" fmla="*/ 1834182 w 2487218"/>
              <a:gd name="connsiteY4" fmla="*/ 77064 h 299466"/>
              <a:gd name="connsiteX5" fmla="*/ 1449221 w 2487218"/>
              <a:gd name="connsiteY5" fmla="*/ 35422 h 299466"/>
              <a:gd name="connsiteX6" fmla="*/ 616129 w 2487218"/>
              <a:gd name="connsiteY6" fmla="*/ 14448 h 299466"/>
              <a:gd name="connsiteX7" fmla="*/ 0 w 2487218"/>
              <a:gd name="connsiteY7" fmla="*/ 299221 h 299466"/>
              <a:gd name="connsiteX0" fmla="*/ 2496454 w 2496454"/>
              <a:gd name="connsiteY0" fmla="*/ 287134 h 299466"/>
              <a:gd name="connsiteX1" fmla="*/ 2448861 w 2496454"/>
              <a:gd name="connsiteY1" fmla="*/ 207744 h 299466"/>
              <a:gd name="connsiteX2" fmla="*/ 2294922 w 2496454"/>
              <a:gd name="connsiteY2" fmla="*/ 180036 h 299466"/>
              <a:gd name="connsiteX3" fmla="*/ 2137903 w 2496454"/>
              <a:gd name="connsiteY3" fmla="*/ 152328 h 299466"/>
              <a:gd name="connsiteX4" fmla="*/ 1834182 w 2496454"/>
              <a:gd name="connsiteY4" fmla="*/ 77064 h 299466"/>
              <a:gd name="connsiteX5" fmla="*/ 1449221 w 2496454"/>
              <a:gd name="connsiteY5" fmla="*/ 35422 h 299466"/>
              <a:gd name="connsiteX6" fmla="*/ 616129 w 2496454"/>
              <a:gd name="connsiteY6" fmla="*/ 14448 h 299466"/>
              <a:gd name="connsiteX7" fmla="*/ 0 w 2496454"/>
              <a:gd name="connsiteY7" fmla="*/ 299221 h 299466"/>
              <a:gd name="connsiteX0" fmla="*/ 2496454 w 2496454"/>
              <a:gd name="connsiteY0" fmla="*/ 287134 h 299466"/>
              <a:gd name="connsiteX1" fmla="*/ 2448861 w 2496454"/>
              <a:gd name="connsiteY1" fmla="*/ 220059 h 299466"/>
              <a:gd name="connsiteX2" fmla="*/ 2294922 w 2496454"/>
              <a:gd name="connsiteY2" fmla="*/ 180036 h 299466"/>
              <a:gd name="connsiteX3" fmla="*/ 2137903 w 2496454"/>
              <a:gd name="connsiteY3" fmla="*/ 152328 h 299466"/>
              <a:gd name="connsiteX4" fmla="*/ 1834182 w 2496454"/>
              <a:gd name="connsiteY4" fmla="*/ 77064 h 299466"/>
              <a:gd name="connsiteX5" fmla="*/ 1449221 w 2496454"/>
              <a:gd name="connsiteY5" fmla="*/ 35422 h 299466"/>
              <a:gd name="connsiteX6" fmla="*/ 616129 w 2496454"/>
              <a:gd name="connsiteY6" fmla="*/ 14448 h 299466"/>
              <a:gd name="connsiteX7" fmla="*/ 0 w 2496454"/>
              <a:gd name="connsiteY7" fmla="*/ 299221 h 299466"/>
              <a:gd name="connsiteX0" fmla="*/ 2344054 w 2459317"/>
              <a:gd name="connsiteY0" fmla="*/ 340474 h 340474"/>
              <a:gd name="connsiteX1" fmla="*/ 2448861 w 2459317"/>
              <a:gd name="connsiteY1" fmla="*/ 220059 h 340474"/>
              <a:gd name="connsiteX2" fmla="*/ 2294922 w 2459317"/>
              <a:gd name="connsiteY2" fmla="*/ 180036 h 340474"/>
              <a:gd name="connsiteX3" fmla="*/ 2137903 w 2459317"/>
              <a:gd name="connsiteY3" fmla="*/ 152328 h 340474"/>
              <a:gd name="connsiteX4" fmla="*/ 1834182 w 2459317"/>
              <a:gd name="connsiteY4" fmla="*/ 77064 h 340474"/>
              <a:gd name="connsiteX5" fmla="*/ 1449221 w 2459317"/>
              <a:gd name="connsiteY5" fmla="*/ 35422 h 340474"/>
              <a:gd name="connsiteX6" fmla="*/ 616129 w 2459317"/>
              <a:gd name="connsiteY6" fmla="*/ 14448 h 340474"/>
              <a:gd name="connsiteX7" fmla="*/ 0 w 2459317"/>
              <a:gd name="connsiteY7" fmla="*/ 299221 h 340474"/>
              <a:gd name="connsiteX0" fmla="*/ 2344054 w 2344054"/>
              <a:gd name="connsiteY0" fmla="*/ 340474 h 340474"/>
              <a:gd name="connsiteX1" fmla="*/ 2294922 w 2344054"/>
              <a:gd name="connsiteY1" fmla="*/ 180036 h 340474"/>
              <a:gd name="connsiteX2" fmla="*/ 2137903 w 2344054"/>
              <a:gd name="connsiteY2" fmla="*/ 152328 h 340474"/>
              <a:gd name="connsiteX3" fmla="*/ 1834182 w 2344054"/>
              <a:gd name="connsiteY3" fmla="*/ 77064 h 340474"/>
              <a:gd name="connsiteX4" fmla="*/ 1449221 w 2344054"/>
              <a:gd name="connsiteY4" fmla="*/ 35422 h 340474"/>
              <a:gd name="connsiteX5" fmla="*/ 616129 w 2344054"/>
              <a:gd name="connsiteY5" fmla="*/ 14448 h 340474"/>
              <a:gd name="connsiteX6" fmla="*/ 0 w 2344054"/>
              <a:gd name="connsiteY6" fmla="*/ 299221 h 340474"/>
              <a:gd name="connsiteX0" fmla="*/ 2344054 w 2344054"/>
              <a:gd name="connsiteY0" fmla="*/ 340474 h 340474"/>
              <a:gd name="connsiteX1" fmla="*/ 2253012 w 2344054"/>
              <a:gd name="connsiteY1" fmla="*/ 183846 h 340474"/>
              <a:gd name="connsiteX2" fmla="*/ 2137903 w 2344054"/>
              <a:gd name="connsiteY2" fmla="*/ 152328 h 340474"/>
              <a:gd name="connsiteX3" fmla="*/ 1834182 w 2344054"/>
              <a:gd name="connsiteY3" fmla="*/ 77064 h 340474"/>
              <a:gd name="connsiteX4" fmla="*/ 1449221 w 2344054"/>
              <a:gd name="connsiteY4" fmla="*/ 35422 h 340474"/>
              <a:gd name="connsiteX5" fmla="*/ 616129 w 2344054"/>
              <a:gd name="connsiteY5" fmla="*/ 14448 h 340474"/>
              <a:gd name="connsiteX6" fmla="*/ 0 w 2344054"/>
              <a:gd name="connsiteY6" fmla="*/ 299221 h 340474"/>
              <a:gd name="connsiteX0" fmla="*/ 2344054 w 2344054"/>
              <a:gd name="connsiteY0" fmla="*/ 329044 h 329044"/>
              <a:gd name="connsiteX1" fmla="*/ 2253012 w 2344054"/>
              <a:gd name="connsiteY1" fmla="*/ 183846 h 329044"/>
              <a:gd name="connsiteX2" fmla="*/ 2137903 w 2344054"/>
              <a:gd name="connsiteY2" fmla="*/ 152328 h 329044"/>
              <a:gd name="connsiteX3" fmla="*/ 1834182 w 2344054"/>
              <a:gd name="connsiteY3" fmla="*/ 77064 h 329044"/>
              <a:gd name="connsiteX4" fmla="*/ 1449221 w 2344054"/>
              <a:gd name="connsiteY4" fmla="*/ 35422 h 329044"/>
              <a:gd name="connsiteX5" fmla="*/ 616129 w 2344054"/>
              <a:gd name="connsiteY5" fmla="*/ 14448 h 329044"/>
              <a:gd name="connsiteX6" fmla="*/ 0 w 2344054"/>
              <a:gd name="connsiteY6" fmla="*/ 299221 h 329044"/>
              <a:gd name="connsiteX0" fmla="*/ 2916009 w 2916009"/>
              <a:gd name="connsiteY0" fmla="*/ 329044 h 598058"/>
              <a:gd name="connsiteX1" fmla="*/ 2824967 w 2916009"/>
              <a:gd name="connsiteY1" fmla="*/ 183846 h 598058"/>
              <a:gd name="connsiteX2" fmla="*/ 2709858 w 2916009"/>
              <a:gd name="connsiteY2" fmla="*/ 152328 h 598058"/>
              <a:gd name="connsiteX3" fmla="*/ 2406137 w 2916009"/>
              <a:gd name="connsiteY3" fmla="*/ 77064 h 598058"/>
              <a:gd name="connsiteX4" fmla="*/ 2021176 w 2916009"/>
              <a:gd name="connsiteY4" fmla="*/ 35422 h 598058"/>
              <a:gd name="connsiteX5" fmla="*/ 1188084 w 2916009"/>
              <a:gd name="connsiteY5" fmla="*/ 14448 h 598058"/>
              <a:gd name="connsiteX6" fmla="*/ 0 w 2916009"/>
              <a:gd name="connsiteY6" fmla="*/ 597949 h 598058"/>
              <a:gd name="connsiteX0" fmla="*/ 4763024 w 4763024"/>
              <a:gd name="connsiteY0" fmla="*/ 329044 h 627197"/>
              <a:gd name="connsiteX1" fmla="*/ 4671982 w 4763024"/>
              <a:gd name="connsiteY1" fmla="*/ 183846 h 627197"/>
              <a:gd name="connsiteX2" fmla="*/ 4556873 w 4763024"/>
              <a:gd name="connsiteY2" fmla="*/ 152328 h 627197"/>
              <a:gd name="connsiteX3" fmla="*/ 4253152 w 4763024"/>
              <a:gd name="connsiteY3" fmla="*/ 77064 h 627197"/>
              <a:gd name="connsiteX4" fmla="*/ 3868191 w 4763024"/>
              <a:gd name="connsiteY4" fmla="*/ 35422 h 627197"/>
              <a:gd name="connsiteX5" fmla="*/ 3035099 w 4763024"/>
              <a:gd name="connsiteY5" fmla="*/ 14448 h 627197"/>
              <a:gd name="connsiteX6" fmla="*/ 0 w 4763024"/>
              <a:gd name="connsiteY6" fmla="*/ 627093 h 627197"/>
              <a:gd name="connsiteX0" fmla="*/ 4904368 w 4904368"/>
              <a:gd name="connsiteY0" fmla="*/ 353875 h 675589"/>
              <a:gd name="connsiteX1" fmla="*/ 4813326 w 4904368"/>
              <a:gd name="connsiteY1" fmla="*/ 208677 h 675589"/>
              <a:gd name="connsiteX2" fmla="*/ 4698217 w 4904368"/>
              <a:gd name="connsiteY2" fmla="*/ 177159 h 675589"/>
              <a:gd name="connsiteX3" fmla="*/ 4394496 w 4904368"/>
              <a:gd name="connsiteY3" fmla="*/ 101895 h 675589"/>
              <a:gd name="connsiteX4" fmla="*/ 4009535 w 4904368"/>
              <a:gd name="connsiteY4" fmla="*/ 60253 h 675589"/>
              <a:gd name="connsiteX5" fmla="*/ 3176443 w 4904368"/>
              <a:gd name="connsiteY5" fmla="*/ 39279 h 675589"/>
              <a:gd name="connsiteX6" fmla="*/ 250672 w 4904368"/>
              <a:gd name="connsiteY6" fmla="*/ 622036 h 675589"/>
              <a:gd name="connsiteX7" fmla="*/ 141344 w 4904368"/>
              <a:gd name="connsiteY7" fmla="*/ 651924 h 675589"/>
              <a:gd name="connsiteX0" fmla="*/ 4904368 w 4904368"/>
              <a:gd name="connsiteY0" fmla="*/ 348511 h 698611"/>
              <a:gd name="connsiteX1" fmla="*/ 4813326 w 4904368"/>
              <a:gd name="connsiteY1" fmla="*/ 203313 h 698611"/>
              <a:gd name="connsiteX2" fmla="*/ 4698217 w 4904368"/>
              <a:gd name="connsiteY2" fmla="*/ 171795 h 698611"/>
              <a:gd name="connsiteX3" fmla="*/ 4394496 w 4904368"/>
              <a:gd name="connsiteY3" fmla="*/ 96531 h 698611"/>
              <a:gd name="connsiteX4" fmla="*/ 4009535 w 4904368"/>
              <a:gd name="connsiteY4" fmla="*/ 54889 h 698611"/>
              <a:gd name="connsiteX5" fmla="*/ 3176443 w 4904368"/>
              <a:gd name="connsiteY5" fmla="*/ 33915 h 698611"/>
              <a:gd name="connsiteX6" fmla="*/ 629547 w 4904368"/>
              <a:gd name="connsiteY6" fmla="*/ 667674 h 698611"/>
              <a:gd name="connsiteX7" fmla="*/ 250672 w 4904368"/>
              <a:gd name="connsiteY7" fmla="*/ 616672 h 698611"/>
              <a:gd name="connsiteX8" fmla="*/ 141344 w 4904368"/>
              <a:gd name="connsiteY8" fmla="*/ 646560 h 698611"/>
              <a:gd name="connsiteX0" fmla="*/ 4904368 w 4904368"/>
              <a:gd name="connsiteY0" fmla="*/ 349582 h 671296"/>
              <a:gd name="connsiteX1" fmla="*/ 4813326 w 4904368"/>
              <a:gd name="connsiteY1" fmla="*/ 204384 h 671296"/>
              <a:gd name="connsiteX2" fmla="*/ 4698217 w 4904368"/>
              <a:gd name="connsiteY2" fmla="*/ 172866 h 671296"/>
              <a:gd name="connsiteX3" fmla="*/ 4394496 w 4904368"/>
              <a:gd name="connsiteY3" fmla="*/ 97602 h 671296"/>
              <a:gd name="connsiteX4" fmla="*/ 4009535 w 4904368"/>
              <a:gd name="connsiteY4" fmla="*/ 55960 h 671296"/>
              <a:gd name="connsiteX5" fmla="*/ 3176443 w 4904368"/>
              <a:gd name="connsiteY5" fmla="*/ 34986 h 671296"/>
              <a:gd name="connsiteX6" fmla="*/ 975634 w 4904368"/>
              <a:gd name="connsiteY6" fmla="*/ 402804 h 671296"/>
              <a:gd name="connsiteX7" fmla="*/ 629547 w 4904368"/>
              <a:gd name="connsiteY7" fmla="*/ 668745 h 671296"/>
              <a:gd name="connsiteX8" fmla="*/ 250672 w 4904368"/>
              <a:gd name="connsiteY8" fmla="*/ 617743 h 671296"/>
              <a:gd name="connsiteX9" fmla="*/ 141344 w 4904368"/>
              <a:gd name="connsiteY9" fmla="*/ 647631 h 671296"/>
              <a:gd name="connsiteX0" fmla="*/ 4904368 w 4904368"/>
              <a:gd name="connsiteY0" fmla="*/ 327233 h 648947"/>
              <a:gd name="connsiteX1" fmla="*/ 4813326 w 4904368"/>
              <a:gd name="connsiteY1" fmla="*/ 182035 h 648947"/>
              <a:gd name="connsiteX2" fmla="*/ 4698217 w 4904368"/>
              <a:gd name="connsiteY2" fmla="*/ 150517 h 648947"/>
              <a:gd name="connsiteX3" fmla="*/ 4394496 w 4904368"/>
              <a:gd name="connsiteY3" fmla="*/ 75253 h 648947"/>
              <a:gd name="connsiteX4" fmla="*/ 4009535 w 4904368"/>
              <a:gd name="connsiteY4" fmla="*/ 33611 h 648947"/>
              <a:gd name="connsiteX5" fmla="*/ 3176443 w 4904368"/>
              <a:gd name="connsiteY5" fmla="*/ 12637 h 648947"/>
              <a:gd name="connsiteX6" fmla="*/ 1926464 w 4904368"/>
              <a:gd name="connsiteY6" fmla="*/ 500675 h 648947"/>
              <a:gd name="connsiteX7" fmla="*/ 975634 w 4904368"/>
              <a:gd name="connsiteY7" fmla="*/ 380455 h 648947"/>
              <a:gd name="connsiteX8" fmla="*/ 629547 w 4904368"/>
              <a:gd name="connsiteY8" fmla="*/ 646396 h 648947"/>
              <a:gd name="connsiteX9" fmla="*/ 250672 w 4904368"/>
              <a:gd name="connsiteY9" fmla="*/ 595394 h 648947"/>
              <a:gd name="connsiteX10" fmla="*/ 141344 w 4904368"/>
              <a:gd name="connsiteY10" fmla="*/ 625282 h 648947"/>
              <a:gd name="connsiteX0" fmla="*/ 4904368 w 4904368"/>
              <a:gd name="connsiteY0" fmla="*/ 339682 h 661396"/>
              <a:gd name="connsiteX1" fmla="*/ 4813326 w 4904368"/>
              <a:gd name="connsiteY1" fmla="*/ 194484 h 661396"/>
              <a:gd name="connsiteX2" fmla="*/ 4698217 w 4904368"/>
              <a:gd name="connsiteY2" fmla="*/ 162966 h 661396"/>
              <a:gd name="connsiteX3" fmla="*/ 4394496 w 4904368"/>
              <a:gd name="connsiteY3" fmla="*/ 87702 h 661396"/>
              <a:gd name="connsiteX4" fmla="*/ 4009535 w 4904368"/>
              <a:gd name="connsiteY4" fmla="*/ 46060 h 661396"/>
              <a:gd name="connsiteX5" fmla="*/ 3176443 w 4904368"/>
              <a:gd name="connsiteY5" fmla="*/ 25086 h 661396"/>
              <a:gd name="connsiteX6" fmla="*/ 2257980 w 4904368"/>
              <a:gd name="connsiteY6" fmla="*/ 505838 h 661396"/>
              <a:gd name="connsiteX7" fmla="*/ 1926464 w 4904368"/>
              <a:gd name="connsiteY7" fmla="*/ 513124 h 661396"/>
              <a:gd name="connsiteX8" fmla="*/ 975634 w 4904368"/>
              <a:gd name="connsiteY8" fmla="*/ 392904 h 661396"/>
              <a:gd name="connsiteX9" fmla="*/ 629547 w 4904368"/>
              <a:gd name="connsiteY9" fmla="*/ 658845 h 661396"/>
              <a:gd name="connsiteX10" fmla="*/ 250672 w 4904368"/>
              <a:gd name="connsiteY10" fmla="*/ 607843 h 661396"/>
              <a:gd name="connsiteX11" fmla="*/ 141344 w 4904368"/>
              <a:gd name="connsiteY11" fmla="*/ 637731 h 661396"/>
              <a:gd name="connsiteX0" fmla="*/ 4904368 w 4904368"/>
              <a:gd name="connsiteY0" fmla="*/ 339682 h 661396"/>
              <a:gd name="connsiteX1" fmla="*/ 4813326 w 4904368"/>
              <a:gd name="connsiteY1" fmla="*/ 194484 h 661396"/>
              <a:gd name="connsiteX2" fmla="*/ 4698217 w 4904368"/>
              <a:gd name="connsiteY2" fmla="*/ 162966 h 661396"/>
              <a:gd name="connsiteX3" fmla="*/ 4394496 w 4904368"/>
              <a:gd name="connsiteY3" fmla="*/ 87702 h 661396"/>
              <a:gd name="connsiteX4" fmla="*/ 4009535 w 4904368"/>
              <a:gd name="connsiteY4" fmla="*/ 46060 h 661396"/>
              <a:gd name="connsiteX5" fmla="*/ 3176443 w 4904368"/>
              <a:gd name="connsiteY5" fmla="*/ 25086 h 661396"/>
              <a:gd name="connsiteX6" fmla="*/ 2257980 w 4904368"/>
              <a:gd name="connsiteY6" fmla="*/ 505838 h 661396"/>
              <a:gd name="connsiteX7" fmla="*/ 1904605 w 4904368"/>
              <a:gd name="connsiteY7" fmla="*/ 575056 h 661396"/>
              <a:gd name="connsiteX8" fmla="*/ 975634 w 4904368"/>
              <a:gd name="connsiteY8" fmla="*/ 392904 h 661396"/>
              <a:gd name="connsiteX9" fmla="*/ 629547 w 4904368"/>
              <a:gd name="connsiteY9" fmla="*/ 658845 h 661396"/>
              <a:gd name="connsiteX10" fmla="*/ 250672 w 4904368"/>
              <a:gd name="connsiteY10" fmla="*/ 607843 h 661396"/>
              <a:gd name="connsiteX11" fmla="*/ 141344 w 4904368"/>
              <a:gd name="connsiteY11" fmla="*/ 637731 h 661396"/>
              <a:gd name="connsiteX0" fmla="*/ 4911813 w 4911813"/>
              <a:gd name="connsiteY0" fmla="*/ 339682 h 659197"/>
              <a:gd name="connsiteX1" fmla="*/ 4820771 w 4911813"/>
              <a:gd name="connsiteY1" fmla="*/ 194484 h 659197"/>
              <a:gd name="connsiteX2" fmla="*/ 4705662 w 4911813"/>
              <a:gd name="connsiteY2" fmla="*/ 162966 h 659197"/>
              <a:gd name="connsiteX3" fmla="*/ 4401941 w 4911813"/>
              <a:gd name="connsiteY3" fmla="*/ 87702 h 659197"/>
              <a:gd name="connsiteX4" fmla="*/ 4016980 w 4911813"/>
              <a:gd name="connsiteY4" fmla="*/ 46060 h 659197"/>
              <a:gd name="connsiteX5" fmla="*/ 3183888 w 4911813"/>
              <a:gd name="connsiteY5" fmla="*/ 25086 h 659197"/>
              <a:gd name="connsiteX6" fmla="*/ 2265425 w 4911813"/>
              <a:gd name="connsiteY6" fmla="*/ 505838 h 659197"/>
              <a:gd name="connsiteX7" fmla="*/ 1912050 w 4911813"/>
              <a:gd name="connsiteY7" fmla="*/ 575056 h 659197"/>
              <a:gd name="connsiteX8" fmla="*/ 983079 w 4911813"/>
              <a:gd name="connsiteY8" fmla="*/ 392904 h 659197"/>
              <a:gd name="connsiteX9" fmla="*/ 636992 w 4911813"/>
              <a:gd name="connsiteY9" fmla="*/ 658845 h 659197"/>
              <a:gd name="connsiteX10" fmla="*/ 247188 w 4911813"/>
              <a:gd name="connsiteY10" fmla="*/ 534982 h 659197"/>
              <a:gd name="connsiteX11" fmla="*/ 148789 w 4911813"/>
              <a:gd name="connsiteY11" fmla="*/ 637731 h 659197"/>
              <a:gd name="connsiteX0" fmla="*/ 4763024 w 4763024"/>
              <a:gd name="connsiteY0" fmla="*/ 339682 h 659197"/>
              <a:gd name="connsiteX1" fmla="*/ 4671982 w 4763024"/>
              <a:gd name="connsiteY1" fmla="*/ 194484 h 659197"/>
              <a:gd name="connsiteX2" fmla="*/ 4556873 w 4763024"/>
              <a:gd name="connsiteY2" fmla="*/ 162966 h 659197"/>
              <a:gd name="connsiteX3" fmla="*/ 4253152 w 4763024"/>
              <a:gd name="connsiteY3" fmla="*/ 87702 h 659197"/>
              <a:gd name="connsiteX4" fmla="*/ 3868191 w 4763024"/>
              <a:gd name="connsiteY4" fmla="*/ 46060 h 659197"/>
              <a:gd name="connsiteX5" fmla="*/ 3035099 w 4763024"/>
              <a:gd name="connsiteY5" fmla="*/ 25086 h 659197"/>
              <a:gd name="connsiteX6" fmla="*/ 2116636 w 4763024"/>
              <a:gd name="connsiteY6" fmla="*/ 505838 h 659197"/>
              <a:gd name="connsiteX7" fmla="*/ 1763261 w 4763024"/>
              <a:gd name="connsiteY7" fmla="*/ 575056 h 659197"/>
              <a:gd name="connsiteX8" fmla="*/ 834290 w 4763024"/>
              <a:gd name="connsiteY8" fmla="*/ 392904 h 659197"/>
              <a:gd name="connsiteX9" fmla="*/ 488203 w 4763024"/>
              <a:gd name="connsiteY9" fmla="*/ 658845 h 659197"/>
              <a:gd name="connsiteX10" fmla="*/ 98399 w 4763024"/>
              <a:gd name="connsiteY10" fmla="*/ 534982 h 659197"/>
              <a:gd name="connsiteX11" fmla="*/ 0 w 4763024"/>
              <a:gd name="connsiteY11" fmla="*/ 637731 h 659197"/>
              <a:gd name="connsiteX0" fmla="*/ 4773953 w 4773953"/>
              <a:gd name="connsiteY0" fmla="*/ 339682 h 659197"/>
              <a:gd name="connsiteX1" fmla="*/ 4682911 w 4773953"/>
              <a:gd name="connsiteY1" fmla="*/ 194484 h 659197"/>
              <a:gd name="connsiteX2" fmla="*/ 4567802 w 4773953"/>
              <a:gd name="connsiteY2" fmla="*/ 162966 h 659197"/>
              <a:gd name="connsiteX3" fmla="*/ 4264081 w 4773953"/>
              <a:gd name="connsiteY3" fmla="*/ 87702 h 659197"/>
              <a:gd name="connsiteX4" fmla="*/ 3879120 w 4773953"/>
              <a:gd name="connsiteY4" fmla="*/ 46060 h 659197"/>
              <a:gd name="connsiteX5" fmla="*/ 3046028 w 4773953"/>
              <a:gd name="connsiteY5" fmla="*/ 25086 h 659197"/>
              <a:gd name="connsiteX6" fmla="*/ 2127565 w 4773953"/>
              <a:gd name="connsiteY6" fmla="*/ 505838 h 659197"/>
              <a:gd name="connsiteX7" fmla="*/ 1774190 w 4773953"/>
              <a:gd name="connsiteY7" fmla="*/ 575056 h 659197"/>
              <a:gd name="connsiteX8" fmla="*/ 845219 w 4773953"/>
              <a:gd name="connsiteY8" fmla="*/ 392904 h 659197"/>
              <a:gd name="connsiteX9" fmla="*/ 499132 w 4773953"/>
              <a:gd name="connsiteY9" fmla="*/ 658845 h 659197"/>
              <a:gd name="connsiteX10" fmla="*/ 109328 w 4773953"/>
              <a:gd name="connsiteY10" fmla="*/ 534982 h 659197"/>
              <a:gd name="connsiteX11" fmla="*/ 0 w 4773953"/>
              <a:gd name="connsiteY11" fmla="*/ 652303 h 659197"/>
              <a:gd name="connsiteX0" fmla="*/ 4773953 w 4773953"/>
              <a:gd name="connsiteY0" fmla="*/ 339682 h 659293"/>
              <a:gd name="connsiteX1" fmla="*/ 4682911 w 4773953"/>
              <a:gd name="connsiteY1" fmla="*/ 194484 h 659293"/>
              <a:gd name="connsiteX2" fmla="*/ 4567802 w 4773953"/>
              <a:gd name="connsiteY2" fmla="*/ 162966 h 659293"/>
              <a:gd name="connsiteX3" fmla="*/ 4264081 w 4773953"/>
              <a:gd name="connsiteY3" fmla="*/ 87702 h 659293"/>
              <a:gd name="connsiteX4" fmla="*/ 3879120 w 4773953"/>
              <a:gd name="connsiteY4" fmla="*/ 46060 h 659293"/>
              <a:gd name="connsiteX5" fmla="*/ 3046028 w 4773953"/>
              <a:gd name="connsiteY5" fmla="*/ 25086 h 659293"/>
              <a:gd name="connsiteX6" fmla="*/ 2127565 w 4773953"/>
              <a:gd name="connsiteY6" fmla="*/ 505838 h 659293"/>
              <a:gd name="connsiteX7" fmla="*/ 1774190 w 4773953"/>
              <a:gd name="connsiteY7" fmla="*/ 575056 h 659293"/>
              <a:gd name="connsiteX8" fmla="*/ 845219 w 4773953"/>
              <a:gd name="connsiteY8" fmla="*/ 392904 h 659293"/>
              <a:gd name="connsiteX9" fmla="*/ 499132 w 4773953"/>
              <a:gd name="connsiteY9" fmla="*/ 658845 h 659293"/>
              <a:gd name="connsiteX10" fmla="*/ 69254 w 4773953"/>
              <a:gd name="connsiteY10" fmla="*/ 567770 h 659293"/>
              <a:gd name="connsiteX11" fmla="*/ 0 w 4773953"/>
              <a:gd name="connsiteY11" fmla="*/ 652303 h 659293"/>
              <a:gd name="connsiteX0" fmla="*/ 4773953 w 4773953"/>
              <a:gd name="connsiteY0" fmla="*/ 339682 h 666553"/>
              <a:gd name="connsiteX1" fmla="*/ 4682911 w 4773953"/>
              <a:gd name="connsiteY1" fmla="*/ 194484 h 666553"/>
              <a:gd name="connsiteX2" fmla="*/ 4567802 w 4773953"/>
              <a:gd name="connsiteY2" fmla="*/ 162966 h 666553"/>
              <a:gd name="connsiteX3" fmla="*/ 4264081 w 4773953"/>
              <a:gd name="connsiteY3" fmla="*/ 87702 h 666553"/>
              <a:gd name="connsiteX4" fmla="*/ 3879120 w 4773953"/>
              <a:gd name="connsiteY4" fmla="*/ 46060 h 666553"/>
              <a:gd name="connsiteX5" fmla="*/ 3046028 w 4773953"/>
              <a:gd name="connsiteY5" fmla="*/ 25086 h 666553"/>
              <a:gd name="connsiteX6" fmla="*/ 2127565 w 4773953"/>
              <a:gd name="connsiteY6" fmla="*/ 505838 h 666553"/>
              <a:gd name="connsiteX7" fmla="*/ 1774190 w 4773953"/>
              <a:gd name="connsiteY7" fmla="*/ 575056 h 666553"/>
              <a:gd name="connsiteX8" fmla="*/ 845219 w 4773953"/>
              <a:gd name="connsiteY8" fmla="*/ 392904 h 666553"/>
              <a:gd name="connsiteX9" fmla="*/ 473630 w 4773953"/>
              <a:gd name="connsiteY9" fmla="*/ 666131 h 666553"/>
              <a:gd name="connsiteX10" fmla="*/ 69254 w 4773953"/>
              <a:gd name="connsiteY10" fmla="*/ 567770 h 666553"/>
              <a:gd name="connsiteX11" fmla="*/ 0 w 4773953"/>
              <a:gd name="connsiteY11" fmla="*/ 652303 h 666553"/>
              <a:gd name="connsiteX0" fmla="*/ 4773953 w 4773953"/>
              <a:gd name="connsiteY0" fmla="*/ 339682 h 676676"/>
              <a:gd name="connsiteX1" fmla="*/ 4682911 w 4773953"/>
              <a:gd name="connsiteY1" fmla="*/ 194484 h 676676"/>
              <a:gd name="connsiteX2" fmla="*/ 4567802 w 4773953"/>
              <a:gd name="connsiteY2" fmla="*/ 162966 h 676676"/>
              <a:gd name="connsiteX3" fmla="*/ 4264081 w 4773953"/>
              <a:gd name="connsiteY3" fmla="*/ 87702 h 676676"/>
              <a:gd name="connsiteX4" fmla="*/ 3879120 w 4773953"/>
              <a:gd name="connsiteY4" fmla="*/ 46060 h 676676"/>
              <a:gd name="connsiteX5" fmla="*/ 3046028 w 4773953"/>
              <a:gd name="connsiteY5" fmla="*/ 25086 h 676676"/>
              <a:gd name="connsiteX6" fmla="*/ 2127565 w 4773953"/>
              <a:gd name="connsiteY6" fmla="*/ 505838 h 676676"/>
              <a:gd name="connsiteX7" fmla="*/ 1774190 w 4773953"/>
              <a:gd name="connsiteY7" fmla="*/ 575056 h 676676"/>
              <a:gd name="connsiteX8" fmla="*/ 845219 w 4773953"/>
              <a:gd name="connsiteY8" fmla="*/ 392904 h 676676"/>
              <a:gd name="connsiteX9" fmla="*/ 473630 w 4773953"/>
              <a:gd name="connsiteY9" fmla="*/ 666131 h 676676"/>
              <a:gd name="connsiteX10" fmla="*/ 207690 w 4773953"/>
              <a:gd name="connsiteY10" fmla="*/ 626059 h 676676"/>
              <a:gd name="connsiteX11" fmla="*/ 69254 w 4773953"/>
              <a:gd name="connsiteY11" fmla="*/ 567770 h 676676"/>
              <a:gd name="connsiteX12" fmla="*/ 0 w 4773953"/>
              <a:gd name="connsiteY12" fmla="*/ 652303 h 676676"/>
              <a:gd name="connsiteX0" fmla="*/ 4773953 w 4773953"/>
              <a:gd name="connsiteY0" fmla="*/ 339682 h 667871"/>
              <a:gd name="connsiteX1" fmla="*/ 4682911 w 4773953"/>
              <a:gd name="connsiteY1" fmla="*/ 194484 h 667871"/>
              <a:gd name="connsiteX2" fmla="*/ 4567802 w 4773953"/>
              <a:gd name="connsiteY2" fmla="*/ 162966 h 667871"/>
              <a:gd name="connsiteX3" fmla="*/ 4264081 w 4773953"/>
              <a:gd name="connsiteY3" fmla="*/ 87702 h 667871"/>
              <a:gd name="connsiteX4" fmla="*/ 3879120 w 4773953"/>
              <a:gd name="connsiteY4" fmla="*/ 46060 h 667871"/>
              <a:gd name="connsiteX5" fmla="*/ 3046028 w 4773953"/>
              <a:gd name="connsiteY5" fmla="*/ 25086 h 667871"/>
              <a:gd name="connsiteX6" fmla="*/ 2127565 w 4773953"/>
              <a:gd name="connsiteY6" fmla="*/ 505838 h 667871"/>
              <a:gd name="connsiteX7" fmla="*/ 1774190 w 4773953"/>
              <a:gd name="connsiteY7" fmla="*/ 575056 h 667871"/>
              <a:gd name="connsiteX8" fmla="*/ 845219 w 4773953"/>
              <a:gd name="connsiteY8" fmla="*/ 392904 h 667871"/>
              <a:gd name="connsiteX9" fmla="*/ 630282 w 4773953"/>
              <a:gd name="connsiteY9" fmla="*/ 582342 h 667871"/>
              <a:gd name="connsiteX10" fmla="*/ 473630 w 4773953"/>
              <a:gd name="connsiteY10" fmla="*/ 666131 h 667871"/>
              <a:gd name="connsiteX11" fmla="*/ 207690 w 4773953"/>
              <a:gd name="connsiteY11" fmla="*/ 626059 h 667871"/>
              <a:gd name="connsiteX12" fmla="*/ 69254 w 4773953"/>
              <a:gd name="connsiteY12" fmla="*/ 567770 h 667871"/>
              <a:gd name="connsiteX13" fmla="*/ 0 w 4773953"/>
              <a:gd name="connsiteY13" fmla="*/ 652303 h 667871"/>
              <a:gd name="connsiteX0" fmla="*/ 4773953 w 4773953"/>
              <a:gd name="connsiteY0" fmla="*/ 339682 h 667871"/>
              <a:gd name="connsiteX1" fmla="*/ 4682911 w 4773953"/>
              <a:gd name="connsiteY1" fmla="*/ 194484 h 667871"/>
              <a:gd name="connsiteX2" fmla="*/ 4567802 w 4773953"/>
              <a:gd name="connsiteY2" fmla="*/ 162966 h 667871"/>
              <a:gd name="connsiteX3" fmla="*/ 4264081 w 4773953"/>
              <a:gd name="connsiteY3" fmla="*/ 87702 h 667871"/>
              <a:gd name="connsiteX4" fmla="*/ 3879120 w 4773953"/>
              <a:gd name="connsiteY4" fmla="*/ 46060 h 667871"/>
              <a:gd name="connsiteX5" fmla="*/ 3046028 w 4773953"/>
              <a:gd name="connsiteY5" fmla="*/ 25086 h 667871"/>
              <a:gd name="connsiteX6" fmla="*/ 2127565 w 4773953"/>
              <a:gd name="connsiteY6" fmla="*/ 505838 h 667871"/>
              <a:gd name="connsiteX7" fmla="*/ 1774190 w 4773953"/>
              <a:gd name="connsiteY7" fmla="*/ 575056 h 667871"/>
              <a:gd name="connsiteX8" fmla="*/ 1005512 w 4773953"/>
              <a:gd name="connsiteY8" fmla="*/ 403833 h 667871"/>
              <a:gd name="connsiteX9" fmla="*/ 630282 w 4773953"/>
              <a:gd name="connsiteY9" fmla="*/ 582342 h 667871"/>
              <a:gd name="connsiteX10" fmla="*/ 473630 w 4773953"/>
              <a:gd name="connsiteY10" fmla="*/ 666131 h 667871"/>
              <a:gd name="connsiteX11" fmla="*/ 207690 w 4773953"/>
              <a:gd name="connsiteY11" fmla="*/ 626059 h 667871"/>
              <a:gd name="connsiteX12" fmla="*/ 69254 w 4773953"/>
              <a:gd name="connsiteY12" fmla="*/ 567770 h 667871"/>
              <a:gd name="connsiteX13" fmla="*/ 0 w 4773953"/>
              <a:gd name="connsiteY13" fmla="*/ 652303 h 667871"/>
              <a:gd name="connsiteX0" fmla="*/ 4773953 w 4773953"/>
              <a:gd name="connsiteY0" fmla="*/ 339682 h 667871"/>
              <a:gd name="connsiteX1" fmla="*/ 4682911 w 4773953"/>
              <a:gd name="connsiteY1" fmla="*/ 194484 h 667871"/>
              <a:gd name="connsiteX2" fmla="*/ 4567802 w 4773953"/>
              <a:gd name="connsiteY2" fmla="*/ 162966 h 667871"/>
              <a:gd name="connsiteX3" fmla="*/ 4264081 w 4773953"/>
              <a:gd name="connsiteY3" fmla="*/ 87702 h 667871"/>
              <a:gd name="connsiteX4" fmla="*/ 3879120 w 4773953"/>
              <a:gd name="connsiteY4" fmla="*/ 46060 h 667871"/>
              <a:gd name="connsiteX5" fmla="*/ 3046028 w 4773953"/>
              <a:gd name="connsiteY5" fmla="*/ 25086 h 667871"/>
              <a:gd name="connsiteX6" fmla="*/ 2127565 w 4773953"/>
              <a:gd name="connsiteY6" fmla="*/ 505838 h 667871"/>
              <a:gd name="connsiteX7" fmla="*/ 1774190 w 4773953"/>
              <a:gd name="connsiteY7" fmla="*/ 575056 h 667871"/>
              <a:gd name="connsiteX8" fmla="*/ 1005512 w 4773953"/>
              <a:gd name="connsiteY8" fmla="*/ 403833 h 667871"/>
              <a:gd name="connsiteX9" fmla="*/ 834291 w 4773953"/>
              <a:gd name="connsiteY9" fmla="*/ 414763 h 667871"/>
              <a:gd name="connsiteX10" fmla="*/ 630282 w 4773953"/>
              <a:gd name="connsiteY10" fmla="*/ 582342 h 667871"/>
              <a:gd name="connsiteX11" fmla="*/ 473630 w 4773953"/>
              <a:gd name="connsiteY11" fmla="*/ 666131 h 667871"/>
              <a:gd name="connsiteX12" fmla="*/ 207690 w 4773953"/>
              <a:gd name="connsiteY12" fmla="*/ 626059 h 667871"/>
              <a:gd name="connsiteX13" fmla="*/ 69254 w 4773953"/>
              <a:gd name="connsiteY13" fmla="*/ 567770 h 667871"/>
              <a:gd name="connsiteX14" fmla="*/ 0 w 4773953"/>
              <a:gd name="connsiteY14" fmla="*/ 652303 h 667871"/>
              <a:gd name="connsiteX0" fmla="*/ 4773953 w 4773953"/>
              <a:gd name="connsiteY0" fmla="*/ 339682 h 667871"/>
              <a:gd name="connsiteX1" fmla="*/ 4682911 w 4773953"/>
              <a:gd name="connsiteY1" fmla="*/ 194484 h 667871"/>
              <a:gd name="connsiteX2" fmla="*/ 4567802 w 4773953"/>
              <a:gd name="connsiteY2" fmla="*/ 162966 h 667871"/>
              <a:gd name="connsiteX3" fmla="*/ 4264081 w 4773953"/>
              <a:gd name="connsiteY3" fmla="*/ 87702 h 667871"/>
              <a:gd name="connsiteX4" fmla="*/ 3879120 w 4773953"/>
              <a:gd name="connsiteY4" fmla="*/ 46060 h 667871"/>
              <a:gd name="connsiteX5" fmla="*/ 3046028 w 4773953"/>
              <a:gd name="connsiteY5" fmla="*/ 25086 h 667871"/>
              <a:gd name="connsiteX6" fmla="*/ 2127565 w 4773953"/>
              <a:gd name="connsiteY6" fmla="*/ 505838 h 667871"/>
              <a:gd name="connsiteX7" fmla="*/ 1774190 w 4773953"/>
              <a:gd name="connsiteY7" fmla="*/ 575056 h 667871"/>
              <a:gd name="connsiteX8" fmla="*/ 1413533 w 4773953"/>
              <a:gd name="connsiteY8" fmla="*/ 469409 h 667871"/>
              <a:gd name="connsiteX9" fmla="*/ 1005512 w 4773953"/>
              <a:gd name="connsiteY9" fmla="*/ 403833 h 667871"/>
              <a:gd name="connsiteX10" fmla="*/ 834291 w 4773953"/>
              <a:gd name="connsiteY10" fmla="*/ 414763 h 667871"/>
              <a:gd name="connsiteX11" fmla="*/ 630282 w 4773953"/>
              <a:gd name="connsiteY11" fmla="*/ 582342 h 667871"/>
              <a:gd name="connsiteX12" fmla="*/ 473630 w 4773953"/>
              <a:gd name="connsiteY12" fmla="*/ 666131 h 667871"/>
              <a:gd name="connsiteX13" fmla="*/ 207690 w 4773953"/>
              <a:gd name="connsiteY13" fmla="*/ 626059 h 667871"/>
              <a:gd name="connsiteX14" fmla="*/ 69254 w 4773953"/>
              <a:gd name="connsiteY14" fmla="*/ 567770 h 667871"/>
              <a:gd name="connsiteX15" fmla="*/ 0 w 4773953"/>
              <a:gd name="connsiteY15" fmla="*/ 652303 h 667871"/>
              <a:gd name="connsiteX0" fmla="*/ 4773953 w 4773953"/>
              <a:gd name="connsiteY0" fmla="*/ 339682 h 667871"/>
              <a:gd name="connsiteX1" fmla="*/ 4682911 w 4773953"/>
              <a:gd name="connsiteY1" fmla="*/ 194484 h 667871"/>
              <a:gd name="connsiteX2" fmla="*/ 4567802 w 4773953"/>
              <a:gd name="connsiteY2" fmla="*/ 162966 h 667871"/>
              <a:gd name="connsiteX3" fmla="*/ 4264081 w 4773953"/>
              <a:gd name="connsiteY3" fmla="*/ 87702 h 667871"/>
              <a:gd name="connsiteX4" fmla="*/ 3879120 w 4773953"/>
              <a:gd name="connsiteY4" fmla="*/ 46060 h 667871"/>
              <a:gd name="connsiteX5" fmla="*/ 3046028 w 4773953"/>
              <a:gd name="connsiteY5" fmla="*/ 25086 h 667871"/>
              <a:gd name="connsiteX6" fmla="*/ 2127565 w 4773953"/>
              <a:gd name="connsiteY6" fmla="*/ 505838 h 667871"/>
              <a:gd name="connsiteX7" fmla="*/ 1777833 w 4773953"/>
              <a:gd name="connsiteY7" fmla="*/ 585985 h 667871"/>
              <a:gd name="connsiteX8" fmla="*/ 1413533 w 4773953"/>
              <a:gd name="connsiteY8" fmla="*/ 469409 h 667871"/>
              <a:gd name="connsiteX9" fmla="*/ 1005512 w 4773953"/>
              <a:gd name="connsiteY9" fmla="*/ 403833 h 667871"/>
              <a:gd name="connsiteX10" fmla="*/ 834291 w 4773953"/>
              <a:gd name="connsiteY10" fmla="*/ 414763 h 667871"/>
              <a:gd name="connsiteX11" fmla="*/ 630282 w 4773953"/>
              <a:gd name="connsiteY11" fmla="*/ 582342 h 667871"/>
              <a:gd name="connsiteX12" fmla="*/ 473630 w 4773953"/>
              <a:gd name="connsiteY12" fmla="*/ 666131 h 667871"/>
              <a:gd name="connsiteX13" fmla="*/ 207690 w 4773953"/>
              <a:gd name="connsiteY13" fmla="*/ 626059 h 667871"/>
              <a:gd name="connsiteX14" fmla="*/ 69254 w 4773953"/>
              <a:gd name="connsiteY14" fmla="*/ 567770 h 667871"/>
              <a:gd name="connsiteX15" fmla="*/ 0 w 4773953"/>
              <a:gd name="connsiteY15" fmla="*/ 652303 h 667871"/>
              <a:gd name="connsiteX0" fmla="*/ 4756569 w 4756569"/>
              <a:gd name="connsiteY0" fmla="*/ 339682 h 680118"/>
              <a:gd name="connsiteX1" fmla="*/ 4665527 w 4756569"/>
              <a:gd name="connsiteY1" fmla="*/ 194484 h 680118"/>
              <a:gd name="connsiteX2" fmla="*/ 4550418 w 4756569"/>
              <a:gd name="connsiteY2" fmla="*/ 162966 h 680118"/>
              <a:gd name="connsiteX3" fmla="*/ 4246697 w 4756569"/>
              <a:gd name="connsiteY3" fmla="*/ 87702 h 680118"/>
              <a:gd name="connsiteX4" fmla="*/ 3861736 w 4756569"/>
              <a:gd name="connsiteY4" fmla="*/ 46060 h 680118"/>
              <a:gd name="connsiteX5" fmla="*/ 3028644 w 4756569"/>
              <a:gd name="connsiteY5" fmla="*/ 25086 h 680118"/>
              <a:gd name="connsiteX6" fmla="*/ 2110181 w 4756569"/>
              <a:gd name="connsiteY6" fmla="*/ 505838 h 680118"/>
              <a:gd name="connsiteX7" fmla="*/ 1760449 w 4756569"/>
              <a:gd name="connsiteY7" fmla="*/ 585985 h 680118"/>
              <a:gd name="connsiteX8" fmla="*/ 1396149 w 4756569"/>
              <a:gd name="connsiteY8" fmla="*/ 469409 h 680118"/>
              <a:gd name="connsiteX9" fmla="*/ 988128 w 4756569"/>
              <a:gd name="connsiteY9" fmla="*/ 403833 h 680118"/>
              <a:gd name="connsiteX10" fmla="*/ 816907 w 4756569"/>
              <a:gd name="connsiteY10" fmla="*/ 414763 h 680118"/>
              <a:gd name="connsiteX11" fmla="*/ 612898 w 4756569"/>
              <a:gd name="connsiteY11" fmla="*/ 582342 h 680118"/>
              <a:gd name="connsiteX12" fmla="*/ 456246 w 4756569"/>
              <a:gd name="connsiteY12" fmla="*/ 666131 h 680118"/>
              <a:gd name="connsiteX13" fmla="*/ 190306 w 4756569"/>
              <a:gd name="connsiteY13" fmla="*/ 626059 h 680118"/>
              <a:gd name="connsiteX14" fmla="*/ 51870 w 4756569"/>
              <a:gd name="connsiteY14" fmla="*/ 567770 h 680118"/>
              <a:gd name="connsiteX15" fmla="*/ 0 w 4756569"/>
              <a:gd name="connsiteY15" fmla="*/ 680118 h 680118"/>
              <a:gd name="connsiteX0" fmla="*/ 4756569 w 4756569"/>
              <a:gd name="connsiteY0" fmla="*/ 339682 h 680118"/>
              <a:gd name="connsiteX1" fmla="*/ 4665527 w 4756569"/>
              <a:gd name="connsiteY1" fmla="*/ 194484 h 680118"/>
              <a:gd name="connsiteX2" fmla="*/ 4550418 w 4756569"/>
              <a:gd name="connsiteY2" fmla="*/ 162966 h 680118"/>
              <a:gd name="connsiteX3" fmla="*/ 4246697 w 4756569"/>
              <a:gd name="connsiteY3" fmla="*/ 87702 h 680118"/>
              <a:gd name="connsiteX4" fmla="*/ 3861736 w 4756569"/>
              <a:gd name="connsiteY4" fmla="*/ 46060 h 680118"/>
              <a:gd name="connsiteX5" fmla="*/ 3028644 w 4756569"/>
              <a:gd name="connsiteY5" fmla="*/ 25086 h 680118"/>
              <a:gd name="connsiteX6" fmla="*/ 2110181 w 4756569"/>
              <a:gd name="connsiteY6" fmla="*/ 505838 h 680118"/>
              <a:gd name="connsiteX7" fmla="*/ 1760449 w 4756569"/>
              <a:gd name="connsiteY7" fmla="*/ 585985 h 680118"/>
              <a:gd name="connsiteX8" fmla="*/ 1396149 w 4756569"/>
              <a:gd name="connsiteY8" fmla="*/ 469409 h 680118"/>
              <a:gd name="connsiteX9" fmla="*/ 988128 w 4756569"/>
              <a:gd name="connsiteY9" fmla="*/ 403833 h 680118"/>
              <a:gd name="connsiteX10" fmla="*/ 816907 w 4756569"/>
              <a:gd name="connsiteY10" fmla="*/ 414763 h 680118"/>
              <a:gd name="connsiteX11" fmla="*/ 612898 w 4756569"/>
              <a:gd name="connsiteY11" fmla="*/ 582342 h 680118"/>
              <a:gd name="connsiteX12" fmla="*/ 456246 w 4756569"/>
              <a:gd name="connsiteY12" fmla="*/ 666131 h 680118"/>
              <a:gd name="connsiteX13" fmla="*/ 190306 w 4756569"/>
              <a:gd name="connsiteY13" fmla="*/ 626059 h 680118"/>
              <a:gd name="connsiteX14" fmla="*/ 58823 w 4756569"/>
              <a:gd name="connsiteY14" fmla="*/ 588631 h 680118"/>
              <a:gd name="connsiteX15" fmla="*/ 0 w 4756569"/>
              <a:gd name="connsiteY15" fmla="*/ 680118 h 680118"/>
              <a:gd name="connsiteX0" fmla="*/ 4756569 w 4756569"/>
              <a:gd name="connsiteY0" fmla="*/ 339682 h 680118"/>
              <a:gd name="connsiteX1" fmla="*/ 4665527 w 4756569"/>
              <a:gd name="connsiteY1" fmla="*/ 194484 h 680118"/>
              <a:gd name="connsiteX2" fmla="*/ 4550418 w 4756569"/>
              <a:gd name="connsiteY2" fmla="*/ 162966 h 680118"/>
              <a:gd name="connsiteX3" fmla="*/ 4246697 w 4756569"/>
              <a:gd name="connsiteY3" fmla="*/ 87702 h 680118"/>
              <a:gd name="connsiteX4" fmla="*/ 3861736 w 4756569"/>
              <a:gd name="connsiteY4" fmla="*/ 46060 h 680118"/>
              <a:gd name="connsiteX5" fmla="*/ 3028644 w 4756569"/>
              <a:gd name="connsiteY5" fmla="*/ 25086 h 680118"/>
              <a:gd name="connsiteX6" fmla="*/ 2110181 w 4756569"/>
              <a:gd name="connsiteY6" fmla="*/ 505838 h 680118"/>
              <a:gd name="connsiteX7" fmla="*/ 1760449 w 4756569"/>
              <a:gd name="connsiteY7" fmla="*/ 585985 h 680118"/>
              <a:gd name="connsiteX8" fmla="*/ 1396149 w 4756569"/>
              <a:gd name="connsiteY8" fmla="*/ 469409 h 680118"/>
              <a:gd name="connsiteX9" fmla="*/ 988128 w 4756569"/>
              <a:gd name="connsiteY9" fmla="*/ 403833 h 680118"/>
              <a:gd name="connsiteX10" fmla="*/ 816907 w 4756569"/>
              <a:gd name="connsiteY10" fmla="*/ 414763 h 680118"/>
              <a:gd name="connsiteX11" fmla="*/ 612898 w 4756569"/>
              <a:gd name="connsiteY11" fmla="*/ 582342 h 680118"/>
              <a:gd name="connsiteX12" fmla="*/ 456246 w 4756569"/>
              <a:gd name="connsiteY12" fmla="*/ 666131 h 680118"/>
              <a:gd name="connsiteX13" fmla="*/ 207690 w 4756569"/>
              <a:gd name="connsiteY13" fmla="*/ 664303 h 680118"/>
              <a:gd name="connsiteX14" fmla="*/ 58823 w 4756569"/>
              <a:gd name="connsiteY14" fmla="*/ 588631 h 680118"/>
              <a:gd name="connsiteX15" fmla="*/ 0 w 4756569"/>
              <a:gd name="connsiteY15" fmla="*/ 680118 h 680118"/>
              <a:gd name="connsiteX0" fmla="*/ 4697746 w 4697746"/>
              <a:gd name="connsiteY0" fmla="*/ 339682 h 675251"/>
              <a:gd name="connsiteX1" fmla="*/ 4606704 w 4697746"/>
              <a:gd name="connsiteY1" fmla="*/ 194484 h 675251"/>
              <a:gd name="connsiteX2" fmla="*/ 4491595 w 4697746"/>
              <a:gd name="connsiteY2" fmla="*/ 162966 h 675251"/>
              <a:gd name="connsiteX3" fmla="*/ 4187874 w 4697746"/>
              <a:gd name="connsiteY3" fmla="*/ 87702 h 675251"/>
              <a:gd name="connsiteX4" fmla="*/ 3802913 w 4697746"/>
              <a:gd name="connsiteY4" fmla="*/ 46060 h 675251"/>
              <a:gd name="connsiteX5" fmla="*/ 2969821 w 4697746"/>
              <a:gd name="connsiteY5" fmla="*/ 25086 h 675251"/>
              <a:gd name="connsiteX6" fmla="*/ 2051358 w 4697746"/>
              <a:gd name="connsiteY6" fmla="*/ 505838 h 675251"/>
              <a:gd name="connsiteX7" fmla="*/ 1701626 w 4697746"/>
              <a:gd name="connsiteY7" fmla="*/ 585985 h 675251"/>
              <a:gd name="connsiteX8" fmla="*/ 1337326 w 4697746"/>
              <a:gd name="connsiteY8" fmla="*/ 469409 h 675251"/>
              <a:gd name="connsiteX9" fmla="*/ 929305 w 4697746"/>
              <a:gd name="connsiteY9" fmla="*/ 403833 h 675251"/>
              <a:gd name="connsiteX10" fmla="*/ 758084 w 4697746"/>
              <a:gd name="connsiteY10" fmla="*/ 414763 h 675251"/>
              <a:gd name="connsiteX11" fmla="*/ 554075 w 4697746"/>
              <a:gd name="connsiteY11" fmla="*/ 582342 h 675251"/>
              <a:gd name="connsiteX12" fmla="*/ 397423 w 4697746"/>
              <a:gd name="connsiteY12" fmla="*/ 666131 h 675251"/>
              <a:gd name="connsiteX13" fmla="*/ 148867 w 4697746"/>
              <a:gd name="connsiteY13" fmla="*/ 664303 h 675251"/>
              <a:gd name="connsiteX14" fmla="*/ 0 w 4697746"/>
              <a:gd name="connsiteY14" fmla="*/ 588631 h 675251"/>
              <a:gd name="connsiteX0" fmla="*/ 4548879 w 4548879"/>
              <a:gd name="connsiteY0" fmla="*/ 339682 h 675251"/>
              <a:gd name="connsiteX1" fmla="*/ 4457837 w 4548879"/>
              <a:gd name="connsiteY1" fmla="*/ 194484 h 675251"/>
              <a:gd name="connsiteX2" fmla="*/ 4342728 w 4548879"/>
              <a:gd name="connsiteY2" fmla="*/ 162966 h 675251"/>
              <a:gd name="connsiteX3" fmla="*/ 4039007 w 4548879"/>
              <a:gd name="connsiteY3" fmla="*/ 87702 h 675251"/>
              <a:gd name="connsiteX4" fmla="*/ 3654046 w 4548879"/>
              <a:gd name="connsiteY4" fmla="*/ 46060 h 675251"/>
              <a:gd name="connsiteX5" fmla="*/ 2820954 w 4548879"/>
              <a:gd name="connsiteY5" fmla="*/ 25086 h 675251"/>
              <a:gd name="connsiteX6" fmla="*/ 1902491 w 4548879"/>
              <a:gd name="connsiteY6" fmla="*/ 505838 h 675251"/>
              <a:gd name="connsiteX7" fmla="*/ 1552759 w 4548879"/>
              <a:gd name="connsiteY7" fmla="*/ 585985 h 675251"/>
              <a:gd name="connsiteX8" fmla="*/ 1188459 w 4548879"/>
              <a:gd name="connsiteY8" fmla="*/ 469409 h 675251"/>
              <a:gd name="connsiteX9" fmla="*/ 780438 w 4548879"/>
              <a:gd name="connsiteY9" fmla="*/ 403833 h 675251"/>
              <a:gd name="connsiteX10" fmla="*/ 609217 w 4548879"/>
              <a:gd name="connsiteY10" fmla="*/ 414763 h 675251"/>
              <a:gd name="connsiteX11" fmla="*/ 405208 w 4548879"/>
              <a:gd name="connsiteY11" fmla="*/ 582342 h 675251"/>
              <a:gd name="connsiteX12" fmla="*/ 248556 w 4548879"/>
              <a:gd name="connsiteY12" fmla="*/ 666131 h 675251"/>
              <a:gd name="connsiteX13" fmla="*/ 0 w 4548879"/>
              <a:gd name="connsiteY13" fmla="*/ 664303 h 675251"/>
              <a:gd name="connsiteX0" fmla="*/ 4300323 w 4300323"/>
              <a:gd name="connsiteY0" fmla="*/ 339682 h 666131"/>
              <a:gd name="connsiteX1" fmla="*/ 4209281 w 4300323"/>
              <a:gd name="connsiteY1" fmla="*/ 194484 h 666131"/>
              <a:gd name="connsiteX2" fmla="*/ 4094172 w 4300323"/>
              <a:gd name="connsiteY2" fmla="*/ 162966 h 666131"/>
              <a:gd name="connsiteX3" fmla="*/ 3790451 w 4300323"/>
              <a:gd name="connsiteY3" fmla="*/ 87702 h 666131"/>
              <a:gd name="connsiteX4" fmla="*/ 3405490 w 4300323"/>
              <a:gd name="connsiteY4" fmla="*/ 46060 h 666131"/>
              <a:gd name="connsiteX5" fmla="*/ 2572398 w 4300323"/>
              <a:gd name="connsiteY5" fmla="*/ 25086 h 666131"/>
              <a:gd name="connsiteX6" fmla="*/ 1653935 w 4300323"/>
              <a:gd name="connsiteY6" fmla="*/ 505838 h 666131"/>
              <a:gd name="connsiteX7" fmla="*/ 1304203 w 4300323"/>
              <a:gd name="connsiteY7" fmla="*/ 585985 h 666131"/>
              <a:gd name="connsiteX8" fmla="*/ 939903 w 4300323"/>
              <a:gd name="connsiteY8" fmla="*/ 469409 h 666131"/>
              <a:gd name="connsiteX9" fmla="*/ 531882 w 4300323"/>
              <a:gd name="connsiteY9" fmla="*/ 403833 h 666131"/>
              <a:gd name="connsiteX10" fmla="*/ 360661 w 4300323"/>
              <a:gd name="connsiteY10" fmla="*/ 414763 h 666131"/>
              <a:gd name="connsiteX11" fmla="*/ 156652 w 4300323"/>
              <a:gd name="connsiteY11" fmla="*/ 582342 h 666131"/>
              <a:gd name="connsiteX12" fmla="*/ 0 w 4300323"/>
              <a:gd name="connsiteY12" fmla="*/ 666131 h 666131"/>
              <a:gd name="connsiteX0" fmla="*/ 4143671 w 4143671"/>
              <a:gd name="connsiteY0" fmla="*/ 339682 h 586234"/>
              <a:gd name="connsiteX1" fmla="*/ 4052629 w 4143671"/>
              <a:gd name="connsiteY1" fmla="*/ 194484 h 586234"/>
              <a:gd name="connsiteX2" fmla="*/ 3937520 w 4143671"/>
              <a:gd name="connsiteY2" fmla="*/ 162966 h 586234"/>
              <a:gd name="connsiteX3" fmla="*/ 3633799 w 4143671"/>
              <a:gd name="connsiteY3" fmla="*/ 87702 h 586234"/>
              <a:gd name="connsiteX4" fmla="*/ 3248838 w 4143671"/>
              <a:gd name="connsiteY4" fmla="*/ 46060 h 586234"/>
              <a:gd name="connsiteX5" fmla="*/ 2415746 w 4143671"/>
              <a:gd name="connsiteY5" fmla="*/ 25086 h 586234"/>
              <a:gd name="connsiteX6" fmla="*/ 1497283 w 4143671"/>
              <a:gd name="connsiteY6" fmla="*/ 505838 h 586234"/>
              <a:gd name="connsiteX7" fmla="*/ 1147551 w 4143671"/>
              <a:gd name="connsiteY7" fmla="*/ 585985 h 586234"/>
              <a:gd name="connsiteX8" fmla="*/ 783251 w 4143671"/>
              <a:gd name="connsiteY8" fmla="*/ 469409 h 586234"/>
              <a:gd name="connsiteX9" fmla="*/ 375230 w 4143671"/>
              <a:gd name="connsiteY9" fmla="*/ 403833 h 586234"/>
              <a:gd name="connsiteX10" fmla="*/ 204009 w 4143671"/>
              <a:gd name="connsiteY10" fmla="*/ 414763 h 586234"/>
              <a:gd name="connsiteX11" fmla="*/ 0 w 4143671"/>
              <a:gd name="connsiteY11" fmla="*/ 582342 h 586234"/>
              <a:gd name="connsiteX0" fmla="*/ 4187214 w 4187214"/>
              <a:gd name="connsiteY0" fmla="*/ 1644974 h 1891526"/>
              <a:gd name="connsiteX1" fmla="*/ 4096172 w 4187214"/>
              <a:gd name="connsiteY1" fmla="*/ 1499776 h 1891526"/>
              <a:gd name="connsiteX2" fmla="*/ 3981063 w 4187214"/>
              <a:gd name="connsiteY2" fmla="*/ 1468258 h 1891526"/>
              <a:gd name="connsiteX3" fmla="*/ 3677342 w 4187214"/>
              <a:gd name="connsiteY3" fmla="*/ 1392994 h 1891526"/>
              <a:gd name="connsiteX4" fmla="*/ 3292381 w 4187214"/>
              <a:gd name="connsiteY4" fmla="*/ 1351352 h 1891526"/>
              <a:gd name="connsiteX5" fmla="*/ 2459289 w 4187214"/>
              <a:gd name="connsiteY5" fmla="*/ 1330378 h 1891526"/>
              <a:gd name="connsiteX6" fmla="*/ 1540826 w 4187214"/>
              <a:gd name="connsiteY6" fmla="*/ 1811130 h 1891526"/>
              <a:gd name="connsiteX7" fmla="*/ 1191094 w 4187214"/>
              <a:gd name="connsiteY7" fmla="*/ 1891277 h 1891526"/>
              <a:gd name="connsiteX8" fmla="*/ 826794 w 4187214"/>
              <a:gd name="connsiteY8" fmla="*/ 1774701 h 1891526"/>
              <a:gd name="connsiteX9" fmla="*/ 418773 w 4187214"/>
              <a:gd name="connsiteY9" fmla="*/ 1709125 h 1891526"/>
              <a:gd name="connsiteX10" fmla="*/ 247552 w 4187214"/>
              <a:gd name="connsiteY10" fmla="*/ 1720055 h 1891526"/>
              <a:gd name="connsiteX11" fmla="*/ 0 w 4187214"/>
              <a:gd name="connsiteY11" fmla="*/ 777 h 1891526"/>
              <a:gd name="connsiteX0" fmla="*/ 4187214 w 4187214"/>
              <a:gd name="connsiteY0" fmla="*/ 1646043 h 1892595"/>
              <a:gd name="connsiteX1" fmla="*/ 4096172 w 4187214"/>
              <a:gd name="connsiteY1" fmla="*/ 1500845 h 1892595"/>
              <a:gd name="connsiteX2" fmla="*/ 3981063 w 4187214"/>
              <a:gd name="connsiteY2" fmla="*/ 1469327 h 1892595"/>
              <a:gd name="connsiteX3" fmla="*/ 3677342 w 4187214"/>
              <a:gd name="connsiteY3" fmla="*/ 1394063 h 1892595"/>
              <a:gd name="connsiteX4" fmla="*/ 3292381 w 4187214"/>
              <a:gd name="connsiteY4" fmla="*/ 1352421 h 1892595"/>
              <a:gd name="connsiteX5" fmla="*/ 2459289 w 4187214"/>
              <a:gd name="connsiteY5" fmla="*/ 1331447 h 1892595"/>
              <a:gd name="connsiteX6" fmla="*/ 1540826 w 4187214"/>
              <a:gd name="connsiteY6" fmla="*/ 1812199 h 1892595"/>
              <a:gd name="connsiteX7" fmla="*/ 1191094 w 4187214"/>
              <a:gd name="connsiteY7" fmla="*/ 1892346 h 1892595"/>
              <a:gd name="connsiteX8" fmla="*/ 826794 w 4187214"/>
              <a:gd name="connsiteY8" fmla="*/ 1775770 h 1892595"/>
              <a:gd name="connsiteX9" fmla="*/ 418773 w 4187214"/>
              <a:gd name="connsiteY9" fmla="*/ 1710194 h 1892595"/>
              <a:gd name="connsiteX10" fmla="*/ 276580 w 4187214"/>
              <a:gd name="connsiteY10" fmla="*/ 850267 h 1892595"/>
              <a:gd name="connsiteX11" fmla="*/ 0 w 4187214"/>
              <a:gd name="connsiteY11" fmla="*/ 1846 h 1892595"/>
              <a:gd name="connsiteX0" fmla="*/ 4228569 w 4228569"/>
              <a:gd name="connsiteY0" fmla="*/ 1673549 h 1920101"/>
              <a:gd name="connsiteX1" fmla="*/ 4137527 w 4228569"/>
              <a:gd name="connsiteY1" fmla="*/ 1528351 h 1920101"/>
              <a:gd name="connsiteX2" fmla="*/ 4022418 w 4228569"/>
              <a:gd name="connsiteY2" fmla="*/ 1496833 h 1920101"/>
              <a:gd name="connsiteX3" fmla="*/ 3718697 w 4228569"/>
              <a:gd name="connsiteY3" fmla="*/ 1421569 h 1920101"/>
              <a:gd name="connsiteX4" fmla="*/ 3333736 w 4228569"/>
              <a:gd name="connsiteY4" fmla="*/ 1379927 h 1920101"/>
              <a:gd name="connsiteX5" fmla="*/ 2500644 w 4228569"/>
              <a:gd name="connsiteY5" fmla="*/ 1358953 h 1920101"/>
              <a:gd name="connsiteX6" fmla="*/ 1582181 w 4228569"/>
              <a:gd name="connsiteY6" fmla="*/ 1839705 h 1920101"/>
              <a:gd name="connsiteX7" fmla="*/ 1232449 w 4228569"/>
              <a:gd name="connsiteY7" fmla="*/ 1919852 h 1920101"/>
              <a:gd name="connsiteX8" fmla="*/ 868149 w 4228569"/>
              <a:gd name="connsiteY8" fmla="*/ 1803276 h 1920101"/>
              <a:gd name="connsiteX9" fmla="*/ 460128 w 4228569"/>
              <a:gd name="connsiteY9" fmla="*/ 1737700 h 1920101"/>
              <a:gd name="connsiteX10" fmla="*/ 317935 w 4228569"/>
              <a:gd name="connsiteY10" fmla="*/ 877773 h 1920101"/>
              <a:gd name="connsiteX11" fmla="*/ 0 w 4228569"/>
              <a:gd name="connsiteY11" fmla="*/ 1782 h 1920101"/>
              <a:gd name="connsiteX0" fmla="*/ 4228569 w 4228569"/>
              <a:gd name="connsiteY0" fmla="*/ 1673574 h 1920126"/>
              <a:gd name="connsiteX1" fmla="*/ 4137527 w 4228569"/>
              <a:gd name="connsiteY1" fmla="*/ 1528376 h 1920126"/>
              <a:gd name="connsiteX2" fmla="*/ 4022418 w 4228569"/>
              <a:gd name="connsiteY2" fmla="*/ 1496858 h 1920126"/>
              <a:gd name="connsiteX3" fmla="*/ 3718697 w 4228569"/>
              <a:gd name="connsiteY3" fmla="*/ 1421594 h 1920126"/>
              <a:gd name="connsiteX4" fmla="*/ 3333736 w 4228569"/>
              <a:gd name="connsiteY4" fmla="*/ 1379952 h 1920126"/>
              <a:gd name="connsiteX5" fmla="*/ 2500644 w 4228569"/>
              <a:gd name="connsiteY5" fmla="*/ 1358978 h 1920126"/>
              <a:gd name="connsiteX6" fmla="*/ 1582181 w 4228569"/>
              <a:gd name="connsiteY6" fmla="*/ 1839730 h 1920126"/>
              <a:gd name="connsiteX7" fmla="*/ 1232449 w 4228569"/>
              <a:gd name="connsiteY7" fmla="*/ 1919877 h 1920126"/>
              <a:gd name="connsiteX8" fmla="*/ 868149 w 4228569"/>
              <a:gd name="connsiteY8" fmla="*/ 1803301 h 1920126"/>
              <a:gd name="connsiteX9" fmla="*/ 460128 w 4228569"/>
              <a:gd name="connsiteY9" fmla="*/ 1737725 h 1920126"/>
              <a:gd name="connsiteX10" fmla="*/ 331720 w 4228569"/>
              <a:gd name="connsiteY10" fmla="*/ 868608 h 1920126"/>
              <a:gd name="connsiteX11" fmla="*/ 0 w 4228569"/>
              <a:gd name="connsiteY11" fmla="*/ 1807 h 1920126"/>
              <a:gd name="connsiteX0" fmla="*/ 4228569 w 4228569"/>
              <a:gd name="connsiteY0" fmla="*/ 1673330 h 1919882"/>
              <a:gd name="connsiteX1" fmla="*/ 4137527 w 4228569"/>
              <a:gd name="connsiteY1" fmla="*/ 1528132 h 1919882"/>
              <a:gd name="connsiteX2" fmla="*/ 4022418 w 4228569"/>
              <a:gd name="connsiteY2" fmla="*/ 1496614 h 1919882"/>
              <a:gd name="connsiteX3" fmla="*/ 3718697 w 4228569"/>
              <a:gd name="connsiteY3" fmla="*/ 1421350 h 1919882"/>
              <a:gd name="connsiteX4" fmla="*/ 3333736 w 4228569"/>
              <a:gd name="connsiteY4" fmla="*/ 1379708 h 1919882"/>
              <a:gd name="connsiteX5" fmla="*/ 2500644 w 4228569"/>
              <a:gd name="connsiteY5" fmla="*/ 1358734 h 1919882"/>
              <a:gd name="connsiteX6" fmla="*/ 1582181 w 4228569"/>
              <a:gd name="connsiteY6" fmla="*/ 1839486 h 1919882"/>
              <a:gd name="connsiteX7" fmla="*/ 1232449 w 4228569"/>
              <a:gd name="connsiteY7" fmla="*/ 1919633 h 1919882"/>
              <a:gd name="connsiteX8" fmla="*/ 868149 w 4228569"/>
              <a:gd name="connsiteY8" fmla="*/ 1803057 h 1919882"/>
              <a:gd name="connsiteX9" fmla="*/ 731232 w 4228569"/>
              <a:gd name="connsiteY9" fmla="*/ 1121755 h 1919882"/>
              <a:gd name="connsiteX10" fmla="*/ 331720 w 4228569"/>
              <a:gd name="connsiteY10" fmla="*/ 868364 h 1919882"/>
              <a:gd name="connsiteX11" fmla="*/ 0 w 4228569"/>
              <a:gd name="connsiteY11" fmla="*/ 1563 h 1919882"/>
              <a:gd name="connsiteX0" fmla="*/ 4228569 w 4228569"/>
              <a:gd name="connsiteY0" fmla="*/ 1673330 h 1919882"/>
              <a:gd name="connsiteX1" fmla="*/ 4137527 w 4228569"/>
              <a:gd name="connsiteY1" fmla="*/ 1528132 h 1919882"/>
              <a:gd name="connsiteX2" fmla="*/ 4022418 w 4228569"/>
              <a:gd name="connsiteY2" fmla="*/ 1496614 h 1919882"/>
              <a:gd name="connsiteX3" fmla="*/ 3718697 w 4228569"/>
              <a:gd name="connsiteY3" fmla="*/ 1421350 h 1919882"/>
              <a:gd name="connsiteX4" fmla="*/ 3333736 w 4228569"/>
              <a:gd name="connsiteY4" fmla="*/ 1379708 h 1919882"/>
              <a:gd name="connsiteX5" fmla="*/ 2500644 w 4228569"/>
              <a:gd name="connsiteY5" fmla="*/ 1358734 h 1919882"/>
              <a:gd name="connsiteX6" fmla="*/ 1582181 w 4228569"/>
              <a:gd name="connsiteY6" fmla="*/ 1839486 h 1919882"/>
              <a:gd name="connsiteX7" fmla="*/ 1232449 w 4228569"/>
              <a:gd name="connsiteY7" fmla="*/ 1919633 h 1919882"/>
              <a:gd name="connsiteX8" fmla="*/ 868149 w 4228569"/>
              <a:gd name="connsiteY8" fmla="*/ 1803057 h 1919882"/>
              <a:gd name="connsiteX9" fmla="*/ 731232 w 4228569"/>
              <a:gd name="connsiteY9" fmla="*/ 1121755 h 1919882"/>
              <a:gd name="connsiteX10" fmla="*/ 368480 w 4228569"/>
              <a:gd name="connsiteY10" fmla="*/ 868364 h 1919882"/>
              <a:gd name="connsiteX11" fmla="*/ 0 w 4228569"/>
              <a:gd name="connsiteY11" fmla="*/ 1563 h 1919882"/>
              <a:gd name="connsiteX0" fmla="*/ 4242354 w 4242354"/>
              <a:gd name="connsiteY0" fmla="*/ 1682503 h 1929055"/>
              <a:gd name="connsiteX1" fmla="*/ 4151312 w 4242354"/>
              <a:gd name="connsiteY1" fmla="*/ 1537305 h 1929055"/>
              <a:gd name="connsiteX2" fmla="*/ 4036203 w 4242354"/>
              <a:gd name="connsiteY2" fmla="*/ 1505787 h 1929055"/>
              <a:gd name="connsiteX3" fmla="*/ 3732482 w 4242354"/>
              <a:gd name="connsiteY3" fmla="*/ 1430523 h 1929055"/>
              <a:gd name="connsiteX4" fmla="*/ 3347521 w 4242354"/>
              <a:gd name="connsiteY4" fmla="*/ 1388881 h 1929055"/>
              <a:gd name="connsiteX5" fmla="*/ 2514429 w 4242354"/>
              <a:gd name="connsiteY5" fmla="*/ 1367907 h 1929055"/>
              <a:gd name="connsiteX6" fmla="*/ 1595966 w 4242354"/>
              <a:gd name="connsiteY6" fmla="*/ 1848659 h 1929055"/>
              <a:gd name="connsiteX7" fmla="*/ 1246234 w 4242354"/>
              <a:gd name="connsiteY7" fmla="*/ 1928806 h 1929055"/>
              <a:gd name="connsiteX8" fmla="*/ 881934 w 4242354"/>
              <a:gd name="connsiteY8" fmla="*/ 1812230 h 1929055"/>
              <a:gd name="connsiteX9" fmla="*/ 745017 w 4242354"/>
              <a:gd name="connsiteY9" fmla="*/ 1130928 h 1929055"/>
              <a:gd name="connsiteX10" fmla="*/ 382265 w 4242354"/>
              <a:gd name="connsiteY10" fmla="*/ 877537 h 1929055"/>
              <a:gd name="connsiteX11" fmla="*/ 0 w 4242354"/>
              <a:gd name="connsiteY11" fmla="*/ 1546 h 1929055"/>
              <a:gd name="connsiteX0" fmla="*/ 4242354 w 4242354"/>
              <a:gd name="connsiteY0" fmla="*/ 1682503 h 1939324"/>
              <a:gd name="connsiteX1" fmla="*/ 4151312 w 4242354"/>
              <a:gd name="connsiteY1" fmla="*/ 1537305 h 1939324"/>
              <a:gd name="connsiteX2" fmla="*/ 4036203 w 4242354"/>
              <a:gd name="connsiteY2" fmla="*/ 1505787 h 1939324"/>
              <a:gd name="connsiteX3" fmla="*/ 3732482 w 4242354"/>
              <a:gd name="connsiteY3" fmla="*/ 1430523 h 1939324"/>
              <a:gd name="connsiteX4" fmla="*/ 3347521 w 4242354"/>
              <a:gd name="connsiteY4" fmla="*/ 1388881 h 1939324"/>
              <a:gd name="connsiteX5" fmla="*/ 2514429 w 4242354"/>
              <a:gd name="connsiteY5" fmla="*/ 1367907 h 1939324"/>
              <a:gd name="connsiteX6" fmla="*/ 1595966 w 4242354"/>
              <a:gd name="connsiteY6" fmla="*/ 1848659 h 1939324"/>
              <a:gd name="connsiteX7" fmla="*/ 1246234 w 4242354"/>
              <a:gd name="connsiteY7" fmla="*/ 1928806 h 1939324"/>
              <a:gd name="connsiteX8" fmla="*/ 427032 w 4242354"/>
              <a:gd name="connsiteY8" fmla="*/ 1848990 h 1939324"/>
              <a:gd name="connsiteX9" fmla="*/ 745017 w 4242354"/>
              <a:gd name="connsiteY9" fmla="*/ 1130928 h 1939324"/>
              <a:gd name="connsiteX10" fmla="*/ 382265 w 4242354"/>
              <a:gd name="connsiteY10" fmla="*/ 877537 h 1939324"/>
              <a:gd name="connsiteX11" fmla="*/ 0 w 4242354"/>
              <a:gd name="connsiteY11" fmla="*/ 1546 h 1939324"/>
              <a:gd name="connsiteX0" fmla="*/ 4242354 w 4242354"/>
              <a:gd name="connsiteY0" fmla="*/ 1682503 h 1928806"/>
              <a:gd name="connsiteX1" fmla="*/ 4151312 w 4242354"/>
              <a:gd name="connsiteY1" fmla="*/ 1537305 h 1928806"/>
              <a:gd name="connsiteX2" fmla="*/ 4036203 w 4242354"/>
              <a:gd name="connsiteY2" fmla="*/ 1505787 h 1928806"/>
              <a:gd name="connsiteX3" fmla="*/ 3732482 w 4242354"/>
              <a:gd name="connsiteY3" fmla="*/ 1430523 h 1928806"/>
              <a:gd name="connsiteX4" fmla="*/ 3347521 w 4242354"/>
              <a:gd name="connsiteY4" fmla="*/ 1388881 h 1928806"/>
              <a:gd name="connsiteX5" fmla="*/ 2514429 w 4242354"/>
              <a:gd name="connsiteY5" fmla="*/ 1367907 h 1928806"/>
              <a:gd name="connsiteX6" fmla="*/ 1595966 w 4242354"/>
              <a:gd name="connsiteY6" fmla="*/ 1848659 h 1928806"/>
              <a:gd name="connsiteX7" fmla="*/ 1246234 w 4242354"/>
              <a:gd name="connsiteY7" fmla="*/ 1928806 h 1928806"/>
              <a:gd name="connsiteX8" fmla="*/ 427032 w 4242354"/>
              <a:gd name="connsiteY8" fmla="*/ 1848990 h 1928806"/>
              <a:gd name="connsiteX9" fmla="*/ 579793 w 4242354"/>
              <a:gd name="connsiteY9" fmla="*/ 1541869 h 1928806"/>
              <a:gd name="connsiteX10" fmla="*/ 745017 w 4242354"/>
              <a:gd name="connsiteY10" fmla="*/ 1130928 h 1928806"/>
              <a:gd name="connsiteX11" fmla="*/ 382265 w 4242354"/>
              <a:gd name="connsiteY11" fmla="*/ 877537 h 1928806"/>
              <a:gd name="connsiteX12" fmla="*/ 0 w 4242354"/>
              <a:gd name="connsiteY12" fmla="*/ 1546 h 1928806"/>
              <a:gd name="connsiteX0" fmla="*/ 4242354 w 4242354"/>
              <a:gd name="connsiteY0" fmla="*/ 1682503 h 1928806"/>
              <a:gd name="connsiteX1" fmla="*/ 4151312 w 4242354"/>
              <a:gd name="connsiteY1" fmla="*/ 1537305 h 1928806"/>
              <a:gd name="connsiteX2" fmla="*/ 4036203 w 4242354"/>
              <a:gd name="connsiteY2" fmla="*/ 1505787 h 1928806"/>
              <a:gd name="connsiteX3" fmla="*/ 3732482 w 4242354"/>
              <a:gd name="connsiteY3" fmla="*/ 1430523 h 1928806"/>
              <a:gd name="connsiteX4" fmla="*/ 3347521 w 4242354"/>
              <a:gd name="connsiteY4" fmla="*/ 1388881 h 1928806"/>
              <a:gd name="connsiteX5" fmla="*/ 2514429 w 4242354"/>
              <a:gd name="connsiteY5" fmla="*/ 1367907 h 1928806"/>
              <a:gd name="connsiteX6" fmla="*/ 1595966 w 4242354"/>
              <a:gd name="connsiteY6" fmla="*/ 1848659 h 1928806"/>
              <a:gd name="connsiteX7" fmla="*/ 1246234 w 4242354"/>
              <a:gd name="connsiteY7" fmla="*/ 1928806 h 1928806"/>
              <a:gd name="connsiteX8" fmla="*/ 427032 w 4242354"/>
              <a:gd name="connsiteY8" fmla="*/ 1848990 h 1928806"/>
              <a:gd name="connsiteX9" fmla="*/ 579793 w 4242354"/>
              <a:gd name="connsiteY9" fmla="*/ 1541869 h 1928806"/>
              <a:gd name="connsiteX10" fmla="*/ 657907 w 4242354"/>
              <a:gd name="connsiteY10" fmla="*/ 1275361 h 1928806"/>
              <a:gd name="connsiteX11" fmla="*/ 745017 w 4242354"/>
              <a:gd name="connsiteY11" fmla="*/ 1130928 h 1928806"/>
              <a:gd name="connsiteX12" fmla="*/ 382265 w 4242354"/>
              <a:gd name="connsiteY12" fmla="*/ 877537 h 1928806"/>
              <a:gd name="connsiteX13" fmla="*/ 0 w 4242354"/>
              <a:gd name="connsiteY13" fmla="*/ 1546 h 1928806"/>
              <a:gd name="connsiteX0" fmla="*/ 4242354 w 4242354"/>
              <a:gd name="connsiteY0" fmla="*/ 1682486 h 1928789"/>
              <a:gd name="connsiteX1" fmla="*/ 4151312 w 4242354"/>
              <a:gd name="connsiteY1" fmla="*/ 1537288 h 1928789"/>
              <a:gd name="connsiteX2" fmla="*/ 4036203 w 4242354"/>
              <a:gd name="connsiteY2" fmla="*/ 1505770 h 1928789"/>
              <a:gd name="connsiteX3" fmla="*/ 3732482 w 4242354"/>
              <a:gd name="connsiteY3" fmla="*/ 1430506 h 1928789"/>
              <a:gd name="connsiteX4" fmla="*/ 3347521 w 4242354"/>
              <a:gd name="connsiteY4" fmla="*/ 1388864 h 1928789"/>
              <a:gd name="connsiteX5" fmla="*/ 2514429 w 4242354"/>
              <a:gd name="connsiteY5" fmla="*/ 1367890 h 1928789"/>
              <a:gd name="connsiteX6" fmla="*/ 1595966 w 4242354"/>
              <a:gd name="connsiteY6" fmla="*/ 1848642 h 1928789"/>
              <a:gd name="connsiteX7" fmla="*/ 1246234 w 4242354"/>
              <a:gd name="connsiteY7" fmla="*/ 1928789 h 1928789"/>
              <a:gd name="connsiteX8" fmla="*/ 427032 w 4242354"/>
              <a:gd name="connsiteY8" fmla="*/ 1848973 h 1928789"/>
              <a:gd name="connsiteX9" fmla="*/ 579793 w 4242354"/>
              <a:gd name="connsiteY9" fmla="*/ 1541852 h 1928789"/>
              <a:gd name="connsiteX10" fmla="*/ 657907 w 4242354"/>
              <a:gd name="connsiteY10" fmla="*/ 1275344 h 1928789"/>
              <a:gd name="connsiteX11" fmla="*/ 712852 w 4242354"/>
              <a:gd name="connsiteY11" fmla="*/ 1075772 h 1928789"/>
              <a:gd name="connsiteX12" fmla="*/ 382265 w 4242354"/>
              <a:gd name="connsiteY12" fmla="*/ 877520 h 1928789"/>
              <a:gd name="connsiteX13" fmla="*/ 0 w 4242354"/>
              <a:gd name="connsiteY13" fmla="*/ 1529 h 1928789"/>
              <a:gd name="connsiteX0" fmla="*/ 4242354 w 4242354"/>
              <a:gd name="connsiteY0" fmla="*/ 1682491 h 1928794"/>
              <a:gd name="connsiteX1" fmla="*/ 4151312 w 4242354"/>
              <a:gd name="connsiteY1" fmla="*/ 1537293 h 1928794"/>
              <a:gd name="connsiteX2" fmla="*/ 4036203 w 4242354"/>
              <a:gd name="connsiteY2" fmla="*/ 1505775 h 1928794"/>
              <a:gd name="connsiteX3" fmla="*/ 3732482 w 4242354"/>
              <a:gd name="connsiteY3" fmla="*/ 1430511 h 1928794"/>
              <a:gd name="connsiteX4" fmla="*/ 3347521 w 4242354"/>
              <a:gd name="connsiteY4" fmla="*/ 1388869 h 1928794"/>
              <a:gd name="connsiteX5" fmla="*/ 2514429 w 4242354"/>
              <a:gd name="connsiteY5" fmla="*/ 1367895 h 1928794"/>
              <a:gd name="connsiteX6" fmla="*/ 1595966 w 4242354"/>
              <a:gd name="connsiteY6" fmla="*/ 1848647 h 1928794"/>
              <a:gd name="connsiteX7" fmla="*/ 1246234 w 4242354"/>
              <a:gd name="connsiteY7" fmla="*/ 1928794 h 1928794"/>
              <a:gd name="connsiteX8" fmla="*/ 427032 w 4242354"/>
              <a:gd name="connsiteY8" fmla="*/ 1848978 h 1928794"/>
              <a:gd name="connsiteX9" fmla="*/ 579793 w 4242354"/>
              <a:gd name="connsiteY9" fmla="*/ 1541857 h 1928794"/>
              <a:gd name="connsiteX10" fmla="*/ 657907 w 4242354"/>
              <a:gd name="connsiteY10" fmla="*/ 1275349 h 1928794"/>
              <a:gd name="connsiteX11" fmla="*/ 699067 w 4242354"/>
              <a:gd name="connsiteY11" fmla="*/ 1094157 h 1928794"/>
              <a:gd name="connsiteX12" fmla="*/ 382265 w 4242354"/>
              <a:gd name="connsiteY12" fmla="*/ 877525 h 1928794"/>
              <a:gd name="connsiteX13" fmla="*/ 0 w 4242354"/>
              <a:gd name="connsiteY13" fmla="*/ 1534 h 1928794"/>
              <a:gd name="connsiteX0" fmla="*/ 4242354 w 4242354"/>
              <a:gd name="connsiteY0" fmla="*/ 1682487 h 1928790"/>
              <a:gd name="connsiteX1" fmla="*/ 4151312 w 4242354"/>
              <a:gd name="connsiteY1" fmla="*/ 1537289 h 1928790"/>
              <a:gd name="connsiteX2" fmla="*/ 4036203 w 4242354"/>
              <a:gd name="connsiteY2" fmla="*/ 1505771 h 1928790"/>
              <a:gd name="connsiteX3" fmla="*/ 3732482 w 4242354"/>
              <a:gd name="connsiteY3" fmla="*/ 1430507 h 1928790"/>
              <a:gd name="connsiteX4" fmla="*/ 3347521 w 4242354"/>
              <a:gd name="connsiteY4" fmla="*/ 1388865 h 1928790"/>
              <a:gd name="connsiteX5" fmla="*/ 2514429 w 4242354"/>
              <a:gd name="connsiteY5" fmla="*/ 1367891 h 1928790"/>
              <a:gd name="connsiteX6" fmla="*/ 1595966 w 4242354"/>
              <a:gd name="connsiteY6" fmla="*/ 1848643 h 1928790"/>
              <a:gd name="connsiteX7" fmla="*/ 1246234 w 4242354"/>
              <a:gd name="connsiteY7" fmla="*/ 1928790 h 1928790"/>
              <a:gd name="connsiteX8" fmla="*/ 427032 w 4242354"/>
              <a:gd name="connsiteY8" fmla="*/ 1848974 h 1928790"/>
              <a:gd name="connsiteX9" fmla="*/ 579793 w 4242354"/>
              <a:gd name="connsiteY9" fmla="*/ 1541853 h 1928790"/>
              <a:gd name="connsiteX10" fmla="*/ 657907 w 4242354"/>
              <a:gd name="connsiteY10" fmla="*/ 1275345 h 1928790"/>
              <a:gd name="connsiteX11" fmla="*/ 712852 w 4242354"/>
              <a:gd name="connsiteY11" fmla="*/ 1080368 h 1928790"/>
              <a:gd name="connsiteX12" fmla="*/ 382265 w 4242354"/>
              <a:gd name="connsiteY12" fmla="*/ 877521 h 1928790"/>
              <a:gd name="connsiteX13" fmla="*/ 0 w 4242354"/>
              <a:gd name="connsiteY13" fmla="*/ 1530 h 1928790"/>
              <a:gd name="connsiteX0" fmla="*/ 2165425 w 4277605"/>
              <a:gd name="connsiteY0" fmla="*/ 3851315 h 3851315"/>
              <a:gd name="connsiteX1" fmla="*/ 4151312 w 4277605"/>
              <a:gd name="connsiteY1" fmla="*/ 1537289 h 3851315"/>
              <a:gd name="connsiteX2" fmla="*/ 4036203 w 4277605"/>
              <a:gd name="connsiteY2" fmla="*/ 1505771 h 3851315"/>
              <a:gd name="connsiteX3" fmla="*/ 3732482 w 4277605"/>
              <a:gd name="connsiteY3" fmla="*/ 1430507 h 3851315"/>
              <a:gd name="connsiteX4" fmla="*/ 3347521 w 4277605"/>
              <a:gd name="connsiteY4" fmla="*/ 1388865 h 3851315"/>
              <a:gd name="connsiteX5" fmla="*/ 2514429 w 4277605"/>
              <a:gd name="connsiteY5" fmla="*/ 1367891 h 3851315"/>
              <a:gd name="connsiteX6" fmla="*/ 1595966 w 4277605"/>
              <a:gd name="connsiteY6" fmla="*/ 1848643 h 3851315"/>
              <a:gd name="connsiteX7" fmla="*/ 1246234 w 4277605"/>
              <a:gd name="connsiteY7" fmla="*/ 1928790 h 3851315"/>
              <a:gd name="connsiteX8" fmla="*/ 427032 w 4277605"/>
              <a:gd name="connsiteY8" fmla="*/ 1848974 h 3851315"/>
              <a:gd name="connsiteX9" fmla="*/ 579793 w 4277605"/>
              <a:gd name="connsiteY9" fmla="*/ 1541853 h 3851315"/>
              <a:gd name="connsiteX10" fmla="*/ 657907 w 4277605"/>
              <a:gd name="connsiteY10" fmla="*/ 1275345 h 3851315"/>
              <a:gd name="connsiteX11" fmla="*/ 712852 w 4277605"/>
              <a:gd name="connsiteY11" fmla="*/ 1080368 h 3851315"/>
              <a:gd name="connsiteX12" fmla="*/ 382265 w 4277605"/>
              <a:gd name="connsiteY12" fmla="*/ 877521 h 3851315"/>
              <a:gd name="connsiteX13" fmla="*/ 0 w 4277605"/>
              <a:gd name="connsiteY13" fmla="*/ 1530 h 3851315"/>
              <a:gd name="connsiteX0" fmla="*/ 2165425 w 4036203"/>
              <a:gd name="connsiteY0" fmla="*/ 3851315 h 3851315"/>
              <a:gd name="connsiteX1" fmla="*/ 4036203 w 4036203"/>
              <a:gd name="connsiteY1" fmla="*/ 1505771 h 3851315"/>
              <a:gd name="connsiteX2" fmla="*/ 3732482 w 4036203"/>
              <a:gd name="connsiteY2" fmla="*/ 1430507 h 3851315"/>
              <a:gd name="connsiteX3" fmla="*/ 3347521 w 4036203"/>
              <a:gd name="connsiteY3" fmla="*/ 1388865 h 3851315"/>
              <a:gd name="connsiteX4" fmla="*/ 2514429 w 4036203"/>
              <a:gd name="connsiteY4" fmla="*/ 1367891 h 3851315"/>
              <a:gd name="connsiteX5" fmla="*/ 1595966 w 4036203"/>
              <a:gd name="connsiteY5" fmla="*/ 1848643 h 3851315"/>
              <a:gd name="connsiteX6" fmla="*/ 1246234 w 4036203"/>
              <a:gd name="connsiteY6" fmla="*/ 1928790 h 3851315"/>
              <a:gd name="connsiteX7" fmla="*/ 427032 w 4036203"/>
              <a:gd name="connsiteY7" fmla="*/ 1848974 h 3851315"/>
              <a:gd name="connsiteX8" fmla="*/ 579793 w 4036203"/>
              <a:gd name="connsiteY8" fmla="*/ 1541853 h 3851315"/>
              <a:gd name="connsiteX9" fmla="*/ 657907 w 4036203"/>
              <a:gd name="connsiteY9" fmla="*/ 1275345 h 3851315"/>
              <a:gd name="connsiteX10" fmla="*/ 712852 w 4036203"/>
              <a:gd name="connsiteY10" fmla="*/ 1080368 h 3851315"/>
              <a:gd name="connsiteX11" fmla="*/ 382265 w 4036203"/>
              <a:gd name="connsiteY11" fmla="*/ 877521 h 3851315"/>
              <a:gd name="connsiteX12" fmla="*/ 0 w 4036203"/>
              <a:gd name="connsiteY12" fmla="*/ 1530 h 3851315"/>
              <a:gd name="connsiteX0" fmla="*/ 2165425 w 3787608"/>
              <a:gd name="connsiteY0" fmla="*/ 3851315 h 3851315"/>
              <a:gd name="connsiteX1" fmla="*/ 3732482 w 3787608"/>
              <a:gd name="connsiteY1" fmla="*/ 1430507 h 3851315"/>
              <a:gd name="connsiteX2" fmla="*/ 3347521 w 3787608"/>
              <a:gd name="connsiteY2" fmla="*/ 1388865 h 3851315"/>
              <a:gd name="connsiteX3" fmla="*/ 2514429 w 3787608"/>
              <a:gd name="connsiteY3" fmla="*/ 1367891 h 3851315"/>
              <a:gd name="connsiteX4" fmla="*/ 1595966 w 3787608"/>
              <a:gd name="connsiteY4" fmla="*/ 1848643 h 3851315"/>
              <a:gd name="connsiteX5" fmla="*/ 1246234 w 3787608"/>
              <a:gd name="connsiteY5" fmla="*/ 1928790 h 3851315"/>
              <a:gd name="connsiteX6" fmla="*/ 427032 w 3787608"/>
              <a:gd name="connsiteY6" fmla="*/ 1848974 h 3851315"/>
              <a:gd name="connsiteX7" fmla="*/ 579793 w 3787608"/>
              <a:gd name="connsiteY7" fmla="*/ 1541853 h 3851315"/>
              <a:gd name="connsiteX8" fmla="*/ 657907 w 3787608"/>
              <a:gd name="connsiteY8" fmla="*/ 1275345 h 3851315"/>
              <a:gd name="connsiteX9" fmla="*/ 712852 w 3787608"/>
              <a:gd name="connsiteY9" fmla="*/ 1080368 h 3851315"/>
              <a:gd name="connsiteX10" fmla="*/ 382265 w 3787608"/>
              <a:gd name="connsiteY10" fmla="*/ 877521 h 3851315"/>
              <a:gd name="connsiteX11" fmla="*/ 0 w 3787608"/>
              <a:gd name="connsiteY11" fmla="*/ 1530 h 3851315"/>
              <a:gd name="connsiteX0" fmla="*/ 2165425 w 3351531"/>
              <a:gd name="connsiteY0" fmla="*/ 3851315 h 3851315"/>
              <a:gd name="connsiteX1" fmla="*/ 3347521 w 3351531"/>
              <a:gd name="connsiteY1" fmla="*/ 1388865 h 3851315"/>
              <a:gd name="connsiteX2" fmla="*/ 2514429 w 3351531"/>
              <a:gd name="connsiteY2" fmla="*/ 1367891 h 3851315"/>
              <a:gd name="connsiteX3" fmla="*/ 1595966 w 3351531"/>
              <a:gd name="connsiteY3" fmla="*/ 1848643 h 3851315"/>
              <a:gd name="connsiteX4" fmla="*/ 1246234 w 3351531"/>
              <a:gd name="connsiteY4" fmla="*/ 1928790 h 3851315"/>
              <a:gd name="connsiteX5" fmla="*/ 427032 w 3351531"/>
              <a:gd name="connsiteY5" fmla="*/ 1848974 h 3851315"/>
              <a:gd name="connsiteX6" fmla="*/ 579793 w 3351531"/>
              <a:gd name="connsiteY6" fmla="*/ 1541853 h 3851315"/>
              <a:gd name="connsiteX7" fmla="*/ 657907 w 3351531"/>
              <a:gd name="connsiteY7" fmla="*/ 1275345 h 3851315"/>
              <a:gd name="connsiteX8" fmla="*/ 712852 w 3351531"/>
              <a:gd name="connsiteY8" fmla="*/ 1080368 h 3851315"/>
              <a:gd name="connsiteX9" fmla="*/ 382265 w 3351531"/>
              <a:gd name="connsiteY9" fmla="*/ 877521 h 3851315"/>
              <a:gd name="connsiteX10" fmla="*/ 0 w 3351531"/>
              <a:gd name="connsiteY10" fmla="*/ 1530 h 3851315"/>
              <a:gd name="connsiteX0" fmla="*/ 2165425 w 2529852"/>
              <a:gd name="connsiteY0" fmla="*/ 3851315 h 3851315"/>
              <a:gd name="connsiteX1" fmla="*/ 2514429 w 2529852"/>
              <a:gd name="connsiteY1" fmla="*/ 1367891 h 3851315"/>
              <a:gd name="connsiteX2" fmla="*/ 1595966 w 2529852"/>
              <a:gd name="connsiteY2" fmla="*/ 1848643 h 3851315"/>
              <a:gd name="connsiteX3" fmla="*/ 1246234 w 2529852"/>
              <a:gd name="connsiteY3" fmla="*/ 1928790 h 3851315"/>
              <a:gd name="connsiteX4" fmla="*/ 427032 w 2529852"/>
              <a:gd name="connsiteY4" fmla="*/ 1848974 h 3851315"/>
              <a:gd name="connsiteX5" fmla="*/ 579793 w 2529852"/>
              <a:gd name="connsiteY5" fmla="*/ 1541853 h 3851315"/>
              <a:gd name="connsiteX6" fmla="*/ 657907 w 2529852"/>
              <a:gd name="connsiteY6" fmla="*/ 1275345 h 3851315"/>
              <a:gd name="connsiteX7" fmla="*/ 712852 w 2529852"/>
              <a:gd name="connsiteY7" fmla="*/ 1080368 h 3851315"/>
              <a:gd name="connsiteX8" fmla="*/ 382265 w 2529852"/>
              <a:gd name="connsiteY8" fmla="*/ 877521 h 3851315"/>
              <a:gd name="connsiteX9" fmla="*/ 0 w 2529852"/>
              <a:gd name="connsiteY9" fmla="*/ 1530 h 3851315"/>
              <a:gd name="connsiteX0" fmla="*/ 2165425 w 2165425"/>
              <a:gd name="connsiteY0" fmla="*/ 3851315 h 3851315"/>
              <a:gd name="connsiteX1" fmla="*/ 1595966 w 2165425"/>
              <a:gd name="connsiteY1" fmla="*/ 1848643 h 3851315"/>
              <a:gd name="connsiteX2" fmla="*/ 1246234 w 2165425"/>
              <a:gd name="connsiteY2" fmla="*/ 1928790 h 3851315"/>
              <a:gd name="connsiteX3" fmla="*/ 427032 w 2165425"/>
              <a:gd name="connsiteY3" fmla="*/ 1848974 h 3851315"/>
              <a:gd name="connsiteX4" fmla="*/ 579793 w 2165425"/>
              <a:gd name="connsiteY4" fmla="*/ 1541853 h 3851315"/>
              <a:gd name="connsiteX5" fmla="*/ 657907 w 2165425"/>
              <a:gd name="connsiteY5" fmla="*/ 1275345 h 3851315"/>
              <a:gd name="connsiteX6" fmla="*/ 712852 w 2165425"/>
              <a:gd name="connsiteY6" fmla="*/ 1080368 h 3851315"/>
              <a:gd name="connsiteX7" fmla="*/ 382265 w 2165425"/>
              <a:gd name="connsiteY7" fmla="*/ 877521 h 3851315"/>
              <a:gd name="connsiteX8" fmla="*/ 0 w 2165425"/>
              <a:gd name="connsiteY8" fmla="*/ 1530 h 3851315"/>
              <a:gd name="connsiteX0" fmla="*/ 2165425 w 2165425"/>
              <a:gd name="connsiteY0" fmla="*/ 3851315 h 3851315"/>
              <a:gd name="connsiteX1" fmla="*/ 1246234 w 2165425"/>
              <a:gd name="connsiteY1" fmla="*/ 1928790 h 3851315"/>
              <a:gd name="connsiteX2" fmla="*/ 427032 w 2165425"/>
              <a:gd name="connsiteY2" fmla="*/ 1848974 h 3851315"/>
              <a:gd name="connsiteX3" fmla="*/ 579793 w 2165425"/>
              <a:gd name="connsiteY3" fmla="*/ 1541853 h 3851315"/>
              <a:gd name="connsiteX4" fmla="*/ 657907 w 2165425"/>
              <a:gd name="connsiteY4" fmla="*/ 1275345 h 3851315"/>
              <a:gd name="connsiteX5" fmla="*/ 712852 w 2165425"/>
              <a:gd name="connsiteY5" fmla="*/ 1080368 h 3851315"/>
              <a:gd name="connsiteX6" fmla="*/ 382265 w 2165425"/>
              <a:gd name="connsiteY6" fmla="*/ 877521 h 3851315"/>
              <a:gd name="connsiteX7" fmla="*/ 0 w 2165425"/>
              <a:gd name="connsiteY7" fmla="*/ 1530 h 3851315"/>
              <a:gd name="connsiteX0" fmla="*/ 2165425 w 2165425"/>
              <a:gd name="connsiteY0" fmla="*/ 3851315 h 3851315"/>
              <a:gd name="connsiteX1" fmla="*/ 1158930 w 2165425"/>
              <a:gd name="connsiteY1" fmla="*/ 2268818 h 3851315"/>
              <a:gd name="connsiteX2" fmla="*/ 427032 w 2165425"/>
              <a:gd name="connsiteY2" fmla="*/ 1848974 h 3851315"/>
              <a:gd name="connsiteX3" fmla="*/ 579793 w 2165425"/>
              <a:gd name="connsiteY3" fmla="*/ 1541853 h 3851315"/>
              <a:gd name="connsiteX4" fmla="*/ 657907 w 2165425"/>
              <a:gd name="connsiteY4" fmla="*/ 1275345 h 3851315"/>
              <a:gd name="connsiteX5" fmla="*/ 712852 w 2165425"/>
              <a:gd name="connsiteY5" fmla="*/ 1080368 h 3851315"/>
              <a:gd name="connsiteX6" fmla="*/ 382265 w 2165425"/>
              <a:gd name="connsiteY6" fmla="*/ 877521 h 3851315"/>
              <a:gd name="connsiteX7" fmla="*/ 0 w 2165425"/>
              <a:gd name="connsiteY7" fmla="*/ 1530 h 3851315"/>
              <a:gd name="connsiteX0" fmla="*/ 2165425 w 2165425"/>
              <a:gd name="connsiteY0" fmla="*/ 3851315 h 3851315"/>
              <a:gd name="connsiteX1" fmla="*/ 1843413 w 2165425"/>
              <a:gd name="connsiteY1" fmla="*/ 2892776 h 3851315"/>
              <a:gd name="connsiteX2" fmla="*/ 1158930 w 2165425"/>
              <a:gd name="connsiteY2" fmla="*/ 2268818 h 3851315"/>
              <a:gd name="connsiteX3" fmla="*/ 427032 w 2165425"/>
              <a:gd name="connsiteY3" fmla="*/ 1848974 h 3851315"/>
              <a:gd name="connsiteX4" fmla="*/ 579793 w 2165425"/>
              <a:gd name="connsiteY4" fmla="*/ 1541853 h 3851315"/>
              <a:gd name="connsiteX5" fmla="*/ 657907 w 2165425"/>
              <a:gd name="connsiteY5" fmla="*/ 1275345 h 3851315"/>
              <a:gd name="connsiteX6" fmla="*/ 712852 w 2165425"/>
              <a:gd name="connsiteY6" fmla="*/ 1080368 h 3851315"/>
              <a:gd name="connsiteX7" fmla="*/ 382265 w 2165425"/>
              <a:gd name="connsiteY7" fmla="*/ 877521 h 3851315"/>
              <a:gd name="connsiteX8" fmla="*/ 0 w 2165425"/>
              <a:gd name="connsiteY8" fmla="*/ 1530 h 3851315"/>
              <a:gd name="connsiteX0" fmla="*/ 2165425 w 2165425"/>
              <a:gd name="connsiteY0" fmla="*/ 3851315 h 3851315"/>
              <a:gd name="connsiteX1" fmla="*/ 2086947 w 2165425"/>
              <a:gd name="connsiteY1" fmla="*/ 3526882 h 3851315"/>
              <a:gd name="connsiteX2" fmla="*/ 1843413 w 2165425"/>
              <a:gd name="connsiteY2" fmla="*/ 2892776 h 3851315"/>
              <a:gd name="connsiteX3" fmla="*/ 1158930 w 2165425"/>
              <a:gd name="connsiteY3" fmla="*/ 2268818 h 3851315"/>
              <a:gd name="connsiteX4" fmla="*/ 427032 w 2165425"/>
              <a:gd name="connsiteY4" fmla="*/ 1848974 h 3851315"/>
              <a:gd name="connsiteX5" fmla="*/ 579793 w 2165425"/>
              <a:gd name="connsiteY5" fmla="*/ 1541853 h 3851315"/>
              <a:gd name="connsiteX6" fmla="*/ 657907 w 2165425"/>
              <a:gd name="connsiteY6" fmla="*/ 1275345 h 3851315"/>
              <a:gd name="connsiteX7" fmla="*/ 712852 w 2165425"/>
              <a:gd name="connsiteY7" fmla="*/ 1080368 h 3851315"/>
              <a:gd name="connsiteX8" fmla="*/ 382265 w 2165425"/>
              <a:gd name="connsiteY8" fmla="*/ 877521 h 3851315"/>
              <a:gd name="connsiteX9" fmla="*/ 0 w 2165425"/>
              <a:gd name="connsiteY9" fmla="*/ 1530 h 3851315"/>
              <a:gd name="connsiteX0" fmla="*/ 2165425 w 2165425"/>
              <a:gd name="connsiteY0" fmla="*/ 3851315 h 3851315"/>
              <a:gd name="connsiteX1" fmla="*/ 2086947 w 2165425"/>
              <a:gd name="connsiteY1" fmla="*/ 3526882 h 3851315"/>
              <a:gd name="connsiteX2" fmla="*/ 1806653 w 2165425"/>
              <a:gd name="connsiteY2" fmla="*/ 2851421 h 3851315"/>
              <a:gd name="connsiteX3" fmla="*/ 1158930 w 2165425"/>
              <a:gd name="connsiteY3" fmla="*/ 2268818 h 3851315"/>
              <a:gd name="connsiteX4" fmla="*/ 427032 w 2165425"/>
              <a:gd name="connsiteY4" fmla="*/ 1848974 h 3851315"/>
              <a:gd name="connsiteX5" fmla="*/ 579793 w 2165425"/>
              <a:gd name="connsiteY5" fmla="*/ 1541853 h 3851315"/>
              <a:gd name="connsiteX6" fmla="*/ 657907 w 2165425"/>
              <a:gd name="connsiteY6" fmla="*/ 1275345 h 3851315"/>
              <a:gd name="connsiteX7" fmla="*/ 712852 w 2165425"/>
              <a:gd name="connsiteY7" fmla="*/ 1080368 h 3851315"/>
              <a:gd name="connsiteX8" fmla="*/ 382265 w 2165425"/>
              <a:gd name="connsiteY8" fmla="*/ 877521 h 3851315"/>
              <a:gd name="connsiteX9" fmla="*/ 0 w 2165425"/>
              <a:gd name="connsiteY9" fmla="*/ 1530 h 3851315"/>
              <a:gd name="connsiteX0" fmla="*/ 2165425 w 2165425"/>
              <a:gd name="connsiteY0" fmla="*/ 3851315 h 3851315"/>
              <a:gd name="connsiteX1" fmla="*/ 2086947 w 2165425"/>
              <a:gd name="connsiteY1" fmla="*/ 3526882 h 3851315"/>
              <a:gd name="connsiteX2" fmla="*/ 1806653 w 2165425"/>
              <a:gd name="connsiteY2" fmla="*/ 2851421 h 3851315"/>
              <a:gd name="connsiteX3" fmla="*/ 1158930 w 2165425"/>
              <a:gd name="connsiteY3" fmla="*/ 2268818 h 3851315"/>
              <a:gd name="connsiteX4" fmla="*/ 676289 w 2165425"/>
              <a:gd name="connsiteY4" fmla="*/ 1978376 h 3851315"/>
              <a:gd name="connsiteX5" fmla="*/ 427032 w 2165425"/>
              <a:gd name="connsiteY5" fmla="*/ 1848974 h 3851315"/>
              <a:gd name="connsiteX6" fmla="*/ 579793 w 2165425"/>
              <a:gd name="connsiteY6" fmla="*/ 1541853 h 3851315"/>
              <a:gd name="connsiteX7" fmla="*/ 657907 w 2165425"/>
              <a:gd name="connsiteY7" fmla="*/ 1275345 h 3851315"/>
              <a:gd name="connsiteX8" fmla="*/ 712852 w 2165425"/>
              <a:gd name="connsiteY8" fmla="*/ 1080368 h 3851315"/>
              <a:gd name="connsiteX9" fmla="*/ 382265 w 2165425"/>
              <a:gd name="connsiteY9" fmla="*/ 877521 h 3851315"/>
              <a:gd name="connsiteX10" fmla="*/ 0 w 2165425"/>
              <a:gd name="connsiteY10" fmla="*/ 1530 h 3851315"/>
              <a:gd name="connsiteX0" fmla="*/ 2165425 w 2165425"/>
              <a:gd name="connsiteY0" fmla="*/ 3851315 h 3851315"/>
              <a:gd name="connsiteX1" fmla="*/ 2086947 w 2165425"/>
              <a:gd name="connsiteY1" fmla="*/ 3526882 h 3851315"/>
              <a:gd name="connsiteX2" fmla="*/ 1806653 w 2165425"/>
              <a:gd name="connsiteY2" fmla="*/ 2851421 h 3851315"/>
              <a:gd name="connsiteX3" fmla="*/ 1158930 w 2165425"/>
              <a:gd name="connsiteY3" fmla="*/ 2268818 h 3851315"/>
              <a:gd name="connsiteX4" fmla="*/ 676289 w 2165425"/>
              <a:gd name="connsiteY4" fmla="*/ 1978376 h 3851315"/>
              <a:gd name="connsiteX5" fmla="*/ 376487 w 2165425"/>
              <a:gd name="connsiteY5" fmla="*/ 1803024 h 3851315"/>
              <a:gd name="connsiteX6" fmla="*/ 579793 w 2165425"/>
              <a:gd name="connsiteY6" fmla="*/ 1541853 h 3851315"/>
              <a:gd name="connsiteX7" fmla="*/ 657907 w 2165425"/>
              <a:gd name="connsiteY7" fmla="*/ 1275345 h 3851315"/>
              <a:gd name="connsiteX8" fmla="*/ 712852 w 2165425"/>
              <a:gd name="connsiteY8" fmla="*/ 1080368 h 3851315"/>
              <a:gd name="connsiteX9" fmla="*/ 382265 w 2165425"/>
              <a:gd name="connsiteY9" fmla="*/ 877521 h 3851315"/>
              <a:gd name="connsiteX10" fmla="*/ 0 w 2165425"/>
              <a:gd name="connsiteY10" fmla="*/ 1530 h 3851315"/>
              <a:gd name="connsiteX0" fmla="*/ 2165425 w 2165425"/>
              <a:gd name="connsiteY0" fmla="*/ 3851315 h 3851315"/>
              <a:gd name="connsiteX1" fmla="*/ 2086947 w 2165425"/>
              <a:gd name="connsiteY1" fmla="*/ 3526882 h 3851315"/>
              <a:gd name="connsiteX2" fmla="*/ 1806653 w 2165425"/>
              <a:gd name="connsiteY2" fmla="*/ 2851421 h 3851315"/>
              <a:gd name="connsiteX3" fmla="*/ 1158930 w 2165425"/>
              <a:gd name="connsiteY3" fmla="*/ 2268818 h 3851315"/>
              <a:gd name="connsiteX4" fmla="*/ 676289 w 2165425"/>
              <a:gd name="connsiteY4" fmla="*/ 1978376 h 3851315"/>
              <a:gd name="connsiteX5" fmla="*/ 376487 w 2165425"/>
              <a:gd name="connsiteY5" fmla="*/ 1803024 h 3851315"/>
              <a:gd name="connsiteX6" fmla="*/ 607363 w 2165425"/>
              <a:gd name="connsiteY6" fmla="*/ 1555638 h 3851315"/>
              <a:gd name="connsiteX7" fmla="*/ 657907 w 2165425"/>
              <a:gd name="connsiteY7" fmla="*/ 1275345 h 3851315"/>
              <a:gd name="connsiteX8" fmla="*/ 712852 w 2165425"/>
              <a:gd name="connsiteY8" fmla="*/ 1080368 h 3851315"/>
              <a:gd name="connsiteX9" fmla="*/ 382265 w 2165425"/>
              <a:gd name="connsiteY9" fmla="*/ 877521 h 3851315"/>
              <a:gd name="connsiteX10" fmla="*/ 0 w 2165425"/>
              <a:gd name="connsiteY10" fmla="*/ 1530 h 3851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5425" h="3851315">
                <a:moveTo>
                  <a:pt x="2165425" y="3851315"/>
                </a:moveTo>
                <a:cubicBezTo>
                  <a:pt x="2150048" y="3798775"/>
                  <a:pt x="2140616" y="3686639"/>
                  <a:pt x="2086947" y="3526882"/>
                </a:cubicBezTo>
                <a:cubicBezTo>
                  <a:pt x="2033278" y="3367126"/>
                  <a:pt x="1959025" y="3062630"/>
                  <a:pt x="1806653" y="2851421"/>
                </a:cubicBezTo>
                <a:cubicBezTo>
                  <a:pt x="1654281" y="2640212"/>
                  <a:pt x="1347324" y="2414325"/>
                  <a:pt x="1158930" y="2268818"/>
                </a:cubicBezTo>
                <a:cubicBezTo>
                  <a:pt x="970536" y="2123311"/>
                  <a:pt x="798272" y="2048350"/>
                  <a:pt x="676289" y="1978376"/>
                </a:cubicBezTo>
                <a:cubicBezTo>
                  <a:pt x="554306" y="1908402"/>
                  <a:pt x="387975" y="1873480"/>
                  <a:pt x="376487" y="1803024"/>
                </a:cubicBezTo>
                <a:cubicBezTo>
                  <a:pt x="364999" y="1732568"/>
                  <a:pt x="558928" y="1647413"/>
                  <a:pt x="607363" y="1555638"/>
                </a:cubicBezTo>
                <a:cubicBezTo>
                  <a:pt x="655798" y="1463863"/>
                  <a:pt x="630370" y="1343835"/>
                  <a:pt x="657907" y="1275345"/>
                </a:cubicBezTo>
                <a:cubicBezTo>
                  <a:pt x="685444" y="1206855"/>
                  <a:pt x="758792" y="1146672"/>
                  <a:pt x="712852" y="1080368"/>
                </a:cubicBezTo>
                <a:cubicBezTo>
                  <a:pt x="666912" y="1014064"/>
                  <a:pt x="501074" y="1057327"/>
                  <a:pt x="382265" y="877521"/>
                </a:cubicBezTo>
                <a:cubicBezTo>
                  <a:pt x="263456" y="697715"/>
                  <a:pt x="63146" y="-37936"/>
                  <a:pt x="0" y="1530"/>
                </a:cubicBezTo>
              </a:path>
            </a:pathLst>
          </a:custGeom>
          <a:noFill/>
          <a:ln w="31750">
            <a:solidFill>
              <a:srgbClr val="FF0000"/>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endParaRPr lang="nb-NO" sz="1013">
              <a:solidFill>
                <a:prstClr val="black"/>
              </a:solidFill>
              <a:latin typeface="Calibri" panose="020F0502020204030204"/>
            </a:endParaRPr>
          </a:p>
        </p:txBody>
      </p:sp>
      <p:sp>
        <p:nvSpPr>
          <p:cNvPr id="5" name="Freeform: Shape 4">
            <a:extLst>
              <a:ext uri="{FF2B5EF4-FFF2-40B4-BE49-F238E27FC236}">
                <a16:creationId xmlns:a16="http://schemas.microsoft.com/office/drawing/2014/main" id="{7A2E71E0-B78B-F55F-C166-92EA622E3D50}"/>
              </a:ext>
            </a:extLst>
          </p:cNvPr>
          <p:cNvSpPr/>
          <p:nvPr/>
        </p:nvSpPr>
        <p:spPr>
          <a:xfrm>
            <a:off x="4492661" y="1987585"/>
            <a:ext cx="1286596" cy="215172"/>
          </a:xfrm>
          <a:custGeom>
            <a:avLst/>
            <a:gdLst>
              <a:gd name="connsiteX0" fmla="*/ 0 w 268941"/>
              <a:gd name="connsiteY0" fmla="*/ 134470 h 134470"/>
              <a:gd name="connsiteX1" fmla="*/ 67235 w 268941"/>
              <a:gd name="connsiteY1" fmla="*/ 67235 h 134470"/>
              <a:gd name="connsiteX2" fmla="*/ 268941 w 268941"/>
              <a:gd name="connsiteY2" fmla="*/ 0 h 134470"/>
              <a:gd name="connsiteX0" fmla="*/ 521090 w 521734"/>
              <a:gd name="connsiteY0" fmla="*/ 611694 h 611694"/>
              <a:gd name="connsiteX1" fmla="*/ 973 w 521734"/>
              <a:gd name="connsiteY1" fmla="*/ 67235 h 611694"/>
              <a:gd name="connsiteX2" fmla="*/ 202679 w 521734"/>
              <a:gd name="connsiteY2" fmla="*/ 0 h 611694"/>
              <a:gd name="connsiteX0" fmla="*/ 520117 w 520117"/>
              <a:gd name="connsiteY0" fmla="*/ 611694 h 611694"/>
              <a:gd name="connsiteX1" fmla="*/ 301192 w 520117"/>
              <a:gd name="connsiteY1" fmla="*/ 327735 h 611694"/>
              <a:gd name="connsiteX2" fmla="*/ 0 w 520117"/>
              <a:gd name="connsiteY2" fmla="*/ 67235 h 611694"/>
              <a:gd name="connsiteX3" fmla="*/ 201706 w 520117"/>
              <a:gd name="connsiteY3" fmla="*/ 0 h 611694"/>
              <a:gd name="connsiteX0" fmla="*/ 520117 w 520117"/>
              <a:gd name="connsiteY0" fmla="*/ 611694 h 611694"/>
              <a:gd name="connsiteX1" fmla="*/ 301192 w 520117"/>
              <a:gd name="connsiteY1" fmla="*/ 327735 h 611694"/>
              <a:gd name="connsiteX2" fmla="*/ 0 w 520117"/>
              <a:gd name="connsiteY2" fmla="*/ 67235 h 611694"/>
              <a:gd name="connsiteX3" fmla="*/ 201706 w 520117"/>
              <a:gd name="connsiteY3" fmla="*/ 0 h 611694"/>
              <a:gd name="connsiteX0" fmla="*/ 991237 w 991237"/>
              <a:gd name="connsiteY0" fmla="*/ 795242 h 795242"/>
              <a:gd name="connsiteX1" fmla="*/ 772312 w 991237"/>
              <a:gd name="connsiteY1" fmla="*/ 511283 h 795242"/>
              <a:gd name="connsiteX2" fmla="*/ 471120 w 991237"/>
              <a:gd name="connsiteY2" fmla="*/ 250783 h 795242"/>
              <a:gd name="connsiteX3" fmla="*/ 5380 w 991237"/>
              <a:gd name="connsiteY3" fmla="*/ 0 h 795242"/>
              <a:gd name="connsiteX0" fmla="*/ 991323 w 991323"/>
              <a:gd name="connsiteY0" fmla="*/ 795242 h 795242"/>
              <a:gd name="connsiteX1" fmla="*/ 772398 w 991323"/>
              <a:gd name="connsiteY1" fmla="*/ 511283 h 795242"/>
              <a:gd name="connsiteX2" fmla="*/ 461194 w 991323"/>
              <a:gd name="connsiteY2" fmla="*/ 257457 h 795242"/>
              <a:gd name="connsiteX3" fmla="*/ 5466 w 991323"/>
              <a:gd name="connsiteY3" fmla="*/ 0 h 795242"/>
              <a:gd name="connsiteX0" fmla="*/ 991535 w 991535"/>
              <a:gd name="connsiteY0" fmla="*/ 795242 h 795242"/>
              <a:gd name="connsiteX1" fmla="*/ 772610 w 991535"/>
              <a:gd name="connsiteY1" fmla="*/ 511283 h 795242"/>
              <a:gd name="connsiteX2" fmla="*/ 438046 w 991535"/>
              <a:gd name="connsiteY2" fmla="*/ 227422 h 795242"/>
              <a:gd name="connsiteX3" fmla="*/ 5678 w 991535"/>
              <a:gd name="connsiteY3" fmla="*/ 0 h 795242"/>
              <a:gd name="connsiteX0" fmla="*/ 994043 w 994043"/>
              <a:gd name="connsiteY0" fmla="*/ 795242 h 795242"/>
              <a:gd name="connsiteX1" fmla="*/ 775118 w 994043"/>
              <a:gd name="connsiteY1" fmla="*/ 511283 h 795242"/>
              <a:gd name="connsiteX2" fmla="*/ 440554 w 994043"/>
              <a:gd name="connsiteY2" fmla="*/ 227422 h 795242"/>
              <a:gd name="connsiteX3" fmla="*/ 8186 w 994043"/>
              <a:gd name="connsiteY3" fmla="*/ 0 h 795242"/>
              <a:gd name="connsiteX0" fmla="*/ 994043 w 994043"/>
              <a:gd name="connsiteY0" fmla="*/ 795242 h 795242"/>
              <a:gd name="connsiteX1" fmla="*/ 775118 w 994043"/>
              <a:gd name="connsiteY1" fmla="*/ 511283 h 795242"/>
              <a:gd name="connsiteX2" fmla="*/ 440554 w 994043"/>
              <a:gd name="connsiteY2" fmla="*/ 227422 h 795242"/>
              <a:gd name="connsiteX3" fmla="*/ 8186 w 994043"/>
              <a:gd name="connsiteY3" fmla="*/ 0 h 795242"/>
              <a:gd name="connsiteX0" fmla="*/ 994043 w 994043"/>
              <a:gd name="connsiteY0" fmla="*/ 795242 h 795242"/>
              <a:gd name="connsiteX1" fmla="*/ 775118 w 994043"/>
              <a:gd name="connsiteY1" fmla="*/ 511283 h 795242"/>
              <a:gd name="connsiteX2" fmla="*/ 574884 w 994043"/>
              <a:gd name="connsiteY2" fmla="*/ 371119 h 795242"/>
              <a:gd name="connsiteX3" fmla="*/ 440554 w 994043"/>
              <a:gd name="connsiteY3" fmla="*/ 227422 h 795242"/>
              <a:gd name="connsiteX4" fmla="*/ 8186 w 994043"/>
              <a:gd name="connsiteY4" fmla="*/ 0 h 795242"/>
              <a:gd name="connsiteX0" fmla="*/ 995056 w 995056"/>
              <a:gd name="connsiteY0" fmla="*/ 795242 h 795242"/>
              <a:gd name="connsiteX1" fmla="*/ 776131 w 995056"/>
              <a:gd name="connsiteY1" fmla="*/ 511283 h 795242"/>
              <a:gd name="connsiteX2" fmla="*/ 575897 w 995056"/>
              <a:gd name="connsiteY2" fmla="*/ 371119 h 795242"/>
              <a:gd name="connsiteX3" fmla="*/ 394846 w 995056"/>
              <a:gd name="connsiteY3" fmla="*/ 194050 h 795242"/>
              <a:gd name="connsiteX4" fmla="*/ 9199 w 995056"/>
              <a:gd name="connsiteY4" fmla="*/ 0 h 795242"/>
              <a:gd name="connsiteX0" fmla="*/ 995393 w 995393"/>
              <a:gd name="connsiteY0" fmla="*/ 795242 h 795242"/>
              <a:gd name="connsiteX1" fmla="*/ 776468 w 995393"/>
              <a:gd name="connsiteY1" fmla="*/ 511283 h 795242"/>
              <a:gd name="connsiteX2" fmla="*/ 576234 w 995393"/>
              <a:gd name="connsiteY2" fmla="*/ 371119 h 795242"/>
              <a:gd name="connsiteX3" fmla="*/ 381835 w 995393"/>
              <a:gd name="connsiteY3" fmla="*/ 207399 h 795242"/>
              <a:gd name="connsiteX4" fmla="*/ 9536 w 995393"/>
              <a:gd name="connsiteY4" fmla="*/ 0 h 795242"/>
              <a:gd name="connsiteX0" fmla="*/ 985857 w 985857"/>
              <a:gd name="connsiteY0" fmla="*/ 795242 h 795242"/>
              <a:gd name="connsiteX1" fmla="*/ 766932 w 985857"/>
              <a:gd name="connsiteY1" fmla="*/ 511283 h 795242"/>
              <a:gd name="connsiteX2" fmla="*/ 566698 w 985857"/>
              <a:gd name="connsiteY2" fmla="*/ 371119 h 795242"/>
              <a:gd name="connsiteX3" fmla="*/ 372299 w 985857"/>
              <a:gd name="connsiteY3" fmla="*/ 207399 h 795242"/>
              <a:gd name="connsiteX4" fmla="*/ 152883 w 985857"/>
              <a:gd name="connsiteY4" fmla="*/ 64095 h 795242"/>
              <a:gd name="connsiteX5" fmla="*/ 0 w 985857"/>
              <a:gd name="connsiteY5" fmla="*/ 0 h 795242"/>
              <a:gd name="connsiteX0" fmla="*/ 949148 w 949148"/>
              <a:gd name="connsiteY0" fmla="*/ 781894 h 781894"/>
              <a:gd name="connsiteX1" fmla="*/ 730223 w 949148"/>
              <a:gd name="connsiteY1" fmla="*/ 497935 h 781894"/>
              <a:gd name="connsiteX2" fmla="*/ 529989 w 949148"/>
              <a:gd name="connsiteY2" fmla="*/ 357771 h 781894"/>
              <a:gd name="connsiteX3" fmla="*/ 335590 w 949148"/>
              <a:gd name="connsiteY3" fmla="*/ 194051 h 781894"/>
              <a:gd name="connsiteX4" fmla="*/ 116174 w 949148"/>
              <a:gd name="connsiteY4" fmla="*/ 50747 h 781894"/>
              <a:gd name="connsiteX5" fmla="*/ 0 w 949148"/>
              <a:gd name="connsiteY5" fmla="*/ 0 h 781894"/>
              <a:gd name="connsiteX0" fmla="*/ 949148 w 949148"/>
              <a:gd name="connsiteY0" fmla="*/ 781894 h 781894"/>
              <a:gd name="connsiteX1" fmla="*/ 730223 w 949148"/>
              <a:gd name="connsiteY1" fmla="*/ 497935 h 781894"/>
              <a:gd name="connsiteX2" fmla="*/ 529989 w 949148"/>
              <a:gd name="connsiteY2" fmla="*/ 357771 h 781894"/>
              <a:gd name="connsiteX3" fmla="*/ 335590 w 949148"/>
              <a:gd name="connsiteY3" fmla="*/ 194051 h 781894"/>
              <a:gd name="connsiteX4" fmla="*/ 116174 w 949148"/>
              <a:gd name="connsiteY4" fmla="*/ 50747 h 781894"/>
              <a:gd name="connsiteX5" fmla="*/ 39417 w 949148"/>
              <a:gd name="connsiteY5" fmla="*/ 20712 h 781894"/>
              <a:gd name="connsiteX6" fmla="*/ 0 w 949148"/>
              <a:gd name="connsiteY6" fmla="*/ 0 h 781894"/>
              <a:gd name="connsiteX0" fmla="*/ 913491 w 913491"/>
              <a:gd name="connsiteY0" fmla="*/ 895359 h 895359"/>
              <a:gd name="connsiteX1" fmla="*/ 694566 w 913491"/>
              <a:gd name="connsiteY1" fmla="*/ 611400 h 895359"/>
              <a:gd name="connsiteX2" fmla="*/ 494332 w 913491"/>
              <a:gd name="connsiteY2" fmla="*/ 471236 h 895359"/>
              <a:gd name="connsiteX3" fmla="*/ 299933 w 913491"/>
              <a:gd name="connsiteY3" fmla="*/ 307516 h 895359"/>
              <a:gd name="connsiteX4" fmla="*/ 80517 w 913491"/>
              <a:gd name="connsiteY4" fmla="*/ 164212 h 895359"/>
              <a:gd name="connsiteX5" fmla="*/ 3760 w 913491"/>
              <a:gd name="connsiteY5" fmla="*/ 134177 h 895359"/>
              <a:gd name="connsiteX6" fmla="*/ 37762 w 913491"/>
              <a:gd name="connsiteY6" fmla="*/ 0 h 895359"/>
              <a:gd name="connsiteX0" fmla="*/ 943879 w 943879"/>
              <a:gd name="connsiteY0" fmla="*/ 895359 h 895359"/>
              <a:gd name="connsiteX1" fmla="*/ 724954 w 943879"/>
              <a:gd name="connsiteY1" fmla="*/ 611400 h 895359"/>
              <a:gd name="connsiteX2" fmla="*/ 524720 w 943879"/>
              <a:gd name="connsiteY2" fmla="*/ 471236 h 895359"/>
              <a:gd name="connsiteX3" fmla="*/ 330321 w 943879"/>
              <a:gd name="connsiteY3" fmla="*/ 307516 h 895359"/>
              <a:gd name="connsiteX4" fmla="*/ 110905 w 943879"/>
              <a:gd name="connsiteY4" fmla="*/ 164212 h 895359"/>
              <a:gd name="connsiteX5" fmla="*/ 34148 w 943879"/>
              <a:gd name="connsiteY5" fmla="*/ 134177 h 895359"/>
              <a:gd name="connsiteX6" fmla="*/ 776 w 943879"/>
              <a:gd name="connsiteY6" fmla="*/ 57421 h 895359"/>
              <a:gd name="connsiteX7" fmla="*/ 68150 w 943879"/>
              <a:gd name="connsiteY7" fmla="*/ 0 h 895359"/>
              <a:gd name="connsiteX0" fmla="*/ 943879 w 943879"/>
              <a:gd name="connsiteY0" fmla="*/ 861986 h 861986"/>
              <a:gd name="connsiteX1" fmla="*/ 724954 w 943879"/>
              <a:gd name="connsiteY1" fmla="*/ 578027 h 861986"/>
              <a:gd name="connsiteX2" fmla="*/ 524720 w 943879"/>
              <a:gd name="connsiteY2" fmla="*/ 437863 h 861986"/>
              <a:gd name="connsiteX3" fmla="*/ 330321 w 943879"/>
              <a:gd name="connsiteY3" fmla="*/ 274143 h 861986"/>
              <a:gd name="connsiteX4" fmla="*/ 110905 w 943879"/>
              <a:gd name="connsiteY4" fmla="*/ 130839 h 861986"/>
              <a:gd name="connsiteX5" fmla="*/ 34148 w 943879"/>
              <a:gd name="connsiteY5" fmla="*/ 100804 h 861986"/>
              <a:gd name="connsiteX6" fmla="*/ 776 w 943879"/>
              <a:gd name="connsiteY6" fmla="*/ 24048 h 861986"/>
              <a:gd name="connsiteX7" fmla="*/ 198301 w 943879"/>
              <a:gd name="connsiteY7" fmla="*/ 0 h 861986"/>
              <a:gd name="connsiteX0" fmla="*/ 945055 w 945055"/>
              <a:gd name="connsiteY0" fmla="*/ 894963 h 894963"/>
              <a:gd name="connsiteX1" fmla="*/ 726130 w 945055"/>
              <a:gd name="connsiteY1" fmla="*/ 611004 h 894963"/>
              <a:gd name="connsiteX2" fmla="*/ 525896 w 945055"/>
              <a:gd name="connsiteY2" fmla="*/ 470840 h 894963"/>
              <a:gd name="connsiteX3" fmla="*/ 331497 w 945055"/>
              <a:gd name="connsiteY3" fmla="*/ 307120 h 894963"/>
              <a:gd name="connsiteX4" fmla="*/ 112081 w 945055"/>
              <a:gd name="connsiteY4" fmla="*/ 163816 h 894963"/>
              <a:gd name="connsiteX5" fmla="*/ 35324 w 945055"/>
              <a:gd name="connsiteY5" fmla="*/ 133781 h 894963"/>
              <a:gd name="connsiteX6" fmla="*/ 1952 w 945055"/>
              <a:gd name="connsiteY6" fmla="*/ 57025 h 894963"/>
              <a:gd name="connsiteX7" fmla="*/ 68696 w 945055"/>
              <a:gd name="connsiteY7" fmla="*/ 292 h 894963"/>
              <a:gd name="connsiteX8" fmla="*/ 199477 w 945055"/>
              <a:gd name="connsiteY8" fmla="*/ 32977 h 894963"/>
              <a:gd name="connsiteX0" fmla="*/ 945055 w 945055"/>
              <a:gd name="connsiteY0" fmla="*/ 894783 h 894783"/>
              <a:gd name="connsiteX1" fmla="*/ 726130 w 945055"/>
              <a:gd name="connsiteY1" fmla="*/ 610824 h 894783"/>
              <a:gd name="connsiteX2" fmla="*/ 525896 w 945055"/>
              <a:gd name="connsiteY2" fmla="*/ 470660 h 894783"/>
              <a:gd name="connsiteX3" fmla="*/ 331497 w 945055"/>
              <a:gd name="connsiteY3" fmla="*/ 306940 h 894783"/>
              <a:gd name="connsiteX4" fmla="*/ 112081 w 945055"/>
              <a:gd name="connsiteY4" fmla="*/ 163636 h 894783"/>
              <a:gd name="connsiteX5" fmla="*/ 35324 w 945055"/>
              <a:gd name="connsiteY5" fmla="*/ 133601 h 894783"/>
              <a:gd name="connsiteX6" fmla="*/ 1952 w 945055"/>
              <a:gd name="connsiteY6" fmla="*/ 56845 h 894783"/>
              <a:gd name="connsiteX7" fmla="*/ 68696 w 945055"/>
              <a:gd name="connsiteY7" fmla="*/ 112 h 894783"/>
              <a:gd name="connsiteX8" fmla="*/ 262885 w 945055"/>
              <a:gd name="connsiteY8" fmla="*/ 99542 h 894783"/>
              <a:gd name="connsiteX0" fmla="*/ 945055 w 945055"/>
              <a:gd name="connsiteY0" fmla="*/ 894761 h 894761"/>
              <a:gd name="connsiteX1" fmla="*/ 726130 w 945055"/>
              <a:gd name="connsiteY1" fmla="*/ 610802 h 894761"/>
              <a:gd name="connsiteX2" fmla="*/ 525896 w 945055"/>
              <a:gd name="connsiteY2" fmla="*/ 470638 h 894761"/>
              <a:gd name="connsiteX3" fmla="*/ 331497 w 945055"/>
              <a:gd name="connsiteY3" fmla="*/ 306918 h 894761"/>
              <a:gd name="connsiteX4" fmla="*/ 112081 w 945055"/>
              <a:gd name="connsiteY4" fmla="*/ 163614 h 894761"/>
              <a:gd name="connsiteX5" fmla="*/ 35324 w 945055"/>
              <a:gd name="connsiteY5" fmla="*/ 133579 h 894761"/>
              <a:gd name="connsiteX6" fmla="*/ 1952 w 945055"/>
              <a:gd name="connsiteY6" fmla="*/ 56823 h 894761"/>
              <a:gd name="connsiteX7" fmla="*/ 68696 w 945055"/>
              <a:gd name="connsiteY7" fmla="*/ 90 h 894761"/>
              <a:gd name="connsiteX8" fmla="*/ 99361 w 945055"/>
              <a:gd name="connsiteY8" fmla="*/ 126217 h 894761"/>
              <a:gd name="connsiteX0" fmla="*/ 945055 w 945055"/>
              <a:gd name="connsiteY0" fmla="*/ 894795 h 894795"/>
              <a:gd name="connsiteX1" fmla="*/ 726130 w 945055"/>
              <a:gd name="connsiteY1" fmla="*/ 610836 h 894795"/>
              <a:gd name="connsiteX2" fmla="*/ 525896 w 945055"/>
              <a:gd name="connsiteY2" fmla="*/ 470672 h 894795"/>
              <a:gd name="connsiteX3" fmla="*/ 331497 w 945055"/>
              <a:gd name="connsiteY3" fmla="*/ 306952 h 894795"/>
              <a:gd name="connsiteX4" fmla="*/ 112081 w 945055"/>
              <a:gd name="connsiteY4" fmla="*/ 163648 h 894795"/>
              <a:gd name="connsiteX5" fmla="*/ 35324 w 945055"/>
              <a:gd name="connsiteY5" fmla="*/ 133613 h 894795"/>
              <a:gd name="connsiteX6" fmla="*/ 1952 w 945055"/>
              <a:gd name="connsiteY6" fmla="*/ 56857 h 894795"/>
              <a:gd name="connsiteX7" fmla="*/ 68696 w 945055"/>
              <a:gd name="connsiteY7" fmla="*/ 124 h 894795"/>
              <a:gd name="connsiteX8" fmla="*/ 128766 w 945055"/>
              <a:gd name="connsiteY8" fmla="*/ 70206 h 894795"/>
              <a:gd name="connsiteX9" fmla="*/ 99361 w 945055"/>
              <a:gd name="connsiteY9" fmla="*/ 126251 h 894795"/>
              <a:gd name="connsiteX0" fmla="*/ 945055 w 945055"/>
              <a:gd name="connsiteY0" fmla="*/ 894795 h 894795"/>
              <a:gd name="connsiteX1" fmla="*/ 726130 w 945055"/>
              <a:gd name="connsiteY1" fmla="*/ 610836 h 894795"/>
              <a:gd name="connsiteX2" fmla="*/ 525896 w 945055"/>
              <a:gd name="connsiteY2" fmla="*/ 470672 h 894795"/>
              <a:gd name="connsiteX3" fmla="*/ 331497 w 945055"/>
              <a:gd name="connsiteY3" fmla="*/ 306952 h 894795"/>
              <a:gd name="connsiteX4" fmla="*/ 112081 w 945055"/>
              <a:gd name="connsiteY4" fmla="*/ 163648 h 894795"/>
              <a:gd name="connsiteX5" fmla="*/ 35324 w 945055"/>
              <a:gd name="connsiteY5" fmla="*/ 133613 h 894795"/>
              <a:gd name="connsiteX6" fmla="*/ 1952 w 945055"/>
              <a:gd name="connsiteY6" fmla="*/ 56857 h 894795"/>
              <a:gd name="connsiteX7" fmla="*/ 68696 w 945055"/>
              <a:gd name="connsiteY7" fmla="*/ 124 h 894795"/>
              <a:gd name="connsiteX8" fmla="*/ 145452 w 945055"/>
              <a:gd name="connsiteY8" fmla="*/ 66869 h 894795"/>
              <a:gd name="connsiteX9" fmla="*/ 99361 w 945055"/>
              <a:gd name="connsiteY9" fmla="*/ 126251 h 894795"/>
              <a:gd name="connsiteX0" fmla="*/ 945055 w 945055"/>
              <a:gd name="connsiteY0" fmla="*/ 896300 h 896300"/>
              <a:gd name="connsiteX1" fmla="*/ 726130 w 945055"/>
              <a:gd name="connsiteY1" fmla="*/ 612341 h 896300"/>
              <a:gd name="connsiteX2" fmla="*/ 525896 w 945055"/>
              <a:gd name="connsiteY2" fmla="*/ 472177 h 896300"/>
              <a:gd name="connsiteX3" fmla="*/ 331497 w 945055"/>
              <a:gd name="connsiteY3" fmla="*/ 308457 h 896300"/>
              <a:gd name="connsiteX4" fmla="*/ 112081 w 945055"/>
              <a:gd name="connsiteY4" fmla="*/ 165153 h 896300"/>
              <a:gd name="connsiteX5" fmla="*/ 35324 w 945055"/>
              <a:gd name="connsiteY5" fmla="*/ 135118 h 896300"/>
              <a:gd name="connsiteX6" fmla="*/ 1952 w 945055"/>
              <a:gd name="connsiteY6" fmla="*/ 58362 h 896300"/>
              <a:gd name="connsiteX7" fmla="*/ 68696 w 945055"/>
              <a:gd name="connsiteY7" fmla="*/ 1629 h 896300"/>
              <a:gd name="connsiteX8" fmla="*/ 99361 w 945055"/>
              <a:gd name="connsiteY8" fmla="*/ 127756 h 896300"/>
              <a:gd name="connsiteX0" fmla="*/ 945258 w 945258"/>
              <a:gd name="connsiteY0" fmla="*/ 837958 h 837958"/>
              <a:gd name="connsiteX1" fmla="*/ 726333 w 945258"/>
              <a:gd name="connsiteY1" fmla="*/ 553999 h 837958"/>
              <a:gd name="connsiteX2" fmla="*/ 526099 w 945258"/>
              <a:gd name="connsiteY2" fmla="*/ 413835 h 837958"/>
              <a:gd name="connsiteX3" fmla="*/ 331700 w 945258"/>
              <a:gd name="connsiteY3" fmla="*/ 250115 h 837958"/>
              <a:gd name="connsiteX4" fmla="*/ 112284 w 945258"/>
              <a:gd name="connsiteY4" fmla="*/ 106811 h 837958"/>
              <a:gd name="connsiteX5" fmla="*/ 35527 w 945258"/>
              <a:gd name="connsiteY5" fmla="*/ 76776 h 837958"/>
              <a:gd name="connsiteX6" fmla="*/ 2155 w 945258"/>
              <a:gd name="connsiteY6" fmla="*/ 20 h 837958"/>
              <a:gd name="connsiteX7" fmla="*/ 99564 w 945258"/>
              <a:gd name="connsiteY7" fmla="*/ 69414 h 837958"/>
              <a:gd name="connsiteX0" fmla="*/ 945258 w 945258"/>
              <a:gd name="connsiteY0" fmla="*/ 837938 h 837938"/>
              <a:gd name="connsiteX1" fmla="*/ 726333 w 945258"/>
              <a:gd name="connsiteY1" fmla="*/ 553979 h 837938"/>
              <a:gd name="connsiteX2" fmla="*/ 526099 w 945258"/>
              <a:gd name="connsiteY2" fmla="*/ 413815 h 837938"/>
              <a:gd name="connsiteX3" fmla="*/ 331700 w 945258"/>
              <a:gd name="connsiteY3" fmla="*/ 250095 h 837938"/>
              <a:gd name="connsiteX4" fmla="*/ 112284 w 945258"/>
              <a:gd name="connsiteY4" fmla="*/ 106791 h 837938"/>
              <a:gd name="connsiteX5" fmla="*/ 35527 w 945258"/>
              <a:gd name="connsiteY5" fmla="*/ 76756 h 837938"/>
              <a:gd name="connsiteX6" fmla="*/ 2155 w 945258"/>
              <a:gd name="connsiteY6" fmla="*/ 0 h 837938"/>
              <a:gd name="connsiteX0" fmla="*/ 1123702 w 1123702"/>
              <a:gd name="connsiteY0" fmla="*/ 794554 h 794554"/>
              <a:gd name="connsiteX1" fmla="*/ 904777 w 1123702"/>
              <a:gd name="connsiteY1" fmla="*/ 510595 h 794554"/>
              <a:gd name="connsiteX2" fmla="*/ 704543 w 1123702"/>
              <a:gd name="connsiteY2" fmla="*/ 370431 h 794554"/>
              <a:gd name="connsiteX3" fmla="*/ 510144 w 1123702"/>
              <a:gd name="connsiteY3" fmla="*/ 206711 h 794554"/>
              <a:gd name="connsiteX4" fmla="*/ 290728 w 1123702"/>
              <a:gd name="connsiteY4" fmla="*/ 63407 h 794554"/>
              <a:gd name="connsiteX5" fmla="*/ 213971 w 1123702"/>
              <a:gd name="connsiteY5" fmla="*/ 33372 h 794554"/>
              <a:gd name="connsiteX6" fmla="*/ 389 w 1123702"/>
              <a:gd name="connsiteY6" fmla="*/ 0 h 794554"/>
              <a:gd name="connsiteX0" fmla="*/ 1123666 w 1123666"/>
              <a:gd name="connsiteY0" fmla="*/ 796667 h 796667"/>
              <a:gd name="connsiteX1" fmla="*/ 904741 w 1123666"/>
              <a:gd name="connsiteY1" fmla="*/ 512708 h 796667"/>
              <a:gd name="connsiteX2" fmla="*/ 704507 w 1123666"/>
              <a:gd name="connsiteY2" fmla="*/ 372544 h 796667"/>
              <a:gd name="connsiteX3" fmla="*/ 510108 w 1123666"/>
              <a:gd name="connsiteY3" fmla="*/ 208824 h 796667"/>
              <a:gd name="connsiteX4" fmla="*/ 290692 w 1123666"/>
              <a:gd name="connsiteY4" fmla="*/ 65520 h 796667"/>
              <a:gd name="connsiteX5" fmla="*/ 237296 w 1123666"/>
              <a:gd name="connsiteY5" fmla="*/ 8788 h 796667"/>
              <a:gd name="connsiteX6" fmla="*/ 353 w 1123666"/>
              <a:gd name="connsiteY6" fmla="*/ 2113 h 796667"/>
              <a:gd name="connsiteX0" fmla="*/ 1123666 w 1123666"/>
              <a:gd name="connsiteY0" fmla="*/ 796667 h 796667"/>
              <a:gd name="connsiteX1" fmla="*/ 904741 w 1123666"/>
              <a:gd name="connsiteY1" fmla="*/ 512708 h 796667"/>
              <a:gd name="connsiteX2" fmla="*/ 704507 w 1123666"/>
              <a:gd name="connsiteY2" fmla="*/ 372544 h 796667"/>
              <a:gd name="connsiteX3" fmla="*/ 510108 w 1123666"/>
              <a:gd name="connsiteY3" fmla="*/ 208824 h 796667"/>
              <a:gd name="connsiteX4" fmla="*/ 324064 w 1123666"/>
              <a:gd name="connsiteY4" fmla="*/ 68857 h 796667"/>
              <a:gd name="connsiteX5" fmla="*/ 237296 w 1123666"/>
              <a:gd name="connsiteY5" fmla="*/ 8788 h 796667"/>
              <a:gd name="connsiteX6" fmla="*/ 353 w 1123666"/>
              <a:gd name="connsiteY6" fmla="*/ 2113 h 796667"/>
              <a:gd name="connsiteX0" fmla="*/ 1123708 w 1123708"/>
              <a:gd name="connsiteY0" fmla="*/ 798792 h 798792"/>
              <a:gd name="connsiteX1" fmla="*/ 904783 w 1123708"/>
              <a:gd name="connsiteY1" fmla="*/ 514833 h 798792"/>
              <a:gd name="connsiteX2" fmla="*/ 704549 w 1123708"/>
              <a:gd name="connsiteY2" fmla="*/ 374669 h 798792"/>
              <a:gd name="connsiteX3" fmla="*/ 510150 w 1123708"/>
              <a:gd name="connsiteY3" fmla="*/ 210949 h 798792"/>
              <a:gd name="connsiteX4" fmla="*/ 324106 w 1123708"/>
              <a:gd name="connsiteY4" fmla="*/ 70982 h 798792"/>
              <a:gd name="connsiteX5" fmla="*/ 210640 w 1123708"/>
              <a:gd name="connsiteY5" fmla="*/ 7576 h 798792"/>
              <a:gd name="connsiteX6" fmla="*/ 395 w 1123708"/>
              <a:gd name="connsiteY6" fmla="*/ 4238 h 798792"/>
              <a:gd name="connsiteX0" fmla="*/ 1123816 w 1123816"/>
              <a:gd name="connsiteY0" fmla="*/ 794554 h 794554"/>
              <a:gd name="connsiteX1" fmla="*/ 904891 w 1123816"/>
              <a:gd name="connsiteY1" fmla="*/ 510595 h 794554"/>
              <a:gd name="connsiteX2" fmla="*/ 704657 w 1123816"/>
              <a:gd name="connsiteY2" fmla="*/ 370431 h 794554"/>
              <a:gd name="connsiteX3" fmla="*/ 510258 w 1123816"/>
              <a:gd name="connsiteY3" fmla="*/ 206711 h 794554"/>
              <a:gd name="connsiteX4" fmla="*/ 324214 w 1123816"/>
              <a:gd name="connsiteY4" fmla="*/ 66744 h 794554"/>
              <a:gd name="connsiteX5" fmla="*/ 210748 w 1123816"/>
              <a:gd name="connsiteY5" fmla="*/ 3338 h 794554"/>
              <a:gd name="connsiteX6" fmla="*/ 503 w 1123816"/>
              <a:gd name="connsiteY6" fmla="*/ 0 h 794554"/>
              <a:gd name="connsiteX0" fmla="*/ 1123951 w 1123951"/>
              <a:gd name="connsiteY0" fmla="*/ 795884 h 795884"/>
              <a:gd name="connsiteX1" fmla="*/ 905026 w 1123951"/>
              <a:gd name="connsiteY1" fmla="*/ 511925 h 795884"/>
              <a:gd name="connsiteX2" fmla="*/ 704792 w 1123951"/>
              <a:gd name="connsiteY2" fmla="*/ 371761 h 795884"/>
              <a:gd name="connsiteX3" fmla="*/ 510393 w 1123951"/>
              <a:gd name="connsiteY3" fmla="*/ 208041 h 795884"/>
              <a:gd name="connsiteX4" fmla="*/ 324349 w 1123951"/>
              <a:gd name="connsiteY4" fmla="*/ 68074 h 795884"/>
              <a:gd name="connsiteX5" fmla="*/ 210883 w 1123951"/>
              <a:gd name="connsiteY5" fmla="*/ 4668 h 795884"/>
              <a:gd name="connsiteX6" fmla="*/ 638 w 1123951"/>
              <a:gd name="connsiteY6" fmla="*/ 1330 h 795884"/>
              <a:gd name="connsiteX0" fmla="*/ 1123797 w 1123797"/>
              <a:gd name="connsiteY0" fmla="*/ 794554 h 794554"/>
              <a:gd name="connsiteX1" fmla="*/ 904872 w 1123797"/>
              <a:gd name="connsiteY1" fmla="*/ 510595 h 794554"/>
              <a:gd name="connsiteX2" fmla="*/ 704638 w 1123797"/>
              <a:gd name="connsiteY2" fmla="*/ 370431 h 794554"/>
              <a:gd name="connsiteX3" fmla="*/ 510239 w 1123797"/>
              <a:gd name="connsiteY3" fmla="*/ 206711 h 794554"/>
              <a:gd name="connsiteX4" fmla="*/ 324195 w 1123797"/>
              <a:gd name="connsiteY4" fmla="*/ 66744 h 794554"/>
              <a:gd name="connsiteX5" fmla="*/ 254113 w 1123797"/>
              <a:gd name="connsiteY5" fmla="*/ 13350 h 794554"/>
              <a:gd name="connsiteX6" fmla="*/ 484 w 1123797"/>
              <a:gd name="connsiteY6" fmla="*/ 0 h 794554"/>
              <a:gd name="connsiteX0" fmla="*/ 1123936 w 1123936"/>
              <a:gd name="connsiteY0" fmla="*/ 794554 h 794554"/>
              <a:gd name="connsiteX1" fmla="*/ 905011 w 1123936"/>
              <a:gd name="connsiteY1" fmla="*/ 510595 h 794554"/>
              <a:gd name="connsiteX2" fmla="*/ 704777 w 1123936"/>
              <a:gd name="connsiteY2" fmla="*/ 370431 h 794554"/>
              <a:gd name="connsiteX3" fmla="*/ 510378 w 1123936"/>
              <a:gd name="connsiteY3" fmla="*/ 206711 h 794554"/>
              <a:gd name="connsiteX4" fmla="*/ 324334 w 1123936"/>
              <a:gd name="connsiteY4" fmla="*/ 66744 h 794554"/>
              <a:gd name="connsiteX5" fmla="*/ 214205 w 1123936"/>
              <a:gd name="connsiteY5" fmla="*/ 6676 h 794554"/>
              <a:gd name="connsiteX6" fmla="*/ 623 w 1123936"/>
              <a:gd name="connsiteY6" fmla="*/ 0 h 794554"/>
              <a:gd name="connsiteX0" fmla="*/ 1123936 w 1123936"/>
              <a:gd name="connsiteY0" fmla="*/ 794554 h 794554"/>
              <a:gd name="connsiteX1" fmla="*/ 905011 w 1123936"/>
              <a:gd name="connsiteY1" fmla="*/ 510595 h 794554"/>
              <a:gd name="connsiteX2" fmla="*/ 704777 w 1123936"/>
              <a:gd name="connsiteY2" fmla="*/ 370431 h 794554"/>
              <a:gd name="connsiteX3" fmla="*/ 510378 w 1123936"/>
              <a:gd name="connsiteY3" fmla="*/ 206711 h 794554"/>
              <a:gd name="connsiteX4" fmla="*/ 371055 w 1123936"/>
              <a:gd name="connsiteY4" fmla="*/ 96779 h 794554"/>
              <a:gd name="connsiteX5" fmla="*/ 214205 w 1123936"/>
              <a:gd name="connsiteY5" fmla="*/ 6676 h 794554"/>
              <a:gd name="connsiteX6" fmla="*/ 623 w 1123936"/>
              <a:gd name="connsiteY6" fmla="*/ 0 h 794554"/>
              <a:gd name="connsiteX0" fmla="*/ 1123870 w 1123870"/>
              <a:gd name="connsiteY0" fmla="*/ 795883 h 795883"/>
              <a:gd name="connsiteX1" fmla="*/ 904945 w 1123870"/>
              <a:gd name="connsiteY1" fmla="*/ 511924 h 795883"/>
              <a:gd name="connsiteX2" fmla="*/ 704711 w 1123870"/>
              <a:gd name="connsiteY2" fmla="*/ 371760 h 795883"/>
              <a:gd name="connsiteX3" fmla="*/ 510312 w 1123870"/>
              <a:gd name="connsiteY3" fmla="*/ 208040 h 795883"/>
              <a:gd name="connsiteX4" fmla="*/ 370989 w 1123870"/>
              <a:gd name="connsiteY4" fmla="*/ 98108 h 795883"/>
              <a:gd name="connsiteX5" fmla="*/ 230825 w 1123870"/>
              <a:gd name="connsiteY5" fmla="*/ 4668 h 795883"/>
              <a:gd name="connsiteX6" fmla="*/ 557 w 1123870"/>
              <a:gd name="connsiteY6" fmla="*/ 1329 h 795883"/>
              <a:gd name="connsiteX0" fmla="*/ 1123921 w 1123921"/>
              <a:gd name="connsiteY0" fmla="*/ 800950 h 800950"/>
              <a:gd name="connsiteX1" fmla="*/ 904996 w 1123921"/>
              <a:gd name="connsiteY1" fmla="*/ 516991 h 800950"/>
              <a:gd name="connsiteX2" fmla="*/ 704762 w 1123921"/>
              <a:gd name="connsiteY2" fmla="*/ 376827 h 800950"/>
              <a:gd name="connsiteX3" fmla="*/ 510363 w 1123921"/>
              <a:gd name="connsiteY3" fmla="*/ 213107 h 800950"/>
              <a:gd name="connsiteX4" fmla="*/ 371040 w 1123921"/>
              <a:gd name="connsiteY4" fmla="*/ 103175 h 800950"/>
              <a:gd name="connsiteX5" fmla="*/ 217527 w 1123921"/>
              <a:gd name="connsiteY5" fmla="*/ 3060 h 800950"/>
              <a:gd name="connsiteX6" fmla="*/ 608 w 1123921"/>
              <a:gd name="connsiteY6" fmla="*/ 6396 h 800950"/>
              <a:gd name="connsiteX0" fmla="*/ 1123313 w 1123313"/>
              <a:gd name="connsiteY0" fmla="*/ 794554 h 794554"/>
              <a:gd name="connsiteX1" fmla="*/ 904388 w 1123313"/>
              <a:gd name="connsiteY1" fmla="*/ 510595 h 794554"/>
              <a:gd name="connsiteX2" fmla="*/ 704154 w 1123313"/>
              <a:gd name="connsiteY2" fmla="*/ 370431 h 794554"/>
              <a:gd name="connsiteX3" fmla="*/ 509755 w 1123313"/>
              <a:gd name="connsiteY3" fmla="*/ 206711 h 794554"/>
              <a:gd name="connsiteX4" fmla="*/ 370432 w 1123313"/>
              <a:gd name="connsiteY4" fmla="*/ 96779 h 794554"/>
              <a:gd name="connsiteX5" fmla="*/ 0 w 1123313"/>
              <a:gd name="connsiteY5" fmla="*/ 0 h 794554"/>
              <a:gd name="connsiteX0" fmla="*/ 1123313 w 1123313"/>
              <a:gd name="connsiteY0" fmla="*/ 794554 h 794554"/>
              <a:gd name="connsiteX1" fmla="*/ 904388 w 1123313"/>
              <a:gd name="connsiteY1" fmla="*/ 510595 h 794554"/>
              <a:gd name="connsiteX2" fmla="*/ 704154 w 1123313"/>
              <a:gd name="connsiteY2" fmla="*/ 370431 h 794554"/>
              <a:gd name="connsiteX3" fmla="*/ 509755 w 1123313"/>
              <a:gd name="connsiteY3" fmla="*/ 206711 h 794554"/>
              <a:gd name="connsiteX4" fmla="*/ 370432 w 1123313"/>
              <a:gd name="connsiteY4" fmla="*/ 96779 h 794554"/>
              <a:gd name="connsiteX5" fmla="*/ 203572 w 1123313"/>
              <a:gd name="connsiteY5" fmla="*/ 20026 h 794554"/>
              <a:gd name="connsiteX6" fmla="*/ 0 w 1123313"/>
              <a:gd name="connsiteY6" fmla="*/ 0 h 794554"/>
              <a:gd name="connsiteX0" fmla="*/ 2397931 w 2397931"/>
              <a:gd name="connsiteY0" fmla="*/ 774761 h 802314"/>
              <a:gd name="connsiteX1" fmla="*/ 2179006 w 2397931"/>
              <a:gd name="connsiteY1" fmla="*/ 490802 h 802314"/>
              <a:gd name="connsiteX2" fmla="*/ 1978772 w 2397931"/>
              <a:gd name="connsiteY2" fmla="*/ 350638 h 802314"/>
              <a:gd name="connsiteX3" fmla="*/ 1784373 w 2397931"/>
              <a:gd name="connsiteY3" fmla="*/ 186918 h 802314"/>
              <a:gd name="connsiteX4" fmla="*/ 1645050 w 2397931"/>
              <a:gd name="connsiteY4" fmla="*/ 76986 h 802314"/>
              <a:gd name="connsiteX5" fmla="*/ 1478190 w 2397931"/>
              <a:gd name="connsiteY5" fmla="*/ 233 h 802314"/>
              <a:gd name="connsiteX6" fmla="*/ 0 w 2397931"/>
              <a:gd name="connsiteY6" fmla="*/ 802243 h 802314"/>
              <a:gd name="connsiteX0" fmla="*/ 2397931 w 2397931"/>
              <a:gd name="connsiteY0" fmla="*/ 712005 h 739673"/>
              <a:gd name="connsiteX1" fmla="*/ 2179006 w 2397931"/>
              <a:gd name="connsiteY1" fmla="*/ 428046 h 739673"/>
              <a:gd name="connsiteX2" fmla="*/ 1978772 w 2397931"/>
              <a:gd name="connsiteY2" fmla="*/ 287882 h 739673"/>
              <a:gd name="connsiteX3" fmla="*/ 1784373 w 2397931"/>
              <a:gd name="connsiteY3" fmla="*/ 124162 h 739673"/>
              <a:gd name="connsiteX4" fmla="*/ 1645050 w 2397931"/>
              <a:gd name="connsiteY4" fmla="*/ 14230 h 739673"/>
              <a:gd name="connsiteX5" fmla="*/ 606893 w 2397931"/>
              <a:gd name="connsiteY5" fmla="*/ 451635 h 739673"/>
              <a:gd name="connsiteX6" fmla="*/ 0 w 2397931"/>
              <a:gd name="connsiteY6" fmla="*/ 739487 h 739673"/>
              <a:gd name="connsiteX0" fmla="*/ 2397931 w 2397931"/>
              <a:gd name="connsiteY0" fmla="*/ 591261 h 618929"/>
              <a:gd name="connsiteX1" fmla="*/ 2179006 w 2397931"/>
              <a:gd name="connsiteY1" fmla="*/ 307302 h 618929"/>
              <a:gd name="connsiteX2" fmla="*/ 1978772 w 2397931"/>
              <a:gd name="connsiteY2" fmla="*/ 167138 h 618929"/>
              <a:gd name="connsiteX3" fmla="*/ 1784373 w 2397931"/>
              <a:gd name="connsiteY3" fmla="*/ 3418 h 618929"/>
              <a:gd name="connsiteX4" fmla="*/ 606893 w 2397931"/>
              <a:gd name="connsiteY4" fmla="*/ 330891 h 618929"/>
              <a:gd name="connsiteX5" fmla="*/ 0 w 2397931"/>
              <a:gd name="connsiteY5" fmla="*/ 618743 h 618929"/>
              <a:gd name="connsiteX0" fmla="*/ 2397931 w 2397931"/>
              <a:gd name="connsiteY0" fmla="*/ 424284 h 451952"/>
              <a:gd name="connsiteX1" fmla="*/ 2179006 w 2397931"/>
              <a:gd name="connsiteY1" fmla="*/ 140325 h 451952"/>
              <a:gd name="connsiteX2" fmla="*/ 1978772 w 2397931"/>
              <a:gd name="connsiteY2" fmla="*/ 161 h 451952"/>
              <a:gd name="connsiteX3" fmla="*/ 606893 w 2397931"/>
              <a:gd name="connsiteY3" fmla="*/ 163914 h 451952"/>
              <a:gd name="connsiteX4" fmla="*/ 0 w 2397931"/>
              <a:gd name="connsiteY4" fmla="*/ 451766 h 451952"/>
              <a:gd name="connsiteX0" fmla="*/ 2397931 w 2397931"/>
              <a:gd name="connsiteY0" fmla="*/ 309260 h 336928"/>
              <a:gd name="connsiteX1" fmla="*/ 2179006 w 2397931"/>
              <a:gd name="connsiteY1" fmla="*/ 25301 h 336928"/>
              <a:gd name="connsiteX2" fmla="*/ 1547742 w 2397931"/>
              <a:gd name="connsiteY2" fmla="*/ 69864 h 336928"/>
              <a:gd name="connsiteX3" fmla="*/ 606893 w 2397931"/>
              <a:gd name="connsiteY3" fmla="*/ 48890 h 336928"/>
              <a:gd name="connsiteX4" fmla="*/ 0 w 2397931"/>
              <a:gd name="connsiteY4" fmla="*/ 336742 h 336928"/>
              <a:gd name="connsiteX0" fmla="*/ 2397931 w 2397931"/>
              <a:gd name="connsiteY0" fmla="*/ 290813 h 318481"/>
              <a:gd name="connsiteX1" fmla="*/ 1837261 w 2397931"/>
              <a:gd name="connsiteY1" fmla="*/ 86902 h 318481"/>
              <a:gd name="connsiteX2" fmla="*/ 1547742 w 2397931"/>
              <a:gd name="connsiteY2" fmla="*/ 51417 h 318481"/>
              <a:gd name="connsiteX3" fmla="*/ 606893 w 2397931"/>
              <a:gd name="connsiteY3" fmla="*/ 30443 h 318481"/>
              <a:gd name="connsiteX4" fmla="*/ 0 w 2397931"/>
              <a:gd name="connsiteY4" fmla="*/ 318295 h 318481"/>
              <a:gd name="connsiteX0" fmla="*/ 2471822 w 2471822"/>
              <a:gd name="connsiteY0" fmla="*/ 290813 h 318481"/>
              <a:gd name="connsiteX1" fmla="*/ 1837261 w 2471822"/>
              <a:gd name="connsiteY1" fmla="*/ 86902 h 318481"/>
              <a:gd name="connsiteX2" fmla="*/ 1547742 w 2471822"/>
              <a:gd name="connsiteY2" fmla="*/ 51417 h 318481"/>
              <a:gd name="connsiteX3" fmla="*/ 606893 w 2471822"/>
              <a:gd name="connsiteY3" fmla="*/ 30443 h 318481"/>
              <a:gd name="connsiteX4" fmla="*/ 0 w 2471822"/>
              <a:gd name="connsiteY4" fmla="*/ 318295 h 318481"/>
              <a:gd name="connsiteX0" fmla="*/ 2471822 w 2471822"/>
              <a:gd name="connsiteY0" fmla="*/ 290813 h 318481"/>
              <a:gd name="connsiteX1" fmla="*/ 2137903 w 2471822"/>
              <a:gd name="connsiteY1" fmla="*/ 171402 h 318481"/>
              <a:gd name="connsiteX2" fmla="*/ 1837261 w 2471822"/>
              <a:gd name="connsiteY2" fmla="*/ 86902 h 318481"/>
              <a:gd name="connsiteX3" fmla="*/ 1547742 w 2471822"/>
              <a:gd name="connsiteY3" fmla="*/ 51417 h 318481"/>
              <a:gd name="connsiteX4" fmla="*/ 606893 w 2471822"/>
              <a:gd name="connsiteY4" fmla="*/ 30443 h 318481"/>
              <a:gd name="connsiteX5" fmla="*/ 0 w 2471822"/>
              <a:gd name="connsiteY5" fmla="*/ 318295 h 318481"/>
              <a:gd name="connsiteX0" fmla="*/ 2471822 w 2471822"/>
              <a:gd name="connsiteY0" fmla="*/ 290171 h 317839"/>
              <a:gd name="connsiteX1" fmla="*/ 2137903 w 2471822"/>
              <a:gd name="connsiteY1" fmla="*/ 170760 h 317839"/>
              <a:gd name="connsiteX2" fmla="*/ 1837261 w 2471822"/>
              <a:gd name="connsiteY2" fmla="*/ 86260 h 317839"/>
              <a:gd name="connsiteX3" fmla="*/ 1449221 w 2471822"/>
              <a:gd name="connsiteY3" fmla="*/ 53854 h 317839"/>
              <a:gd name="connsiteX4" fmla="*/ 606893 w 2471822"/>
              <a:gd name="connsiteY4" fmla="*/ 29801 h 317839"/>
              <a:gd name="connsiteX5" fmla="*/ 0 w 2471822"/>
              <a:gd name="connsiteY5" fmla="*/ 317653 h 317839"/>
              <a:gd name="connsiteX0" fmla="*/ 2471822 w 2471822"/>
              <a:gd name="connsiteY0" fmla="*/ 290171 h 317839"/>
              <a:gd name="connsiteX1" fmla="*/ 2137903 w 2471822"/>
              <a:gd name="connsiteY1" fmla="*/ 170760 h 317839"/>
              <a:gd name="connsiteX2" fmla="*/ 1837261 w 2471822"/>
              <a:gd name="connsiteY2" fmla="*/ 86260 h 317839"/>
              <a:gd name="connsiteX3" fmla="*/ 1449221 w 2471822"/>
              <a:gd name="connsiteY3" fmla="*/ 53854 h 317839"/>
              <a:gd name="connsiteX4" fmla="*/ 606893 w 2471822"/>
              <a:gd name="connsiteY4" fmla="*/ 29801 h 317839"/>
              <a:gd name="connsiteX5" fmla="*/ 0 w 2471822"/>
              <a:gd name="connsiteY5" fmla="*/ 317653 h 317839"/>
              <a:gd name="connsiteX0" fmla="*/ 2471822 w 2471822"/>
              <a:gd name="connsiteY0" fmla="*/ 290171 h 317839"/>
              <a:gd name="connsiteX1" fmla="*/ 2137903 w 2471822"/>
              <a:gd name="connsiteY1" fmla="*/ 170760 h 317839"/>
              <a:gd name="connsiteX2" fmla="*/ 1837261 w 2471822"/>
              <a:gd name="connsiteY2" fmla="*/ 86260 h 317839"/>
              <a:gd name="connsiteX3" fmla="*/ 1449221 w 2471822"/>
              <a:gd name="connsiteY3" fmla="*/ 53854 h 317839"/>
              <a:gd name="connsiteX4" fmla="*/ 606893 w 2471822"/>
              <a:gd name="connsiteY4" fmla="*/ 29801 h 317839"/>
              <a:gd name="connsiteX5" fmla="*/ 0 w 2471822"/>
              <a:gd name="connsiteY5" fmla="*/ 317653 h 317839"/>
              <a:gd name="connsiteX0" fmla="*/ 2471822 w 2471822"/>
              <a:gd name="connsiteY0" fmla="*/ 287638 h 315308"/>
              <a:gd name="connsiteX1" fmla="*/ 2137903 w 2471822"/>
              <a:gd name="connsiteY1" fmla="*/ 168227 h 315308"/>
              <a:gd name="connsiteX2" fmla="*/ 1837261 w 2471822"/>
              <a:gd name="connsiteY2" fmla="*/ 83727 h 315308"/>
              <a:gd name="connsiteX3" fmla="*/ 1449221 w 2471822"/>
              <a:gd name="connsiteY3" fmla="*/ 51321 h 315308"/>
              <a:gd name="connsiteX4" fmla="*/ 616129 w 2471822"/>
              <a:gd name="connsiteY4" fmla="*/ 30347 h 315308"/>
              <a:gd name="connsiteX5" fmla="*/ 0 w 2471822"/>
              <a:gd name="connsiteY5" fmla="*/ 315120 h 315308"/>
              <a:gd name="connsiteX0" fmla="*/ 2471822 w 2471822"/>
              <a:gd name="connsiteY0" fmla="*/ 287638 h 315365"/>
              <a:gd name="connsiteX1" fmla="*/ 2137903 w 2471822"/>
              <a:gd name="connsiteY1" fmla="*/ 168227 h 315365"/>
              <a:gd name="connsiteX2" fmla="*/ 1837261 w 2471822"/>
              <a:gd name="connsiteY2" fmla="*/ 83727 h 315365"/>
              <a:gd name="connsiteX3" fmla="*/ 1449221 w 2471822"/>
              <a:gd name="connsiteY3" fmla="*/ 51321 h 315365"/>
              <a:gd name="connsiteX4" fmla="*/ 616129 w 2471822"/>
              <a:gd name="connsiteY4" fmla="*/ 30347 h 315365"/>
              <a:gd name="connsiteX5" fmla="*/ 0 w 2471822"/>
              <a:gd name="connsiteY5" fmla="*/ 315120 h 315365"/>
              <a:gd name="connsiteX0" fmla="*/ 2471822 w 2471822"/>
              <a:gd name="connsiteY0" fmla="*/ 264951 h 292678"/>
              <a:gd name="connsiteX1" fmla="*/ 2137903 w 2471822"/>
              <a:gd name="connsiteY1" fmla="*/ 145540 h 292678"/>
              <a:gd name="connsiteX2" fmla="*/ 1837261 w 2471822"/>
              <a:gd name="connsiteY2" fmla="*/ 61040 h 292678"/>
              <a:gd name="connsiteX3" fmla="*/ 1449221 w 2471822"/>
              <a:gd name="connsiteY3" fmla="*/ 28634 h 292678"/>
              <a:gd name="connsiteX4" fmla="*/ 616129 w 2471822"/>
              <a:gd name="connsiteY4" fmla="*/ 7660 h 292678"/>
              <a:gd name="connsiteX5" fmla="*/ 0 w 2471822"/>
              <a:gd name="connsiteY5" fmla="*/ 292433 h 292678"/>
              <a:gd name="connsiteX0" fmla="*/ 2471822 w 2471822"/>
              <a:gd name="connsiteY0" fmla="*/ 271491 h 299218"/>
              <a:gd name="connsiteX1" fmla="*/ 2137903 w 2471822"/>
              <a:gd name="connsiteY1" fmla="*/ 152080 h 299218"/>
              <a:gd name="connsiteX2" fmla="*/ 1837261 w 2471822"/>
              <a:gd name="connsiteY2" fmla="*/ 67580 h 299218"/>
              <a:gd name="connsiteX3" fmla="*/ 1449221 w 2471822"/>
              <a:gd name="connsiteY3" fmla="*/ 35174 h 299218"/>
              <a:gd name="connsiteX4" fmla="*/ 616129 w 2471822"/>
              <a:gd name="connsiteY4" fmla="*/ 14200 h 299218"/>
              <a:gd name="connsiteX5" fmla="*/ 0 w 2471822"/>
              <a:gd name="connsiteY5" fmla="*/ 298973 h 299218"/>
              <a:gd name="connsiteX0" fmla="*/ 2471822 w 2471822"/>
              <a:gd name="connsiteY0" fmla="*/ 271491 h 299218"/>
              <a:gd name="connsiteX1" fmla="*/ 2353418 w 2471822"/>
              <a:gd name="connsiteY1" fmla="*/ 210575 h 299218"/>
              <a:gd name="connsiteX2" fmla="*/ 2137903 w 2471822"/>
              <a:gd name="connsiteY2" fmla="*/ 152080 h 299218"/>
              <a:gd name="connsiteX3" fmla="*/ 1837261 w 2471822"/>
              <a:gd name="connsiteY3" fmla="*/ 67580 h 299218"/>
              <a:gd name="connsiteX4" fmla="*/ 1449221 w 2471822"/>
              <a:gd name="connsiteY4" fmla="*/ 35174 h 299218"/>
              <a:gd name="connsiteX5" fmla="*/ 616129 w 2471822"/>
              <a:gd name="connsiteY5" fmla="*/ 14200 h 299218"/>
              <a:gd name="connsiteX6" fmla="*/ 0 w 2471822"/>
              <a:gd name="connsiteY6" fmla="*/ 298973 h 299218"/>
              <a:gd name="connsiteX0" fmla="*/ 2465665 w 2465665"/>
              <a:gd name="connsiteY0" fmla="*/ 283807 h 299218"/>
              <a:gd name="connsiteX1" fmla="*/ 2353418 w 2465665"/>
              <a:gd name="connsiteY1" fmla="*/ 210575 h 299218"/>
              <a:gd name="connsiteX2" fmla="*/ 2137903 w 2465665"/>
              <a:gd name="connsiteY2" fmla="*/ 152080 h 299218"/>
              <a:gd name="connsiteX3" fmla="*/ 1837261 w 2465665"/>
              <a:gd name="connsiteY3" fmla="*/ 67580 h 299218"/>
              <a:gd name="connsiteX4" fmla="*/ 1449221 w 2465665"/>
              <a:gd name="connsiteY4" fmla="*/ 35174 h 299218"/>
              <a:gd name="connsiteX5" fmla="*/ 616129 w 2465665"/>
              <a:gd name="connsiteY5" fmla="*/ 14200 h 299218"/>
              <a:gd name="connsiteX6" fmla="*/ 0 w 2465665"/>
              <a:gd name="connsiteY6" fmla="*/ 298973 h 299218"/>
              <a:gd name="connsiteX0" fmla="*/ 2465665 w 2465665"/>
              <a:gd name="connsiteY0" fmla="*/ 283807 h 299218"/>
              <a:gd name="connsiteX1" fmla="*/ 2378049 w 2465665"/>
              <a:gd name="connsiteY1" fmla="*/ 207496 h 299218"/>
              <a:gd name="connsiteX2" fmla="*/ 2137903 w 2465665"/>
              <a:gd name="connsiteY2" fmla="*/ 152080 h 299218"/>
              <a:gd name="connsiteX3" fmla="*/ 1837261 w 2465665"/>
              <a:gd name="connsiteY3" fmla="*/ 67580 h 299218"/>
              <a:gd name="connsiteX4" fmla="*/ 1449221 w 2465665"/>
              <a:gd name="connsiteY4" fmla="*/ 35174 h 299218"/>
              <a:gd name="connsiteX5" fmla="*/ 616129 w 2465665"/>
              <a:gd name="connsiteY5" fmla="*/ 14200 h 299218"/>
              <a:gd name="connsiteX6" fmla="*/ 0 w 2465665"/>
              <a:gd name="connsiteY6" fmla="*/ 298973 h 299218"/>
              <a:gd name="connsiteX0" fmla="*/ 2465665 w 2465665"/>
              <a:gd name="connsiteY0" fmla="*/ 283807 h 299218"/>
              <a:gd name="connsiteX1" fmla="*/ 2378049 w 2465665"/>
              <a:gd name="connsiteY1" fmla="*/ 207496 h 299218"/>
              <a:gd name="connsiteX2" fmla="*/ 2282607 w 2465665"/>
              <a:gd name="connsiteY2" fmla="*/ 204418 h 299218"/>
              <a:gd name="connsiteX3" fmla="*/ 2137903 w 2465665"/>
              <a:gd name="connsiteY3" fmla="*/ 152080 h 299218"/>
              <a:gd name="connsiteX4" fmla="*/ 1837261 w 2465665"/>
              <a:gd name="connsiteY4" fmla="*/ 67580 h 299218"/>
              <a:gd name="connsiteX5" fmla="*/ 1449221 w 2465665"/>
              <a:gd name="connsiteY5" fmla="*/ 35174 h 299218"/>
              <a:gd name="connsiteX6" fmla="*/ 616129 w 2465665"/>
              <a:gd name="connsiteY6" fmla="*/ 14200 h 299218"/>
              <a:gd name="connsiteX7" fmla="*/ 0 w 2465665"/>
              <a:gd name="connsiteY7" fmla="*/ 298973 h 299218"/>
              <a:gd name="connsiteX0" fmla="*/ 2465665 w 2465665"/>
              <a:gd name="connsiteY0" fmla="*/ 283807 h 299218"/>
              <a:gd name="connsiteX1" fmla="*/ 2378049 w 2465665"/>
              <a:gd name="connsiteY1" fmla="*/ 207496 h 299218"/>
              <a:gd name="connsiteX2" fmla="*/ 2298001 w 2465665"/>
              <a:gd name="connsiteY2" fmla="*/ 216733 h 299218"/>
              <a:gd name="connsiteX3" fmla="*/ 2137903 w 2465665"/>
              <a:gd name="connsiteY3" fmla="*/ 152080 h 299218"/>
              <a:gd name="connsiteX4" fmla="*/ 1837261 w 2465665"/>
              <a:gd name="connsiteY4" fmla="*/ 67580 h 299218"/>
              <a:gd name="connsiteX5" fmla="*/ 1449221 w 2465665"/>
              <a:gd name="connsiteY5" fmla="*/ 35174 h 299218"/>
              <a:gd name="connsiteX6" fmla="*/ 616129 w 2465665"/>
              <a:gd name="connsiteY6" fmla="*/ 14200 h 299218"/>
              <a:gd name="connsiteX7" fmla="*/ 0 w 2465665"/>
              <a:gd name="connsiteY7" fmla="*/ 298973 h 299218"/>
              <a:gd name="connsiteX0" fmla="*/ 2456429 w 2456429"/>
              <a:gd name="connsiteY0" fmla="*/ 293043 h 299218"/>
              <a:gd name="connsiteX1" fmla="*/ 2378049 w 2456429"/>
              <a:gd name="connsiteY1" fmla="*/ 207496 h 299218"/>
              <a:gd name="connsiteX2" fmla="*/ 2298001 w 2456429"/>
              <a:gd name="connsiteY2" fmla="*/ 216733 h 299218"/>
              <a:gd name="connsiteX3" fmla="*/ 2137903 w 2456429"/>
              <a:gd name="connsiteY3" fmla="*/ 152080 h 299218"/>
              <a:gd name="connsiteX4" fmla="*/ 1837261 w 2456429"/>
              <a:gd name="connsiteY4" fmla="*/ 67580 h 299218"/>
              <a:gd name="connsiteX5" fmla="*/ 1449221 w 2456429"/>
              <a:gd name="connsiteY5" fmla="*/ 35174 h 299218"/>
              <a:gd name="connsiteX6" fmla="*/ 616129 w 2456429"/>
              <a:gd name="connsiteY6" fmla="*/ 14200 h 299218"/>
              <a:gd name="connsiteX7" fmla="*/ 0 w 2456429"/>
              <a:gd name="connsiteY7" fmla="*/ 298973 h 299218"/>
              <a:gd name="connsiteX0" fmla="*/ 2456429 w 2456429"/>
              <a:gd name="connsiteY0" fmla="*/ 293291 h 299466"/>
              <a:gd name="connsiteX1" fmla="*/ 2378049 w 2456429"/>
              <a:gd name="connsiteY1" fmla="*/ 207744 h 299466"/>
              <a:gd name="connsiteX2" fmla="*/ 2298001 w 2456429"/>
              <a:gd name="connsiteY2" fmla="*/ 216981 h 299466"/>
              <a:gd name="connsiteX3" fmla="*/ 2137903 w 2456429"/>
              <a:gd name="connsiteY3" fmla="*/ 152328 h 299466"/>
              <a:gd name="connsiteX4" fmla="*/ 1834182 w 2456429"/>
              <a:gd name="connsiteY4" fmla="*/ 77064 h 299466"/>
              <a:gd name="connsiteX5" fmla="*/ 1449221 w 2456429"/>
              <a:gd name="connsiteY5" fmla="*/ 35422 h 299466"/>
              <a:gd name="connsiteX6" fmla="*/ 616129 w 2456429"/>
              <a:gd name="connsiteY6" fmla="*/ 14448 h 299466"/>
              <a:gd name="connsiteX7" fmla="*/ 0 w 2456429"/>
              <a:gd name="connsiteY7" fmla="*/ 299221 h 299466"/>
              <a:gd name="connsiteX0" fmla="*/ 2456429 w 2456429"/>
              <a:gd name="connsiteY0" fmla="*/ 293291 h 299466"/>
              <a:gd name="connsiteX1" fmla="*/ 2378049 w 2456429"/>
              <a:gd name="connsiteY1" fmla="*/ 207744 h 299466"/>
              <a:gd name="connsiteX2" fmla="*/ 2298001 w 2456429"/>
              <a:gd name="connsiteY2" fmla="*/ 216981 h 299466"/>
              <a:gd name="connsiteX3" fmla="*/ 2137903 w 2456429"/>
              <a:gd name="connsiteY3" fmla="*/ 152328 h 299466"/>
              <a:gd name="connsiteX4" fmla="*/ 1834182 w 2456429"/>
              <a:gd name="connsiteY4" fmla="*/ 77064 h 299466"/>
              <a:gd name="connsiteX5" fmla="*/ 1449221 w 2456429"/>
              <a:gd name="connsiteY5" fmla="*/ 35422 h 299466"/>
              <a:gd name="connsiteX6" fmla="*/ 616129 w 2456429"/>
              <a:gd name="connsiteY6" fmla="*/ 14448 h 299466"/>
              <a:gd name="connsiteX7" fmla="*/ 0 w 2456429"/>
              <a:gd name="connsiteY7" fmla="*/ 299221 h 299466"/>
              <a:gd name="connsiteX0" fmla="*/ 2499533 w 2499533"/>
              <a:gd name="connsiteY0" fmla="*/ 262503 h 299466"/>
              <a:gd name="connsiteX1" fmla="*/ 2378049 w 2499533"/>
              <a:gd name="connsiteY1" fmla="*/ 207744 h 299466"/>
              <a:gd name="connsiteX2" fmla="*/ 2298001 w 2499533"/>
              <a:gd name="connsiteY2" fmla="*/ 216981 h 299466"/>
              <a:gd name="connsiteX3" fmla="*/ 2137903 w 2499533"/>
              <a:gd name="connsiteY3" fmla="*/ 152328 h 299466"/>
              <a:gd name="connsiteX4" fmla="*/ 1834182 w 2499533"/>
              <a:gd name="connsiteY4" fmla="*/ 77064 h 299466"/>
              <a:gd name="connsiteX5" fmla="*/ 1449221 w 2499533"/>
              <a:gd name="connsiteY5" fmla="*/ 35422 h 299466"/>
              <a:gd name="connsiteX6" fmla="*/ 616129 w 2499533"/>
              <a:gd name="connsiteY6" fmla="*/ 14448 h 299466"/>
              <a:gd name="connsiteX7" fmla="*/ 0 w 2499533"/>
              <a:gd name="connsiteY7" fmla="*/ 299221 h 299466"/>
              <a:gd name="connsiteX0" fmla="*/ 2499533 w 2499533"/>
              <a:gd name="connsiteY0" fmla="*/ 262503 h 299466"/>
              <a:gd name="connsiteX1" fmla="*/ 2378049 w 2499533"/>
              <a:gd name="connsiteY1" fmla="*/ 207744 h 299466"/>
              <a:gd name="connsiteX2" fmla="*/ 2294922 w 2499533"/>
              <a:gd name="connsiteY2" fmla="*/ 180036 h 299466"/>
              <a:gd name="connsiteX3" fmla="*/ 2137903 w 2499533"/>
              <a:gd name="connsiteY3" fmla="*/ 152328 h 299466"/>
              <a:gd name="connsiteX4" fmla="*/ 1834182 w 2499533"/>
              <a:gd name="connsiteY4" fmla="*/ 77064 h 299466"/>
              <a:gd name="connsiteX5" fmla="*/ 1449221 w 2499533"/>
              <a:gd name="connsiteY5" fmla="*/ 35422 h 299466"/>
              <a:gd name="connsiteX6" fmla="*/ 616129 w 2499533"/>
              <a:gd name="connsiteY6" fmla="*/ 14448 h 299466"/>
              <a:gd name="connsiteX7" fmla="*/ 0 w 2499533"/>
              <a:gd name="connsiteY7" fmla="*/ 299221 h 299466"/>
              <a:gd name="connsiteX0" fmla="*/ 2499533 w 2499533"/>
              <a:gd name="connsiteY0" fmla="*/ 262503 h 299466"/>
              <a:gd name="connsiteX1" fmla="*/ 2448861 w 2499533"/>
              <a:gd name="connsiteY1" fmla="*/ 207744 h 299466"/>
              <a:gd name="connsiteX2" fmla="*/ 2294922 w 2499533"/>
              <a:gd name="connsiteY2" fmla="*/ 180036 h 299466"/>
              <a:gd name="connsiteX3" fmla="*/ 2137903 w 2499533"/>
              <a:gd name="connsiteY3" fmla="*/ 152328 h 299466"/>
              <a:gd name="connsiteX4" fmla="*/ 1834182 w 2499533"/>
              <a:gd name="connsiteY4" fmla="*/ 77064 h 299466"/>
              <a:gd name="connsiteX5" fmla="*/ 1449221 w 2499533"/>
              <a:gd name="connsiteY5" fmla="*/ 35422 h 299466"/>
              <a:gd name="connsiteX6" fmla="*/ 616129 w 2499533"/>
              <a:gd name="connsiteY6" fmla="*/ 14448 h 299466"/>
              <a:gd name="connsiteX7" fmla="*/ 0 w 2499533"/>
              <a:gd name="connsiteY7" fmla="*/ 299221 h 299466"/>
              <a:gd name="connsiteX0" fmla="*/ 2487218 w 2487218"/>
              <a:gd name="connsiteY0" fmla="*/ 277897 h 299466"/>
              <a:gd name="connsiteX1" fmla="*/ 2448861 w 2487218"/>
              <a:gd name="connsiteY1" fmla="*/ 207744 h 299466"/>
              <a:gd name="connsiteX2" fmla="*/ 2294922 w 2487218"/>
              <a:gd name="connsiteY2" fmla="*/ 180036 h 299466"/>
              <a:gd name="connsiteX3" fmla="*/ 2137903 w 2487218"/>
              <a:gd name="connsiteY3" fmla="*/ 152328 h 299466"/>
              <a:gd name="connsiteX4" fmla="*/ 1834182 w 2487218"/>
              <a:gd name="connsiteY4" fmla="*/ 77064 h 299466"/>
              <a:gd name="connsiteX5" fmla="*/ 1449221 w 2487218"/>
              <a:gd name="connsiteY5" fmla="*/ 35422 h 299466"/>
              <a:gd name="connsiteX6" fmla="*/ 616129 w 2487218"/>
              <a:gd name="connsiteY6" fmla="*/ 14448 h 299466"/>
              <a:gd name="connsiteX7" fmla="*/ 0 w 2487218"/>
              <a:gd name="connsiteY7" fmla="*/ 299221 h 299466"/>
              <a:gd name="connsiteX0" fmla="*/ 2496454 w 2496454"/>
              <a:gd name="connsiteY0" fmla="*/ 287134 h 299466"/>
              <a:gd name="connsiteX1" fmla="*/ 2448861 w 2496454"/>
              <a:gd name="connsiteY1" fmla="*/ 207744 h 299466"/>
              <a:gd name="connsiteX2" fmla="*/ 2294922 w 2496454"/>
              <a:gd name="connsiteY2" fmla="*/ 180036 h 299466"/>
              <a:gd name="connsiteX3" fmla="*/ 2137903 w 2496454"/>
              <a:gd name="connsiteY3" fmla="*/ 152328 h 299466"/>
              <a:gd name="connsiteX4" fmla="*/ 1834182 w 2496454"/>
              <a:gd name="connsiteY4" fmla="*/ 77064 h 299466"/>
              <a:gd name="connsiteX5" fmla="*/ 1449221 w 2496454"/>
              <a:gd name="connsiteY5" fmla="*/ 35422 h 299466"/>
              <a:gd name="connsiteX6" fmla="*/ 616129 w 2496454"/>
              <a:gd name="connsiteY6" fmla="*/ 14448 h 299466"/>
              <a:gd name="connsiteX7" fmla="*/ 0 w 2496454"/>
              <a:gd name="connsiteY7" fmla="*/ 299221 h 299466"/>
              <a:gd name="connsiteX0" fmla="*/ 2496454 w 2496454"/>
              <a:gd name="connsiteY0" fmla="*/ 287134 h 299466"/>
              <a:gd name="connsiteX1" fmla="*/ 2448861 w 2496454"/>
              <a:gd name="connsiteY1" fmla="*/ 220059 h 299466"/>
              <a:gd name="connsiteX2" fmla="*/ 2294922 w 2496454"/>
              <a:gd name="connsiteY2" fmla="*/ 180036 h 299466"/>
              <a:gd name="connsiteX3" fmla="*/ 2137903 w 2496454"/>
              <a:gd name="connsiteY3" fmla="*/ 152328 h 299466"/>
              <a:gd name="connsiteX4" fmla="*/ 1834182 w 2496454"/>
              <a:gd name="connsiteY4" fmla="*/ 77064 h 299466"/>
              <a:gd name="connsiteX5" fmla="*/ 1449221 w 2496454"/>
              <a:gd name="connsiteY5" fmla="*/ 35422 h 299466"/>
              <a:gd name="connsiteX6" fmla="*/ 616129 w 2496454"/>
              <a:gd name="connsiteY6" fmla="*/ 14448 h 299466"/>
              <a:gd name="connsiteX7" fmla="*/ 0 w 2496454"/>
              <a:gd name="connsiteY7" fmla="*/ 299221 h 299466"/>
              <a:gd name="connsiteX0" fmla="*/ 2616770 w 2616770"/>
              <a:gd name="connsiteY0" fmla="*/ 67 h 770388"/>
              <a:gd name="connsiteX1" fmla="*/ 2448861 w 2616770"/>
              <a:gd name="connsiteY1" fmla="*/ 690981 h 770388"/>
              <a:gd name="connsiteX2" fmla="*/ 2294922 w 2616770"/>
              <a:gd name="connsiteY2" fmla="*/ 650958 h 770388"/>
              <a:gd name="connsiteX3" fmla="*/ 2137903 w 2616770"/>
              <a:gd name="connsiteY3" fmla="*/ 623250 h 770388"/>
              <a:gd name="connsiteX4" fmla="*/ 1834182 w 2616770"/>
              <a:gd name="connsiteY4" fmla="*/ 547986 h 770388"/>
              <a:gd name="connsiteX5" fmla="*/ 1449221 w 2616770"/>
              <a:gd name="connsiteY5" fmla="*/ 506344 h 770388"/>
              <a:gd name="connsiteX6" fmla="*/ 616129 w 2616770"/>
              <a:gd name="connsiteY6" fmla="*/ 485370 h 770388"/>
              <a:gd name="connsiteX7" fmla="*/ 0 w 2616770"/>
              <a:gd name="connsiteY7" fmla="*/ 770143 h 770388"/>
              <a:gd name="connsiteX0" fmla="*/ 2616770 w 2616770"/>
              <a:gd name="connsiteY0" fmla="*/ 131487 h 901808"/>
              <a:gd name="connsiteX1" fmla="*/ 1955566 w 2616770"/>
              <a:gd name="connsiteY1" fmla="*/ 243 h 901808"/>
              <a:gd name="connsiteX2" fmla="*/ 2294922 w 2616770"/>
              <a:gd name="connsiteY2" fmla="*/ 782378 h 901808"/>
              <a:gd name="connsiteX3" fmla="*/ 2137903 w 2616770"/>
              <a:gd name="connsiteY3" fmla="*/ 754670 h 901808"/>
              <a:gd name="connsiteX4" fmla="*/ 1834182 w 2616770"/>
              <a:gd name="connsiteY4" fmla="*/ 679406 h 901808"/>
              <a:gd name="connsiteX5" fmla="*/ 1449221 w 2616770"/>
              <a:gd name="connsiteY5" fmla="*/ 637764 h 901808"/>
              <a:gd name="connsiteX6" fmla="*/ 616129 w 2616770"/>
              <a:gd name="connsiteY6" fmla="*/ 616790 h 901808"/>
              <a:gd name="connsiteX7" fmla="*/ 0 w 2616770"/>
              <a:gd name="connsiteY7" fmla="*/ 901563 h 901808"/>
              <a:gd name="connsiteX0" fmla="*/ 2616770 w 2616770"/>
              <a:gd name="connsiteY0" fmla="*/ 133402 h 903723"/>
              <a:gd name="connsiteX1" fmla="*/ 1955566 w 2616770"/>
              <a:gd name="connsiteY1" fmla="*/ 2158 h 903723"/>
              <a:gd name="connsiteX2" fmla="*/ 1569017 w 2616770"/>
              <a:gd name="connsiteY2" fmla="*/ 58388 h 903723"/>
              <a:gd name="connsiteX3" fmla="*/ 2137903 w 2616770"/>
              <a:gd name="connsiteY3" fmla="*/ 756585 h 903723"/>
              <a:gd name="connsiteX4" fmla="*/ 1834182 w 2616770"/>
              <a:gd name="connsiteY4" fmla="*/ 681321 h 903723"/>
              <a:gd name="connsiteX5" fmla="*/ 1449221 w 2616770"/>
              <a:gd name="connsiteY5" fmla="*/ 639679 h 903723"/>
              <a:gd name="connsiteX6" fmla="*/ 616129 w 2616770"/>
              <a:gd name="connsiteY6" fmla="*/ 618705 h 903723"/>
              <a:gd name="connsiteX7" fmla="*/ 0 w 2616770"/>
              <a:gd name="connsiteY7" fmla="*/ 903478 h 903723"/>
              <a:gd name="connsiteX0" fmla="*/ 2616770 w 2616770"/>
              <a:gd name="connsiteY0" fmla="*/ 150122 h 920443"/>
              <a:gd name="connsiteX1" fmla="*/ 1955566 w 2616770"/>
              <a:gd name="connsiteY1" fmla="*/ 18878 h 920443"/>
              <a:gd name="connsiteX2" fmla="*/ 1755601 w 2616770"/>
              <a:gd name="connsiteY2" fmla="*/ 9795 h 920443"/>
              <a:gd name="connsiteX3" fmla="*/ 1569017 w 2616770"/>
              <a:gd name="connsiteY3" fmla="*/ 75108 h 920443"/>
              <a:gd name="connsiteX4" fmla="*/ 2137903 w 2616770"/>
              <a:gd name="connsiteY4" fmla="*/ 773305 h 920443"/>
              <a:gd name="connsiteX5" fmla="*/ 1834182 w 2616770"/>
              <a:gd name="connsiteY5" fmla="*/ 698041 h 920443"/>
              <a:gd name="connsiteX6" fmla="*/ 1449221 w 2616770"/>
              <a:gd name="connsiteY6" fmla="*/ 656399 h 920443"/>
              <a:gd name="connsiteX7" fmla="*/ 616129 w 2616770"/>
              <a:gd name="connsiteY7" fmla="*/ 635425 h 920443"/>
              <a:gd name="connsiteX8" fmla="*/ 0 w 2616770"/>
              <a:gd name="connsiteY8" fmla="*/ 920198 h 920443"/>
              <a:gd name="connsiteX0" fmla="*/ 2616770 w 2616770"/>
              <a:gd name="connsiteY0" fmla="*/ 147211 h 917532"/>
              <a:gd name="connsiteX1" fmla="*/ 1955566 w 2616770"/>
              <a:gd name="connsiteY1" fmla="*/ 15967 h 917532"/>
              <a:gd name="connsiteX2" fmla="*/ 1755601 w 2616770"/>
              <a:gd name="connsiteY2" fmla="*/ 6884 h 917532"/>
              <a:gd name="connsiteX3" fmla="*/ 1569017 w 2616770"/>
              <a:gd name="connsiteY3" fmla="*/ 72197 h 917532"/>
              <a:gd name="connsiteX4" fmla="*/ 1834182 w 2616770"/>
              <a:gd name="connsiteY4" fmla="*/ 695130 h 917532"/>
              <a:gd name="connsiteX5" fmla="*/ 1449221 w 2616770"/>
              <a:gd name="connsiteY5" fmla="*/ 653488 h 917532"/>
              <a:gd name="connsiteX6" fmla="*/ 616129 w 2616770"/>
              <a:gd name="connsiteY6" fmla="*/ 632514 h 917532"/>
              <a:gd name="connsiteX7" fmla="*/ 0 w 2616770"/>
              <a:gd name="connsiteY7" fmla="*/ 917287 h 917532"/>
              <a:gd name="connsiteX0" fmla="*/ 2616770 w 2616770"/>
              <a:gd name="connsiteY0" fmla="*/ 146582 h 916903"/>
              <a:gd name="connsiteX1" fmla="*/ 1955566 w 2616770"/>
              <a:gd name="connsiteY1" fmla="*/ 15338 h 916903"/>
              <a:gd name="connsiteX2" fmla="*/ 1755601 w 2616770"/>
              <a:gd name="connsiteY2" fmla="*/ 6255 h 916903"/>
              <a:gd name="connsiteX3" fmla="*/ 1569017 w 2616770"/>
              <a:gd name="connsiteY3" fmla="*/ 71568 h 916903"/>
              <a:gd name="connsiteX4" fmla="*/ 1449221 w 2616770"/>
              <a:gd name="connsiteY4" fmla="*/ 652859 h 916903"/>
              <a:gd name="connsiteX5" fmla="*/ 616129 w 2616770"/>
              <a:gd name="connsiteY5" fmla="*/ 631885 h 916903"/>
              <a:gd name="connsiteX6" fmla="*/ 0 w 2616770"/>
              <a:gd name="connsiteY6" fmla="*/ 916658 h 916903"/>
              <a:gd name="connsiteX0" fmla="*/ 2616770 w 2616770"/>
              <a:gd name="connsiteY0" fmla="*/ 146582 h 916903"/>
              <a:gd name="connsiteX1" fmla="*/ 1955566 w 2616770"/>
              <a:gd name="connsiteY1" fmla="*/ 15338 h 916903"/>
              <a:gd name="connsiteX2" fmla="*/ 1755601 w 2616770"/>
              <a:gd name="connsiteY2" fmla="*/ 6255 h 916903"/>
              <a:gd name="connsiteX3" fmla="*/ 1569017 w 2616770"/>
              <a:gd name="connsiteY3" fmla="*/ 71568 h 916903"/>
              <a:gd name="connsiteX4" fmla="*/ 616129 w 2616770"/>
              <a:gd name="connsiteY4" fmla="*/ 631885 h 916903"/>
              <a:gd name="connsiteX5" fmla="*/ 0 w 2616770"/>
              <a:gd name="connsiteY5" fmla="*/ 916658 h 916903"/>
              <a:gd name="connsiteX0" fmla="*/ 2000641 w 2000641"/>
              <a:gd name="connsiteY0" fmla="*/ 146582 h 631885"/>
              <a:gd name="connsiteX1" fmla="*/ 1339437 w 2000641"/>
              <a:gd name="connsiteY1" fmla="*/ 15338 h 631885"/>
              <a:gd name="connsiteX2" fmla="*/ 1139472 w 2000641"/>
              <a:gd name="connsiteY2" fmla="*/ 6255 h 631885"/>
              <a:gd name="connsiteX3" fmla="*/ 952888 w 2000641"/>
              <a:gd name="connsiteY3" fmla="*/ 71568 h 631885"/>
              <a:gd name="connsiteX4" fmla="*/ 0 w 2000641"/>
              <a:gd name="connsiteY4" fmla="*/ 631885 h 631885"/>
              <a:gd name="connsiteX0" fmla="*/ 1715894 w 1715894"/>
              <a:gd name="connsiteY0" fmla="*/ 146582 h 262917"/>
              <a:gd name="connsiteX1" fmla="*/ 1054690 w 1715894"/>
              <a:gd name="connsiteY1" fmla="*/ 15338 h 262917"/>
              <a:gd name="connsiteX2" fmla="*/ 854725 w 1715894"/>
              <a:gd name="connsiteY2" fmla="*/ 6255 h 262917"/>
              <a:gd name="connsiteX3" fmla="*/ 668141 w 1715894"/>
              <a:gd name="connsiteY3" fmla="*/ 71568 h 262917"/>
              <a:gd name="connsiteX4" fmla="*/ 0 w 1715894"/>
              <a:gd name="connsiteY4" fmla="*/ 262917 h 262917"/>
              <a:gd name="connsiteX0" fmla="*/ 1715894 w 1715894"/>
              <a:gd name="connsiteY0" fmla="*/ 146582 h 262917"/>
              <a:gd name="connsiteX1" fmla="*/ 1054690 w 1715894"/>
              <a:gd name="connsiteY1" fmla="*/ 15338 h 262917"/>
              <a:gd name="connsiteX2" fmla="*/ 854725 w 1715894"/>
              <a:gd name="connsiteY2" fmla="*/ 6255 h 262917"/>
              <a:gd name="connsiteX3" fmla="*/ 668141 w 1715894"/>
              <a:gd name="connsiteY3" fmla="*/ 71568 h 262917"/>
              <a:gd name="connsiteX4" fmla="*/ 88713 w 1715894"/>
              <a:gd name="connsiteY4" fmla="*/ 178707 h 262917"/>
              <a:gd name="connsiteX5" fmla="*/ 0 w 1715894"/>
              <a:gd name="connsiteY5" fmla="*/ 262917 h 262917"/>
              <a:gd name="connsiteX0" fmla="*/ 1715894 w 1715894"/>
              <a:gd name="connsiteY0" fmla="*/ 146582 h 280560"/>
              <a:gd name="connsiteX1" fmla="*/ 1054690 w 1715894"/>
              <a:gd name="connsiteY1" fmla="*/ 15338 h 280560"/>
              <a:gd name="connsiteX2" fmla="*/ 854725 w 1715894"/>
              <a:gd name="connsiteY2" fmla="*/ 6255 h 280560"/>
              <a:gd name="connsiteX3" fmla="*/ 668141 w 1715894"/>
              <a:gd name="connsiteY3" fmla="*/ 71568 h 280560"/>
              <a:gd name="connsiteX4" fmla="*/ 365439 w 1715894"/>
              <a:gd name="connsiteY4" fmla="*/ 278970 h 280560"/>
              <a:gd name="connsiteX5" fmla="*/ 88713 w 1715894"/>
              <a:gd name="connsiteY5" fmla="*/ 178707 h 280560"/>
              <a:gd name="connsiteX6" fmla="*/ 0 w 1715894"/>
              <a:gd name="connsiteY6" fmla="*/ 262917 h 280560"/>
              <a:gd name="connsiteX0" fmla="*/ 1715894 w 1715894"/>
              <a:gd name="connsiteY0" fmla="*/ 146582 h 280699"/>
              <a:gd name="connsiteX1" fmla="*/ 1054690 w 1715894"/>
              <a:gd name="connsiteY1" fmla="*/ 15338 h 280699"/>
              <a:gd name="connsiteX2" fmla="*/ 854725 w 1715894"/>
              <a:gd name="connsiteY2" fmla="*/ 6255 h 280699"/>
              <a:gd name="connsiteX3" fmla="*/ 668141 w 1715894"/>
              <a:gd name="connsiteY3" fmla="*/ 71568 h 280699"/>
              <a:gd name="connsiteX4" fmla="*/ 365439 w 1715894"/>
              <a:gd name="connsiteY4" fmla="*/ 278970 h 280699"/>
              <a:gd name="connsiteX5" fmla="*/ 92723 w 1715894"/>
              <a:gd name="connsiteY5" fmla="*/ 190739 h 280699"/>
              <a:gd name="connsiteX6" fmla="*/ 0 w 1715894"/>
              <a:gd name="connsiteY6" fmla="*/ 262917 h 280699"/>
              <a:gd name="connsiteX0" fmla="*/ 1715894 w 1715894"/>
              <a:gd name="connsiteY0" fmla="*/ 138898 h 273015"/>
              <a:gd name="connsiteX1" fmla="*/ 1054690 w 1715894"/>
              <a:gd name="connsiteY1" fmla="*/ 7654 h 273015"/>
              <a:gd name="connsiteX2" fmla="*/ 822641 w 1715894"/>
              <a:gd name="connsiteY2" fmla="*/ 18623 h 273015"/>
              <a:gd name="connsiteX3" fmla="*/ 668141 w 1715894"/>
              <a:gd name="connsiteY3" fmla="*/ 63884 h 273015"/>
              <a:gd name="connsiteX4" fmla="*/ 365439 w 1715894"/>
              <a:gd name="connsiteY4" fmla="*/ 271286 h 273015"/>
              <a:gd name="connsiteX5" fmla="*/ 92723 w 1715894"/>
              <a:gd name="connsiteY5" fmla="*/ 183055 h 273015"/>
              <a:gd name="connsiteX6" fmla="*/ 0 w 1715894"/>
              <a:gd name="connsiteY6" fmla="*/ 255233 h 273015"/>
              <a:gd name="connsiteX0" fmla="*/ 1715894 w 1715894"/>
              <a:gd name="connsiteY0" fmla="*/ 138898 h 271286"/>
              <a:gd name="connsiteX1" fmla="*/ 1054690 w 1715894"/>
              <a:gd name="connsiteY1" fmla="*/ 7654 h 271286"/>
              <a:gd name="connsiteX2" fmla="*/ 822641 w 1715894"/>
              <a:gd name="connsiteY2" fmla="*/ 18623 h 271286"/>
              <a:gd name="connsiteX3" fmla="*/ 668141 w 1715894"/>
              <a:gd name="connsiteY3" fmla="*/ 63884 h 271286"/>
              <a:gd name="connsiteX4" fmla="*/ 549924 w 1715894"/>
              <a:gd name="connsiteY4" fmla="*/ 231180 h 271286"/>
              <a:gd name="connsiteX5" fmla="*/ 365439 w 1715894"/>
              <a:gd name="connsiteY5" fmla="*/ 271286 h 271286"/>
              <a:gd name="connsiteX6" fmla="*/ 92723 w 1715894"/>
              <a:gd name="connsiteY6" fmla="*/ 183055 h 271286"/>
              <a:gd name="connsiteX7" fmla="*/ 0 w 1715894"/>
              <a:gd name="connsiteY7" fmla="*/ 255233 h 271286"/>
              <a:gd name="connsiteX0" fmla="*/ 1715894 w 1715894"/>
              <a:gd name="connsiteY0" fmla="*/ 138898 h 271286"/>
              <a:gd name="connsiteX1" fmla="*/ 1054690 w 1715894"/>
              <a:gd name="connsiteY1" fmla="*/ 7654 h 271286"/>
              <a:gd name="connsiteX2" fmla="*/ 822641 w 1715894"/>
              <a:gd name="connsiteY2" fmla="*/ 18623 h 271286"/>
              <a:gd name="connsiteX3" fmla="*/ 692204 w 1715894"/>
              <a:gd name="connsiteY3" fmla="*/ 75915 h 271286"/>
              <a:gd name="connsiteX4" fmla="*/ 549924 w 1715894"/>
              <a:gd name="connsiteY4" fmla="*/ 231180 h 271286"/>
              <a:gd name="connsiteX5" fmla="*/ 365439 w 1715894"/>
              <a:gd name="connsiteY5" fmla="*/ 271286 h 271286"/>
              <a:gd name="connsiteX6" fmla="*/ 92723 w 1715894"/>
              <a:gd name="connsiteY6" fmla="*/ 183055 h 271286"/>
              <a:gd name="connsiteX7" fmla="*/ 0 w 1715894"/>
              <a:gd name="connsiteY7" fmla="*/ 255233 h 271286"/>
              <a:gd name="connsiteX0" fmla="*/ 1715894 w 1715894"/>
              <a:gd name="connsiteY0" fmla="*/ 130442 h 262830"/>
              <a:gd name="connsiteX1" fmla="*/ 1054690 w 1715894"/>
              <a:gd name="connsiteY1" fmla="*/ 11230 h 262830"/>
              <a:gd name="connsiteX2" fmla="*/ 822641 w 1715894"/>
              <a:gd name="connsiteY2" fmla="*/ 10167 h 262830"/>
              <a:gd name="connsiteX3" fmla="*/ 692204 w 1715894"/>
              <a:gd name="connsiteY3" fmla="*/ 67459 h 262830"/>
              <a:gd name="connsiteX4" fmla="*/ 549924 w 1715894"/>
              <a:gd name="connsiteY4" fmla="*/ 222724 h 262830"/>
              <a:gd name="connsiteX5" fmla="*/ 365439 w 1715894"/>
              <a:gd name="connsiteY5" fmla="*/ 262830 h 262830"/>
              <a:gd name="connsiteX6" fmla="*/ 92723 w 1715894"/>
              <a:gd name="connsiteY6" fmla="*/ 174599 h 262830"/>
              <a:gd name="connsiteX7" fmla="*/ 0 w 1715894"/>
              <a:gd name="connsiteY7" fmla="*/ 246777 h 262830"/>
              <a:gd name="connsiteX0" fmla="*/ 1699852 w 1699852"/>
              <a:gd name="connsiteY0" fmla="*/ 158516 h 262830"/>
              <a:gd name="connsiteX1" fmla="*/ 1054690 w 1699852"/>
              <a:gd name="connsiteY1" fmla="*/ 11230 h 262830"/>
              <a:gd name="connsiteX2" fmla="*/ 822641 w 1699852"/>
              <a:gd name="connsiteY2" fmla="*/ 10167 h 262830"/>
              <a:gd name="connsiteX3" fmla="*/ 692204 w 1699852"/>
              <a:gd name="connsiteY3" fmla="*/ 67459 h 262830"/>
              <a:gd name="connsiteX4" fmla="*/ 549924 w 1699852"/>
              <a:gd name="connsiteY4" fmla="*/ 222724 h 262830"/>
              <a:gd name="connsiteX5" fmla="*/ 365439 w 1699852"/>
              <a:gd name="connsiteY5" fmla="*/ 262830 h 262830"/>
              <a:gd name="connsiteX6" fmla="*/ 92723 w 1699852"/>
              <a:gd name="connsiteY6" fmla="*/ 174599 h 262830"/>
              <a:gd name="connsiteX7" fmla="*/ 0 w 1699852"/>
              <a:gd name="connsiteY7" fmla="*/ 246777 h 262830"/>
              <a:gd name="connsiteX0" fmla="*/ 1703863 w 1703863"/>
              <a:gd name="connsiteY0" fmla="*/ 126432 h 262830"/>
              <a:gd name="connsiteX1" fmla="*/ 1054690 w 1703863"/>
              <a:gd name="connsiteY1" fmla="*/ 11230 h 262830"/>
              <a:gd name="connsiteX2" fmla="*/ 822641 w 1703863"/>
              <a:gd name="connsiteY2" fmla="*/ 10167 h 262830"/>
              <a:gd name="connsiteX3" fmla="*/ 692204 w 1703863"/>
              <a:gd name="connsiteY3" fmla="*/ 67459 h 262830"/>
              <a:gd name="connsiteX4" fmla="*/ 549924 w 1703863"/>
              <a:gd name="connsiteY4" fmla="*/ 222724 h 262830"/>
              <a:gd name="connsiteX5" fmla="*/ 365439 w 1703863"/>
              <a:gd name="connsiteY5" fmla="*/ 262830 h 262830"/>
              <a:gd name="connsiteX6" fmla="*/ 92723 w 1703863"/>
              <a:gd name="connsiteY6" fmla="*/ 174599 h 262830"/>
              <a:gd name="connsiteX7" fmla="*/ 0 w 1703863"/>
              <a:gd name="connsiteY7" fmla="*/ 246777 h 262830"/>
              <a:gd name="connsiteX0" fmla="*/ 1703863 w 1703863"/>
              <a:gd name="connsiteY0" fmla="*/ 126432 h 268739"/>
              <a:gd name="connsiteX1" fmla="*/ 1054690 w 1703863"/>
              <a:gd name="connsiteY1" fmla="*/ 11230 h 268739"/>
              <a:gd name="connsiteX2" fmla="*/ 822641 w 1703863"/>
              <a:gd name="connsiteY2" fmla="*/ 10167 h 268739"/>
              <a:gd name="connsiteX3" fmla="*/ 692204 w 1703863"/>
              <a:gd name="connsiteY3" fmla="*/ 67459 h 268739"/>
              <a:gd name="connsiteX4" fmla="*/ 549924 w 1703863"/>
              <a:gd name="connsiteY4" fmla="*/ 222724 h 268739"/>
              <a:gd name="connsiteX5" fmla="*/ 365439 w 1703863"/>
              <a:gd name="connsiteY5" fmla="*/ 262830 h 268739"/>
              <a:gd name="connsiteX6" fmla="*/ 190478 w 1703863"/>
              <a:gd name="connsiteY6" fmla="*/ 259066 h 268739"/>
              <a:gd name="connsiteX7" fmla="*/ 92723 w 1703863"/>
              <a:gd name="connsiteY7" fmla="*/ 174599 h 268739"/>
              <a:gd name="connsiteX8" fmla="*/ 0 w 1703863"/>
              <a:gd name="connsiteY8" fmla="*/ 246777 h 268739"/>
              <a:gd name="connsiteX0" fmla="*/ 1703863 w 1703863"/>
              <a:gd name="connsiteY0" fmla="*/ 126432 h 277853"/>
              <a:gd name="connsiteX1" fmla="*/ 1054690 w 1703863"/>
              <a:gd name="connsiteY1" fmla="*/ 11230 h 277853"/>
              <a:gd name="connsiteX2" fmla="*/ 822641 w 1703863"/>
              <a:gd name="connsiteY2" fmla="*/ 10167 h 277853"/>
              <a:gd name="connsiteX3" fmla="*/ 692204 w 1703863"/>
              <a:gd name="connsiteY3" fmla="*/ 67459 h 277853"/>
              <a:gd name="connsiteX4" fmla="*/ 549924 w 1703863"/>
              <a:gd name="connsiteY4" fmla="*/ 222724 h 277853"/>
              <a:gd name="connsiteX5" fmla="*/ 404442 w 1703863"/>
              <a:gd name="connsiteY5" fmla="*/ 275831 h 277853"/>
              <a:gd name="connsiteX6" fmla="*/ 190478 w 1703863"/>
              <a:gd name="connsiteY6" fmla="*/ 259066 h 277853"/>
              <a:gd name="connsiteX7" fmla="*/ 92723 w 1703863"/>
              <a:gd name="connsiteY7" fmla="*/ 174599 h 277853"/>
              <a:gd name="connsiteX8" fmla="*/ 0 w 1703863"/>
              <a:gd name="connsiteY8" fmla="*/ 246777 h 277853"/>
              <a:gd name="connsiteX0" fmla="*/ 1703863 w 1703863"/>
              <a:gd name="connsiteY0" fmla="*/ 126432 h 277853"/>
              <a:gd name="connsiteX1" fmla="*/ 1054690 w 1703863"/>
              <a:gd name="connsiteY1" fmla="*/ 11230 h 277853"/>
              <a:gd name="connsiteX2" fmla="*/ 822641 w 1703863"/>
              <a:gd name="connsiteY2" fmla="*/ 10167 h 277853"/>
              <a:gd name="connsiteX3" fmla="*/ 692204 w 1703863"/>
              <a:gd name="connsiteY3" fmla="*/ 67459 h 277853"/>
              <a:gd name="connsiteX4" fmla="*/ 549924 w 1703863"/>
              <a:gd name="connsiteY4" fmla="*/ 222724 h 277853"/>
              <a:gd name="connsiteX5" fmla="*/ 404442 w 1703863"/>
              <a:gd name="connsiteY5" fmla="*/ 275831 h 277853"/>
              <a:gd name="connsiteX6" fmla="*/ 190478 w 1703863"/>
              <a:gd name="connsiteY6" fmla="*/ 259066 h 277853"/>
              <a:gd name="connsiteX7" fmla="*/ 79722 w 1703863"/>
              <a:gd name="connsiteY7" fmla="*/ 174599 h 277853"/>
              <a:gd name="connsiteX8" fmla="*/ 0 w 1703863"/>
              <a:gd name="connsiteY8" fmla="*/ 246777 h 277853"/>
              <a:gd name="connsiteX0" fmla="*/ 1703863 w 1703863"/>
              <a:gd name="connsiteY0" fmla="*/ 126432 h 277853"/>
              <a:gd name="connsiteX1" fmla="*/ 1054690 w 1703863"/>
              <a:gd name="connsiteY1" fmla="*/ 11230 h 277853"/>
              <a:gd name="connsiteX2" fmla="*/ 822641 w 1703863"/>
              <a:gd name="connsiteY2" fmla="*/ 10167 h 277853"/>
              <a:gd name="connsiteX3" fmla="*/ 692204 w 1703863"/>
              <a:gd name="connsiteY3" fmla="*/ 67459 h 277853"/>
              <a:gd name="connsiteX4" fmla="*/ 549924 w 1703863"/>
              <a:gd name="connsiteY4" fmla="*/ 222724 h 277853"/>
              <a:gd name="connsiteX5" fmla="*/ 404442 w 1703863"/>
              <a:gd name="connsiteY5" fmla="*/ 275831 h 277853"/>
              <a:gd name="connsiteX6" fmla="*/ 190478 w 1703863"/>
              <a:gd name="connsiteY6" fmla="*/ 259066 h 277853"/>
              <a:gd name="connsiteX7" fmla="*/ 66721 w 1703863"/>
              <a:gd name="connsiteY7" fmla="*/ 165932 h 277853"/>
              <a:gd name="connsiteX8" fmla="*/ 0 w 1703863"/>
              <a:gd name="connsiteY8" fmla="*/ 246777 h 277853"/>
              <a:gd name="connsiteX0" fmla="*/ 1690862 w 1690862"/>
              <a:gd name="connsiteY0" fmla="*/ 143766 h 277853"/>
              <a:gd name="connsiteX1" fmla="*/ 1054690 w 1690862"/>
              <a:gd name="connsiteY1" fmla="*/ 11230 h 277853"/>
              <a:gd name="connsiteX2" fmla="*/ 822641 w 1690862"/>
              <a:gd name="connsiteY2" fmla="*/ 10167 h 277853"/>
              <a:gd name="connsiteX3" fmla="*/ 692204 w 1690862"/>
              <a:gd name="connsiteY3" fmla="*/ 67459 h 277853"/>
              <a:gd name="connsiteX4" fmla="*/ 549924 w 1690862"/>
              <a:gd name="connsiteY4" fmla="*/ 222724 h 277853"/>
              <a:gd name="connsiteX5" fmla="*/ 404442 w 1690862"/>
              <a:gd name="connsiteY5" fmla="*/ 275831 h 277853"/>
              <a:gd name="connsiteX6" fmla="*/ 190478 w 1690862"/>
              <a:gd name="connsiteY6" fmla="*/ 259066 h 277853"/>
              <a:gd name="connsiteX7" fmla="*/ 66721 w 1690862"/>
              <a:gd name="connsiteY7" fmla="*/ 165932 h 277853"/>
              <a:gd name="connsiteX8" fmla="*/ 0 w 1690862"/>
              <a:gd name="connsiteY8" fmla="*/ 246777 h 277853"/>
              <a:gd name="connsiteX0" fmla="*/ 1715990 w 1715990"/>
              <a:gd name="connsiteY0" fmla="*/ 143766 h 286984"/>
              <a:gd name="connsiteX1" fmla="*/ 1079818 w 1715990"/>
              <a:gd name="connsiteY1" fmla="*/ 11230 h 286984"/>
              <a:gd name="connsiteX2" fmla="*/ 847769 w 1715990"/>
              <a:gd name="connsiteY2" fmla="*/ 10167 h 286984"/>
              <a:gd name="connsiteX3" fmla="*/ 717332 w 1715990"/>
              <a:gd name="connsiteY3" fmla="*/ 67459 h 286984"/>
              <a:gd name="connsiteX4" fmla="*/ 575052 w 1715990"/>
              <a:gd name="connsiteY4" fmla="*/ 222724 h 286984"/>
              <a:gd name="connsiteX5" fmla="*/ 429570 w 1715990"/>
              <a:gd name="connsiteY5" fmla="*/ 275831 h 286984"/>
              <a:gd name="connsiteX6" fmla="*/ 215606 w 1715990"/>
              <a:gd name="connsiteY6" fmla="*/ 259066 h 286984"/>
              <a:gd name="connsiteX7" fmla="*/ 91849 w 1715990"/>
              <a:gd name="connsiteY7" fmla="*/ 165932 h 286984"/>
              <a:gd name="connsiteX8" fmla="*/ 0 w 1715990"/>
              <a:gd name="connsiteY8" fmla="*/ 286984 h 286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15990" h="286984">
                <a:moveTo>
                  <a:pt x="1715990" y="143766"/>
                </a:moveTo>
                <a:cubicBezTo>
                  <a:pt x="1690612" y="135666"/>
                  <a:pt x="1135471" y="31132"/>
                  <a:pt x="1079818" y="11230"/>
                </a:cubicBezTo>
                <a:cubicBezTo>
                  <a:pt x="936290" y="-7479"/>
                  <a:pt x="912194" y="795"/>
                  <a:pt x="847769" y="10167"/>
                </a:cubicBezTo>
                <a:cubicBezTo>
                  <a:pt x="783344" y="19539"/>
                  <a:pt x="769469" y="40054"/>
                  <a:pt x="717332" y="67459"/>
                </a:cubicBezTo>
                <a:cubicBezTo>
                  <a:pt x="665195" y="94864"/>
                  <a:pt x="623012" y="187995"/>
                  <a:pt x="575052" y="222724"/>
                </a:cubicBezTo>
                <a:cubicBezTo>
                  <a:pt x="527092" y="257453"/>
                  <a:pt x="489478" y="269774"/>
                  <a:pt x="429570" y="275831"/>
                </a:cubicBezTo>
                <a:cubicBezTo>
                  <a:pt x="369662" y="281888"/>
                  <a:pt x="261059" y="273771"/>
                  <a:pt x="215606" y="259066"/>
                </a:cubicBezTo>
                <a:cubicBezTo>
                  <a:pt x="170153" y="244361"/>
                  <a:pt x="121428" y="157146"/>
                  <a:pt x="91849" y="165932"/>
                </a:cubicBezTo>
                <a:cubicBezTo>
                  <a:pt x="-19508" y="197824"/>
                  <a:pt x="26149" y="276291"/>
                  <a:pt x="0" y="286984"/>
                </a:cubicBezTo>
              </a:path>
            </a:pathLst>
          </a:custGeom>
          <a:noFill/>
          <a:ln w="31750">
            <a:solidFill>
              <a:srgbClr val="FF0000"/>
            </a:solidFill>
            <a:headEnd type="ova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endParaRPr lang="nb-NO" sz="1013">
              <a:solidFill>
                <a:prstClr val="black"/>
              </a:solidFill>
              <a:latin typeface="Calibri" panose="020F0502020204030204"/>
            </a:endParaRPr>
          </a:p>
        </p:txBody>
      </p:sp>
      <p:sp>
        <p:nvSpPr>
          <p:cNvPr id="26" name="Freeform: Shape 25">
            <a:extLst>
              <a:ext uri="{FF2B5EF4-FFF2-40B4-BE49-F238E27FC236}">
                <a16:creationId xmlns:a16="http://schemas.microsoft.com/office/drawing/2014/main" id="{B2A8249A-817B-F149-D71A-4E2486D25C18}"/>
              </a:ext>
            </a:extLst>
          </p:cNvPr>
          <p:cNvSpPr/>
          <p:nvPr/>
        </p:nvSpPr>
        <p:spPr>
          <a:xfrm>
            <a:off x="6460188" y="1694675"/>
            <a:ext cx="1711633" cy="213140"/>
          </a:xfrm>
          <a:custGeom>
            <a:avLst/>
            <a:gdLst>
              <a:gd name="connsiteX0" fmla="*/ 0 w 268941"/>
              <a:gd name="connsiteY0" fmla="*/ 134470 h 134470"/>
              <a:gd name="connsiteX1" fmla="*/ 67235 w 268941"/>
              <a:gd name="connsiteY1" fmla="*/ 67235 h 134470"/>
              <a:gd name="connsiteX2" fmla="*/ 268941 w 268941"/>
              <a:gd name="connsiteY2" fmla="*/ 0 h 134470"/>
              <a:gd name="connsiteX0" fmla="*/ 521090 w 521734"/>
              <a:gd name="connsiteY0" fmla="*/ 611694 h 611694"/>
              <a:gd name="connsiteX1" fmla="*/ 973 w 521734"/>
              <a:gd name="connsiteY1" fmla="*/ 67235 h 611694"/>
              <a:gd name="connsiteX2" fmla="*/ 202679 w 521734"/>
              <a:gd name="connsiteY2" fmla="*/ 0 h 611694"/>
              <a:gd name="connsiteX0" fmla="*/ 520117 w 520117"/>
              <a:gd name="connsiteY0" fmla="*/ 611694 h 611694"/>
              <a:gd name="connsiteX1" fmla="*/ 301192 w 520117"/>
              <a:gd name="connsiteY1" fmla="*/ 327735 h 611694"/>
              <a:gd name="connsiteX2" fmla="*/ 0 w 520117"/>
              <a:gd name="connsiteY2" fmla="*/ 67235 h 611694"/>
              <a:gd name="connsiteX3" fmla="*/ 201706 w 520117"/>
              <a:gd name="connsiteY3" fmla="*/ 0 h 611694"/>
              <a:gd name="connsiteX0" fmla="*/ 520117 w 520117"/>
              <a:gd name="connsiteY0" fmla="*/ 611694 h 611694"/>
              <a:gd name="connsiteX1" fmla="*/ 301192 w 520117"/>
              <a:gd name="connsiteY1" fmla="*/ 327735 h 611694"/>
              <a:gd name="connsiteX2" fmla="*/ 0 w 520117"/>
              <a:gd name="connsiteY2" fmla="*/ 67235 h 611694"/>
              <a:gd name="connsiteX3" fmla="*/ 201706 w 520117"/>
              <a:gd name="connsiteY3" fmla="*/ 0 h 611694"/>
              <a:gd name="connsiteX0" fmla="*/ 991237 w 991237"/>
              <a:gd name="connsiteY0" fmla="*/ 795242 h 795242"/>
              <a:gd name="connsiteX1" fmla="*/ 772312 w 991237"/>
              <a:gd name="connsiteY1" fmla="*/ 511283 h 795242"/>
              <a:gd name="connsiteX2" fmla="*/ 471120 w 991237"/>
              <a:gd name="connsiteY2" fmla="*/ 250783 h 795242"/>
              <a:gd name="connsiteX3" fmla="*/ 5380 w 991237"/>
              <a:gd name="connsiteY3" fmla="*/ 0 h 795242"/>
              <a:gd name="connsiteX0" fmla="*/ 991323 w 991323"/>
              <a:gd name="connsiteY0" fmla="*/ 795242 h 795242"/>
              <a:gd name="connsiteX1" fmla="*/ 772398 w 991323"/>
              <a:gd name="connsiteY1" fmla="*/ 511283 h 795242"/>
              <a:gd name="connsiteX2" fmla="*/ 461194 w 991323"/>
              <a:gd name="connsiteY2" fmla="*/ 257457 h 795242"/>
              <a:gd name="connsiteX3" fmla="*/ 5466 w 991323"/>
              <a:gd name="connsiteY3" fmla="*/ 0 h 795242"/>
              <a:gd name="connsiteX0" fmla="*/ 991535 w 991535"/>
              <a:gd name="connsiteY0" fmla="*/ 795242 h 795242"/>
              <a:gd name="connsiteX1" fmla="*/ 772610 w 991535"/>
              <a:gd name="connsiteY1" fmla="*/ 511283 h 795242"/>
              <a:gd name="connsiteX2" fmla="*/ 438046 w 991535"/>
              <a:gd name="connsiteY2" fmla="*/ 227422 h 795242"/>
              <a:gd name="connsiteX3" fmla="*/ 5678 w 991535"/>
              <a:gd name="connsiteY3" fmla="*/ 0 h 795242"/>
              <a:gd name="connsiteX0" fmla="*/ 994043 w 994043"/>
              <a:gd name="connsiteY0" fmla="*/ 795242 h 795242"/>
              <a:gd name="connsiteX1" fmla="*/ 775118 w 994043"/>
              <a:gd name="connsiteY1" fmla="*/ 511283 h 795242"/>
              <a:gd name="connsiteX2" fmla="*/ 440554 w 994043"/>
              <a:gd name="connsiteY2" fmla="*/ 227422 h 795242"/>
              <a:gd name="connsiteX3" fmla="*/ 8186 w 994043"/>
              <a:gd name="connsiteY3" fmla="*/ 0 h 795242"/>
              <a:gd name="connsiteX0" fmla="*/ 994043 w 994043"/>
              <a:gd name="connsiteY0" fmla="*/ 795242 h 795242"/>
              <a:gd name="connsiteX1" fmla="*/ 775118 w 994043"/>
              <a:gd name="connsiteY1" fmla="*/ 511283 h 795242"/>
              <a:gd name="connsiteX2" fmla="*/ 440554 w 994043"/>
              <a:gd name="connsiteY2" fmla="*/ 227422 h 795242"/>
              <a:gd name="connsiteX3" fmla="*/ 8186 w 994043"/>
              <a:gd name="connsiteY3" fmla="*/ 0 h 795242"/>
              <a:gd name="connsiteX0" fmla="*/ 994043 w 994043"/>
              <a:gd name="connsiteY0" fmla="*/ 795242 h 795242"/>
              <a:gd name="connsiteX1" fmla="*/ 775118 w 994043"/>
              <a:gd name="connsiteY1" fmla="*/ 511283 h 795242"/>
              <a:gd name="connsiteX2" fmla="*/ 574884 w 994043"/>
              <a:gd name="connsiteY2" fmla="*/ 371119 h 795242"/>
              <a:gd name="connsiteX3" fmla="*/ 440554 w 994043"/>
              <a:gd name="connsiteY3" fmla="*/ 227422 h 795242"/>
              <a:gd name="connsiteX4" fmla="*/ 8186 w 994043"/>
              <a:gd name="connsiteY4" fmla="*/ 0 h 795242"/>
              <a:gd name="connsiteX0" fmla="*/ 995056 w 995056"/>
              <a:gd name="connsiteY0" fmla="*/ 795242 h 795242"/>
              <a:gd name="connsiteX1" fmla="*/ 776131 w 995056"/>
              <a:gd name="connsiteY1" fmla="*/ 511283 h 795242"/>
              <a:gd name="connsiteX2" fmla="*/ 575897 w 995056"/>
              <a:gd name="connsiteY2" fmla="*/ 371119 h 795242"/>
              <a:gd name="connsiteX3" fmla="*/ 394846 w 995056"/>
              <a:gd name="connsiteY3" fmla="*/ 194050 h 795242"/>
              <a:gd name="connsiteX4" fmla="*/ 9199 w 995056"/>
              <a:gd name="connsiteY4" fmla="*/ 0 h 795242"/>
              <a:gd name="connsiteX0" fmla="*/ 995393 w 995393"/>
              <a:gd name="connsiteY0" fmla="*/ 795242 h 795242"/>
              <a:gd name="connsiteX1" fmla="*/ 776468 w 995393"/>
              <a:gd name="connsiteY1" fmla="*/ 511283 h 795242"/>
              <a:gd name="connsiteX2" fmla="*/ 576234 w 995393"/>
              <a:gd name="connsiteY2" fmla="*/ 371119 h 795242"/>
              <a:gd name="connsiteX3" fmla="*/ 381835 w 995393"/>
              <a:gd name="connsiteY3" fmla="*/ 207399 h 795242"/>
              <a:gd name="connsiteX4" fmla="*/ 9536 w 995393"/>
              <a:gd name="connsiteY4" fmla="*/ 0 h 795242"/>
              <a:gd name="connsiteX0" fmla="*/ 985857 w 985857"/>
              <a:gd name="connsiteY0" fmla="*/ 795242 h 795242"/>
              <a:gd name="connsiteX1" fmla="*/ 766932 w 985857"/>
              <a:gd name="connsiteY1" fmla="*/ 511283 h 795242"/>
              <a:gd name="connsiteX2" fmla="*/ 566698 w 985857"/>
              <a:gd name="connsiteY2" fmla="*/ 371119 h 795242"/>
              <a:gd name="connsiteX3" fmla="*/ 372299 w 985857"/>
              <a:gd name="connsiteY3" fmla="*/ 207399 h 795242"/>
              <a:gd name="connsiteX4" fmla="*/ 152883 w 985857"/>
              <a:gd name="connsiteY4" fmla="*/ 64095 h 795242"/>
              <a:gd name="connsiteX5" fmla="*/ 0 w 985857"/>
              <a:gd name="connsiteY5" fmla="*/ 0 h 795242"/>
              <a:gd name="connsiteX0" fmla="*/ 949148 w 949148"/>
              <a:gd name="connsiteY0" fmla="*/ 781894 h 781894"/>
              <a:gd name="connsiteX1" fmla="*/ 730223 w 949148"/>
              <a:gd name="connsiteY1" fmla="*/ 497935 h 781894"/>
              <a:gd name="connsiteX2" fmla="*/ 529989 w 949148"/>
              <a:gd name="connsiteY2" fmla="*/ 357771 h 781894"/>
              <a:gd name="connsiteX3" fmla="*/ 335590 w 949148"/>
              <a:gd name="connsiteY3" fmla="*/ 194051 h 781894"/>
              <a:gd name="connsiteX4" fmla="*/ 116174 w 949148"/>
              <a:gd name="connsiteY4" fmla="*/ 50747 h 781894"/>
              <a:gd name="connsiteX5" fmla="*/ 0 w 949148"/>
              <a:gd name="connsiteY5" fmla="*/ 0 h 781894"/>
              <a:gd name="connsiteX0" fmla="*/ 949148 w 949148"/>
              <a:gd name="connsiteY0" fmla="*/ 781894 h 781894"/>
              <a:gd name="connsiteX1" fmla="*/ 730223 w 949148"/>
              <a:gd name="connsiteY1" fmla="*/ 497935 h 781894"/>
              <a:gd name="connsiteX2" fmla="*/ 529989 w 949148"/>
              <a:gd name="connsiteY2" fmla="*/ 357771 h 781894"/>
              <a:gd name="connsiteX3" fmla="*/ 335590 w 949148"/>
              <a:gd name="connsiteY3" fmla="*/ 194051 h 781894"/>
              <a:gd name="connsiteX4" fmla="*/ 116174 w 949148"/>
              <a:gd name="connsiteY4" fmla="*/ 50747 h 781894"/>
              <a:gd name="connsiteX5" fmla="*/ 39417 w 949148"/>
              <a:gd name="connsiteY5" fmla="*/ 20712 h 781894"/>
              <a:gd name="connsiteX6" fmla="*/ 0 w 949148"/>
              <a:gd name="connsiteY6" fmla="*/ 0 h 781894"/>
              <a:gd name="connsiteX0" fmla="*/ 913491 w 913491"/>
              <a:gd name="connsiteY0" fmla="*/ 895359 h 895359"/>
              <a:gd name="connsiteX1" fmla="*/ 694566 w 913491"/>
              <a:gd name="connsiteY1" fmla="*/ 611400 h 895359"/>
              <a:gd name="connsiteX2" fmla="*/ 494332 w 913491"/>
              <a:gd name="connsiteY2" fmla="*/ 471236 h 895359"/>
              <a:gd name="connsiteX3" fmla="*/ 299933 w 913491"/>
              <a:gd name="connsiteY3" fmla="*/ 307516 h 895359"/>
              <a:gd name="connsiteX4" fmla="*/ 80517 w 913491"/>
              <a:gd name="connsiteY4" fmla="*/ 164212 h 895359"/>
              <a:gd name="connsiteX5" fmla="*/ 3760 w 913491"/>
              <a:gd name="connsiteY5" fmla="*/ 134177 h 895359"/>
              <a:gd name="connsiteX6" fmla="*/ 37762 w 913491"/>
              <a:gd name="connsiteY6" fmla="*/ 0 h 895359"/>
              <a:gd name="connsiteX0" fmla="*/ 943879 w 943879"/>
              <a:gd name="connsiteY0" fmla="*/ 895359 h 895359"/>
              <a:gd name="connsiteX1" fmla="*/ 724954 w 943879"/>
              <a:gd name="connsiteY1" fmla="*/ 611400 h 895359"/>
              <a:gd name="connsiteX2" fmla="*/ 524720 w 943879"/>
              <a:gd name="connsiteY2" fmla="*/ 471236 h 895359"/>
              <a:gd name="connsiteX3" fmla="*/ 330321 w 943879"/>
              <a:gd name="connsiteY3" fmla="*/ 307516 h 895359"/>
              <a:gd name="connsiteX4" fmla="*/ 110905 w 943879"/>
              <a:gd name="connsiteY4" fmla="*/ 164212 h 895359"/>
              <a:gd name="connsiteX5" fmla="*/ 34148 w 943879"/>
              <a:gd name="connsiteY5" fmla="*/ 134177 h 895359"/>
              <a:gd name="connsiteX6" fmla="*/ 776 w 943879"/>
              <a:gd name="connsiteY6" fmla="*/ 57421 h 895359"/>
              <a:gd name="connsiteX7" fmla="*/ 68150 w 943879"/>
              <a:gd name="connsiteY7" fmla="*/ 0 h 895359"/>
              <a:gd name="connsiteX0" fmla="*/ 943879 w 943879"/>
              <a:gd name="connsiteY0" fmla="*/ 861986 h 861986"/>
              <a:gd name="connsiteX1" fmla="*/ 724954 w 943879"/>
              <a:gd name="connsiteY1" fmla="*/ 578027 h 861986"/>
              <a:gd name="connsiteX2" fmla="*/ 524720 w 943879"/>
              <a:gd name="connsiteY2" fmla="*/ 437863 h 861986"/>
              <a:gd name="connsiteX3" fmla="*/ 330321 w 943879"/>
              <a:gd name="connsiteY3" fmla="*/ 274143 h 861986"/>
              <a:gd name="connsiteX4" fmla="*/ 110905 w 943879"/>
              <a:gd name="connsiteY4" fmla="*/ 130839 h 861986"/>
              <a:gd name="connsiteX5" fmla="*/ 34148 w 943879"/>
              <a:gd name="connsiteY5" fmla="*/ 100804 h 861986"/>
              <a:gd name="connsiteX6" fmla="*/ 776 w 943879"/>
              <a:gd name="connsiteY6" fmla="*/ 24048 h 861986"/>
              <a:gd name="connsiteX7" fmla="*/ 198301 w 943879"/>
              <a:gd name="connsiteY7" fmla="*/ 0 h 861986"/>
              <a:gd name="connsiteX0" fmla="*/ 945055 w 945055"/>
              <a:gd name="connsiteY0" fmla="*/ 894963 h 894963"/>
              <a:gd name="connsiteX1" fmla="*/ 726130 w 945055"/>
              <a:gd name="connsiteY1" fmla="*/ 611004 h 894963"/>
              <a:gd name="connsiteX2" fmla="*/ 525896 w 945055"/>
              <a:gd name="connsiteY2" fmla="*/ 470840 h 894963"/>
              <a:gd name="connsiteX3" fmla="*/ 331497 w 945055"/>
              <a:gd name="connsiteY3" fmla="*/ 307120 h 894963"/>
              <a:gd name="connsiteX4" fmla="*/ 112081 w 945055"/>
              <a:gd name="connsiteY4" fmla="*/ 163816 h 894963"/>
              <a:gd name="connsiteX5" fmla="*/ 35324 w 945055"/>
              <a:gd name="connsiteY5" fmla="*/ 133781 h 894963"/>
              <a:gd name="connsiteX6" fmla="*/ 1952 w 945055"/>
              <a:gd name="connsiteY6" fmla="*/ 57025 h 894963"/>
              <a:gd name="connsiteX7" fmla="*/ 68696 w 945055"/>
              <a:gd name="connsiteY7" fmla="*/ 292 h 894963"/>
              <a:gd name="connsiteX8" fmla="*/ 199477 w 945055"/>
              <a:gd name="connsiteY8" fmla="*/ 32977 h 894963"/>
              <a:gd name="connsiteX0" fmla="*/ 945055 w 945055"/>
              <a:gd name="connsiteY0" fmla="*/ 894783 h 894783"/>
              <a:gd name="connsiteX1" fmla="*/ 726130 w 945055"/>
              <a:gd name="connsiteY1" fmla="*/ 610824 h 894783"/>
              <a:gd name="connsiteX2" fmla="*/ 525896 w 945055"/>
              <a:gd name="connsiteY2" fmla="*/ 470660 h 894783"/>
              <a:gd name="connsiteX3" fmla="*/ 331497 w 945055"/>
              <a:gd name="connsiteY3" fmla="*/ 306940 h 894783"/>
              <a:gd name="connsiteX4" fmla="*/ 112081 w 945055"/>
              <a:gd name="connsiteY4" fmla="*/ 163636 h 894783"/>
              <a:gd name="connsiteX5" fmla="*/ 35324 w 945055"/>
              <a:gd name="connsiteY5" fmla="*/ 133601 h 894783"/>
              <a:gd name="connsiteX6" fmla="*/ 1952 w 945055"/>
              <a:gd name="connsiteY6" fmla="*/ 56845 h 894783"/>
              <a:gd name="connsiteX7" fmla="*/ 68696 w 945055"/>
              <a:gd name="connsiteY7" fmla="*/ 112 h 894783"/>
              <a:gd name="connsiteX8" fmla="*/ 262885 w 945055"/>
              <a:gd name="connsiteY8" fmla="*/ 99542 h 894783"/>
              <a:gd name="connsiteX0" fmla="*/ 945055 w 945055"/>
              <a:gd name="connsiteY0" fmla="*/ 894761 h 894761"/>
              <a:gd name="connsiteX1" fmla="*/ 726130 w 945055"/>
              <a:gd name="connsiteY1" fmla="*/ 610802 h 894761"/>
              <a:gd name="connsiteX2" fmla="*/ 525896 w 945055"/>
              <a:gd name="connsiteY2" fmla="*/ 470638 h 894761"/>
              <a:gd name="connsiteX3" fmla="*/ 331497 w 945055"/>
              <a:gd name="connsiteY3" fmla="*/ 306918 h 894761"/>
              <a:gd name="connsiteX4" fmla="*/ 112081 w 945055"/>
              <a:gd name="connsiteY4" fmla="*/ 163614 h 894761"/>
              <a:gd name="connsiteX5" fmla="*/ 35324 w 945055"/>
              <a:gd name="connsiteY5" fmla="*/ 133579 h 894761"/>
              <a:gd name="connsiteX6" fmla="*/ 1952 w 945055"/>
              <a:gd name="connsiteY6" fmla="*/ 56823 h 894761"/>
              <a:gd name="connsiteX7" fmla="*/ 68696 w 945055"/>
              <a:gd name="connsiteY7" fmla="*/ 90 h 894761"/>
              <a:gd name="connsiteX8" fmla="*/ 99361 w 945055"/>
              <a:gd name="connsiteY8" fmla="*/ 126217 h 894761"/>
              <a:gd name="connsiteX0" fmla="*/ 945055 w 945055"/>
              <a:gd name="connsiteY0" fmla="*/ 894795 h 894795"/>
              <a:gd name="connsiteX1" fmla="*/ 726130 w 945055"/>
              <a:gd name="connsiteY1" fmla="*/ 610836 h 894795"/>
              <a:gd name="connsiteX2" fmla="*/ 525896 w 945055"/>
              <a:gd name="connsiteY2" fmla="*/ 470672 h 894795"/>
              <a:gd name="connsiteX3" fmla="*/ 331497 w 945055"/>
              <a:gd name="connsiteY3" fmla="*/ 306952 h 894795"/>
              <a:gd name="connsiteX4" fmla="*/ 112081 w 945055"/>
              <a:gd name="connsiteY4" fmla="*/ 163648 h 894795"/>
              <a:gd name="connsiteX5" fmla="*/ 35324 w 945055"/>
              <a:gd name="connsiteY5" fmla="*/ 133613 h 894795"/>
              <a:gd name="connsiteX6" fmla="*/ 1952 w 945055"/>
              <a:gd name="connsiteY6" fmla="*/ 56857 h 894795"/>
              <a:gd name="connsiteX7" fmla="*/ 68696 w 945055"/>
              <a:gd name="connsiteY7" fmla="*/ 124 h 894795"/>
              <a:gd name="connsiteX8" fmla="*/ 128766 w 945055"/>
              <a:gd name="connsiteY8" fmla="*/ 70206 h 894795"/>
              <a:gd name="connsiteX9" fmla="*/ 99361 w 945055"/>
              <a:gd name="connsiteY9" fmla="*/ 126251 h 894795"/>
              <a:gd name="connsiteX0" fmla="*/ 945055 w 945055"/>
              <a:gd name="connsiteY0" fmla="*/ 894795 h 894795"/>
              <a:gd name="connsiteX1" fmla="*/ 726130 w 945055"/>
              <a:gd name="connsiteY1" fmla="*/ 610836 h 894795"/>
              <a:gd name="connsiteX2" fmla="*/ 525896 w 945055"/>
              <a:gd name="connsiteY2" fmla="*/ 470672 h 894795"/>
              <a:gd name="connsiteX3" fmla="*/ 331497 w 945055"/>
              <a:gd name="connsiteY3" fmla="*/ 306952 h 894795"/>
              <a:gd name="connsiteX4" fmla="*/ 112081 w 945055"/>
              <a:gd name="connsiteY4" fmla="*/ 163648 h 894795"/>
              <a:gd name="connsiteX5" fmla="*/ 35324 w 945055"/>
              <a:gd name="connsiteY5" fmla="*/ 133613 h 894795"/>
              <a:gd name="connsiteX6" fmla="*/ 1952 w 945055"/>
              <a:gd name="connsiteY6" fmla="*/ 56857 h 894795"/>
              <a:gd name="connsiteX7" fmla="*/ 68696 w 945055"/>
              <a:gd name="connsiteY7" fmla="*/ 124 h 894795"/>
              <a:gd name="connsiteX8" fmla="*/ 145452 w 945055"/>
              <a:gd name="connsiteY8" fmla="*/ 66869 h 894795"/>
              <a:gd name="connsiteX9" fmla="*/ 99361 w 945055"/>
              <a:gd name="connsiteY9" fmla="*/ 126251 h 894795"/>
              <a:gd name="connsiteX0" fmla="*/ 945055 w 945055"/>
              <a:gd name="connsiteY0" fmla="*/ 896300 h 896300"/>
              <a:gd name="connsiteX1" fmla="*/ 726130 w 945055"/>
              <a:gd name="connsiteY1" fmla="*/ 612341 h 896300"/>
              <a:gd name="connsiteX2" fmla="*/ 525896 w 945055"/>
              <a:gd name="connsiteY2" fmla="*/ 472177 h 896300"/>
              <a:gd name="connsiteX3" fmla="*/ 331497 w 945055"/>
              <a:gd name="connsiteY3" fmla="*/ 308457 h 896300"/>
              <a:gd name="connsiteX4" fmla="*/ 112081 w 945055"/>
              <a:gd name="connsiteY4" fmla="*/ 165153 h 896300"/>
              <a:gd name="connsiteX5" fmla="*/ 35324 w 945055"/>
              <a:gd name="connsiteY5" fmla="*/ 135118 h 896300"/>
              <a:gd name="connsiteX6" fmla="*/ 1952 w 945055"/>
              <a:gd name="connsiteY6" fmla="*/ 58362 h 896300"/>
              <a:gd name="connsiteX7" fmla="*/ 68696 w 945055"/>
              <a:gd name="connsiteY7" fmla="*/ 1629 h 896300"/>
              <a:gd name="connsiteX8" fmla="*/ 99361 w 945055"/>
              <a:gd name="connsiteY8" fmla="*/ 127756 h 896300"/>
              <a:gd name="connsiteX0" fmla="*/ 945258 w 945258"/>
              <a:gd name="connsiteY0" fmla="*/ 837958 h 837958"/>
              <a:gd name="connsiteX1" fmla="*/ 726333 w 945258"/>
              <a:gd name="connsiteY1" fmla="*/ 553999 h 837958"/>
              <a:gd name="connsiteX2" fmla="*/ 526099 w 945258"/>
              <a:gd name="connsiteY2" fmla="*/ 413835 h 837958"/>
              <a:gd name="connsiteX3" fmla="*/ 331700 w 945258"/>
              <a:gd name="connsiteY3" fmla="*/ 250115 h 837958"/>
              <a:gd name="connsiteX4" fmla="*/ 112284 w 945258"/>
              <a:gd name="connsiteY4" fmla="*/ 106811 h 837958"/>
              <a:gd name="connsiteX5" fmla="*/ 35527 w 945258"/>
              <a:gd name="connsiteY5" fmla="*/ 76776 h 837958"/>
              <a:gd name="connsiteX6" fmla="*/ 2155 w 945258"/>
              <a:gd name="connsiteY6" fmla="*/ 20 h 837958"/>
              <a:gd name="connsiteX7" fmla="*/ 99564 w 945258"/>
              <a:gd name="connsiteY7" fmla="*/ 69414 h 837958"/>
              <a:gd name="connsiteX0" fmla="*/ 945258 w 945258"/>
              <a:gd name="connsiteY0" fmla="*/ 837938 h 837938"/>
              <a:gd name="connsiteX1" fmla="*/ 726333 w 945258"/>
              <a:gd name="connsiteY1" fmla="*/ 553979 h 837938"/>
              <a:gd name="connsiteX2" fmla="*/ 526099 w 945258"/>
              <a:gd name="connsiteY2" fmla="*/ 413815 h 837938"/>
              <a:gd name="connsiteX3" fmla="*/ 331700 w 945258"/>
              <a:gd name="connsiteY3" fmla="*/ 250095 h 837938"/>
              <a:gd name="connsiteX4" fmla="*/ 112284 w 945258"/>
              <a:gd name="connsiteY4" fmla="*/ 106791 h 837938"/>
              <a:gd name="connsiteX5" fmla="*/ 35527 w 945258"/>
              <a:gd name="connsiteY5" fmla="*/ 76756 h 837938"/>
              <a:gd name="connsiteX6" fmla="*/ 2155 w 945258"/>
              <a:gd name="connsiteY6" fmla="*/ 0 h 837938"/>
              <a:gd name="connsiteX0" fmla="*/ 1123702 w 1123702"/>
              <a:gd name="connsiteY0" fmla="*/ 794554 h 794554"/>
              <a:gd name="connsiteX1" fmla="*/ 904777 w 1123702"/>
              <a:gd name="connsiteY1" fmla="*/ 510595 h 794554"/>
              <a:gd name="connsiteX2" fmla="*/ 704543 w 1123702"/>
              <a:gd name="connsiteY2" fmla="*/ 370431 h 794554"/>
              <a:gd name="connsiteX3" fmla="*/ 510144 w 1123702"/>
              <a:gd name="connsiteY3" fmla="*/ 206711 h 794554"/>
              <a:gd name="connsiteX4" fmla="*/ 290728 w 1123702"/>
              <a:gd name="connsiteY4" fmla="*/ 63407 h 794554"/>
              <a:gd name="connsiteX5" fmla="*/ 213971 w 1123702"/>
              <a:gd name="connsiteY5" fmla="*/ 33372 h 794554"/>
              <a:gd name="connsiteX6" fmla="*/ 389 w 1123702"/>
              <a:gd name="connsiteY6" fmla="*/ 0 h 794554"/>
              <a:gd name="connsiteX0" fmla="*/ 1123666 w 1123666"/>
              <a:gd name="connsiteY0" fmla="*/ 796667 h 796667"/>
              <a:gd name="connsiteX1" fmla="*/ 904741 w 1123666"/>
              <a:gd name="connsiteY1" fmla="*/ 512708 h 796667"/>
              <a:gd name="connsiteX2" fmla="*/ 704507 w 1123666"/>
              <a:gd name="connsiteY2" fmla="*/ 372544 h 796667"/>
              <a:gd name="connsiteX3" fmla="*/ 510108 w 1123666"/>
              <a:gd name="connsiteY3" fmla="*/ 208824 h 796667"/>
              <a:gd name="connsiteX4" fmla="*/ 290692 w 1123666"/>
              <a:gd name="connsiteY4" fmla="*/ 65520 h 796667"/>
              <a:gd name="connsiteX5" fmla="*/ 237296 w 1123666"/>
              <a:gd name="connsiteY5" fmla="*/ 8788 h 796667"/>
              <a:gd name="connsiteX6" fmla="*/ 353 w 1123666"/>
              <a:gd name="connsiteY6" fmla="*/ 2113 h 796667"/>
              <a:gd name="connsiteX0" fmla="*/ 1123666 w 1123666"/>
              <a:gd name="connsiteY0" fmla="*/ 796667 h 796667"/>
              <a:gd name="connsiteX1" fmla="*/ 904741 w 1123666"/>
              <a:gd name="connsiteY1" fmla="*/ 512708 h 796667"/>
              <a:gd name="connsiteX2" fmla="*/ 704507 w 1123666"/>
              <a:gd name="connsiteY2" fmla="*/ 372544 h 796667"/>
              <a:gd name="connsiteX3" fmla="*/ 510108 w 1123666"/>
              <a:gd name="connsiteY3" fmla="*/ 208824 h 796667"/>
              <a:gd name="connsiteX4" fmla="*/ 324064 w 1123666"/>
              <a:gd name="connsiteY4" fmla="*/ 68857 h 796667"/>
              <a:gd name="connsiteX5" fmla="*/ 237296 w 1123666"/>
              <a:gd name="connsiteY5" fmla="*/ 8788 h 796667"/>
              <a:gd name="connsiteX6" fmla="*/ 353 w 1123666"/>
              <a:gd name="connsiteY6" fmla="*/ 2113 h 796667"/>
              <a:gd name="connsiteX0" fmla="*/ 1123708 w 1123708"/>
              <a:gd name="connsiteY0" fmla="*/ 798792 h 798792"/>
              <a:gd name="connsiteX1" fmla="*/ 904783 w 1123708"/>
              <a:gd name="connsiteY1" fmla="*/ 514833 h 798792"/>
              <a:gd name="connsiteX2" fmla="*/ 704549 w 1123708"/>
              <a:gd name="connsiteY2" fmla="*/ 374669 h 798792"/>
              <a:gd name="connsiteX3" fmla="*/ 510150 w 1123708"/>
              <a:gd name="connsiteY3" fmla="*/ 210949 h 798792"/>
              <a:gd name="connsiteX4" fmla="*/ 324106 w 1123708"/>
              <a:gd name="connsiteY4" fmla="*/ 70982 h 798792"/>
              <a:gd name="connsiteX5" fmla="*/ 210640 w 1123708"/>
              <a:gd name="connsiteY5" fmla="*/ 7576 h 798792"/>
              <a:gd name="connsiteX6" fmla="*/ 395 w 1123708"/>
              <a:gd name="connsiteY6" fmla="*/ 4238 h 798792"/>
              <a:gd name="connsiteX0" fmla="*/ 1123816 w 1123816"/>
              <a:gd name="connsiteY0" fmla="*/ 794554 h 794554"/>
              <a:gd name="connsiteX1" fmla="*/ 904891 w 1123816"/>
              <a:gd name="connsiteY1" fmla="*/ 510595 h 794554"/>
              <a:gd name="connsiteX2" fmla="*/ 704657 w 1123816"/>
              <a:gd name="connsiteY2" fmla="*/ 370431 h 794554"/>
              <a:gd name="connsiteX3" fmla="*/ 510258 w 1123816"/>
              <a:gd name="connsiteY3" fmla="*/ 206711 h 794554"/>
              <a:gd name="connsiteX4" fmla="*/ 324214 w 1123816"/>
              <a:gd name="connsiteY4" fmla="*/ 66744 h 794554"/>
              <a:gd name="connsiteX5" fmla="*/ 210748 w 1123816"/>
              <a:gd name="connsiteY5" fmla="*/ 3338 h 794554"/>
              <a:gd name="connsiteX6" fmla="*/ 503 w 1123816"/>
              <a:gd name="connsiteY6" fmla="*/ 0 h 794554"/>
              <a:gd name="connsiteX0" fmla="*/ 1123951 w 1123951"/>
              <a:gd name="connsiteY0" fmla="*/ 795884 h 795884"/>
              <a:gd name="connsiteX1" fmla="*/ 905026 w 1123951"/>
              <a:gd name="connsiteY1" fmla="*/ 511925 h 795884"/>
              <a:gd name="connsiteX2" fmla="*/ 704792 w 1123951"/>
              <a:gd name="connsiteY2" fmla="*/ 371761 h 795884"/>
              <a:gd name="connsiteX3" fmla="*/ 510393 w 1123951"/>
              <a:gd name="connsiteY3" fmla="*/ 208041 h 795884"/>
              <a:gd name="connsiteX4" fmla="*/ 324349 w 1123951"/>
              <a:gd name="connsiteY4" fmla="*/ 68074 h 795884"/>
              <a:gd name="connsiteX5" fmla="*/ 210883 w 1123951"/>
              <a:gd name="connsiteY5" fmla="*/ 4668 h 795884"/>
              <a:gd name="connsiteX6" fmla="*/ 638 w 1123951"/>
              <a:gd name="connsiteY6" fmla="*/ 1330 h 795884"/>
              <a:gd name="connsiteX0" fmla="*/ 1123797 w 1123797"/>
              <a:gd name="connsiteY0" fmla="*/ 794554 h 794554"/>
              <a:gd name="connsiteX1" fmla="*/ 904872 w 1123797"/>
              <a:gd name="connsiteY1" fmla="*/ 510595 h 794554"/>
              <a:gd name="connsiteX2" fmla="*/ 704638 w 1123797"/>
              <a:gd name="connsiteY2" fmla="*/ 370431 h 794554"/>
              <a:gd name="connsiteX3" fmla="*/ 510239 w 1123797"/>
              <a:gd name="connsiteY3" fmla="*/ 206711 h 794554"/>
              <a:gd name="connsiteX4" fmla="*/ 324195 w 1123797"/>
              <a:gd name="connsiteY4" fmla="*/ 66744 h 794554"/>
              <a:gd name="connsiteX5" fmla="*/ 254113 w 1123797"/>
              <a:gd name="connsiteY5" fmla="*/ 13350 h 794554"/>
              <a:gd name="connsiteX6" fmla="*/ 484 w 1123797"/>
              <a:gd name="connsiteY6" fmla="*/ 0 h 794554"/>
              <a:gd name="connsiteX0" fmla="*/ 1123936 w 1123936"/>
              <a:gd name="connsiteY0" fmla="*/ 794554 h 794554"/>
              <a:gd name="connsiteX1" fmla="*/ 905011 w 1123936"/>
              <a:gd name="connsiteY1" fmla="*/ 510595 h 794554"/>
              <a:gd name="connsiteX2" fmla="*/ 704777 w 1123936"/>
              <a:gd name="connsiteY2" fmla="*/ 370431 h 794554"/>
              <a:gd name="connsiteX3" fmla="*/ 510378 w 1123936"/>
              <a:gd name="connsiteY3" fmla="*/ 206711 h 794554"/>
              <a:gd name="connsiteX4" fmla="*/ 324334 w 1123936"/>
              <a:gd name="connsiteY4" fmla="*/ 66744 h 794554"/>
              <a:gd name="connsiteX5" fmla="*/ 214205 w 1123936"/>
              <a:gd name="connsiteY5" fmla="*/ 6676 h 794554"/>
              <a:gd name="connsiteX6" fmla="*/ 623 w 1123936"/>
              <a:gd name="connsiteY6" fmla="*/ 0 h 794554"/>
              <a:gd name="connsiteX0" fmla="*/ 1123936 w 1123936"/>
              <a:gd name="connsiteY0" fmla="*/ 794554 h 794554"/>
              <a:gd name="connsiteX1" fmla="*/ 905011 w 1123936"/>
              <a:gd name="connsiteY1" fmla="*/ 510595 h 794554"/>
              <a:gd name="connsiteX2" fmla="*/ 704777 w 1123936"/>
              <a:gd name="connsiteY2" fmla="*/ 370431 h 794554"/>
              <a:gd name="connsiteX3" fmla="*/ 510378 w 1123936"/>
              <a:gd name="connsiteY3" fmla="*/ 206711 h 794554"/>
              <a:gd name="connsiteX4" fmla="*/ 371055 w 1123936"/>
              <a:gd name="connsiteY4" fmla="*/ 96779 h 794554"/>
              <a:gd name="connsiteX5" fmla="*/ 214205 w 1123936"/>
              <a:gd name="connsiteY5" fmla="*/ 6676 h 794554"/>
              <a:gd name="connsiteX6" fmla="*/ 623 w 1123936"/>
              <a:gd name="connsiteY6" fmla="*/ 0 h 794554"/>
              <a:gd name="connsiteX0" fmla="*/ 1123870 w 1123870"/>
              <a:gd name="connsiteY0" fmla="*/ 795883 h 795883"/>
              <a:gd name="connsiteX1" fmla="*/ 904945 w 1123870"/>
              <a:gd name="connsiteY1" fmla="*/ 511924 h 795883"/>
              <a:gd name="connsiteX2" fmla="*/ 704711 w 1123870"/>
              <a:gd name="connsiteY2" fmla="*/ 371760 h 795883"/>
              <a:gd name="connsiteX3" fmla="*/ 510312 w 1123870"/>
              <a:gd name="connsiteY3" fmla="*/ 208040 h 795883"/>
              <a:gd name="connsiteX4" fmla="*/ 370989 w 1123870"/>
              <a:gd name="connsiteY4" fmla="*/ 98108 h 795883"/>
              <a:gd name="connsiteX5" fmla="*/ 230825 w 1123870"/>
              <a:gd name="connsiteY5" fmla="*/ 4668 h 795883"/>
              <a:gd name="connsiteX6" fmla="*/ 557 w 1123870"/>
              <a:gd name="connsiteY6" fmla="*/ 1329 h 795883"/>
              <a:gd name="connsiteX0" fmla="*/ 1123921 w 1123921"/>
              <a:gd name="connsiteY0" fmla="*/ 800950 h 800950"/>
              <a:gd name="connsiteX1" fmla="*/ 904996 w 1123921"/>
              <a:gd name="connsiteY1" fmla="*/ 516991 h 800950"/>
              <a:gd name="connsiteX2" fmla="*/ 704762 w 1123921"/>
              <a:gd name="connsiteY2" fmla="*/ 376827 h 800950"/>
              <a:gd name="connsiteX3" fmla="*/ 510363 w 1123921"/>
              <a:gd name="connsiteY3" fmla="*/ 213107 h 800950"/>
              <a:gd name="connsiteX4" fmla="*/ 371040 w 1123921"/>
              <a:gd name="connsiteY4" fmla="*/ 103175 h 800950"/>
              <a:gd name="connsiteX5" fmla="*/ 217527 w 1123921"/>
              <a:gd name="connsiteY5" fmla="*/ 3060 h 800950"/>
              <a:gd name="connsiteX6" fmla="*/ 608 w 1123921"/>
              <a:gd name="connsiteY6" fmla="*/ 6396 h 800950"/>
              <a:gd name="connsiteX0" fmla="*/ 1123313 w 1123313"/>
              <a:gd name="connsiteY0" fmla="*/ 794554 h 794554"/>
              <a:gd name="connsiteX1" fmla="*/ 904388 w 1123313"/>
              <a:gd name="connsiteY1" fmla="*/ 510595 h 794554"/>
              <a:gd name="connsiteX2" fmla="*/ 704154 w 1123313"/>
              <a:gd name="connsiteY2" fmla="*/ 370431 h 794554"/>
              <a:gd name="connsiteX3" fmla="*/ 509755 w 1123313"/>
              <a:gd name="connsiteY3" fmla="*/ 206711 h 794554"/>
              <a:gd name="connsiteX4" fmla="*/ 370432 w 1123313"/>
              <a:gd name="connsiteY4" fmla="*/ 96779 h 794554"/>
              <a:gd name="connsiteX5" fmla="*/ 0 w 1123313"/>
              <a:gd name="connsiteY5" fmla="*/ 0 h 794554"/>
              <a:gd name="connsiteX0" fmla="*/ 1123313 w 1123313"/>
              <a:gd name="connsiteY0" fmla="*/ 794554 h 794554"/>
              <a:gd name="connsiteX1" fmla="*/ 904388 w 1123313"/>
              <a:gd name="connsiteY1" fmla="*/ 510595 h 794554"/>
              <a:gd name="connsiteX2" fmla="*/ 704154 w 1123313"/>
              <a:gd name="connsiteY2" fmla="*/ 370431 h 794554"/>
              <a:gd name="connsiteX3" fmla="*/ 509755 w 1123313"/>
              <a:gd name="connsiteY3" fmla="*/ 206711 h 794554"/>
              <a:gd name="connsiteX4" fmla="*/ 370432 w 1123313"/>
              <a:gd name="connsiteY4" fmla="*/ 96779 h 794554"/>
              <a:gd name="connsiteX5" fmla="*/ 203572 w 1123313"/>
              <a:gd name="connsiteY5" fmla="*/ 20026 h 794554"/>
              <a:gd name="connsiteX6" fmla="*/ 0 w 1123313"/>
              <a:gd name="connsiteY6" fmla="*/ 0 h 794554"/>
              <a:gd name="connsiteX0" fmla="*/ 2397931 w 2397931"/>
              <a:gd name="connsiteY0" fmla="*/ 774761 h 802314"/>
              <a:gd name="connsiteX1" fmla="*/ 2179006 w 2397931"/>
              <a:gd name="connsiteY1" fmla="*/ 490802 h 802314"/>
              <a:gd name="connsiteX2" fmla="*/ 1978772 w 2397931"/>
              <a:gd name="connsiteY2" fmla="*/ 350638 h 802314"/>
              <a:gd name="connsiteX3" fmla="*/ 1784373 w 2397931"/>
              <a:gd name="connsiteY3" fmla="*/ 186918 h 802314"/>
              <a:gd name="connsiteX4" fmla="*/ 1645050 w 2397931"/>
              <a:gd name="connsiteY4" fmla="*/ 76986 h 802314"/>
              <a:gd name="connsiteX5" fmla="*/ 1478190 w 2397931"/>
              <a:gd name="connsiteY5" fmla="*/ 233 h 802314"/>
              <a:gd name="connsiteX6" fmla="*/ 0 w 2397931"/>
              <a:gd name="connsiteY6" fmla="*/ 802243 h 802314"/>
              <a:gd name="connsiteX0" fmla="*/ 2397931 w 2397931"/>
              <a:gd name="connsiteY0" fmla="*/ 712005 h 739673"/>
              <a:gd name="connsiteX1" fmla="*/ 2179006 w 2397931"/>
              <a:gd name="connsiteY1" fmla="*/ 428046 h 739673"/>
              <a:gd name="connsiteX2" fmla="*/ 1978772 w 2397931"/>
              <a:gd name="connsiteY2" fmla="*/ 287882 h 739673"/>
              <a:gd name="connsiteX3" fmla="*/ 1784373 w 2397931"/>
              <a:gd name="connsiteY3" fmla="*/ 124162 h 739673"/>
              <a:gd name="connsiteX4" fmla="*/ 1645050 w 2397931"/>
              <a:gd name="connsiteY4" fmla="*/ 14230 h 739673"/>
              <a:gd name="connsiteX5" fmla="*/ 606893 w 2397931"/>
              <a:gd name="connsiteY5" fmla="*/ 451635 h 739673"/>
              <a:gd name="connsiteX6" fmla="*/ 0 w 2397931"/>
              <a:gd name="connsiteY6" fmla="*/ 739487 h 739673"/>
              <a:gd name="connsiteX0" fmla="*/ 2397931 w 2397931"/>
              <a:gd name="connsiteY0" fmla="*/ 591261 h 618929"/>
              <a:gd name="connsiteX1" fmla="*/ 2179006 w 2397931"/>
              <a:gd name="connsiteY1" fmla="*/ 307302 h 618929"/>
              <a:gd name="connsiteX2" fmla="*/ 1978772 w 2397931"/>
              <a:gd name="connsiteY2" fmla="*/ 167138 h 618929"/>
              <a:gd name="connsiteX3" fmla="*/ 1784373 w 2397931"/>
              <a:gd name="connsiteY3" fmla="*/ 3418 h 618929"/>
              <a:gd name="connsiteX4" fmla="*/ 606893 w 2397931"/>
              <a:gd name="connsiteY4" fmla="*/ 330891 h 618929"/>
              <a:gd name="connsiteX5" fmla="*/ 0 w 2397931"/>
              <a:gd name="connsiteY5" fmla="*/ 618743 h 618929"/>
              <a:gd name="connsiteX0" fmla="*/ 2397931 w 2397931"/>
              <a:gd name="connsiteY0" fmla="*/ 424284 h 451952"/>
              <a:gd name="connsiteX1" fmla="*/ 2179006 w 2397931"/>
              <a:gd name="connsiteY1" fmla="*/ 140325 h 451952"/>
              <a:gd name="connsiteX2" fmla="*/ 1978772 w 2397931"/>
              <a:gd name="connsiteY2" fmla="*/ 161 h 451952"/>
              <a:gd name="connsiteX3" fmla="*/ 606893 w 2397931"/>
              <a:gd name="connsiteY3" fmla="*/ 163914 h 451952"/>
              <a:gd name="connsiteX4" fmla="*/ 0 w 2397931"/>
              <a:gd name="connsiteY4" fmla="*/ 451766 h 451952"/>
              <a:gd name="connsiteX0" fmla="*/ 2397931 w 2397931"/>
              <a:gd name="connsiteY0" fmla="*/ 309260 h 336928"/>
              <a:gd name="connsiteX1" fmla="*/ 2179006 w 2397931"/>
              <a:gd name="connsiteY1" fmla="*/ 25301 h 336928"/>
              <a:gd name="connsiteX2" fmla="*/ 1547742 w 2397931"/>
              <a:gd name="connsiteY2" fmla="*/ 69864 h 336928"/>
              <a:gd name="connsiteX3" fmla="*/ 606893 w 2397931"/>
              <a:gd name="connsiteY3" fmla="*/ 48890 h 336928"/>
              <a:gd name="connsiteX4" fmla="*/ 0 w 2397931"/>
              <a:gd name="connsiteY4" fmla="*/ 336742 h 336928"/>
              <a:gd name="connsiteX0" fmla="*/ 2397931 w 2397931"/>
              <a:gd name="connsiteY0" fmla="*/ 290813 h 318481"/>
              <a:gd name="connsiteX1" fmla="*/ 1837261 w 2397931"/>
              <a:gd name="connsiteY1" fmla="*/ 86902 h 318481"/>
              <a:gd name="connsiteX2" fmla="*/ 1547742 w 2397931"/>
              <a:gd name="connsiteY2" fmla="*/ 51417 h 318481"/>
              <a:gd name="connsiteX3" fmla="*/ 606893 w 2397931"/>
              <a:gd name="connsiteY3" fmla="*/ 30443 h 318481"/>
              <a:gd name="connsiteX4" fmla="*/ 0 w 2397931"/>
              <a:gd name="connsiteY4" fmla="*/ 318295 h 318481"/>
              <a:gd name="connsiteX0" fmla="*/ 2471822 w 2471822"/>
              <a:gd name="connsiteY0" fmla="*/ 290813 h 318481"/>
              <a:gd name="connsiteX1" fmla="*/ 1837261 w 2471822"/>
              <a:gd name="connsiteY1" fmla="*/ 86902 h 318481"/>
              <a:gd name="connsiteX2" fmla="*/ 1547742 w 2471822"/>
              <a:gd name="connsiteY2" fmla="*/ 51417 h 318481"/>
              <a:gd name="connsiteX3" fmla="*/ 606893 w 2471822"/>
              <a:gd name="connsiteY3" fmla="*/ 30443 h 318481"/>
              <a:gd name="connsiteX4" fmla="*/ 0 w 2471822"/>
              <a:gd name="connsiteY4" fmla="*/ 318295 h 318481"/>
              <a:gd name="connsiteX0" fmla="*/ 2471822 w 2471822"/>
              <a:gd name="connsiteY0" fmla="*/ 290813 h 318481"/>
              <a:gd name="connsiteX1" fmla="*/ 2137903 w 2471822"/>
              <a:gd name="connsiteY1" fmla="*/ 171402 h 318481"/>
              <a:gd name="connsiteX2" fmla="*/ 1837261 w 2471822"/>
              <a:gd name="connsiteY2" fmla="*/ 86902 h 318481"/>
              <a:gd name="connsiteX3" fmla="*/ 1547742 w 2471822"/>
              <a:gd name="connsiteY3" fmla="*/ 51417 h 318481"/>
              <a:gd name="connsiteX4" fmla="*/ 606893 w 2471822"/>
              <a:gd name="connsiteY4" fmla="*/ 30443 h 318481"/>
              <a:gd name="connsiteX5" fmla="*/ 0 w 2471822"/>
              <a:gd name="connsiteY5" fmla="*/ 318295 h 318481"/>
              <a:gd name="connsiteX0" fmla="*/ 2471822 w 2471822"/>
              <a:gd name="connsiteY0" fmla="*/ 290171 h 317839"/>
              <a:gd name="connsiteX1" fmla="*/ 2137903 w 2471822"/>
              <a:gd name="connsiteY1" fmla="*/ 170760 h 317839"/>
              <a:gd name="connsiteX2" fmla="*/ 1837261 w 2471822"/>
              <a:gd name="connsiteY2" fmla="*/ 86260 h 317839"/>
              <a:gd name="connsiteX3" fmla="*/ 1449221 w 2471822"/>
              <a:gd name="connsiteY3" fmla="*/ 53854 h 317839"/>
              <a:gd name="connsiteX4" fmla="*/ 606893 w 2471822"/>
              <a:gd name="connsiteY4" fmla="*/ 29801 h 317839"/>
              <a:gd name="connsiteX5" fmla="*/ 0 w 2471822"/>
              <a:gd name="connsiteY5" fmla="*/ 317653 h 317839"/>
              <a:gd name="connsiteX0" fmla="*/ 2471822 w 2471822"/>
              <a:gd name="connsiteY0" fmla="*/ 290171 h 317839"/>
              <a:gd name="connsiteX1" fmla="*/ 2137903 w 2471822"/>
              <a:gd name="connsiteY1" fmla="*/ 170760 h 317839"/>
              <a:gd name="connsiteX2" fmla="*/ 1837261 w 2471822"/>
              <a:gd name="connsiteY2" fmla="*/ 86260 h 317839"/>
              <a:gd name="connsiteX3" fmla="*/ 1449221 w 2471822"/>
              <a:gd name="connsiteY3" fmla="*/ 53854 h 317839"/>
              <a:gd name="connsiteX4" fmla="*/ 606893 w 2471822"/>
              <a:gd name="connsiteY4" fmla="*/ 29801 h 317839"/>
              <a:gd name="connsiteX5" fmla="*/ 0 w 2471822"/>
              <a:gd name="connsiteY5" fmla="*/ 317653 h 317839"/>
              <a:gd name="connsiteX0" fmla="*/ 2471822 w 2471822"/>
              <a:gd name="connsiteY0" fmla="*/ 290171 h 317839"/>
              <a:gd name="connsiteX1" fmla="*/ 2137903 w 2471822"/>
              <a:gd name="connsiteY1" fmla="*/ 170760 h 317839"/>
              <a:gd name="connsiteX2" fmla="*/ 1837261 w 2471822"/>
              <a:gd name="connsiteY2" fmla="*/ 86260 h 317839"/>
              <a:gd name="connsiteX3" fmla="*/ 1449221 w 2471822"/>
              <a:gd name="connsiteY3" fmla="*/ 53854 h 317839"/>
              <a:gd name="connsiteX4" fmla="*/ 606893 w 2471822"/>
              <a:gd name="connsiteY4" fmla="*/ 29801 h 317839"/>
              <a:gd name="connsiteX5" fmla="*/ 0 w 2471822"/>
              <a:gd name="connsiteY5" fmla="*/ 317653 h 317839"/>
              <a:gd name="connsiteX0" fmla="*/ 2471822 w 2471822"/>
              <a:gd name="connsiteY0" fmla="*/ 287638 h 315308"/>
              <a:gd name="connsiteX1" fmla="*/ 2137903 w 2471822"/>
              <a:gd name="connsiteY1" fmla="*/ 168227 h 315308"/>
              <a:gd name="connsiteX2" fmla="*/ 1837261 w 2471822"/>
              <a:gd name="connsiteY2" fmla="*/ 83727 h 315308"/>
              <a:gd name="connsiteX3" fmla="*/ 1449221 w 2471822"/>
              <a:gd name="connsiteY3" fmla="*/ 51321 h 315308"/>
              <a:gd name="connsiteX4" fmla="*/ 616129 w 2471822"/>
              <a:gd name="connsiteY4" fmla="*/ 30347 h 315308"/>
              <a:gd name="connsiteX5" fmla="*/ 0 w 2471822"/>
              <a:gd name="connsiteY5" fmla="*/ 315120 h 315308"/>
              <a:gd name="connsiteX0" fmla="*/ 2471822 w 2471822"/>
              <a:gd name="connsiteY0" fmla="*/ 287638 h 315365"/>
              <a:gd name="connsiteX1" fmla="*/ 2137903 w 2471822"/>
              <a:gd name="connsiteY1" fmla="*/ 168227 h 315365"/>
              <a:gd name="connsiteX2" fmla="*/ 1837261 w 2471822"/>
              <a:gd name="connsiteY2" fmla="*/ 83727 h 315365"/>
              <a:gd name="connsiteX3" fmla="*/ 1449221 w 2471822"/>
              <a:gd name="connsiteY3" fmla="*/ 51321 h 315365"/>
              <a:gd name="connsiteX4" fmla="*/ 616129 w 2471822"/>
              <a:gd name="connsiteY4" fmla="*/ 30347 h 315365"/>
              <a:gd name="connsiteX5" fmla="*/ 0 w 2471822"/>
              <a:gd name="connsiteY5" fmla="*/ 315120 h 315365"/>
              <a:gd name="connsiteX0" fmla="*/ 2471822 w 2471822"/>
              <a:gd name="connsiteY0" fmla="*/ 264951 h 292678"/>
              <a:gd name="connsiteX1" fmla="*/ 2137903 w 2471822"/>
              <a:gd name="connsiteY1" fmla="*/ 145540 h 292678"/>
              <a:gd name="connsiteX2" fmla="*/ 1837261 w 2471822"/>
              <a:gd name="connsiteY2" fmla="*/ 61040 h 292678"/>
              <a:gd name="connsiteX3" fmla="*/ 1449221 w 2471822"/>
              <a:gd name="connsiteY3" fmla="*/ 28634 h 292678"/>
              <a:gd name="connsiteX4" fmla="*/ 616129 w 2471822"/>
              <a:gd name="connsiteY4" fmla="*/ 7660 h 292678"/>
              <a:gd name="connsiteX5" fmla="*/ 0 w 2471822"/>
              <a:gd name="connsiteY5" fmla="*/ 292433 h 292678"/>
              <a:gd name="connsiteX0" fmla="*/ 2471822 w 2471822"/>
              <a:gd name="connsiteY0" fmla="*/ 271491 h 299218"/>
              <a:gd name="connsiteX1" fmla="*/ 2137903 w 2471822"/>
              <a:gd name="connsiteY1" fmla="*/ 152080 h 299218"/>
              <a:gd name="connsiteX2" fmla="*/ 1837261 w 2471822"/>
              <a:gd name="connsiteY2" fmla="*/ 67580 h 299218"/>
              <a:gd name="connsiteX3" fmla="*/ 1449221 w 2471822"/>
              <a:gd name="connsiteY3" fmla="*/ 35174 h 299218"/>
              <a:gd name="connsiteX4" fmla="*/ 616129 w 2471822"/>
              <a:gd name="connsiteY4" fmla="*/ 14200 h 299218"/>
              <a:gd name="connsiteX5" fmla="*/ 0 w 2471822"/>
              <a:gd name="connsiteY5" fmla="*/ 298973 h 299218"/>
              <a:gd name="connsiteX0" fmla="*/ 2471822 w 2471822"/>
              <a:gd name="connsiteY0" fmla="*/ 271491 h 299218"/>
              <a:gd name="connsiteX1" fmla="*/ 2353418 w 2471822"/>
              <a:gd name="connsiteY1" fmla="*/ 210575 h 299218"/>
              <a:gd name="connsiteX2" fmla="*/ 2137903 w 2471822"/>
              <a:gd name="connsiteY2" fmla="*/ 152080 h 299218"/>
              <a:gd name="connsiteX3" fmla="*/ 1837261 w 2471822"/>
              <a:gd name="connsiteY3" fmla="*/ 67580 h 299218"/>
              <a:gd name="connsiteX4" fmla="*/ 1449221 w 2471822"/>
              <a:gd name="connsiteY4" fmla="*/ 35174 h 299218"/>
              <a:gd name="connsiteX5" fmla="*/ 616129 w 2471822"/>
              <a:gd name="connsiteY5" fmla="*/ 14200 h 299218"/>
              <a:gd name="connsiteX6" fmla="*/ 0 w 2471822"/>
              <a:gd name="connsiteY6" fmla="*/ 298973 h 299218"/>
              <a:gd name="connsiteX0" fmla="*/ 2465665 w 2465665"/>
              <a:gd name="connsiteY0" fmla="*/ 283807 h 299218"/>
              <a:gd name="connsiteX1" fmla="*/ 2353418 w 2465665"/>
              <a:gd name="connsiteY1" fmla="*/ 210575 h 299218"/>
              <a:gd name="connsiteX2" fmla="*/ 2137903 w 2465665"/>
              <a:gd name="connsiteY2" fmla="*/ 152080 h 299218"/>
              <a:gd name="connsiteX3" fmla="*/ 1837261 w 2465665"/>
              <a:gd name="connsiteY3" fmla="*/ 67580 h 299218"/>
              <a:gd name="connsiteX4" fmla="*/ 1449221 w 2465665"/>
              <a:gd name="connsiteY4" fmla="*/ 35174 h 299218"/>
              <a:gd name="connsiteX5" fmla="*/ 616129 w 2465665"/>
              <a:gd name="connsiteY5" fmla="*/ 14200 h 299218"/>
              <a:gd name="connsiteX6" fmla="*/ 0 w 2465665"/>
              <a:gd name="connsiteY6" fmla="*/ 298973 h 299218"/>
              <a:gd name="connsiteX0" fmla="*/ 2465665 w 2465665"/>
              <a:gd name="connsiteY0" fmla="*/ 283807 h 299218"/>
              <a:gd name="connsiteX1" fmla="*/ 2378049 w 2465665"/>
              <a:gd name="connsiteY1" fmla="*/ 207496 h 299218"/>
              <a:gd name="connsiteX2" fmla="*/ 2137903 w 2465665"/>
              <a:gd name="connsiteY2" fmla="*/ 152080 h 299218"/>
              <a:gd name="connsiteX3" fmla="*/ 1837261 w 2465665"/>
              <a:gd name="connsiteY3" fmla="*/ 67580 h 299218"/>
              <a:gd name="connsiteX4" fmla="*/ 1449221 w 2465665"/>
              <a:gd name="connsiteY4" fmla="*/ 35174 h 299218"/>
              <a:gd name="connsiteX5" fmla="*/ 616129 w 2465665"/>
              <a:gd name="connsiteY5" fmla="*/ 14200 h 299218"/>
              <a:gd name="connsiteX6" fmla="*/ 0 w 2465665"/>
              <a:gd name="connsiteY6" fmla="*/ 298973 h 299218"/>
              <a:gd name="connsiteX0" fmla="*/ 2465665 w 2465665"/>
              <a:gd name="connsiteY0" fmla="*/ 283807 h 299218"/>
              <a:gd name="connsiteX1" fmla="*/ 2378049 w 2465665"/>
              <a:gd name="connsiteY1" fmla="*/ 207496 h 299218"/>
              <a:gd name="connsiteX2" fmla="*/ 2282607 w 2465665"/>
              <a:gd name="connsiteY2" fmla="*/ 204418 h 299218"/>
              <a:gd name="connsiteX3" fmla="*/ 2137903 w 2465665"/>
              <a:gd name="connsiteY3" fmla="*/ 152080 h 299218"/>
              <a:gd name="connsiteX4" fmla="*/ 1837261 w 2465665"/>
              <a:gd name="connsiteY4" fmla="*/ 67580 h 299218"/>
              <a:gd name="connsiteX5" fmla="*/ 1449221 w 2465665"/>
              <a:gd name="connsiteY5" fmla="*/ 35174 h 299218"/>
              <a:gd name="connsiteX6" fmla="*/ 616129 w 2465665"/>
              <a:gd name="connsiteY6" fmla="*/ 14200 h 299218"/>
              <a:gd name="connsiteX7" fmla="*/ 0 w 2465665"/>
              <a:gd name="connsiteY7" fmla="*/ 298973 h 299218"/>
              <a:gd name="connsiteX0" fmla="*/ 2465665 w 2465665"/>
              <a:gd name="connsiteY0" fmla="*/ 283807 h 299218"/>
              <a:gd name="connsiteX1" fmla="*/ 2378049 w 2465665"/>
              <a:gd name="connsiteY1" fmla="*/ 207496 h 299218"/>
              <a:gd name="connsiteX2" fmla="*/ 2298001 w 2465665"/>
              <a:gd name="connsiteY2" fmla="*/ 216733 h 299218"/>
              <a:gd name="connsiteX3" fmla="*/ 2137903 w 2465665"/>
              <a:gd name="connsiteY3" fmla="*/ 152080 h 299218"/>
              <a:gd name="connsiteX4" fmla="*/ 1837261 w 2465665"/>
              <a:gd name="connsiteY4" fmla="*/ 67580 h 299218"/>
              <a:gd name="connsiteX5" fmla="*/ 1449221 w 2465665"/>
              <a:gd name="connsiteY5" fmla="*/ 35174 h 299218"/>
              <a:gd name="connsiteX6" fmla="*/ 616129 w 2465665"/>
              <a:gd name="connsiteY6" fmla="*/ 14200 h 299218"/>
              <a:gd name="connsiteX7" fmla="*/ 0 w 2465665"/>
              <a:gd name="connsiteY7" fmla="*/ 298973 h 299218"/>
              <a:gd name="connsiteX0" fmla="*/ 2456429 w 2456429"/>
              <a:gd name="connsiteY0" fmla="*/ 293043 h 299218"/>
              <a:gd name="connsiteX1" fmla="*/ 2378049 w 2456429"/>
              <a:gd name="connsiteY1" fmla="*/ 207496 h 299218"/>
              <a:gd name="connsiteX2" fmla="*/ 2298001 w 2456429"/>
              <a:gd name="connsiteY2" fmla="*/ 216733 h 299218"/>
              <a:gd name="connsiteX3" fmla="*/ 2137903 w 2456429"/>
              <a:gd name="connsiteY3" fmla="*/ 152080 h 299218"/>
              <a:gd name="connsiteX4" fmla="*/ 1837261 w 2456429"/>
              <a:gd name="connsiteY4" fmla="*/ 67580 h 299218"/>
              <a:gd name="connsiteX5" fmla="*/ 1449221 w 2456429"/>
              <a:gd name="connsiteY5" fmla="*/ 35174 h 299218"/>
              <a:gd name="connsiteX6" fmla="*/ 616129 w 2456429"/>
              <a:gd name="connsiteY6" fmla="*/ 14200 h 299218"/>
              <a:gd name="connsiteX7" fmla="*/ 0 w 2456429"/>
              <a:gd name="connsiteY7" fmla="*/ 298973 h 299218"/>
              <a:gd name="connsiteX0" fmla="*/ 2456429 w 2456429"/>
              <a:gd name="connsiteY0" fmla="*/ 293291 h 299466"/>
              <a:gd name="connsiteX1" fmla="*/ 2378049 w 2456429"/>
              <a:gd name="connsiteY1" fmla="*/ 207744 h 299466"/>
              <a:gd name="connsiteX2" fmla="*/ 2298001 w 2456429"/>
              <a:gd name="connsiteY2" fmla="*/ 216981 h 299466"/>
              <a:gd name="connsiteX3" fmla="*/ 2137903 w 2456429"/>
              <a:gd name="connsiteY3" fmla="*/ 152328 h 299466"/>
              <a:gd name="connsiteX4" fmla="*/ 1834182 w 2456429"/>
              <a:gd name="connsiteY4" fmla="*/ 77064 h 299466"/>
              <a:gd name="connsiteX5" fmla="*/ 1449221 w 2456429"/>
              <a:gd name="connsiteY5" fmla="*/ 35422 h 299466"/>
              <a:gd name="connsiteX6" fmla="*/ 616129 w 2456429"/>
              <a:gd name="connsiteY6" fmla="*/ 14448 h 299466"/>
              <a:gd name="connsiteX7" fmla="*/ 0 w 2456429"/>
              <a:gd name="connsiteY7" fmla="*/ 299221 h 299466"/>
              <a:gd name="connsiteX0" fmla="*/ 2456429 w 2456429"/>
              <a:gd name="connsiteY0" fmla="*/ 293291 h 299466"/>
              <a:gd name="connsiteX1" fmla="*/ 2378049 w 2456429"/>
              <a:gd name="connsiteY1" fmla="*/ 207744 h 299466"/>
              <a:gd name="connsiteX2" fmla="*/ 2298001 w 2456429"/>
              <a:gd name="connsiteY2" fmla="*/ 216981 h 299466"/>
              <a:gd name="connsiteX3" fmla="*/ 2137903 w 2456429"/>
              <a:gd name="connsiteY3" fmla="*/ 152328 h 299466"/>
              <a:gd name="connsiteX4" fmla="*/ 1834182 w 2456429"/>
              <a:gd name="connsiteY4" fmla="*/ 77064 h 299466"/>
              <a:gd name="connsiteX5" fmla="*/ 1449221 w 2456429"/>
              <a:gd name="connsiteY5" fmla="*/ 35422 h 299466"/>
              <a:gd name="connsiteX6" fmla="*/ 616129 w 2456429"/>
              <a:gd name="connsiteY6" fmla="*/ 14448 h 299466"/>
              <a:gd name="connsiteX7" fmla="*/ 0 w 2456429"/>
              <a:gd name="connsiteY7" fmla="*/ 299221 h 299466"/>
              <a:gd name="connsiteX0" fmla="*/ 2499533 w 2499533"/>
              <a:gd name="connsiteY0" fmla="*/ 262503 h 299466"/>
              <a:gd name="connsiteX1" fmla="*/ 2378049 w 2499533"/>
              <a:gd name="connsiteY1" fmla="*/ 207744 h 299466"/>
              <a:gd name="connsiteX2" fmla="*/ 2298001 w 2499533"/>
              <a:gd name="connsiteY2" fmla="*/ 216981 h 299466"/>
              <a:gd name="connsiteX3" fmla="*/ 2137903 w 2499533"/>
              <a:gd name="connsiteY3" fmla="*/ 152328 h 299466"/>
              <a:gd name="connsiteX4" fmla="*/ 1834182 w 2499533"/>
              <a:gd name="connsiteY4" fmla="*/ 77064 h 299466"/>
              <a:gd name="connsiteX5" fmla="*/ 1449221 w 2499533"/>
              <a:gd name="connsiteY5" fmla="*/ 35422 h 299466"/>
              <a:gd name="connsiteX6" fmla="*/ 616129 w 2499533"/>
              <a:gd name="connsiteY6" fmla="*/ 14448 h 299466"/>
              <a:gd name="connsiteX7" fmla="*/ 0 w 2499533"/>
              <a:gd name="connsiteY7" fmla="*/ 299221 h 299466"/>
              <a:gd name="connsiteX0" fmla="*/ 2499533 w 2499533"/>
              <a:gd name="connsiteY0" fmla="*/ 262503 h 299466"/>
              <a:gd name="connsiteX1" fmla="*/ 2378049 w 2499533"/>
              <a:gd name="connsiteY1" fmla="*/ 207744 h 299466"/>
              <a:gd name="connsiteX2" fmla="*/ 2294922 w 2499533"/>
              <a:gd name="connsiteY2" fmla="*/ 180036 h 299466"/>
              <a:gd name="connsiteX3" fmla="*/ 2137903 w 2499533"/>
              <a:gd name="connsiteY3" fmla="*/ 152328 h 299466"/>
              <a:gd name="connsiteX4" fmla="*/ 1834182 w 2499533"/>
              <a:gd name="connsiteY4" fmla="*/ 77064 h 299466"/>
              <a:gd name="connsiteX5" fmla="*/ 1449221 w 2499533"/>
              <a:gd name="connsiteY5" fmla="*/ 35422 h 299466"/>
              <a:gd name="connsiteX6" fmla="*/ 616129 w 2499533"/>
              <a:gd name="connsiteY6" fmla="*/ 14448 h 299466"/>
              <a:gd name="connsiteX7" fmla="*/ 0 w 2499533"/>
              <a:gd name="connsiteY7" fmla="*/ 299221 h 299466"/>
              <a:gd name="connsiteX0" fmla="*/ 2499533 w 2499533"/>
              <a:gd name="connsiteY0" fmla="*/ 262503 h 299466"/>
              <a:gd name="connsiteX1" fmla="*/ 2448861 w 2499533"/>
              <a:gd name="connsiteY1" fmla="*/ 207744 h 299466"/>
              <a:gd name="connsiteX2" fmla="*/ 2294922 w 2499533"/>
              <a:gd name="connsiteY2" fmla="*/ 180036 h 299466"/>
              <a:gd name="connsiteX3" fmla="*/ 2137903 w 2499533"/>
              <a:gd name="connsiteY3" fmla="*/ 152328 h 299466"/>
              <a:gd name="connsiteX4" fmla="*/ 1834182 w 2499533"/>
              <a:gd name="connsiteY4" fmla="*/ 77064 h 299466"/>
              <a:gd name="connsiteX5" fmla="*/ 1449221 w 2499533"/>
              <a:gd name="connsiteY5" fmla="*/ 35422 h 299466"/>
              <a:gd name="connsiteX6" fmla="*/ 616129 w 2499533"/>
              <a:gd name="connsiteY6" fmla="*/ 14448 h 299466"/>
              <a:gd name="connsiteX7" fmla="*/ 0 w 2499533"/>
              <a:gd name="connsiteY7" fmla="*/ 299221 h 299466"/>
              <a:gd name="connsiteX0" fmla="*/ 2487218 w 2487218"/>
              <a:gd name="connsiteY0" fmla="*/ 277897 h 299466"/>
              <a:gd name="connsiteX1" fmla="*/ 2448861 w 2487218"/>
              <a:gd name="connsiteY1" fmla="*/ 207744 h 299466"/>
              <a:gd name="connsiteX2" fmla="*/ 2294922 w 2487218"/>
              <a:gd name="connsiteY2" fmla="*/ 180036 h 299466"/>
              <a:gd name="connsiteX3" fmla="*/ 2137903 w 2487218"/>
              <a:gd name="connsiteY3" fmla="*/ 152328 h 299466"/>
              <a:gd name="connsiteX4" fmla="*/ 1834182 w 2487218"/>
              <a:gd name="connsiteY4" fmla="*/ 77064 h 299466"/>
              <a:gd name="connsiteX5" fmla="*/ 1449221 w 2487218"/>
              <a:gd name="connsiteY5" fmla="*/ 35422 h 299466"/>
              <a:gd name="connsiteX6" fmla="*/ 616129 w 2487218"/>
              <a:gd name="connsiteY6" fmla="*/ 14448 h 299466"/>
              <a:gd name="connsiteX7" fmla="*/ 0 w 2487218"/>
              <a:gd name="connsiteY7" fmla="*/ 299221 h 299466"/>
              <a:gd name="connsiteX0" fmla="*/ 2496454 w 2496454"/>
              <a:gd name="connsiteY0" fmla="*/ 287134 h 299466"/>
              <a:gd name="connsiteX1" fmla="*/ 2448861 w 2496454"/>
              <a:gd name="connsiteY1" fmla="*/ 207744 h 299466"/>
              <a:gd name="connsiteX2" fmla="*/ 2294922 w 2496454"/>
              <a:gd name="connsiteY2" fmla="*/ 180036 h 299466"/>
              <a:gd name="connsiteX3" fmla="*/ 2137903 w 2496454"/>
              <a:gd name="connsiteY3" fmla="*/ 152328 h 299466"/>
              <a:gd name="connsiteX4" fmla="*/ 1834182 w 2496454"/>
              <a:gd name="connsiteY4" fmla="*/ 77064 h 299466"/>
              <a:gd name="connsiteX5" fmla="*/ 1449221 w 2496454"/>
              <a:gd name="connsiteY5" fmla="*/ 35422 h 299466"/>
              <a:gd name="connsiteX6" fmla="*/ 616129 w 2496454"/>
              <a:gd name="connsiteY6" fmla="*/ 14448 h 299466"/>
              <a:gd name="connsiteX7" fmla="*/ 0 w 2496454"/>
              <a:gd name="connsiteY7" fmla="*/ 299221 h 299466"/>
              <a:gd name="connsiteX0" fmla="*/ 2496454 w 2496454"/>
              <a:gd name="connsiteY0" fmla="*/ 287134 h 299466"/>
              <a:gd name="connsiteX1" fmla="*/ 2448861 w 2496454"/>
              <a:gd name="connsiteY1" fmla="*/ 220059 h 299466"/>
              <a:gd name="connsiteX2" fmla="*/ 2294922 w 2496454"/>
              <a:gd name="connsiteY2" fmla="*/ 180036 h 299466"/>
              <a:gd name="connsiteX3" fmla="*/ 2137903 w 2496454"/>
              <a:gd name="connsiteY3" fmla="*/ 152328 h 299466"/>
              <a:gd name="connsiteX4" fmla="*/ 1834182 w 2496454"/>
              <a:gd name="connsiteY4" fmla="*/ 77064 h 299466"/>
              <a:gd name="connsiteX5" fmla="*/ 1449221 w 2496454"/>
              <a:gd name="connsiteY5" fmla="*/ 35422 h 299466"/>
              <a:gd name="connsiteX6" fmla="*/ 616129 w 2496454"/>
              <a:gd name="connsiteY6" fmla="*/ 14448 h 299466"/>
              <a:gd name="connsiteX7" fmla="*/ 0 w 2496454"/>
              <a:gd name="connsiteY7" fmla="*/ 299221 h 299466"/>
              <a:gd name="connsiteX0" fmla="*/ 1966801 w 1966801"/>
              <a:gd name="connsiteY0" fmla="*/ 287134 h 287134"/>
              <a:gd name="connsiteX1" fmla="*/ 1919208 w 1966801"/>
              <a:gd name="connsiteY1" fmla="*/ 220059 h 287134"/>
              <a:gd name="connsiteX2" fmla="*/ 1765269 w 1966801"/>
              <a:gd name="connsiteY2" fmla="*/ 180036 h 287134"/>
              <a:gd name="connsiteX3" fmla="*/ 1608250 w 1966801"/>
              <a:gd name="connsiteY3" fmla="*/ 152328 h 287134"/>
              <a:gd name="connsiteX4" fmla="*/ 1304529 w 1966801"/>
              <a:gd name="connsiteY4" fmla="*/ 77064 h 287134"/>
              <a:gd name="connsiteX5" fmla="*/ 919568 w 1966801"/>
              <a:gd name="connsiteY5" fmla="*/ 35422 h 287134"/>
              <a:gd name="connsiteX6" fmla="*/ 86476 w 1966801"/>
              <a:gd name="connsiteY6" fmla="*/ 14448 h 287134"/>
              <a:gd name="connsiteX7" fmla="*/ 13445 w 1966801"/>
              <a:gd name="connsiteY7" fmla="*/ 40603 h 287134"/>
              <a:gd name="connsiteX0" fmla="*/ 1953356 w 1953356"/>
              <a:gd name="connsiteY0" fmla="*/ 295055 h 295055"/>
              <a:gd name="connsiteX1" fmla="*/ 1905763 w 1953356"/>
              <a:gd name="connsiteY1" fmla="*/ 227980 h 295055"/>
              <a:gd name="connsiteX2" fmla="*/ 1751824 w 1953356"/>
              <a:gd name="connsiteY2" fmla="*/ 187957 h 295055"/>
              <a:gd name="connsiteX3" fmla="*/ 1594805 w 1953356"/>
              <a:gd name="connsiteY3" fmla="*/ 160249 h 295055"/>
              <a:gd name="connsiteX4" fmla="*/ 1291084 w 1953356"/>
              <a:gd name="connsiteY4" fmla="*/ 84985 h 295055"/>
              <a:gd name="connsiteX5" fmla="*/ 906123 w 1953356"/>
              <a:gd name="connsiteY5" fmla="*/ 43343 h 295055"/>
              <a:gd name="connsiteX6" fmla="*/ 133991 w 1953356"/>
              <a:gd name="connsiteY6" fmla="*/ 13132 h 295055"/>
              <a:gd name="connsiteX7" fmla="*/ 0 w 1953356"/>
              <a:gd name="connsiteY7" fmla="*/ 48524 h 295055"/>
              <a:gd name="connsiteX0" fmla="*/ 2265546 w 2265546"/>
              <a:gd name="connsiteY0" fmla="*/ 295055 h 295055"/>
              <a:gd name="connsiteX1" fmla="*/ 2217953 w 2265546"/>
              <a:gd name="connsiteY1" fmla="*/ 227980 h 295055"/>
              <a:gd name="connsiteX2" fmla="*/ 2064014 w 2265546"/>
              <a:gd name="connsiteY2" fmla="*/ 187957 h 295055"/>
              <a:gd name="connsiteX3" fmla="*/ 1906995 w 2265546"/>
              <a:gd name="connsiteY3" fmla="*/ 160249 h 295055"/>
              <a:gd name="connsiteX4" fmla="*/ 1603274 w 2265546"/>
              <a:gd name="connsiteY4" fmla="*/ 84985 h 295055"/>
              <a:gd name="connsiteX5" fmla="*/ 1218313 w 2265546"/>
              <a:gd name="connsiteY5" fmla="*/ 43343 h 295055"/>
              <a:gd name="connsiteX6" fmla="*/ 446181 w 2265546"/>
              <a:gd name="connsiteY6" fmla="*/ 13132 h 295055"/>
              <a:gd name="connsiteX7" fmla="*/ 0 w 2265546"/>
              <a:gd name="connsiteY7" fmla="*/ 201847 h 295055"/>
              <a:gd name="connsiteX0" fmla="*/ 2265546 w 2265546"/>
              <a:gd name="connsiteY0" fmla="*/ 284274 h 284274"/>
              <a:gd name="connsiteX1" fmla="*/ 2217953 w 2265546"/>
              <a:gd name="connsiteY1" fmla="*/ 217199 h 284274"/>
              <a:gd name="connsiteX2" fmla="*/ 2064014 w 2265546"/>
              <a:gd name="connsiteY2" fmla="*/ 177176 h 284274"/>
              <a:gd name="connsiteX3" fmla="*/ 1906995 w 2265546"/>
              <a:gd name="connsiteY3" fmla="*/ 149468 h 284274"/>
              <a:gd name="connsiteX4" fmla="*/ 1603274 w 2265546"/>
              <a:gd name="connsiteY4" fmla="*/ 74204 h 284274"/>
              <a:gd name="connsiteX5" fmla="*/ 1218313 w 2265546"/>
              <a:gd name="connsiteY5" fmla="*/ 32562 h 284274"/>
              <a:gd name="connsiteX6" fmla="*/ 446181 w 2265546"/>
              <a:gd name="connsiteY6" fmla="*/ 2351 h 284274"/>
              <a:gd name="connsiteX7" fmla="*/ 222282 w 2265546"/>
              <a:gd name="connsiteY7" fmla="*/ 78655 h 284274"/>
              <a:gd name="connsiteX8" fmla="*/ 0 w 2265546"/>
              <a:gd name="connsiteY8" fmla="*/ 191066 h 284274"/>
              <a:gd name="connsiteX0" fmla="*/ 2265546 w 2265546"/>
              <a:gd name="connsiteY0" fmla="*/ 284274 h 284274"/>
              <a:gd name="connsiteX1" fmla="*/ 2217953 w 2265546"/>
              <a:gd name="connsiteY1" fmla="*/ 217199 h 284274"/>
              <a:gd name="connsiteX2" fmla="*/ 2064014 w 2265546"/>
              <a:gd name="connsiteY2" fmla="*/ 177176 h 284274"/>
              <a:gd name="connsiteX3" fmla="*/ 1906995 w 2265546"/>
              <a:gd name="connsiteY3" fmla="*/ 149468 h 284274"/>
              <a:gd name="connsiteX4" fmla="*/ 1603274 w 2265546"/>
              <a:gd name="connsiteY4" fmla="*/ 74204 h 284274"/>
              <a:gd name="connsiteX5" fmla="*/ 1218313 w 2265546"/>
              <a:gd name="connsiteY5" fmla="*/ 32562 h 284274"/>
              <a:gd name="connsiteX6" fmla="*/ 446181 w 2265546"/>
              <a:gd name="connsiteY6" fmla="*/ 2351 h 284274"/>
              <a:gd name="connsiteX7" fmla="*/ 222282 w 2265546"/>
              <a:gd name="connsiteY7" fmla="*/ 78655 h 284274"/>
              <a:gd name="connsiteX8" fmla="*/ 0 w 2265546"/>
              <a:gd name="connsiteY8" fmla="*/ 191066 h 284274"/>
              <a:gd name="connsiteX0" fmla="*/ 2265546 w 2265546"/>
              <a:gd name="connsiteY0" fmla="*/ 284274 h 284274"/>
              <a:gd name="connsiteX1" fmla="*/ 2217953 w 2265546"/>
              <a:gd name="connsiteY1" fmla="*/ 217199 h 284274"/>
              <a:gd name="connsiteX2" fmla="*/ 2064014 w 2265546"/>
              <a:gd name="connsiteY2" fmla="*/ 177176 h 284274"/>
              <a:gd name="connsiteX3" fmla="*/ 1906995 w 2265546"/>
              <a:gd name="connsiteY3" fmla="*/ 149468 h 284274"/>
              <a:gd name="connsiteX4" fmla="*/ 1603274 w 2265546"/>
              <a:gd name="connsiteY4" fmla="*/ 74204 h 284274"/>
              <a:gd name="connsiteX5" fmla="*/ 1218313 w 2265546"/>
              <a:gd name="connsiteY5" fmla="*/ 32562 h 284274"/>
              <a:gd name="connsiteX6" fmla="*/ 446181 w 2265546"/>
              <a:gd name="connsiteY6" fmla="*/ 2351 h 284274"/>
              <a:gd name="connsiteX7" fmla="*/ 222282 w 2265546"/>
              <a:gd name="connsiteY7" fmla="*/ 78655 h 284274"/>
              <a:gd name="connsiteX8" fmla="*/ 0 w 2265546"/>
              <a:gd name="connsiteY8" fmla="*/ 191066 h 284274"/>
              <a:gd name="connsiteX0" fmla="*/ 2282881 w 2282881"/>
              <a:gd name="connsiteY0" fmla="*/ 284274 h 284274"/>
              <a:gd name="connsiteX1" fmla="*/ 2235288 w 2282881"/>
              <a:gd name="connsiteY1" fmla="*/ 217199 h 284274"/>
              <a:gd name="connsiteX2" fmla="*/ 2081349 w 2282881"/>
              <a:gd name="connsiteY2" fmla="*/ 177176 h 284274"/>
              <a:gd name="connsiteX3" fmla="*/ 1924330 w 2282881"/>
              <a:gd name="connsiteY3" fmla="*/ 149468 h 284274"/>
              <a:gd name="connsiteX4" fmla="*/ 1620609 w 2282881"/>
              <a:gd name="connsiteY4" fmla="*/ 74204 h 284274"/>
              <a:gd name="connsiteX5" fmla="*/ 1235648 w 2282881"/>
              <a:gd name="connsiteY5" fmla="*/ 32562 h 284274"/>
              <a:gd name="connsiteX6" fmla="*/ 463516 w 2282881"/>
              <a:gd name="connsiteY6" fmla="*/ 2351 h 284274"/>
              <a:gd name="connsiteX7" fmla="*/ 239617 w 2282881"/>
              <a:gd name="connsiteY7" fmla="*/ 78655 h 284274"/>
              <a:gd name="connsiteX8" fmla="*/ 0 w 2282881"/>
              <a:gd name="connsiteY8" fmla="*/ 225735 h 284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82881" h="284274">
                <a:moveTo>
                  <a:pt x="2282881" y="284274"/>
                </a:moveTo>
                <a:cubicBezTo>
                  <a:pt x="2257503" y="276174"/>
                  <a:pt x="2290941" y="237101"/>
                  <a:pt x="2235288" y="217199"/>
                </a:cubicBezTo>
                <a:cubicBezTo>
                  <a:pt x="2202726" y="200889"/>
                  <a:pt x="2121373" y="186412"/>
                  <a:pt x="2081349" y="177176"/>
                </a:cubicBezTo>
                <a:cubicBezTo>
                  <a:pt x="2041325" y="167940"/>
                  <a:pt x="1996502" y="169195"/>
                  <a:pt x="1924330" y="149468"/>
                </a:cubicBezTo>
                <a:cubicBezTo>
                  <a:pt x="1852158" y="129741"/>
                  <a:pt x="1731797" y="105490"/>
                  <a:pt x="1620609" y="74204"/>
                </a:cubicBezTo>
                <a:cubicBezTo>
                  <a:pt x="1464245" y="54485"/>
                  <a:pt x="1428497" y="44537"/>
                  <a:pt x="1235648" y="32562"/>
                </a:cubicBezTo>
                <a:cubicBezTo>
                  <a:pt x="1042799" y="20587"/>
                  <a:pt x="629213" y="-8410"/>
                  <a:pt x="463516" y="2351"/>
                </a:cubicBezTo>
                <a:cubicBezTo>
                  <a:pt x="286735" y="50058"/>
                  <a:pt x="321369" y="50898"/>
                  <a:pt x="239617" y="78655"/>
                </a:cubicBezTo>
                <a:cubicBezTo>
                  <a:pt x="165254" y="110107"/>
                  <a:pt x="37355" y="210079"/>
                  <a:pt x="0" y="225735"/>
                </a:cubicBezTo>
              </a:path>
            </a:pathLst>
          </a:custGeom>
          <a:noFill/>
          <a:ln w="31750">
            <a:solidFill>
              <a:srgbClr val="FF0000"/>
            </a:solidFill>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endParaRPr lang="nb-NO" sz="1013">
              <a:solidFill>
                <a:prstClr val="black"/>
              </a:solidFill>
              <a:latin typeface="Calibri" panose="020F0502020204030204"/>
            </a:endParaRPr>
          </a:p>
        </p:txBody>
      </p:sp>
      <p:sp>
        <p:nvSpPr>
          <p:cNvPr id="7" name="Freeform: Shape 6">
            <a:extLst>
              <a:ext uri="{FF2B5EF4-FFF2-40B4-BE49-F238E27FC236}">
                <a16:creationId xmlns:a16="http://schemas.microsoft.com/office/drawing/2014/main" id="{E3BE5B6D-FBA4-6E92-5F0C-4615861B5727}"/>
              </a:ext>
            </a:extLst>
          </p:cNvPr>
          <p:cNvSpPr/>
          <p:nvPr/>
        </p:nvSpPr>
        <p:spPr>
          <a:xfrm>
            <a:off x="5424591" y="1588"/>
            <a:ext cx="2074743" cy="881013"/>
          </a:xfrm>
          <a:custGeom>
            <a:avLst/>
            <a:gdLst>
              <a:gd name="connsiteX0" fmla="*/ 0 w 203847"/>
              <a:gd name="connsiteY0" fmla="*/ 113572 h 113572"/>
              <a:gd name="connsiteX1" fmla="*/ 2912 w 203847"/>
              <a:gd name="connsiteY1" fmla="*/ 96099 h 113572"/>
              <a:gd name="connsiteX2" fmla="*/ 14560 w 203847"/>
              <a:gd name="connsiteY2" fmla="*/ 46594 h 113572"/>
              <a:gd name="connsiteX3" fmla="*/ 20385 w 203847"/>
              <a:gd name="connsiteY3" fmla="*/ 26209 h 113572"/>
              <a:gd name="connsiteX4" fmla="*/ 32033 w 203847"/>
              <a:gd name="connsiteY4" fmla="*/ 14561 h 113572"/>
              <a:gd name="connsiteX5" fmla="*/ 55330 w 203847"/>
              <a:gd name="connsiteY5" fmla="*/ 0 h 113572"/>
              <a:gd name="connsiteX6" fmla="*/ 203847 w 203847"/>
              <a:gd name="connsiteY6" fmla="*/ 8736 h 113572"/>
              <a:gd name="connsiteX0" fmla="*/ 0 w 1357039"/>
              <a:gd name="connsiteY0" fmla="*/ 113572 h 165990"/>
              <a:gd name="connsiteX1" fmla="*/ 2912 w 1357039"/>
              <a:gd name="connsiteY1" fmla="*/ 96099 h 165990"/>
              <a:gd name="connsiteX2" fmla="*/ 14560 w 1357039"/>
              <a:gd name="connsiteY2" fmla="*/ 46594 h 165990"/>
              <a:gd name="connsiteX3" fmla="*/ 20385 w 1357039"/>
              <a:gd name="connsiteY3" fmla="*/ 26209 h 165990"/>
              <a:gd name="connsiteX4" fmla="*/ 32033 w 1357039"/>
              <a:gd name="connsiteY4" fmla="*/ 14561 h 165990"/>
              <a:gd name="connsiteX5" fmla="*/ 55330 w 1357039"/>
              <a:gd name="connsiteY5" fmla="*/ 0 h 165990"/>
              <a:gd name="connsiteX6" fmla="*/ 1357039 w 1357039"/>
              <a:gd name="connsiteY6" fmla="*/ 165990 h 165990"/>
              <a:gd name="connsiteX0" fmla="*/ 0 w 1359205"/>
              <a:gd name="connsiteY0" fmla="*/ 113572 h 167824"/>
              <a:gd name="connsiteX1" fmla="*/ 2912 w 1359205"/>
              <a:gd name="connsiteY1" fmla="*/ 96099 h 167824"/>
              <a:gd name="connsiteX2" fmla="*/ 14560 w 1359205"/>
              <a:gd name="connsiteY2" fmla="*/ 46594 h 167824"/>
              <a:gd name="connsiteX3" fmla="*/ 20385 w 1359205"/>
              <a:gd name="connsiteY3" fmla="*/ 26209 h 167824"/>
              <a:gd name="connsiteX4" fmla="*/ 32033 w 1359205"/>
              <a:gd name="connsiteY4" fmla="*/ 14561 h 167824"/>
              <a:gd name="connsiteX5" fmla="*/ 55330 w 1359205"/>
              <a:gd name="connsiteY5" fmla="*/ 0 h 167824"/>
              <a:gd name="connsiteX6" fmla="*/ 1214346 w 1359205"/>
              <a:gd name="connsiteY6" fmla="*/ 151429 h 167824"/>
              <a:gd name="connsiteX7" fmla="*/ 1357039 w 1359205"/>
              <a:gd name="connsiteY7" fmla="*/ 165990 h 167824"/>
              <a:gd name="connsiteX0" fmla="*/ 0 w 1296994"/>
              <a:gd name="connsiteY0" fmla="*/ 113572 h 530003"/>
              <a:gd name="connsiteX1" fmla="*/ 2912 w 1296994"/>
              <a:gd name="connsiteY1" fmla="*/ 96099 h 530003"/>
              <a:gd name="connsiteX2" fmla="*/ 14560 w 1296994"/>
              <a:gd name="connsiteY2" fmla="*/ 46594 h 530003"/>
              <a:gd name="connsiteX3" fmla="*/ 20385 w 1296994"/>
              <a:gd name="connsiteY3" fmla="*/ 26209 h 530003"/>
              <a:gd name="connsiteX4" fmla="*/ 32033 w 1296994"/>
              <a:gd name="connsiteY4" fmla="*/ 14561 h 530003"/>
              <a:gd name="connsiteX5" fmla="*/ 55330 w 1296994"/>
              <a:gd name="connsiteY5" fmla="*/ 0 h 530003"/>
              <a:gd name="connsiteX6" fmla="*/ 1214346 w 1296994"/>
              <a:gd name="connsiteY6" fmla="*/ 151429 h 530003"/>
              <a:gd name="connsiteX7" fmla="*/ 1173576 w 1296994"/>
              <a:gd name="connsiteY7" fmla="*/ 530003 h 530003"/>
              <a:gd name="connsiteX0" fmla="*/ 0 w 1214346"/>
              <a:gd name="connsiteY0" fmla="*/ 113572 h 530003"/>
              <a:gd name="connsiteX1" fmla="*/ 2912 w 1214346"/>
              <a:gd name="connsiteY1" fmla="*/ 96099 h 530003"/>
              <a:gd name="connsiteX2" fmla="*/ 14560 w 1214346"/>
              <a:gd name="connsiteY2" fmla="*/ 46594 h 530003"/>
              <a:gd name="connsiteX3" fmla="*/ 20385 w 1214346"/>
              <a:gd name="connsiteY3" fmla="*/ 26209 h 530003"/>
              <a:gd name="connsiteX4" fmla="*/ 32033 w 1214346"/>
              <a:gd name="connsiteY4" fmla="*/ 14561 h 530003"/>
              <a:gd name="connsiteX5" fmla="*/ 55330 w 1214346"/>
              <a:gd name="connsiteY5" fmla="*/ 0 h 530003"/>
              <a:gd name="connsiteX6" fmla="*/ 1214346 w 1214346"/>
              <a:gd name="connsiteY6" fmla="*/ 151429 h 530003"/>
              <a:gd name="connsiteX7" fmla="*/ 1173576 w 1214346"/>
              <a:gd name="connsiteY7" fmla="*/ 530003 h 530003"/>
              <a:gd name="connsiteX0" fmla="*/ 241187 w 1225477"/>
              <a:gd name="connsiteY0" fmla="*/ 1016324 h 1016324"/>
              <a:gd name="connsiteX1" fmla="*/ 14043 w 1225477"/>
              <a:gd name="connsiteY1" fmla="*/ 96099 h 1016324"/>
              <a:gd name="connsiteX2" fmla="*/ 25691 w 1225477"/>
              <a:gd name="connsiteY2" fmla="*/ 46594 h 1016324"/>
              <a:gd name="connsiteX3" fmla="*/ 31516 w 1225477"/>
              <a:gd name="connsiteY3" fmla="*/ 26209 h 1016324"/>
              <a:gd name="connsiteX4" fmla="*/ 43164 w 1225477"/>
              <a:gd name="connsiteY4" fmla="*/ 14561 h 1016324"/>
              <a:gd name="connsiteX5" fmla="*/ 66461 w 1225477"/>
              <a:gd name="connsiteY5" fmla="*/ 0 h 1016324"/>
              <a:gd name="connsiteX6" fmla="*/ 1225477 w 1225477"/>
              <a:gd name="connsiteY6" fmla="*/ 151429 h 1016324"/>
              <a:gd name="connsiteX7" fmla="*/ 1184707 w 1225477"/>
              <a:gd name="connsiteY7" fmla="*/ 530003 h 1016324"/>
              <a:gd name="connsiteX0" fmla="*/ 347560 w 1331850"/>
              <a:gd name="connsiteY0" fmla="*/ 1016324 h 1016324"/>
              <a:gd name="connsiteX1" fmla="*/ 6845 w 1331850"/>
              <a:gd name="connsiteY1" fmla="*/ 594068 h 1016324"/>
              <a:gd name="connsiteX2" fmla="*/ 120416 w 1331850"/>
              <a:gd name="connsiteY2" fmla="*/ 96099 h 1016324"/>
              <a:gd name="connsiteX3" fmla="*/ 132064 w 1331850"/>
              <a:gd name="connsiteY3" fmla="*/ 46594 h 1016324"/>
              <a:gd name="connsiteX4" fmla="*/ 137889 w 1331850"/>
              <a:gd name="connsiteY4" fmla="*/ 26209 h 1016324"/>
              <a:gd name="connsiteX5" fmla="*/ 149537 w 1331850"/>
              <a:gd name="connsiteY5" fmla="*/ 14561 h 1016324"/>
              <a:gd name="connsiteX6" fmla="*/ 172834 w 1331850"/>
              <a:gd name="connsiteY6" fmla="*/ 0 h 1016324"/>
              <a:gd name="connsiteX7" fmla="*/ 1331850 w 1331850"/>
              <a:gd name="connsiteY7" fmla="*/ 151429 h 1016324"/>
              <a:gd name="connsiteX8" fmla="*/ 1291080 w 1331850"/>
              <a:gd name="connsiteY8" fmla="*/ 530003 h 1016324"/>
              <a:gd name="connsiteX0" fmla="*/ 346602 w 1330892"/>
              <a:gd name="connsiteY0" fmla="*/ 1016324 h 1016324"/>
              <a:gd name="connsiteX1" fmla="*/ 5887 w 1330892"/>
              <a:gd name="connsiteY1" fmla="*/ 594068 h 1016324"/>
              <a:gd name="connsiteX2" fmla="*/ 131106 w 1330892"/>
              <a:gd name="connsiteY2" fmla="*/ 46594 h 1016324"/>
              <a:gd name="connsiteX3" fmla="*/ 136931 w 1330892"/>
              <a:gd name="connsiteY3" fmla="*/ 26209 h 1016324"/>
              <a:gd name="connsiteX4" fmla="*/ 148579 w 1330892"/>
              <a:gd name="connsiteY4" fmla="*/ 14561 h 1016324"/>
              <a:gd name="connsiteX5" fmla="*/ 171876 w 1330892"/>
              <a:gd name="connsiteY5" fmla="*/ 0 h 1016324"/>
              <a:gd name="connsiteX6" fmla="*/ 1330892 w 1330892"/>
              <a:gd name="connsiteY6" fmla="*/ 151429 h 1016324"/>
              <a:gd name="connsiteX7" fmla="*/ 1290122 w 1330892"/>
              <a:gd name="connsiteY7" fmla="*/ 530003 h 1016324"/>
              <a:gd name="connsiteX0" fmla="*/ 346667 w 1330957"/>
              <a:gd name="connsiteY0" fmla="*/ 1020511 h 1020511"/>
              <a:gd name="connsiteX1" fmla="*/ 5952 w 1330957"/>
              <a:gd name="connsiteY1" fmla="*/ 598255 h 1020511"/>
              <a:gd name="connsiteX2" fmla="*/ 131171 w 1330957"/>
              <a:gd name="connsiteY2" fmla="*/ 50781 h 1020511"/>
              <a:gd name="connsiteX3" fmla="*/ 148644 w 1330957"/>
              <a:gd name="connsiteY3" fmla="*/ 18748 h 1020511"/>
              <a:gd name="connsiteX4" fmla="*/ 171941 w 1330957"/>
              <a:gd name="connsiteY4" fmla="*/ 4187 h 1020511"/>
              <a:gd name="connsiteX5" fmla="*/ 1330957 w 1330957"/>
              <a:gd name="connsiteY5" fmla="*/ 155616 h 1020511"/>
              <a:gd name="connsiteX6" fmla="*/ 1290187 w 1330957"/>
              <a:gd name="connsiteY6" fmla="*/ 534190 h 1020511"/>
              <a:gd name="connsiteX0" fmla="*/ 346806 w 1331096"/>
              <a:gd name="connsiteY0" fmla="*/ 1036819 h 1036819"/>
              <a:gd name="connsiteX1" fmla="*/ 6091 w 1331096"/>
              <a:gd name="connsiteY1" fmla="*/ 614563 h 1036819"/>
              <a:gd name="connsiteX2" fmla="*/ 131310 w 1331096"/>
              <a:gd name="connsiteY2" fmla="*/ 67089 h 1036819"/>
              <a:gd name="connsiteX3" fmla="*/ 172080 w 1331096"/>
              <a:gd name="connsiteY3" fmla="*/ 20495 h 1036819"/>
              <a:gd name="connsiteX4" fmla="*/ 1331096 w 1331096"/>
              <a:gd name="connsiteY4" fmla="*/ 171924 h 1036819"/>
              <a:gd name="connsiteX5" fmla="*/ 1290326 w 1331096"/>
              <a:gd name="connsiteY5" fmla="*/ 550498 h 1036819"/>
              <a:gd name="connsiteX0" fmla="*/ 359697 w 1343987"/>
              <a:gd name="connsiteY0" fmla="*/ 1016324 h 1016324"/>
              <a:gd name="connsiteX1" fmla="*/ 18982 w 1343987"/>
              <a:gd name="connsiteY1" fmla="*/ 594068 h 1016324"/>
              <a:gd name="connsiteX2" fmla="*/ 184971 w 1343987"/>
              <a:gd name="connsiteY2" fmla="*/ 0 h 1016324"/>
              <a:gd name="connsiteX3" fmla="*/ 1343987 w 1343987"/>
              <a:gd name="connsiteY3" fmla="*/ 151429 h 1016324"/>
              <a:gd name="connsiteX4" fmla="*/ 1303217 w 1343987"/>
              <a:gd name="connsiteY4" fmla="*/ 530003 h 1016324"/>
              <a:gd name="connsiteX0" fmla="*/ 347852 w 1332142"/>
              <a:gd name="connsiteY0" fmla="*/ 1045585 h 1045585"/>
              <a:gd name="connsiteX1" fmla="*/ 7137 w 1332142"/>
              <a:gd name="connsiteY1" fmla="*/ 623329 h 1045585"/>
              <a:gd name="connsiteX2" fmla="*/ 120711 w 1332142"/>
              <a:gd name="connsiteY2" fmla="*/ 61293 h 1045585"/>
              <a:gd name="connsiteX3" fmla="*/ 173126 w 1332142"/>
              <a:gd name="connsiteY3" fmla="*/ 29261 h 1045585"/>
              <a:gd name="connsiteX4" fmla="*/ 1332142 w 1332142"/>
              <a:gd name="connsiteY4" fmla="*/ 180690 h 1045585"/>
              <a:gd name="connsiteX5" fmla="*/ 1291372 w 1332142"/>
              <a:gd name="connsiteY5" fmla="*/ 559264 h 1045585"/>
              <a:gd name="connsiteX0" fmla="*/ 347852 w 1332142"/>
              <a:gd name="connsiteY0" fmla="*/ 1024450 h 1024450"/>
              <a:gd name="connsiteX1" fmla="*/ 7137 w 1332142"/>
              <a:gd name="connsiteY1" fmla="*/ 602194 h 1024450"/>
              <a:gd name="connsiteX2" fmla="*/ 120711 w 1332142"/>
              <a:gd name="connsiteY2" fmla="*/ 40158 h 1024450"/>
              <a:gd name="connsiteX3" fmla="*/ 173126 w 1332142"/>
              <a:gd name="connsiteY3" fmla="*/ 8126 h 1024450"/>
              <a:gd name="connsiteX4" fmla="*/ 1332142 w 1332142"/>
              <a:gd name="connsiteY4" fmla="*/ 159555 h 1024450"/>
              <a:gd name="connsiteX5" fmla="*/ 1291372 w 1332142"/>
              <a:gd name="connsiteY5" fmla="*/ 538129 h 1024450"/>
              <a:gd name="connsiteX0" fmla="*/ 348773 w 1333063"/>
              <a:gd name="connsiteY0" fmla="*/ 1020147 h 1020147"/>
              <a:gd name="connsiteX1" fmla="*/ 8058 w 1333063"/>
              <a:gd name="connsiteY1" fmla="*/ 597891 h 1020147"/>
              <a:gd name="connsiteX2" fmla="*/ 104160 w 1333063"/>
              <a:gd name="connsiteY2" fmla="*/ 85361 h 1020147"/>
              <a:gd name="connsiteX3" fmla="*/ 174047 w 1333063"/>
              <a:gd name="connsiteY3" fmla="*/ 3823 h 1020147"/>
              <a:gd name="connsiteX4" fmla="*/ 1333063 w 1333063"/>
              <a:gd name="connsiteY4" fmla="*/ 155252 h 1020147"/>
              <a:gd name="connsiteX5" fmla="*/ 1292293 w 1333063"/>
              <a:gd name="connsiteY5" fmla="*/ 533826 h 1020147"/>
              <a:gd name="connsiteX0" fmla="*/ 348773 w 1333063"/>
              <a:gd name="connsiteY0" fmla="*/ 1016324 h 1016324"/>
              <a:gd name="connsiteX1" fmla="*/ 8058 w 1333063"/>
              <a:gd name="connsiteY1" fmla="*/ 594068 h 1016324"/>
              <a:gd name="connsiteX2" fmla="*/ 104160 w 1333063"/>
              <a:gd name="connsiteY2" fmla="*/ 81538 h 1016324"/>
              <a:gd name="connsiteX3" fmla="*/ 174047 w 1333063"/>
              <a:gd name="connsiteY3" fmla="*/ 0 h 1016324"/>
              <a:gd name="connsiteX4" fmla="*/ 1333063 w 1333063"/>
              <a:gd name="connsiteY4" fmla="*/ 151429 h 1016324"/>
              <a:gd name="connsiteX5" fmla="*/ 1292293 w 1333063"/>
              <a:gd name="connsiteY5" fmla="*/ 530003 h 1016324"/>
              <a:gd name="connsiteX0" fmla="*/ 340715 w 1325005"/>
              <a:gd name="connsiteY0" fmla="*/ 1016324 h 1016324"/>
              <a:gd name="connsiteX1" fmla="*/ 0 w 1325005"/>
              <a:gd name="connsiteY1" fmla="*/ 594068 h 1016324"/>
              <a:gd name="connsiteX2" fmla="*/ 96102 w 1325005"/>
              <a:gd name="connsiteY2" fmla="*/ 81538 h 1016324"/>
              <a:gd name="connsiteX3" fmla="*/ 165989 w 1325005"/>
              <a:gd name="connsiteY3" fmla="*/ 0 h 1016324"/>
              <a:gd name="connsiteX4" fmla="*/ 1325005 w 1325005"/>
              <a:gd name="connsiteY4" fmla="*/ 151429 h 1016324"/>
              <a:gd name="connsiteX5" fmla="*/ 1284235 w 1325005"/>
              <a:gd name="connsiteY5" fmla="*/ 530003 h 1016324"/>
              <a:gd name="connsiteX0" fmla="*/ 340715 w 1325005"/>
              <a:gd name="connsiteY0" fmla="*/ 1016324 h 1016324"/>
              <a:gd name="connsiteX1" fmla="*/ 0 w 1325005"/>
              <a:gd name="connsiteY1" fmla="*/ 594068 h 1016324"/>
              <a:gd name="connsiteX2" fmla="*/ 96102 w 1325005"/>
              <a:gd name="connsiteY2" fmla="*/ 81538 h 1016324"/>
              <a:gd name="connsiteX3" fmla="*/ 165989 w 1325005"/>
              <a:gd name="connsiteY3" fmla="*/ 0 h 1016324"/>
              <a:gd name="connsiteX4" fmla="*/ 1325005 w 1325005"/>
              <a:gd name="connsiteY4" fmla="*/ 151429 h 1016324"/>
              <a:gd name="connsiteX5" fmla="*/ 1284235 w 1325005"/>
              <a:gd name="connsiteY5" fmla="*/ 530003 h 1016324"/>
              <a:gd name="connsiteX0" fmla="*/ 340715 w 1325005"/>
              <a:gd name="connsiteY0" fmla="*/ 1016324 h 1016324"/>
              <a:gd name="connsiteX1" fmla="*/ 0 w 1325005"/>
              <a:gd name="connsiteY1" fmla="*/ 594068 h 1016324"/>
              <a:gd name="connsiteX2" fmla="*/ 165989 w 1325005"/>
              <a:gd name="connsiteY2" fmla="*/ 0 h 1016324"/>
              <a:gd name="connsiteX3" fmla="*/ 1325005 w 1325005"/>
              <a:gd name="connsiteY3" fmla="*/ 151429 h 1016324"/>
              <a:gd name="connsiteX4" fmla="*/ 1284235 w 1325005"/>
              <a:gd name="connsiteY4" fmla="*/ 530003 h 1016324"/>
              <a:gd name="connsiteX0" fmla="*/ 340715 w 1325005"/>
              <a:gd name="connsiteY0" fmla="*/ 984302 h 984302"/>
              <a:gd name="connsiteX1" fmla="*/ 0 w 1325005"/>
              <a:gd name="connsiteY1" fmla="*/ 562046 h 984302"/>
              <a:gd name="connsiteX2" fmla="*/ 358120 w 1325005"/>
              <a:gd name="connsiteY2" fmla="*/ 0 h 984302"/>
              <a:gd name="connsiteX3" fmla="*/ 1325005 w 1325005"/>
              <a:gd name="connsiteY3" fmla="*/ 119407 h 984302"/>
              <a:gd name="connsiteX4" fmla="*/ 1284235 w 1325005"/>
              <a:gd name="connsiteY4" fmla="*/ 497981 h 984302"/>
              <a:gd name="connsiteX0" fmla="*/ 113004 w 1097294"/>
              <a:gd name="connsiteY0" fmla="*/ 984302 h 984302"/>
              <a:gd name="connsiteX1" fmla="*/ 0 w 1097294"/>
              <a:gd name="connsiteY1" fmla="*/ 384148 h 984302"/>
              <a:gd name="connsiteX2" fmla="*/ 130409 w 1097294"/>
              <a:gd name="connsiteY2" fmla="*/ 0 h 984302"/>
              <a:gd name="connsiteX3" fmla="*/ 1097294 w 1097294"/>
              <a:gd name="connsiteY3" fmla="*/ 119407 h 984302"/>
              <a:gd name="connsiteX4" fmla="*/ 1056524 w 1097294"/>
              <a:gd name="connsiteY4" fmla="*/ 497981 h 984302"/>
              <a:gd name="connsiteX0" fmla="*/ 0 w 1097294"/>
              <a:gd name="connsiteY0" fmla="*/ 384148 h 497981"/>
              <a:gd name="connsiteX1" fmla="*/ 130409 w 1097294"/>
              <a:gd name="connsiteY1" fmla="*/ 0 h 497981"/>
              <a:gd name="connsiteX2" fmla="*/ 1097294 w 1097294"/>
              <a:gd name="connsiteY2" fmla="*/ 119407 h 497981"/>
              <a:gd name="connsiteX3" fmla="*/ 1056524 w 1097294"/>
              <a:gd name="connsiteY3" fmla="*/ 497981 h 497981"/>
              <a:gd name="connsiteX0" fmla="*/ 0 w 1097294"/>
              <a:gd name="connsiteY0" fmla="*/ 384148 h 384148"/>
              <a:gd name="connsiteX1" fmla="*/ 130409 w 1097294"/>
              <a:gd name="connsiteY1" fmla="*/ 0 h 384148"/>
              <a:gd name="connsiteX2" fmla="*/ 1097294 w 1097294"/>
              <a:gd name="connsiteY2" fmla="*/ 119407 h 384148"/>
              <a:gd name="connsiteX3" fmla="*/ 1060082 w 1097294"/>
              <a:gd name="connsiteY3" fmla="*/ 352104 h 384148"/>
              <a:gd name="connsiteX0" fmla="*/ 0 w 4489082"/>
              <a:gd name="connsiteY0" fmla="*/ 384148 h 923604"/>
              <a:gd name="connsiteX1" fmla="*/ 130409 w 4489082"/>
              <a:gd name="connsiteY1" fmla="*/ 0 h 923604"/>
              <a:gd name="connsiteX2" fmla="*/ 1097294 w 4489082"/>
              <a:gd name="connsiteY2" fmla="*/ 119407 h 923604"/>
              <a:gd name="connsiteX3" fmla="*/ 4489082 w 4489082"/>
              <a:gd name="connsiteY3" fmla="*/ 923604 h 923604"/>
              <a:gd name="connsiteX0" fmla="*/ 2235601 w 4358673"/>
              <a:gd name="connsiteY0" fmla="*/ 0 h 2242526"/>
              <a:gd name="connsiteX1" fmla="*/ 0 w 4358673"/>
              <a:gd name="connsiteY1" fmla="*/ 1318922 h 2242526"/>
              <a:gd name="connsiteX2" fmla="*/ 966885 w 4358673"/>
              <a:gd name="connsiteY2" fmla="*/ 1438329 h 2242526"/>
              <a:gd name="connsiteX3" fmla="*/ 4358673 w 4358673"/>
              <a:gd name="connsiteY3" fmla="*/ 2242526 h 2242526"/>
              <a:gd name="connsiteX0" fmla="*/ 1317400 w 3440472"/>
              <a:gd name="connsiteY0" fmla="*/ 0 h 2242526"/>
              <a:gd name="connsiteX1" fmla="*/ 224799 w 3440472"/>
              <a:gd name="connsiteY1" fmla="*/ 278792 h 2242526"/>
              <a:gd name="connsiteX2" fmla="*/ 48684 w 3440472"/>
              <a:gd name="connsiteY2" fmla="*/ 1438329 h 2242526"/>
              <a:gd name="connsiteX3" fmla="*/ 3440472 w 3440472"/>
              <a:gd name="connsiteY3" fmla="*/ 2242526 h 2242526"/>
              <a:gd name="connsiteX0" fmla="*/ 1092601 w 3215673"/>
              <a:gd name="connsiteY0" fmla="*/ 0 h 2242526"/>
              <a:gd name="connsiteX1" fmla="*/ 0 w 3215673"/>
              <a:gd name="connsiteY1" fmla="*/ 278792 h 2242526"/>
              <a:gd name="connsiteX2" fmla="*/ 841155 w 3215673"/>
              <a:gd name="connsiteY2" fmla="*/ 1826949 h 2242526"/>
              <a:gd name="connsiteX3" fmla="*/ 3215673 w 3215673"/>
              <a:gd name="connsiteY3" fmla="*/ 2242526 h 2242526"/>
              <a:gd name="connsiteX0" fmla="*/ 1092601 w 3215673"/>
              <a:gd name="connsiteY0" fmla="*/ 0 h 2242526"/>
              <a:gd name="connsiteX1" fmla="*/ 0 w 3215673"/>
              <a:gd name="connsiteY1" fmla="*/ 278792 h 2242526"/>
              <a:gd name="connsiteX2" fmla="*/ 841155 w 3215673"/>
              <a:gd name="connsiteY2" fmla="*/ 1826949 h 2242526"/>
              <a:gd name="connsiteX3" fmla="*/ 3215673 w 3215673"/>
              <a:gd name="connsiteY3" fmla="*/ 2242526 h 2242526"/>
              <a:gd name="connsiteX0" fmla="*/ 0 w 3215673"/>
              <a:gd name="connsiteY0" fmla="*/ 0 h 1963734"/>
              <a:gd name="connsiteX1" fmla="*/ 841155 w 3215673"/>
              <a:gd name="connsiteY1" fmla="*/ 1548157 h 1963734"/>
              <a:gd name="connsiteX2" fmla="*/ 3215673 w 3215673"/>
              <a:gd name="connsiteY2" fmla="*/ 1963734 h 1963734"/>
              <a:gd name="connsiteX0" fmla="*/ 0 w 3215673"/>
              <a:gd name="connsiteY0" fmla="*/ 0 h 1963734"/>
              <a:gd name="connsiteX1" fmla="*/ 448496 w 3215673"/>
              <a:gd name="connsiteY1" fmla="*/ 788688 h 1963734"/>
              <a:gd name="connsiteX2" fmla="*/ 841155 w 3215673"/>
              <a:gd name="connsiteY2" fmla="*/ 1548157 h 1963734"/>
              <a:gd name="connsiteX3" fmla="*/ 3215673 w 3215673"/>
              <a:gd name="connsiteY3" fmla="*/ 1963734 h 1963734"/>
              <a:gd name="connsiteX0" fmla="*/ 0 w 2767177"/>
              <a:gd name="connsiteY0" fmla="*/ 0 h 1175046"/>
              <a:gd name="connsiteX1" fmla="*/ 392659 w 2767177"/>
              <a:gd name="connsiteY1" fmla="*/ 759469 h 1175046"/>
              <a:gd name="connsiteX2" fmla="*/ 2767177 w 2767177"/>
              <a:gd name="connsiteY2" fmla="*/ 1175046 h 1175046"/>
            </a:gdLst>
            <a:ahLst/>
            <a:cxnLst>
              <a:cxn ang="0">
                <a:pos x="connsiteX0" y="connsiteY0"/>
              </a:cxn>
              <a:cxn ang="0">
                <a:pos x="connsiteX1" y="connsiteY1"/>
              </a:cxn>
              <a:cxn ang="0">
                <a:pos x="connsiteX2" y="connsiteY2"/>
              </a:cxn>
            </a:cxnLst>
            <a:rect l="l" t="t" r="r" b="b"/>
            <a:pathLst>
              <a:path w="2767177" h="1175046">
                <a:moveTo>
                  <a:pt x="0" y="0"/>
                </a:moveTo>
                <a:lnTo>
                  <a:pt x="392659" y="759469"/>
                </a:lnTo>
                <a:lnTo>
                  <a:pt x="2767177" y="1175046"/>
                </a:lnTo>
              </a:path>
            </a:pathLst>
          </a:custGeom>
          <a:noFill/>
          <a:ln>
            <a:solidFill>
              <a:schemeClr val="accent2"/>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endParaRPr lang="nb-NO" sz="1013">
              <a:solidFill>
                <a:prstClr val="black"/>
              </a:solidFill>
              <a:latin typeface="Calibri" panose="020F0502020204030204"/>
            </a:endParaRPr>
          </a:p>
        </p:txBody>
      </p:sp>
      <p:sp>
        <p:nvSpPr>
          <p:cNvPr id="8" name="Freeform: Shape 7">
            <a:extLst>
              <a:ext uri="{FF2B5EF4-FFF2-40B4-BE49-F238E27FC236}">
                <a16:creationId xmlns:a16="http://schemas.microsoft.com/office/drawing/2014/main" id="{247A746F-3B71-2231-D529-209945F0CA31}"/>
              </a:ext>
            </a:extLst>
          </p:cNvPr>
          <p:cNvSpPr/>
          <p:nvPr/>
        </p:nvSpPr>
        <p:spPr>
          <a:xfrm>
            <a:off x="3131415" y="1541089"/>
            <a:ext cx="862027" cy="483945"/>
          </a:xfrm>
          <a:custGeom>
            <a:avLst/>
            <a:gdLst>
              <a:gd name="connsiteX0" fmla="*/ 0 w 363070"/>
              <a:gd name="connsiteY0" fmla="*/ 0 h 194982"/>
              <a:gd name="connsiteX1" fmla="*/ 33617 w 363070"/>
              <a:gd name="connsiteY1" fmla="*/ 13447 h 194982"/>
              <a:gd name="connsiteX2" fmla="*/ 67235 w 363070"/>
              <a:gd name="connsiteY2" fmla="*/ 47064 h 194982"/>
              <a:gd name="connsiteX3" fmla="*/ 94129 w 363070"/>
              <a:gd name="connsiteY3" fmla="*/ 67235 h 194982"/>
              <a:gd name="connsiteX4" fmla="*/ 121023 w 363070"/>
              <a:gd name="connsiteY4" fmla="*/ 94129 h 194982"/>
              <a:gd name="connsiteX5" fmla="*/ 168088 w 363070"/>
              <a:gd name="connsiteY5" fmla="*/ 114300 h 194982"/>
              <a:gd name="connsiteX6" fmla="*/ 221876 w 363070"/>
              <a:gd name="connsiteY6" fmla="*/ 141194 h 194982"/>
              <a:gd name="connsiteX7" fmla="*/ 295835 w 363070"/>
              <a:gd name="connsiteY7" fmla="*/ 154641 h 194982"/>
              <a:gd name="connsiteX8" fmla="*/ 322729 w 363070"/>
              <a:gd name="connsiteY8" fmla="*/ 161364 h 194982"/>
              <a:gd name="connsiteX9" fmla="*/ 363070 w 363070"/>
              <a:gd name="connsiteY9" fmla="*/ 194982 h 194982"/>
              <a:gd name="connsiteX0" fmla="*/ 0 w 786653"/>
              <a:gd name="connsiteY0" fmla="*/ 0 h 463924"/>
              <a:gd name="connsiteX1" fmla="*/ 33617 w 786653"/>
              <a:gd name="connsiteY1" fmla="*/ 13447 h 463924"/>
              <a:gd name="connsiteX2" fmla="*/ 67235 w 786653"/>
              <a:gd name="connsiteY2" fmla="*/ 47064 h 463924"/>
              <a:gd name="connsiteX3" fmla="*/ 94129 w 786653"/>
              <a:gd name="connsiteY3" fmla="*/ 67235 h 463924"/>
              <a:gd name="connsiteX4" fmla="*/ 121023 w 786653"/>
              <a:gd name="connsiteY4" fmla="*/ 94129 h 463924"/>
              <a:gd name="connsiteX5" fmla="*/ 168088 w 786653"/>
              <a:gd name="connsiteY5" fmla="*/ 114300 h 463924"/>
              <a:gd name="connsiteX6" fmla="*/ 221876 w 786653"/>
              <a:gd name="connsiteY6" fmla="*/ 141194 h 463924"/>
              <a:gd name="connsiteX7" fmla="*/ 295835 w 786653"/>
              <a:gd name="connsiteY7" fmla="*/ 154641 h 463924"/>
              <a:gd name="connsiteX8" fmla="*/ 322729 w 786653"/>
              <a:gd name="connsiteY8" fmla="*/ 161364 h 463924"/>
              <a:gd name="connsiteX9" fmla="*/ 786653 w 786653"/>
              <a:gd name="connsiteY9" fmla="*/ 463924 h 463924"/>
              <a:gd name="connsiteX0" fmla="*/ 0 w 786653"/>
              <a:gd name="connsiteY0" fmla="*/ 0 h 463924"/>
              <a:gd name="connsiteX1" fmla="*/ 33617 w 786653"/>
              <a:gd name="connsiteY1" fmla="*/ 13447 h 463924"/>
              <a:gd name="connsiteX2" fmla="*/ 67235 w 786653"/>
              <a:gd name="connsiteY2" fmla="*/ 47064 h 463924"/>
              <a:gd name="connsiteX3" fmla="*/ 94129 w 786653"/>
              <a:gd name="connsiteY3" fmla="*/ 67235 h 463924"/>
              <a:gd name="connsiteX4" fmla="*/ 121023 w 786653"/>
              <a:gd name="connsiteY4" fmla="*/ 94129 h 463924"/>
              <a:gd name="connsiteX5" fmla="*/ 168088 w 786653"/>
              <a:gd name="connsiteY5" fmla="*/ 114300 h 463924"/>
              <a:gd name="connsiteX6" fmla="*/ 221876 w 786653"/>
              <a:gd name="connsiteY6" fmla="*/ 141194 h 463924"/>
              <a:gd name="connsiteX7" fmla="*/ 295835 w 786653"/>
              <a:gd name="connsiteY7" fmla="*/ 154641 h 463924"/>
              <a:gd name="connsiteX8" fmla="*/ 322729 w 786653"/>
              <a:gd name="connsiteY8" fmla="*/ 161364 h 463924"/>
              <a:gd name="connsiteX9" fmla="*/ 679076 w 786653"/>
              <a:gd name="connsiteY9" fmla="*/ 329453 h 463924"/>
              <a:gd name="connsiteX10" fmla="*/ 786653 w 786653"/>
              <a:gd name="connsiteY10" fmla="*/ 463924 h 463924"/>
              <a:gd name="connsiteX0" fmla="*/ 0 w 786653"/>
              <a:gd name="connsiteY0" fmla="*/ 0 h 463924"/>
              <a:gd name="connsiteX1" fmla="*/ 33617 w 786653"/>
              <a:gd name="connsiteY1" fmla="*/ 13447 h 463924"/>
              <a:gd name="connsiteX2" fmla="*/ 67235 w 786653"/>
              <a:gd name="connsiteY2" fmla="*/ 47064 h 463924"/>
              <a:gd name="connsiteX3" fmla="*/ 94129 w 786653"/>
              <a:gd name="connsiteY3" fmla="*/ 67235 h 463924"/>
              <a:gd name="connsiteX4" fmla="*/ 121023 w 786653"/>
              <a:gd name="connsiteY4" fmla="*/ 94129 h 463924"/>
              <a:gd name="connsiteX5" fmla="*/ 168088 w 786653"/>
              <a:gd name="connsiteY5" fmla="*/ 114300 h 463924"/>
              <a:gd name="connsiteX6" fmla="*/ 295835 w 786653"/>
              <a:gd name="connsiteY6" fmla="*/ 154641 h 463924"/>
              <a:gd name="connsiteX7" fmla="*/ 322729 w 786653"/>
              <a:gd name="connsiteY7" fmla="*/ 161364 h 463924"/>
              <a:gd name="connsiteX8" fmla="*/ 679076 w 786653"/>
              <a:gd name="connsiteY8" fmla="*/ 329453 h 463924"/>
              <a:gd name="connsiteX9" fmla="*/ 786653 w 786653"/>
              <a:gd name="connsiteY9" fmla="*/ 463924 h 463924"/>
              <a:gd name="connsiteX0" fmla="*/ 0 w 786653"/>
              <a:gd name="connsiteY0" fmla="*/ 0 h 463924"/>
              <a:gd name="connsiteX1" fmla="*/ 33617 w 786653"/>
              <a:gd name="connsiteY1" fmla="*/ 13447 h 463924"/>
              <a:gd name="connsiteX2" fmla="*/ 67235 w 786653"/>
              <a:gd name="connsiteY2" fmla="*/ 47064 h 463924"/>
              <a:gd name="connsiteX3" fmla="*/ 94129 w 786653"/>
              <a:gd name="connsiteY3" fmla="*/ 67235 h 463924"/>
              <a:gd name="connsiteX4" fmla="*/ 121023 w 786653"/>
              <a:gd name="connsiteY4" fmla="*/ 94129 h 463924"/>
              <a:gd name="connsiteX5" fmla="*/ 295835 w 786653"/>
              <a:gd name="connsiteY5" fmla="*/ 154641 h 463924"/>
              <a:gd name="connsiteX6" fmla="*/ 322729 w 786653"/>
              <a:gd name="connsiteY6" fmla="*/ 161364 h 463924"/>
              <a:gd name="connsiteX7" fmla="*/ 679076 w 786653"/>
              <a:gd name="connsiteY7" fmla="*/ 329453 h 463924"/>
              <a:gd name="connsiteX8" fmla="*/ 786653 w 786653"/>
              <a:gd name="connsiteY8" fmla="*/ 463924 h 463924"/>
              <a:gd name="connsiteX0" fmla="*/ 0 w 786653"/>
              <a:gd name="connsiteY0" fmla="*/ 0 h 463924"/>
              <a:gd name="connsiteX1" fmla="*/ 33617 w 786653"/>
              <a:gd name="connsiteY1" fmla="*/ 13447 h 463924"/>
              <a:gd name="connsiteX2" fmla="*/ 67235 w 786653"/>
              <a:gd name="connsiteY2" fmla="*/ 47064 h 463924"/>
              <a:gd name="connsiteX3" fmla="*/ 121023 w 786653"/>
              <a:gd name="connsiteY3" fmla="*/ 94129 h 463924"/>
              <a:gd name="connsiteX4" fmla="*/ 295835 w 786653"/>
              <a:gd name="connsiteY4" fmla="*/ 154641 h 463924"/>
              <a:gd name="connsiteX5" fmla="*/ 322729 w 786653"/>
              <a:gd name="connsiteY5" fmla="*/ 161364 h 463924"/>
              <a:gd name="connsiteX6" fmla="*/ 679076 w 786653"/>
              <a:gd name="connsiteY6" fmla="*/ 329453 h 463924"/>
              <a:gd name="connsiteX7" fmla="*/ 786653 w 786653"/>
              <a:gd name="connsiteY7" fmla="*/ 463924 h 463924"/>
              <a:gd name="connsiteX0" fmla="*/ 0 w 786653"/>
              <a:gd name="connsiteY0" fmla="*/ 0 h 463924"/>
              <a:gd name="connsiteX1" fmla="*/ 33617 w 786653"/>
              <a:gd name="connsiteY1" fmla="*/ 13447 h 463924"/>
              <a:gd name="connsiteX2" fmla="*/ 121023 w 786653"/>
              <a:gd name="connsiteY2" fmla="*/ 94129 h 463924"/>
              <a:gd name="connsiteX3" fmla="*/ 295835 w 786653"/>
              <a:gd name="connsiteY3" fmla="*/ 154641 h 463924"/>
              <a:gd name="connsiteX4" fmla="*/ 322729 w 786653"/>
              <a:gd name="connsiteY4" fmla="*/ 161364 h 463924"/>
              <a:gd name="connsiteX5" fmla="*/ 679076 w 786653"/>
              <a:gd name="connsiteY5" fmla="*/ 329453 h 463924"/>
              <a:gd name="connsiteX6" fmla="*/ 786653 w 786653"/>
              <a:gd name="connsiteY6" fmla="*/ 463924 h 463924"/>
              <a:gd name="connsiteX0" fmla="*/ 0 w 786653"/>
              <a:gd name="connsiteY0" fmla="*/ 0 h 463924"/>
              <a:gd name="connsiteX1" fmla="*/ 121023 w 786653"/>
              <a:gd name="connsiteY1" fmla="*/ 94129 h 463924"/>
              <a:gd name="connsiteX2" fmla="*/ 295835 w 786653"/>
              <a:gd name="connsiteY2" fmla="*/ 154641 h 463924"/>
              <a:gd name="connsiteX3" fmla="*/ 322729 w 786653"/>
              <a:gd name="connsiteY3" fmla="*/ 161364 h 463924"/>
              <a:gd name="connsiteX4" fmla="*/ 679076 w 786653"/>
              <a:gd name="connsiteY4" fmla="*/ 329453 h 463924"/>
              <a:gd name="connsiteX5" fmla="*/ 786653 w 786653"/>
              <a:gd name="connsiteY5" fmla="*/ 463924 h 463924"/>
              <a:gd name="connsiteX0" fmla="*/ 0 w 1149724"/>
              <a:gd name="connsiteY0" fmla="*/ 0 h 645459"/>
              <a:gd name="connsiteX1" fmla="*/ 484094 w 1149724"/>
              <a:gd name="connsiteY1" fmla="*/ 275664 h 645459"/>
              <a:gd name="connsiteX2" fmla="*/ 658906 w 1149724"/>
              <a:gd name="connsiteY2" fmla="*/ 336176 h 645459"/>
              <a:gd name="connsiteX3" fmla="*/ 685800 w 1149724"/>
              <a:gd name="connsiteY3" fmla="*/ 342899 h 645459"/>
              <a:gd name="connsiteX4" fmla="*/ 1042147 w 1149724"/>
              <a:gd name="connsiteY4" fmla="*/ 510988 h 645459"/>
              <a:gd name="connsiteX5" fmla="*/ 1149724 w 1149724"/>
              <a:gd name="connsiteY5" fmla="*/ 645459 h 645459"/>
              <a:gd name="connsiteX0" fmla="*/ 0 w 1149724"/>
              <a:gd name="connsiteY0" fmla="*/ 0 h 645459"/>
              <a:gd name="connsiteX1" fmla="*/ 504264 w 1149724"/>
              <a:gd name="connsiteY1" fmla="*/ 248770 h 645459"/>
              <a:gd name="connsiteX2" fmla="*/ 658906 w 1149724"/>
              <a:gd name="connsiteY2" fmla="*/ 336176 h 645459"/>
              <a:gd name="connsiteX3" fmla="*/ 685800 w 1149724"/>
              <a:gd name="connsiteY3" fmla="*/ 342899 h 645459"/>
              <a:gd name="connsiteX4" fmla="*/ 1042147 w 1149724"/>
              <a:gd name="connsiteY4" fmla="*/ 510988 h 645459"/>
              <a:gd name="connsiteX5" fmla="*/ 1149724 w 1149724"/>
              <a:gd name="connsiteY5" fmla="*/ 645459 h 645459"/>
              <a:gd name="connsiteX0" fmla="*/ 0 w 1149724"/>
              <a:gd name="connsiteY0" fmla="*/ 0 h 645459"/>
              <a:gd name="connsiteX1" fmla="*/ 504264 w 1149724"/>
              <a:gd name="connsiteY1" fmla="*/ 248770 h 645459"/>
              <a:gd name="connsiteX2" fmla="*/ 658906 w 1149724"/>
              <a:gd name="connsiteY2" fmla="*/ 336176 h 645459"/>
              <a:gd name="connsiteX3" fmla="*/ 826994 w 1149724"/>
              <a:gd name="connsiteY3" fmla="*/ 396688 h 645459"/>
              <a:gd name="connsiteX4" fmla="*/ 1042147 w 1149724"/>
              <a:gd name="connsiteY4" fmla="*/ 510988 h 645459"/>
              <a:gd name="connsiteX5" fmla="*/ 1149724 w 1149724"/>
              <a:gd name="connsiteY5" fmla="*/ 645459 h 645459"/>
              <a:gd name="connsiteX0" fmla="*/ 0 w 1149724"/>
              <a:gd name="connsiteY0" fmla="*/ 0 h 645459"/>
              <a:gd name="connsiteX1" fmla="*/ 504264 w 1149724"/>
              <a:gd name="connsiteY1" fmla="*/ 248770 h 645459"/>
              <a:gd name="connsiteX2" fmla="*/ 826994 w 1149724"/>
              <a:gd name="connsiteY2" fmla="*/ 396688 h 645459"/>
              <a:gd name="connsiteX3" fmla="*/ 1042147 w 1149724"/>
              <a:gd name="connsiteY3" fmla="*/ 510988 h 645459"/>
              <a:gd name="connsiteX4" fmla="*/ 1149724 w 1149724"/>
              <a:gd name="connsiteY4" fmla="*/ 645459 h 645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724" h="645459">
                <a:moveTo>
                  <a:pt x="0" y="0"/>
                </a:moveTo>
                <a:cubicBezTo>
                  <a:pt x="25213" y="19610"/>
                  <a:pt x="366432" y="182655"/>
                  <a:pt x="504264" y="248770"/>
                </a:cubicBezTo>
                <a:cubicBezTo>
                  <a:pt x="642096" y="314885"/>
                  <a:pt x="737347" y="352985"/>
                  <a:pt x="826994" y="396688"/>
                </a:cubicBezTo>
                <a:cubicBezTo>
                  <a:pt x="885265" y="430306"/>
                  <a:pt x="964826" y="460561"/>
                  <a:pt x="1042147" y="510988"/>
                </a:cubicBezTo>
                <a:cubicBezTo>
                  <a:pt x="1119468" y="561415"/>
                  <a:pt x="1126192" y="627530"/>
                  <a:pt x="1149724" y="645459"/>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endParaRPr lang="nb-NO" sz="1013">
              <a:solidFill>
                <a:prstClr val="black"/>
              </a:solidFill>
              <a:latin typeface="Calibri" panose="020F0502020204030204"/>
            </a:endParaRPr>
          </a:p>
        </p:txBody>
      </p:sp>
      <p:sp>
        <p:nvSpPr>
          <p:cNvPr id="10" name="Freeform: Shape 9">
            <a:extLst>
              <a:ext uri="{FF2B5EF4-FFF2-40B4-BE49-F238E27FC236}">
                <a16:creationId xmlns:a16="http://schemas.microsoft.com/office/drawing/2014/main" id="{AD826C18-A0FB-974C-8C5D-3A840A2147F7}"/>
              </a:ext>
            </a:extLst>
          </p:cNvPr>
          <p:cNvSpPr/>
          <p:nvPr/>
        </p:nvSpPr>
        <p:spPr>
          <a:xfrm>
            <a:off x="3116806" y="1529038"/>
            <a:ext cx="862027" cy="483945"/>
          </a:xfrm>
          <a:custGeom>
            <a:avLst/>
            <a:gdLst>
              <a:gd name="connsiteX0" fmla="*/ 0 w 363070"/>
              <a:gd name="connsiteY0" fmla="*/ 0 h 194982"/>
              <a:gd name="connsiteX1" fmla="*/ 33617 w 363070"/>
              <a:gd name="connsiteY1" fmla="*/ 13447 h 194982"/>
              <a:gd name="connsiteX2" fmla="*/ 67235 w 363070"/>
              <a:gd name="connsiteY2" fmla="*/ 47064 h 194982"/>
              <a:gd name="connsiteX3" fmla="*/ 94129 w 363070"/>
              <a:gd name="connsiteY3" fmla="*/ 67235 h 194982"/>
              <a:gd name="connsiteX4" fmla="*/ 121023 w 363070"/>
              <a:gd name="connsiteY4" fmla="*/ 94129 h 194982"/>
              <a:gd name="connsiteX5" fmla="*/ 168088 w 363070"/>
              <a:gd name="connsiteY5" fmla="*/ 114300 h 194982"/>
              <a:gd name="connsiteX6" fmla="*/ 221876 w 363070"/>
              <a:gd name="connsiteY6" fmla="*/ 141194 h 194982"/>
              <a:gd name="connsiteX7" fmla="*/ 295835 w 363070"/>
              <a:gd name="connsiteY7" fmla="*/ 154641 h 194982"/>
              <a:gd name="connsiteX8" fmla="*/ 322729 w 363070"/>
              <a:gd name="connsiteY8" fmla="*/ 161364 h 194982"/>
              <a:gd name="connsiteX9" fmla="*/ 363070 w 363070"/>
              <a:gd name="connsiteY9" fmla="*/ 194982 h 194982"/>
              <a:gd name="connsiteX0" fmla="*/ 0 w 786653"/>
              <a:gd name="connsiteY0" fmla="*/ 0 h 463924"/>
              <a:gd name="connsiteX1" fmla="*/ 33617 w 786653"/>
              <a:gd name="connsiteY1" fmla="*/ 13447 h 463924"/>
              <a:gd name="connsiteX2" fmla="*/ 67235 w 786653"/>
              <a:gd name="connsiteY2" fmla="*/ 47064 h 463924"/>
              <a:gd name="connsiteX3" fmla="*/ 94129 w 786653"/>
              <a:gd name="connsiteY3" fmla="*/ 67235 h 463924"/>
              <a:gd name="connsiteX4" fmla="*/ 121023 w 786653"/>
              <a:gd name="connsiteY4" fmla="*/ 94129 h 463924"/>
              <a:gd name="connsiteX5" fmla="*/ 168088 w 786653"/>
              <a:gd name="connsiteY5" fmla="*/ 114300 h 463924"/>
              <a:gd name="connsiteX6" fmla="*/ 221876 w 786653"/>
              <a:gd name="connsiteY6" fmla="*/ 141194 h 463924"/>
              <a:gd name="connsiteX7" fmla="*/ 295835 w 786653"/>
              <a:gd name="connsiteY7" fmla="*/ 154641 h 463924"/>
              <a:gd name="connsiteX8" fmla="*/ 322729 w 786653"/>
              <a:gd name="connsiteY8" fmla="*/ 161364 h 463924"/>
              <a:gd name="connsiteX9" fmla="*/ 786653 w 786653"/>
              <a:gd name="connsiteY9" fmla="*/ 463924 h 463924"/>
              <a:gd name="connsiteX0" fmla="*/ 0 w 786653"/>
              <a:gd name="connsiteY0" fmla="*/ 0 h 463924"/>
              <a:gd name="connsiteX1" fmla="*/ 33617 w 786653"/>
              <a:gd name="connsiteY1" fmla="*/ 13447 h 463924"/>
              <a:gd name="connsiteX2" fmla="*/ 67235 w 786653"/>
              <a:gd name="connsiteY2" fmla="*/ 47064 h 463924"/>
              <a:gd name="connsiteX3" fmla="*/ 94129 w 786653"/>
              <a:gd name="connsiteY3" fmla="*/ 67235 h 463924"/>
              <a:gd name="connsiteX4" fmla="*/ 121023 w 786653"/>
              <a:gd name="connsiteY4" fmla="*/ 94129 h 463924"/>
              <a:gd name="connsiteX5" fmla="*/ 168088 w 786653"/>
              <a:gd name="connsiteY5" fmla="*/ 114300 h 463924"/>
              <a:gd name="connsiteX6" fmla="*/ 221876 w 786653"/>
              <a:gd name="connsiteY6" fmla="*/ 141194 h 463924"/>
              <a:gd name="connsiteX7" fmla="*/ 295835 w 786653"/>
              <a:gd name="connsiteY7" fmla="*/ 154641 h 463924"/>
              <a:gd name="connsiteX8" fmla="*/ 322729 w 786653"/>
              <a:gd name="connsiteY8" fmla="*/ 161364 h 463924"/>
              <a:gd name="connsiteX9" fmla="*/ 679076 w 786653"/>
              <a:gd name="connsiteY9" fmla="*/ 329453 h 463924"/>
              <a:gd name="connsiteX10" fmla="*/ 786653 w 786653"/>
              <a:gd name="connsiteY10" fmla="*/ 463924 h 463924"/>
              <a:gd name="connsiteX0" fmla="*/ 0 w 786653"/>
              <a:gd name="connsiteY0" fmla="*/ 0 h 463924"/>
              <a:gd name="connsiteX1" fmla="*/ 33617 w 786653"/>
              <a:gd name="connsiteY1" fmla="*/ 13447 h 463924"/>
              <a:gd name="connsiteX2" fmla="*/ 67235 w 786653"/>
              <a:gd name="connsiteY2" fmla="*/ 47064 h 463924"/>
              <a:gd name="connsiteX3" fmla="*/ 94129 w 786653"/>
              <a:gd name="connsiteY3" fmla="*/ 67235 h 463924"/>
              <a:gd name="connsiteX4" fmla="*/ 121023 w 786653"/>
              <a:gd name="connsiteY4" fmla="*/ 94129 h 463924"/>
              <a:gd name="connsiteX5" fmla="*/ 168088 w 786653"/>
              <a:gd name="connsiteY5" fmla="*/ 114300 h 463924"/>
              <a:gd name="connsiteX6" fmla="*/ 295835 w 786653"/>
              <a:gd name="connsiteY6" fmla="*/ 154641 h 463924"/>
              <a:gd name="connsiteX7" fmla="*/ 322729 w 786653"/>
              <a:gd name="connsiteY7" fmla="*/ 161364 h 463924"/>
              <a:gd name="connsiteX8" fmla="*/ 679076 w 786653"/>
              <a:gd name="connsiteY8" fmla="*/ 329453 h 463924"/>
              <a:gd name="connsiteX9" fmla="*/ 786653 w 786653"/>
              <a:gd name="connsiteY9" fmla="*/ 463924 h 463924"/>
              <a:gd name="connsiteX0" fmla="*/ 0 w 786653"/>
              <a:gd name="connsiteY0" fmla="*/ 0 h 463924"/>
              <a:gd name="connsiteX1" fmla="*/ 33617 w 786653"/>
              <a:gd name="connsiteY1" fmla="*/ 13447 h 463924"/>
              <a:gd name="connsiteX2" fmla="*/ 67235 w 786653"/>
              <a:gd name="connsiteY2" fmla="*/ 47064 h 463924"/>
              <a:gd name="connsiteX3" fmla="*/ 94129 w 786653"/>
              <a:gd name="connsiteY3" fmla="*/ 67235 h 463924"/>
              <a:gd name="connsiteX4" fmla="*/ 121023 w 786653"/>
              <a:gd name="connsiteY4" fmla="*/ 94129 h 463924"/>
              <a:gd name="connsiteX5" fmla="*/ 295835 w 786653"/>
              <a:gd name="connsiteY5" fmla="*/ 154641 h 463924"/>
              <a:gd name="connsiteX6" fmla="*/ 322729 w 786653"/>
              <a:gd name="connsiteY6" fmla="*/ 161364 h 463924"/>
              <a:gd name="connsiteX7" fmla="*/ 679076 w 786653"/>
              <a:gd name="connsiteY7" fmla="*/ 329453 h 463924"/>
              <a:gd name="connsiteX8" fmla="*/ 786653 w 786653"/>
              <a:gd name="connsiteY8" fmla="*/ 463924 h 463924"/>
              <a:gd name="connsiteX0" fmla="*/ 0 w 786653"/>
              <a:gd name="connsiteY0" fmla="*/ 0 h 463924"/>
              <a:gd name="connsiteX1" fmla="*/ 33617 w 786653"/>
              <a:gd name="connsiteY1" fmla="*/ 13447 h 463924"/>
              <a:gd name="connsiteX2" fmla="*/ 67235 w 786653"/>
              <a:gd name="connsiteY2" fmla="*/ 47064 h 463924"/>
              <a:gd name="connsiteX3" fmla="*/ 121023 w 786653"/>
              <a:gd name="connsiteY3" fmla="*/ 94129 h 463924"/>
              <a:gd name="connsiteX4" fmla="*/ 295835 w 786653"/>
              <a:gd name="connsiteY4" fmla="*/ 154641 h 463924"/>
              <a:gd name="connsiteX5" fmla="*/ 322729 w 786653"/>
              <a:gd name="connsiteY5" fmla="*/ 161364 h 463924"/>
              <a:gd name="connsiteX6" fmla="*/ 679076 w 786653"/>
              <a:gd name="connsiteY6" fmla="*/ 329453 h 463924"/>
              <a:gd name="connsiteX7" fmla="*/ 786653 w 786653"/>
              <a:gd name="connsiteY7" fmla="*/ 463924 h 463924"/>
              <a:gd name="connsiteX0" fmla="*/ 0 w 786653"/>
              <a:gd name="connsiteY0" fmla="*/ 0 h 463924"/>
              <a:gd name="connsiteX1" fmla="*/ 33617 w 786653"/>
              <a:gd name="connsiteY1" fmla="*/ 13447 h 463924"/>
              <a:gd name="connsiteX2" fmla="*/ 121023 w 786653"/>
              <a:gd name="connsiteY2" fmla="*/ 94129 h 463924"/>
              <a:gd name="connsiteX3" fmla="*/ 295835 w 786653"/>
              <a:gd name="connsiteY3" fmla="*/ 154641 h 463924"/>
              <a:gd name="connsiteX4" fmla="*/ 322729 w 786653"/>
              <a:gd name="connsiteY4" fmla="*/ 161364 h 463924"/>
              <a:gd name="connsiteX5" fmla="*/ 679076 w 786653"/>
              <a:gd name="connsiteY5" fmla="*/ 329453 h 463924"/>
              <a:gd name="connsiteX6" fmla="*/ 786653 w 786653"/>
              <a:gd name="connsiteY6" fmla="*/ 463924 h 463924"/>
              <a:gd name="connsiteX0" fmla="*/ 0 w 786653"/>
              <a:gd name="connsiteY0" fmla="*/ 0 h 463924"/>
              <a:gd name="connsiteX1" fmla="*/ 121023 w 786653"/>
              <a:gd name="connsiteY1" fmla="*/ 94129 h 463924"/>
              <a:gd name="connsiteX2" fmla="*/ 295835 w 786653"/>
              <a:gd name="connsiteY2" fmla="*/ 154641 h 463924"/>
              <a:gd name="connsiteX3" fmla="*/ 322729 w 786653"/>
              <a:gd name="connsiteY3" fmla="*/ 161364 h 463924"/>
              <a:gd name="connsiteX4" fmla="*/ 679076 w 786653"/>
              <a:gd name="connsiteY4" fmla="*/ 329453 h 463924"/>
              <a:gd name="connsiteX5" fmla="*/ 786653 w 786653"/>
              <a:gd name="connsiteY5" fmla="*/ 463924 h 463924"/>
              <a:gd name="connsiteX0" fmla="*/ 0 w 1149724"/>
              <a:gd name="connsiteY0" fmla="*/ 0 h 645459"/>
              <a:gd name="connsiteX1" fmla="*/ 484094 w 1149724"/>
              <a:gd name="connsiteY1" fmla="*/ 275664 h 645459"/>
              <a:gd name="connsiteX2" fmla="*/ 658906 w 1149724"/>
              <a:gd name="connsiteY2" fmla="*/ 336176 h 645459"/>
              <a:gd name="connsiteX3" fmla="*/ 685800 w 1149724"/>
              <a:gd name="connsiteY3" fmla="*/ 342899 h 645459"/>
              <a:gd name="connsiteX4" fmla="*/ 1042147 w 1149724"/>
              <a:gd name="connsiteY4" fmla="*/ 510988 h 645459"/>
              <a:gd name="connsiteX5" fmla="*/ 1149724 w 1149724"/>
              <a:gd name="connsiteY5" fmla="*/ 645459 h 645459"/>
              <a:gd name="connsiteX0" fmla="*/ 0 w 1149724"/>
              <a:gd name="connsiteY0" fmla="*/ 0 h 645459"/>
              <a:gd name="connsiteX1" fmla="*/ 504264 w 1149724"/>
              <a:gd name="connsiteY1" fmla="*/ 248770 h 645459"/>
              <a:gd name="connsiteX2" fmla="*/ 658906 w 1149724"/>
              <a:gd name="connsiteY2" fmla="*/ 336176 h 645459"/>
              <a:gd name="connsiteX3" fmla="*/ 685800 w 1149724"/>
              <a:gd name="connsiteY3" fmla="*/ 342899 h 645459"/>
              <a:gd name="connsiteX4" fmla="*/ 1042147 w 1149724"/>
              <a:gd name="connsiteY4" fmla="*/ 510988 h 645459"/>
              <a:gd name="connsiteX5" fmla="*/ 1149724 w 1149724"/>
              <a:gd name="connsiteY5" fmla="*/ 645459 h 645459"/>
              <a:gd name="connsiteX0" fmla="*/ 0 w 1149724"/>
              <a:gd name="connsiteY0" fmla="*/ 0 h 645459"/>
              <a:gd name="connsiteX1" fmla="*/ 504264 w 1149724"/>
              <a:gd name="connsiteY1" fmla="*/ 248770 h 645459"/>
              <a:gd name="connsiteX2" fmla="*/ 658906 w 1149724"/>
              <a:gd name="connsiteY2" fmla="*/ 336176 h 645459"/>
              <a:gd name="connsiteX3" fmla="*/ 826994 w 1149724"/>
              <a:gd name="connsiteY3" fmla="*/ 396688 h 645459"/>
              <a:gd name="connsiteX4" fmla="*/ 1042147 w 1149724"/>
              <a:gd name="connsiteY4" fmla="*/ 510988 h 645459"/>
              <a:gd name="connsiteX5" fmla="*/ 1149724 w 1149724"/>
              <a:gd name="connsiteY5" fmla="*/ 645459 h 645459"/>
              <a:gd name="connsiteX0" fmla="*/ 0 w 1149724"/>
              <a:gd name="connsiteY0" fmla="*/ 0 h 645459"/>
              <a:gd name="connsiteX1" fmla="*/ 504264 w 1149724"/>
              <a:gd name="connsiteY1" fmla="*/ 248770 h 645459"/>
              <a:gd name="connsiteX2" fmla="*/ 826994 w 1149724"/>
              <a:gd name="connsiteY2" fmla="*/ 396688 h 645459"/>
              <a:gd name="connsiteX3" fmla="*/ 1042147 w 1149724"/>
              <a:gd name="connsiteY3" fmla="*/ 510988 h 645459"/>
              <a:gd name="connsiteX4" fmla="*/ 1149724 w 1149724"/>
              <a:gd name="connsiteY4" fmla="*/ 645459 h 645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724" h="645459">
                <a:moveTo>
                  <a:pt x="0" y="0"/>
                </a:moveTo>
                <a:cubicBezTo>
                  <a:pt x="25213" y="19610"/>
                  <a:pt x="366432" y="182655"/>
                  <a:pt x="504264" y="248770"/>
                </a:cubicBezTo>
                <a:cubicBezTo>
                  <a:pt x="642096" y="314885"/>
                  <a:pt x="737347" y="352985"/>
                  <a:pt x="826994" y="396688"/>
                </a:cubicBezTo>
                <a:cubicBezTo>
                  <a:pt x="885265" y="430306"/>
                  <a:pt x="964826" y="460561"/>
                  <a:pt x="1042147" y="510988"/>
                </a:cubicBezTo>
                <a:cubicBezTo>
                  <a:pt x="1119468" y="561415"/>
                  <a:pt x="1126192" y="627530"/>
                  <a:pt x="1149724" y="645459"/>
                </a:cubicBezTo>
              </a:path>
            </a:pathLst>
          </a:cu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endParaRPr lang="nb-NO" sz="1013">
              <a:solidFill>
                <a:prstClr val="black"/>
              </a:solidFill>
              <a:latin typeface="Calibri" panose="020F0502020204030204"/>
            </a:endParaRPr>
          </a:p>
        </p:txBody>
      </p:sp>
      <p:sp>
        <p:nvSpPr>
          <p:cNvPr id="9" name="Freeform: Shape 8">
            <a:extLst>
              <a:ext uri="{FF2B5EF4-FFF2-40B4-BE49-F238E27FC236}">
                <a16:creationId xmlns:a16="http://schemas.microsoft.com/office/drawing/2014/main" id="{16AB4D0A-0C51-36EF-0929-1319084FF51B}"/>
              </a:ext>
            </a:extLst>
          </p:cNvPr>
          <p:cNvSpPr/>
          <p:nvPr/>
        </p:nvSpPr>
        <p:spPr>
          <a:xfrm>
            <a:off x="1781231" y="2028767"/>
            <a:ext cx="2305643" cy="3114734"/>
          </a:xfrm>
          <a:custGeom>
            <a:avLst/>
            <a:gdLst>
              <a:gd name="connsiteX0" fmla="*/ 0 w 889348"/>
              <a:gd name="connsiteY0" fmla="*/ 68481 h 68481"/>
              <a:gd name="connsiteX1" fmla="*/ 889348 w 889348"/>
              <a:gd name="connsiteY1" fmla="*/ 43429 h 68481"/>
              <a:gd name="connsiteX0" fmla="*/ 0 w 9231682"/>
              <a:gd name="connsiteY0" fmla="*/ 4158989 h 4158989"/>
              <a:gd name="connsiteX1" fmla="*/ 9231682 w 9231682"/>
              <a:gd name="connsiteY1" fmla="*/ 347 h 4158989"/>
              <a:gd name="connsiteX0" fmla="*/ 0 w 9231682"/>
              <a:gd name="connsiteY0" fmla="*/ 4159441 h 4159441"/>
              <a:gd name="connsiteX1" fmla="*/ 426065 w 9231682"/>
              <a:gd name="connsiteY1" fmla="*/ 449676 h 4159441"/>
              <a:gd name="connsiteX2" fmla="*/ 9231682 w 9231682"/>
              <a:gd name="connsiteY2" fmla="*/ 799 h 4159441"/>
              <a:gd name="connsiteX0" fmla="*/ 0 w 9231682"/>
              <a:gd name="connsiteY0" fmla="*/ 4158642 h 4158642"/>
              <a:gd name="connsiteX1" fmla="*/ 426065 w 9231682"/>
              <a:gd name="connsiteY1" fmla="*/ 448877 h 4158642"/>
              <a:gd name="connsiteX2" fmla="*/ 2868641 w 9231682"/>
              <a:gd name="connsiteY2" fmla="*/ 311091 h 4158642"/>
              <a:gd name="connsiteX3" fmla="*/ 9231682 w 9231682"/>
              <a:gd name="connsiteY3"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9268840 w 9268840"/>
              <a:gd name="connsiteY4"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5849415 w 9268840"/>
              <a:gd name="connsiteY4" fmla="*/ 1162860 h 4158642"/>
              <a:gd name="connsiteX5" fmla="*/ 9268840 w 9268840"/>
              <a:gd name="connsiteY5"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5849415 w 9268840"/>
              <a:gd name="connsiteY4" fmla="*/ 1162860 h 4158642"/>
              <a:gd name="connsiteX5" fmla="*/ 6713711 w 9268840"/>
              <a:gd name="connsiteY5" fmla="*/ 286038 h 4158642"/>
              <a:gd name="connsiteX6" fmla="*/ 9268840 w 9268840"/>
              <a:gd name="connsiteY6" fmla="*/ 0 h 4158642"/>
              <a:gd name="connsiteX0" fmla="*/ 37158 w 9268840"/>
              <a:gd name="connsiteY0" fmla="*/ 4158642 h 4158642"/>
              <a:gd name="connsiteX1" fmla="*/ 24812 w 9268840"/>
              <a:gd name="connsiteY1" fmla="*/ 1801687 h 4158642"/>
              <a:gd name="connsiteX2" fmla="*/ 463223 w 9268840"/>
              <a:gd name="connsiteY2" fmla="*/ 448877 h 4158642"/>
              <a:gd name="connsiteX3" fmla="*/ 2905799 w 9268840"/>
              <a:gd name="connsiteY3" fmla="*/ 311091 h 4158642"/>
              <a:gd name="connsiteX4" fmla="*/ 5849415 w 9268840"/>
              <a:gd name="connsiteY4" fmla="*/ 1162860 h 4158642"/>
              <a:gd name="connsiteX5" fmla="*/ 6713711 w 9268840"/>
              <a:gd name="connsiteY5" fmla="*/ 286038 h 4158642"/>
              <a:gd name="connsiteX6" fmla="*/ 7740845 w 9268840"/>
              <a:gd name="connsiteY6" fmla="*/ 248460 h 4158642"/>
              <a:gd name="connsiteX7" fmla="*/ 9268840 w 9268840"/>
              <a:gd name="connsiteY7" fmla="*/ 0 h 4158642"/>
              <a:gd name="connsiteX0" fmla="*/ 30048 w 9261730"/>
              <a:gd name="connsiteY0" fmla="*/ 4158642 h 4158642"/>
              <a:gd name="connsiteX1" fmla="*/ 142963 w 9261730"/>
              <a:gd name="connsiteY1" fmla="*/ 2716087 h 4158642"/>
              <a:gd name="connsiteX2" fmla="*/ 17702 w 9261730"/>
              <a:gd name="connsiteY2" fmla="*/ 1801687 h 4158642"/>
              <a:gd name="connsiteX3" fmla="*/ 456113 w 9261730"/>
              <a:gd name="connsiteY3" fmla="*/ 448877 h 4158642"/>
              <a:gd name="connsiteX4" fmla="*/ 2898689 w 9261730"/>
              <a:gd name="connsiteY4" fmla="*/ 311091 h 4158642"/>
              <a:gd name="connsiteX5" fmla="*/ 5842305 w 9261730"/>
              <a:gd name="connsiteY5" fmla="*/ 1162860 h 4158642"/>
              <a:gd name="connsiteX6" fmla="*/ 6706601 w 9261730"/>
              <a:gd name="connsiteY6" fmla="*/ 286038 h 4158642"/>
              <a:gd name="connsiteX7" fmla="*/ 7733735 w 9261730"/>
              <a:gd name="connsiteY7" fmla="*/ 248460 h 4158642"/>
              <a:gd name="connsiteX8" fmla="*/ 9261730 w 9261730"/>
              <a:gd name="connsiteY8" fmla="*/ 0 h 4158642"/>
              <a:gd name="connsiteX0" fmla="*/ 142782 w 9261730"/>
              <a:gd name="connsiteY0" fmla="*/ 4321481 h 4321481"/>
              <a:gd name="connsiteX1" fmla="*/ 142963 w 9261730"/>
              <a:gd name="connsiteY1" fmla="*/ 2716087 h 4321481"/>
              <a:gd name="connsiteX2" fmla="*/ 17702 w 9261730"/>
              <a:gd name="connsiteY2" fmla="*/ 1801687 h 4321481"/>
              <a:gd name="connsiteX3" fmla="*/ 456113 w 9261730"/>
              <a:gd name="connsiteY3" fmla="*/ 448877 h 4321481"/>
              <a:gd name="connsiteX4" fmla="*/ 2898689 w 9261730"/>
              <a:gd name="connsiteY4" fmla="*/ 311091 h 4321481"/>
              <a:gd name="connsiteX5" fmla="*/ 5842305 w 9261730"/>
              <a:gd name="connsiteY5" fmla="*/ 1162860 h 4321481"/>
              <a:gd name="connsiteX6" fmla="*/ 6706601 w 9261730"/>
              <a:gd name="connsiteY6" fmla="*/ 286038 h 4321481"/>
              <a:gd name="connsiteX7" fmla="*/ 7733735 w 9261730"/>
              <a:gd name="connsiteY7" fmla="*/ 248460 h 4321481"/>
              <a:gd name="connsiteX8" fmla="*/ 9261730 w 9261730"/>
              <a:gd name="connsiteY8" fmla="*/ 0 h 4321481"/>
              <a:gd name="connsiteX0" fmla="*/ 143944 w 9262892"/>
              <a:gd name="connsiteY0" fmla="*/ 4321481 h 4321481"/>
              <a:gd name="connsiteX1" fmla="*/ 81494 w 9262892"/>
              <a:gd name="connsiteY1" fmla="*/ 3530279 h 4321481"/>
              <a:gd name="connsiteX2" fmla="*/ 144125 w 9262892"/>
              <a:gd name="connsiteY2" fmla="*/ 2716087 h 4321481"/>
              <a:gd name="connsiteX3" fmla="*/ 18864 w 9262892"/>
              <a:gd name="connsiteY3" fmla="*/ 1801687 h 4321481"/>
              <a:gd name="connsiteX4" fmla="*/ 457275 w 9262892"/>
              <a:gd name="connsiteY4" fmla="*/ 448877 h 4321481"/>
              <a:gd name="connsiteX5" fmla="*/ 2899851 w 9262892"/>
              <a:gd name="connsiteY5" fmla="*/ 311091 h 4321481"/>
              <a:gd name="connsiteX6" fmla="*/ 5843467 w 9262892"/>
              <a:gd name="connsiteY6" fmla="*/ 1162860 h 4321481"/>
              <a:gd name="connsiteX7" fmla="*/ 6707763 w 9262892"/>
              <a:gd name="connsiteY7" fmla="*/ 286038 h 4321481"/>
              <a:gd name="connsiteX8" fmla="*/ 7734897 w 9262892"/>
              <a:gd name="connsiteY8" fmla="*/ 248460 h 4321481"/>
              <a:gd name="connsiteX9" fmla="*/ 9262892 w 9262892"/>
              <a:gd name="connsiteY9" fmla="*/ 0 h 4321481"/>
              <a:gd name="connsiteX0" fmla="*/ 143944 w 9262892"/>
              <a:gd name="connsiteY0" fmla="*/ 4321481 h 4321481"/>
              <a:gd name="connsiteX1" fmla="*/ 81494 w 9262892"/>
              <a:gd name="connsiteY1" fmla="*/ 3530279 h 4321481"/>
              <a:gd name="connsiteX2" fmla="*/ 144125 w 9262892"/>
              <a:gd name="connsiteY2" fmla="*/ 2716087 h 4321481"/>
              <a:gd name="connsiteX3" fmla="*/ 18864 w 9262892"/>
              <a:gd name="connsiteY3" fmla="*/ 1801687 h 4321481"/>
              <a:gd name="connsiteX4" fmla="*/ 457275 w 9262892"/>
              <a:gd name="connsiteY4" fmla="*/ 448877 h 4321481"/>
              <a:gd name="connsiteX5" fmla="*/ 2160815 w 9262892"/>
              <a:gd name="connsiteY5" fmla="*/ 762027 h 4321481"/>
              <a:gd name="connsiteX6" fmla="*/ 2899851 w 9262892"/>
              <a:gd name="connsiteY6" fmla="*/ 311091 h 4321481"/>
              <a:gd name="connsiteX7" fmla="*/ 5843467 w 9262892"/>
              <a:gd name="connsiteY7" fmla="*/ 1162860 h 4321481"/>
              <a:gd name="connsiteX8" fmla="*/ 6707763 w 9262892"/>
              <a:gd name="connsiteY8" fmla="*/ 286038 h 4321481"/>
              <a:gd name="connsiteX9" fmla="*/ 7734897 w 9262892"/>
              <a:gd name="connsiteY9" fmla="*/ 248460 h 4321481"/>
              <a:gd name="connsiteX10" fmla="*/ 9262892 w 9262892"/>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848554 w 9267979"/>
              <a:gd name="connsiteY7" fmla="*/ 1162860 h 4321481"/>
              <a:gd name="connsiteX8" fmla="*/ 6712850 w 9267979"/>
              <a:gd name="connsiteY8" fmla="*/ 286038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712850 w 9267979"/>
              <a:gd name="connsiteY8" fmla="*/ 286038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48460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61328 w 9267979"/>
              <a:gd name="connsiteY8" fmla="*/ 189132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36480 w 9267979"/>
              <a:gd name="connsiteY8" fmla="*/ 201556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36480 w 9267979"/>
              <a:gd name="connsiteY8" fmla="*/ 201556 h 4321481"/>
              <a:gd name="connsiteX9" fmla="*/ 7282377 w 9267979"/>
              <a:gd name="connsiteY9" fmla="*/ 206525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936480 w 9267979"/>
              <a:gd name="connsiteY8" fmla="*/ 201556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886784 w 9267979"/>
              <a:gd name="connsiteY8" fmla="*/ 221434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886784 w 9267979"/>
              <a:gd name="connsiteY8" fmla="*/ 221434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886784 w 9267979"/>
              <a:gd name="connsiteY8" fmla="*/ 221434 h 4321481"/>
              <a:gd name="connsiteX9" fmla="*/ 7739984 w 9267979"/>
              <a:gd name="connsiteY9" fmla="*/ 270823 h 4321481"/>
              <a:gd name="connsiteX10" fmla="*/ 9267979 w 9267979"/>
              <a:gd name="connsiteY10"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741708 w 9267979"/>
              <a:gd name="connsiteY7" fmla="*/ 1088316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642317 w 9267979"/>
              <a:gd name="connsiteY7" fmla="*/ 1075892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5642317 w 9267979"/>
              <a:gd name="connsiteY7" fmla="*/ 1075892 h 4321481"/>
              <a:gd name="connsiteX8" fmla="*/ 6420157 w 9267979"/>
              <a:gd name="connsiteY8" fmla="*/ 740753 h 4321481"/>
              <a:gd name="connsiteX9" fmla="*/ 6886784 w 9267979"/>
              <a:gd name="connsiteY9" fmla="*/ 221434 h 4321481"/>
              <a:gd name="connsiteX10" fmla="*/ 7739984 w 9267979"/>
              <a:gd name="connsiteY10" fmla="*/ 270823 h 4321481"/>
              <a:gd name="connsiteX11" fmla="*/ 9267979 w 9267979"/>
              <a:gd name="connsiteY11"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4591357 w 9267979"/>
              <a:gd name="connsiteY7" fmla="*/ 778025 h 4321481"/>
              <a:gd name="connsiteX8" fmla="*/ 5642317 w 9267979"/>
              <a:gd name="connsiteY8" fmla="*/ 1075892 h 4321481"/>
              <a:gd name="connsiteX9" fmla="*/ 6420157 w 9267979"/>
              <a:gd name="connsiteY9" fmla="*/ 740753 h 4321481"/>
              <a:gd name="connsiteX10" fmla="*/ 6886784 w 9267979"/>
              <a:gd name="connsiteY10" fmla="*/ 221434 h 4321481"/>
              <a:gd name="connsiteX11" fmla="*/ 7739984 w 9267979"/>
              <a:gd name="connsiteY11" fmla="*/ 270823 h 4321481"/>
              <a:gd name="connsiteX12" fmla="*/ 9267979 w 9267979"/>
              <a:gd name="connsiteY12"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904938 w 9267979"/>
              <a:gd name="connsiteY6" fmla="*/ 311091 h 4321481"/>
              <a:gd name="connsiteX7" fmla="*/ 3212303 w 9267979"/>
              <a:gd name="connsiteY7" fmla="*/ 323310 h 4321481"/>
              <a:gd name="connsiteX8" fmla="*/ 4591357 w 9267979"/>
              <a:gd name="connsiteY8" fmla="*/ 778025 h 4321481"/>
              <a:gd name="connsiteX9" fmla="*/ 5642317 w 9267979"/>
              <a:gd name="connsiteY9" fmla="*/ 1075892 h 4321481"/>
              <a:gd name="connsiteX10" fmla="*/ 6420157 w 9267979"/>
              <a:gd name="connsiteY10" fmla="*/ 740753 h 4321481"/>
              <a:gd name="connsiteX11" fmla="*/ 6886784 w 9267979"/>
              <a:gd name="connsiteY11" fmla="*/ 221434 h 4321481"/>
              <a:gd name="connsiteX12" fmla="*/ 7739984 w 9267979"/>
              <a:gd name="connsiteY12" fmla="*/ 270823 h 4321481"/>
              <a:gd name="connsiteX13" fmla="*/ 9267979 w 9267979"/>
              <a:gd name="connsiteY13"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850273 w 9267979"/>
              <a:gd name="connsiteY6" fmla="*/ 306122 h 4321481"/>
              <a:gd name="connsiteX7" fmla="*/ 3212303 w 9267979"/>
              <a:gd name="connsiteY7" fmla="*/ 323310 h 4321481"/>
              <a:gd name="connsiteX8" fmla="*/ 4591357 w 9267979"/>
              <a:gd name="connsiteY8" fmla="*/ 778025 h 4321481"/>
              <a:gd name="connsiteX9" fmla="*/ 5642317 w 9267979"/>
              <a:gd name="connsiteY9" fmla="*/ 1075892 h 4321481"/>
              <a:gd name="connsiteX10" fmla="*/ 6420157 w 9267979"/>
              <a:gd name="connsiteY10" fmla="*/ 740753 h 4321481"/>
              <a:gd name="connsiteX11" fmla="*/ 6886784 w 9267979"/>
              <a:gd name="connsiteY11" fmla="*/ 221434 h 4321481"/>
              <a:gd name="connsiteX12" fmla="*/ 7739984 w 9267979"/>
              <a:gd name="connsiteY12" fmla="*/ 270823 h 4321481"/>
              <a:gd name="connsiteX13" fmla="*/ 9267979 w 9267979"/>
              <a:gd name="connsiteY13"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850273 w 9267979"/>
              <a:gd name="connsiteY6" fmla="*/ 306122 h 4321481"/>
              <a:gd name="connsiteX7" fmla="*/ 3212303 w 9267979"/>
              <a:gd name="connsiteY7" fmla="*/ 323310 h 4321481"/>
              <a:gd name="connsiteX8" fmla="*/ 4591357 w 9267979"/>
              <a:gd name="connsiteY8" fmla="*/ 778025 h 4321481"/>
              <a:gd name="connsiteX9" fmla="*/ 5642317 w 9267979"/>
              <a:gd name="connsiteY9" fmla="*/ 1075892 h 4321481"/>
              <a:gd name="connsiteX10" fmla="*/ 6420157 w 9267979"/>
              <a:gd name="connsiteY10" fmla="*/ 740753 h 4321481"/>
              <a:gd name="connsiteX11" fmla="*/ 6886784 w 9267979"/>
              <a:gd name="connsiteY11" fmla="*/ 221434 h 4321481"/>
              <a:gd name="connsiteX12" fmla="*/ 7739984 w 9267979"/>
              <a:gd name="connsiteY12" fmla="*/ 270823 h 4321481"/>
              <a:gd name="connsiteX13" fmla="*/ 9267979 w 9267979"/>
              <a:gd name="connsiteY13" fmla="*/ 0 h 4321481"/>
              <a:gd name="connsiteX0" fmla="*/ 149031 w 9267979"/>
              <a:gd name="connsiteY0" fmla="*/ 4321481 h 4321481"/>
              <a:gd name="connsiteX1" fmla="*/ 86581 w 9267979"/>
              <a:gd name="connsiteY1" fmla="*/ 3530279 h 4321481"/>
              <a:gd name="connsiteX2" fmla="*/ 149212 w 9267979"/>
              <a:gd name="connsiteY2" fmla="*/ 2716087 h 4321481"/>
              <a:gd name="connsiteX3" fmla="*/ 23951 w 9267979"/>
              <a:gd name="connsiteY3" fmla="*/ 1801687 h 4321481"/>
              <a:gd name="connsiteX4" fmla="*/ 174263 w 9267979"/>
              <a:gd name="connsiteY4" fmla="*/ 774554 h 4321481"/>
              <a:gd name="connsiteX5" fmla="*/ 2165902 w 9267979"/>
              <a:gd name="connsiteY5" fmla="*/ 762027 h 4321481"/>
              <a:gd name="connsiteX6" fmla="*/ 2491716 w 9267979"/>
              <a:gd name="connsiteY6" fmla="*/ 715905 h 4321481"/>
              <a:gd name="connsiteX7" fmla="*/ 2850273 w 9267979"/>
              <a:gd name="connsiteY7" fmla="*/ 306122 h 4321481"/>
              <a:gd name="connsiteX8" fmla="*/ 3212303 w 9267979"/>
              <a:gd name="connsiteY8" fmla="*/ 323310 h 4321481"/>
              <a:gd name="connsiteX9" fmla="*/ 4591357 w 9267979"/>
              <a:gd name="connsiteY9" fmla="*/ 778025 h 4321481"/>
              <a:gd name="connsiteX10" fmla="*/ 5642317 w 9267979"/>
              <a:gd name="connsiteY10" fmla="*/ 1075892 h 4321481"/>
              <a:gd name="connsiteX11" fmla="*/ 6420157 w 9267979"/>
              <a:gd name="connsiteY11" fmla="*/ 740753 h 4321481"/>
              <a:gd name="connsiteX12" fmla="*/ 6886784 w 9267979"/>
              <a:gd name="connsiteY12" fmla="*/ 221434 h 4321481"/>
              <a:gd name="connsiteX13" fmla="*/ 7739984 w 9267979"/>
              <a:gd name="connsiteY13" fmla="*/ 270823 h 4321481"/>
              <a:gd name="connsiteX14" fmla="*/ 9267979 w 9267979"/>
              <a:gd name="connsiteY14"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60816 w 9262893"/>
              <a:gd name="connsiteY6" fmla="*/ 762027 h 4321481"/>
              <a:gd name="connsiteX7" fmla="*/ 2486630 w 9262893"/>
              <a:gd name="connsiteY7" fmla="*/ 71590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486630 w 9262893"/>
              <a:gd name="connsiteY7" fmla="*/ 71590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501539 w 9262893"/>
              <a:gd name="connsiteY7" fmla="*/ 71093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501539 w 9262893"/>
              <a:gd name="connsiteY7" fmla="*/ 71093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2111121 w 9262893"/>
              <a:gd name="connsiteY6" fmla="*/ 769481 h 4321481"/>
              <a:gd name="connsiteX7" fmla="*/ 2501539 w 9262893"/>
              <a:gd name="connsiteY7" fmla="*/ 710935 h 4321481"/>
              <a:gd name="connsiteX8" fmla="*/ 2845187 w 9262893"/>
              <a:gd name="connsiteY8" fmla="*/ 306122 h 4321481"/>
              <a:gd name="connsiteX9" fmla="*/ 3207217 w 9262893"/>
              <a:gd name="connsiteY9" fmla="*/ 323310 h 4321481"/>
              <a:gd name="connsiteX10" fmla="*/ 4586271 w 9262893"/>
              <a:gd name="connsiteY10" fmla="*/ 778025 h 4321481"/>
              <a:gd name="connsiteX11" fmla="*/ 5637231 w 9262893"/>
              <a:gd name="connsiteY11" fmla="*/ 1075892 h 4321481"/>
              <a:gd name="connsiteX12" fmla="*/ 6415071 w 9262893"/>
              <a:gd name="connsiteY12" fmla="*/ 740753 h 4321481"/>
              <a:gd name="connsiteX13" fmla="*/ 6881698 w 9262893"/>
              <a:gd name="connsiteY13" fmla="*/ 221434 h 4321481"/>
              <a:gd name="connsiteX14" fmla="*/ 7734898 w 9262893"/>
              <a:gd name="connsiteY14" fmla="*/ 270823 h 4321481"/>
              <a:gd name="connsiteX15" fmla="*/ 9262893 w 9262893"/>
              <a:gd name="connsiteY15"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69177 w 9262893"/>
              <a:gd name="connsiteY4" fmla="*/ 774554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26936 w 9262893"/>
              <a:gd name="connsiteY4" fmla="*/ 782009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26936 w 9262893"/>
              <a:gd name="connsiteY4" fmla="*/ 782009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43945 w 9262893"/>
              <a:gd name="connsiteY0" fmla="*/ 4321481 h 4321481"/>
              <a:gd name="connsiteX1" fmla="*/ 81495 w 9262893"/>
              <a:gd name="connsiteY1" fmla="*/ 3530279 h 4321481"/>
              <a:gd name="connsiteX2" fmla="*/ 144126 w 9262893"/>
              <a:gd name="connsiteY2" fmla="*/ 2716087 h 4321481"/>
              <a:gd name="connsiteX3" fmla="*/ 18865 w 9262893"/>
              <a:gd name="connsiteY3" fmla="*/ 1801687 h 4321481"/>
              <a:gd name="connsiteX4" fmla="*/ 126936 w 9262893"/>
              <a:gd name="connsiteY4" fmla="*/ 782009 h 4321481"/>
              <a:gd name="connsiteX5" fmla="*/ 1097636 w 9262893"/>
              <a:gd name="connsiteY5" fmla="*/ 576758 h 4321481"/>
              <a:gd name="connsiteX6" fmla="*/ 1475323 w 9262893"/>
              <a:gd name="connsiteY6" fmla="*/ 614029 h 4321481"/>
              <a:gd name="connsiteX7" fmla="*/ 2111121 w 9262893"/>
              <a:gd name="connsiteY7" fmla="*/ 769481 h 4321481"/>
              <a:gd name="connsiteX8" fmla="*/ 2501539 w 9262893"/>
              <a:gd name="connsiteY8" fmla="*/ 710935 h 4321481"/>
              <a:gd name="connsiteX9" fmla="*/ 2845187 w 9262893"/>
              <a:gd name="connsiteY9" fmla="*/ 306122 h 4321481"/>
              <a:gd name="connsiteX10" fmla="*/ 3207217 w 9262893"/>
              <a:gd name="connsiteY10" fmla="*/ 323310 h 4321481"/>
              <a:gd name="connsiteX11" fmla="*/ 4586271 w 9262893"/>
              <a:gd name="connsiteY11" fmla="*/ 778025 h 4321481"/>
              <a:gd name="connsiteX12" fmla="*/ 5637231 w 9262893"/>
              <a:gd name="connsiteY12" fmla="*/ 1075892 h 4321481"/>
              <a:gd name="connsiteX13" fmla="*/ 6415071 w 9262893"/>
              <a:gd name="connsiteY13" fmla="*/ 740753 h 4321481"/>
              <a:gd name="connsiteX14" fmla="*/ 6881698 w 9262893"/>
              <a:gd name="connsiteY14" fmla="*/ 221434 h 4321481"/>
              <a:gd name="connsiteX15" fmla="*/ 7734898 w 9262893"/>
              <a:gd name="connsiteY15" fmla="*/ 270823 h 4321481"/>
              <a:gd name="connsiteX16" fmla="*/ 9262893 w 9262893"/>
              <a:gd name="connsiteY16" fmla="*/ 0 h 4321481"/>
              <a:gd name="connsiteX0" fmla="*/ 127722 w 9246670"/>
              <a:gd name="connsiteY0" fmla="*/ 4321481 h 4321481"/>
              <a:gd name="connsiteX1" fmla="*/ 65272 w 9246670"/>
              <a:gd name="connsiteY1" fmla="*/ 3530279 h 4321481"/>
              <a:gd name="connsiteX2" fmla="*/ 127903 w 9246670"/>
              <a:gd name="connsiteY2" fmla="*/ 2716087 h 4321481"/>
              <a:gd name="connsiteX3" fmla="*/ 2642 w 9246670"/>
              <a:gd name="connsiteY3" fmla="*/ 1801687 h 4321481"/>
              <a:gd name="connsiteX4" fmla="*/ 110713 w 9246670"/>
              <a:gd name="connsiteY4" fmla="*/ 782009 h 4321481"/>
              <a:gd name="connsiteX5" fmla="*/ 1081413 w 9246670"/>
              <a:gd name="connsiteY5" fmla="*/ 576758 h 4321481"/>
              <a:gd name="connsiteX6" fmla="*/ 1459100 w 9246670"/>
              <a:gd name="connsiteY6" fmla="*/ 614029 h 4321481"/>
              <a:gd name="connsiteX7" fmla="*/ 2094898 w 9246670"/>
              <a:gd name="connsiteY7" fmla="*/ 769481 h 4321481"/>
              <a:gd name="connsiteX8" fmla="*/ 2485316 w 9246670"/>
              <a:gd name="connsiteY8" fmla="*/ 710935 h 4321481"/>
              <a:gd name="connsiteX9" fmla="*/ 2828964 w 9246670"/>
              <a:gd name="connsiteY9" fmla="*/ 306122 h 4321481"/>
              <a:gd name="connsiteX10" fmla="*/ 3190994 w 9246670"/>
              <a:gd name="connsiteY10" fmla="*/ 323310 h 4321481"/>
              <a:gd name="connsiteX11" fmla="*/ 4570048 w 9246670"/>
              <a:gd name="connsiteY11" fmla="*/ 778025 h 4321481"/>
              <a:gd name="connsiteX12" fmla="*/ 5621008 w 9246670"/>
              <a:gd name="connsiteY12" fmla="*/ 1075892 h 4321481"/>
              <a:gd name="connsiteX13" fmla="*/ 6398848 w 9246670"/>
              <a:gd name="connsiteY13" fmla="*/ 740753 h 4321481"/>
              <a:gd name="connsiteX14" fmla="*/ 6865475 w 9246670"/>
              <a:gd name="connsiteY14" fmla="*/ 221434 h 4321481"/>
              <a:gd name="connsiteX15" fmla="*/ 7718675 w 9246670"/>
              <a:gd name="connsiteY15" fmla="*/ 270823 h 4321481"/>
              <a:gd name="connsiteX16" fmla="*/ 9246670 w 9246670"/>
              <a:gd name="connsiteY16" fmla="*/ 0 h 4321481"/>
              <a:gd name="connsiteX0" fmla="*/ 147281 w 9266229"/>
              <a:gd name="connsiteY0" fmla="*/ 4321481 h 4321481"/>
              <a:gd name="connsiteX1" fmla="*/ 84831 w 9266229"/>
              <a:gd name="connsiteY1" fmla="*/ 3530279 h 4321481"/>
              <a:gd name="connsiteX2" fmla="*/ 147462 w 9266229"/>
              <a:gd name="connsiteY2" fmla="*/ 2716087 h 4321481"/>
              <a:gd name="connsiteX3" fmla="*/ 2323 w 9266229"/>
              <a:gd name="connsiteY3" fmla="*/ 1806657 h 4321481"/>
              <a:gd name="connsiteX4" fmla="*/ 130272 w 9266229"/>
              <a:gd name="connsiteY4" fmla="*/ 782009 h 4321481"/>
              <a:gd name="connsiteX5" fmla="*/ 1100972 w 9266229"/>
              <a:gd name="connsiteY5" fmla="*/ 576758 h 4321481"/>
              <a:gd name="connsiteX6" fmla="*/ 1478659 w 9266229"/>
              <a:gd name="connsiteY6" fmla="*/ 614029 h 4321481"/>
              <a:gd name="connsiteX7" fmla="*/ 2114457 w 9266229"/>
              <a:gd name="connsiteY7" fmla="*/ 769481 h 4321481"/>
              <a:gd name="connsiteX8" fmla="*/ 2504875 w 9266229"/>
              <a:gd name="connsiteY8" fmla="*/ 710935 h 4321481"/>
              <a:gd name="connsiteX9" fmla="*/ 2848523 w 9266229"/>
              <a:gd name="connsiteY9" fmla="*/ 306122 h 4321481"/>
              <a:gd name="connsiteX10" fmla="*/ 3210553 w 9266229"/>
              <a:gd name="connsiteY10" fmla="*/ 323310 h 4321481"/>
              <a:gd name="connsiteX11" fmla="*/ 4589607 w 9266229"/>
              <a:gd name="connsiteY11" fmla="*/ 778025 h 4321481"/>
              <a:gd name="connsiteX12" fmla="*/ 5640567 w 9266229"/>
              <a:gd name="connsiteY12" fmla="*/ 1075892 h 4321481"/>
              <a:gd name="connsiteX13" fmla="*/ 6418407 w 9266229"/>
              <a:gd name="connsiteY13" fmla="*/ 740753 h 4321481"/>
              <a:gd name="connsiteX14" fmla="*/ 6885034 w 9266229"/>
              <a:gd name="connsiteY14" fmla="*/ 221434 h 4321481"/>
              <a:gd name="connsiteX15" fmla="*/ 7738234 w 9266229"/>
              <a:gd name="connsiteY15" fmla="*/ 270823 h 4321481"/>
              <a:gd name="connsiteX16" fmla="*/ 9266229 w 9266229"/>
              <a:gd name="connsiteY16" fmla="*/ 0 h 4321481"/>
              <a:gd name="connsiteX0" fmla="*/ 146854 w 9265802"/>
              <a:gd name="connsiteY0" fmla="*/ 4321481 h 4321481"/>
              <a:gd name="connsiteX1" fmla="*/ 84404 w 9265802"/>
              <a:gd name="connsiteY1" fmla="*/ 3530279 h 4321481"/>
              <a:gd name="connsiteX2" fmla="*/ 184307 w 9265802"/>
              <a:gd name="connsiteY2" fmla="*/ 2591848 h 4321481"/>
              <a:gd name="connsiteX3" fmla="*/ 1896 w 9265802"/>
              <a:gd name="connsiteY3" fmla="*/ 1806657 h 4321481"/>
              <a:gd name="connsiteX4" fmla="*/ 129845 w 9265802"/>
              <a:gd name="connsiteY4" fmla="*/ 782009 h 4321481"/>
              <a:gd name="connsiteX5" fmla="*/ 1100545 w 9265802"/>
              <a:gd name="connsiteY5" fmla="*/ 576758 h 4321481"/>
              <a:gd name="connsiteX6" fmla="*/ 1478232 w 9265802"/>
              <a:gd name="connsiteY6" fmla="*/ 614029 h 4321481"/>
              <a:gd name="connsiteX7" fmla="*/ 2114030 w 9265802"/>
              <a:gd name="connsiteY7" fmla="*/ 769481 h 4321481"/>
              <a:gd name="connsiteX8" fmla="*/ 2504448 w 9265802"/>
              <a:gd name="connsiteY8" fmla="*/ 710935 h 4321481"/>
              <a:gd name="connsiteX9" fmla="*/ 2848096 w 9265802"/>
              <a:gd name="connsiteY9" fmla="*/ 306122 h 4321481"/>
              <a:gd name="connsiteX10" fmla="*/ 3210126 w 9265802"/>
              <a:gd name="connsiteY10" fmla="*/ 323310 h 4321481"/>
              <a:gd name="connsiteX11" fmla="*/ 4589180 w 9265802"/>
              <a:gd name="connsiteY11" fmla="*/ 778025 h 4321481"/>
              <a:gd name="connsiteX12" fmla="*/ 5640140 w 9265802"/>
              <a:gd name="connsiteY12" fmla="*/ 1075892 h 4321481"/>
              <a:gd name="connsiteX13" fmla="*/ 6417980 w 9265802"/>
              <a:gd name="connsiteY13" fmla="*/ 740753 h 4321481"/>
              <a:gd name="connsiteX14" fmla="*/ 6884607 w 9265802"/>
              <a:gd name="connsiteY14" fmla="*/ 221434 h 4321481"/>
              <a:gd name="connsiteX15" fmla="*/ 7737807 w 9265802"/>
              <a:gd name="connsiteY15" fmla="*/ 270823 h 4321481"/>
              <a:gd name="connsiteX16" fmla="*/ 9265802 w 9265802"/>
              <a:gd name="connsiteY16" fmla="*/ 0 h 4321481"/>
              <a:gd name="connsiteX0" fmla="*/ 136915 w 9265802"/>
              <a:gd name="connsiteY0" fmla="*/ 4366207 h 4366207"/>
              <a:gd name="connsiteX1" fmla="*/ 84404 w 9265802"/>
              <a:gd name="connsiteY1" fmla="*/ 3530279 h 4366207"/>
              <a:gd name="connsiteX2" fmla="*/ 184307 w 9265802"/>
              <a:gd name="connsiteY2" fmla="*/ 2591848 h 4366207"/>
              <a:gd name="connsiteX3" fmla="*/ 1896 w 9265802"/>
              <a:gd name="connsiteY3" fmla="*/ 1806657 h 4366207"/>
              <a:gd name="connsiteX4" fmla="*/ 129845 w 9265802"/>
              <a:gd name="connsiteY4" fmla="*/ 782009 h 4366207"/>
              <a:gd name="connsiteX5" fmla="*/ 1100545 w 9265802"/>
              <a:gd name="connsiteY5" fmla="*/ 576758 h 4366207"/>
              <a:gd name="connsiteX6" fmla="*/ 1478232 w 9265802"/>
              <a:gd name="connsiteY6" fmla="*/ 614029 h 4366207"/>
              <a:gd name="connsiteX7" fmla="*/ 2114030 w 9265802"/>
              <a:gd name="connsiteY7" fmla="*/ 769481 h 4366207"/>
              <a:gd name="connsiteX8" fmla="*/ 2504448 w 9265802"/>
              <a:gd name="connsiteY8" fmla="*/ 710935 h 4366207"/>
              <a:gd name="connsiteX9" fmla="*/ 2848096 w 9265802"/>
              <a:gd name="connsiteY9" fmla="*/ 306122 h 4366207"/>
              <a:gd name="connsiteX10" fmla="*/ 3210126 w 9265802"/>
              <a:gd name="connsiteY10" fmla="*/ 323310 h 4366207"/>
              <a:gd name="connsiteX11" fmla="*/ 4589180 w 9265802"/>
              <a:gd name="connsiteY11" fmla="*/ 778025 h 4366207"/>
              <a:gd name="connsiteX12" fmla="*/ 5640140 w 9265802"/>
              <a:gd name="connsiteY12" fmla="*/ 1075892 h 4366207"/>
              <a:gd name="connsiteX13" fmla="*/ 6417980 w 9265802"/>
              <a:gd name="connsiteY13" fmla="*/ 740753 h 4366207"/>
              <a:gd name="connsiteX14" fmla="*/ 6884607 w 9265802"/>
              <a:gd name="connsiteY14" fmla="*/ 221434 h 4366207"/>
              <a:gd name="connsiteX15" fmla="*/ 7737807 w 9265802"/>
              <a:gd name="connsiteY15" fmla="*/ 270823 h 4366207"/>
              <a:gd name="connsiteX16" fmla="*/ 9265802 w 9265802"/>
              <a:gd name="connsiteY16" fmla="*/ 0 h 4366207"/>
              <a:gd name="connsiteX0" fmla="*/ 134431 w 9265802"/>
              <a:gd name="connsiteY0" fmla="*/ 4383601 h 4383601"/>
              <a:gd name="connsiteX1" fmla="*/ 84404 w 9265802"/>
              <a:gd name="connsiteY1" fmla="*/ 3530279 h 4383601"/>
              <a:gd name="connsiteX2" fmla="*/ 184307 w 9265802"/>
              <a:gd name="connsiteY2" fmla="*/ 2591848 h 4383601"/>
              <a:gd name="connsiteX3" fmla="*/ 1896 w 9265802"/>
              <a:gd name="connsiteY3" fmla="*/ 1806657 h 4383601"/>
              <a:gd name="connsiteX4" fmla="*/ 129845 w 9265802"/>
              <a:gd name="connsiteY4" fmla="*/ 782009 h 4383601"/>
              <a:gd name="connsiteX5" fmla="*/ 1100545 w 9265802"/>
              <a:gd name="connsiteY5" fmla="*/ 576758 h 4383601"/>
              <a:gd name="connsiteX6" fmla="*/ 1478232 w 9265802"/>
              <a:gd name="connsiteY6" fmla="*/ 614029 h 4383601"/>
              <a:gd name="connsiteX7" fmla="*/ 2114030 w 9265802"/>
              <a:gd name="connsiteY7" fmla="*/ 769481 h 4383601"/>
              <a:gd name="connsiteX8" fmla="*/ 2504448 w 9265802"/>
              <a:gd name="connsiteY8" fmla="*/ 710935 h 4383601"/>
              <a:gd name="connsiteX9" fmla="*/ 2848096 w 9265802"/>
              <a:gd name="connsiteY9" fmla="*/ 306122 h 4383601"/>
              <a:gd name="connsiteX10" fmla="*/ 3210126 w 9265802"/>
              <a:gd name="connsiteY10" fmla="*/ 323310 h 4383601"/>
              <a:gd name="connsiteX11" fmla="*/ 4589180 w 9265802"/>
              <a:gd name="connsiteY11" fmla="*/ 778025 h 4383601"/>
              <a:gd name="connsiteX12" fmla="*/ 5640140 w 9265802"/>
              <a:gd name="connsiteY12" fmla="*/ 1075892 h 4383601"/>
              <a:gd name="connsiteX13" fmla="*/ 6417980 w 9265802"/>
              <a:gd name="connsiteY13" fmla="*/ 740753 h 4383601"/>
              <a:gd name="connsiteX14" fmla="*/ 6884607 w 9265802"/>
              <a:gd name="connsiteY14" fmla="*/ 221434 h 4383601"/>
              <a:gd name="connsiteX15" fmla="*/ 7737807 w 9265802"/>
              <a:gd name="connsiteY15" fmla="*/ 270823 h 4383601"/>
              <a:gd name="connsiteX16" fmla="*/ 9265802 w 9265802"/>
              <a:gd name="connsiteY16" fmla="*/ 0 h 4383601"/>
              <a:gd name="connsiteX0" fmla="*/ 134431 w 9265802"/>
              <a:gd name="connsiteY0" fmla="*/ 4383601 h 4383601"/>
              <a:gd name="connsiteX1" fmla="*/ 64390 w 9265802"/>
              <a:gd name="connsiteY1" fmla="*/ 3759764 h 4383601"/>
              <a:gd name="connsiteX2" fmla="*/ 84404 w 9265802"/>
              <a:gd name="connsiteY2" fmla="*/ 3530279 h 4383601"/>
              <a:gd name="connsiteX3" fmla="*/ 184307 w 9265802"/>
              <a:gd name="connsiteY3" fmla="*/ 2591848 h 4383601"/>
              <a:gd name="connsiteX4" fmla="*/ 1896 w 9265802"/>
              <a:gd name="connsiteY4" fmla="*/ 1806657 h 4383601"/>
              <a:gd name="connsiteX5" fmla="*/ 129845 w 9265802"/>
              <a:gd name="connsiteY5" fmla="*/ 782009 h 4383601"/>
              <a:gd name="connsiteX6" fmla="*/ 1100545 w 9265802"/>
              <a:gd name="connsiteY6" fmla="*/ 576758 h 4383601"/>
              <a:gd name="connsiteX7" fmla="*/ 1478232 w 9265802"/>
              <a:gd name="connsiteY7" fmla="*/ 614029 h 4383601"/>
              <a:gd name="connsiteX8" fmla="*/ 2114030 w 9265802"/>
              <a:gd name="connsiteY8" fmla="*/ 769481 h 4383601"/>
              <a:gd name="connsiteX9" fmla="*/ 2504448 w 9265802"/>
              <a:gd name="connsiteY9" fmla="*/ 710935 h 4383601"/>
              <a:gd name="connsiteX10" fmla="*/ 2848096 w 9265802"/>
              <a:gd name="connsiteY10" fmla="*/ 306122 h 4383601"/>
              <a:gd name="connsiteX11" fmla="*/ 3210126 w 9265802"/>
              <a:gd name="connsiteY11" fmla="*/ 323310 h 4383601"/>
              <a:gd name="connsiteX12" fmla="*/ 4589180 w 9265802"/>
              <a:gd name="connsiteY12" fmla="*/ 778025 h 4383601"/>
              <a:gd name="connsiteX13" fmla="*/ 5640140 w 9265802"/>
              <a:gd name="connsiteY13" fmla="*/ 1075892 h 4383601"/>
              <a:gd name="connsiteX14" fmla="*/ 6417980 w 9265802"/>
              <a:gd name="connsiteY14" fmla="*/ 740753 h 4383601"/>
              <a:gd name="connsiteX15" fmla="*/ 6884607 w 9265802"/>
              <a:gd name="connsiteY15" fmla="*/ 221434 h 4383601"/>
              <a:gd name="connsiteX16" fmla="*/ 7737807 w 9265802"/>
              <a:gd name="connsiteY16" fmla="*/ 270823 h 4383601"/>
              <a:gd name="connsiteX17" fmla="*/ 9265802 w 9265802"/>
              <a:gd name="connsiteY17" fmla="*/ 0 h 4383601"/>
              <a:gd name="connsiteX0" fmla="*/ 134431 w 9265802"/>
              <a:gd name="connsiteY0" fmla="*/ 4383601 h 4383601"/>
              <a:gd name="connsiteX1" fmla="*/ 64390 w 9265802"/>
              <a:gd name="connsiteY1" fmla="*/ 3759764 h 4383601"/>
              <a:gd name="connsiteX2" fmla="*/ 84404 w 9265802"/>
              <a:gd name="connsiteY2" fmla="*/ 3530279 h 4383601"/>
              <a:gd name="connsiteX3" fmla="*/ 184307 w 9265802"/>
              <a:gd name="connsiteY3" fmla="*/ 2591848 h 4383601"/>
              <a:gd name="connsiteX4" fmla="*/ 1896 w 9265802"/>
              <a:gd name="connsiteY4" fmla="*/ 1806657 h 4383601"/>
              <a:gd name="connsiteX5" fmla="*/ 129845 w 9265802"/>
              <a:gd name="connsiteY5" fmla="*/ 782009 h 4383601"/>
              <a:gd name="connsiteX6" fmla="*/ 1100545 w 9265802"/>
              <a:gd name="connsiteY6" fmla="*/ 576758 h 4383601"/>
              <a:gd name="connsiteX7" fmla="*/ 1478232 w 9265802"/>
              <a:gd name="connsiteY7" fmla="*/ 614029 h 4383601"/>
              <a:gd name="connsiteX8" fmla="*/ 2114030 w 9265802"/>
              <a:gd name="connsiteY8" fmla="*/ 769481 h 4383601"/>
              <a:gd name="connsiteX9" fmla="*/ 2504448 w 9265802"/>
              <a:gd name="connsiteY9" fmla="*/ 710935 h 4383601"/>
              <a:gd name="connsiteX10" fmla="*/ 2848096 w 9265802"/>
              <a:gd name="connsiteY10" fmla="*/ 306122 h 4383601"/>
              <a:gd name="connsiteX11" fmla="*/ 3210126 w 9265802"/>
              <a:gd name="connsiteY11" fmla="*/ 323310 h 4383601"/>
              <a:gd name="connsiteX12" fmla="*/ 4589180 w 9265802"/>
              <a:gd name="connsiteY12" fmla="*/ 778025 h 4383601"/>
              <a:gd name="connsiteX13" fmla="*/ 5640140 w 9265802"/>
              <a:gd name="connsiteY13" fmla="*/ 1075892 h 4383601"/>
              <a:gd name="connsiteX14" fmla="*/ 6417980 w 9265802"/>
              <a:gd name="connsiteY14" fmla="*/ 740753 h 4383601"/>
              <a:gd name="connsiteX15" fmla="*/ 6884607 w 9265802"/>
              <a:gd name="connsiteY15" fmla="*/ 221434 h 4383601"/>
              <a:gd name="connsiteX16" fmla="*/ 7737807 w 9265802"/>
              <a:gd name="connsiteY16" fmla="*/ 270823 h 4383601"/>
              <a:gd name="connsiteX17" fmla="*/ 8715629 w 9265802"/>
              <a:gd name="connsiteY17" fmla="*/ 65178 h 4383601"/>
              <a:gd name="connsiteX18" fmla="*/ 9265802 w 9265802"/>
              <a:gd name="connsiteY18" fmla="*/ 0 h 4383601"/>
              <a:gd name="connsiteX0" fmla="*/ 134431 w 9197686"/>
              <a:gd name="connsiteY0" fmla="*/ 4377409 h 4377409"/>
              <a:gd name="connsiteX1" fmla="*/ 64390 w 9197686"/>
              <a:gd name="connsiteY1" fmla="*/ 3753572 h 4377409"/>
              <a:gd name="connsiteX2" fmla="*/ 84404 w 9197686"/>
              <a:gd name="connsiteY2" fmla="*/ 3524087 h 4377409"/>
              <a:gd name="connsiteX3" fmla="*/ 184307 w 9197686"/>
              <a:gd name="connsiteY3" fmla="*/ 2585656 h 4377409"/>
              <a:gd name="connsiteX4" fmla="*/ 1896 w 9197686"/>
              <a:gd name="connsiteY4" fmla="*/ 1800465 h 4377409"/>
              <a:gd name="connsiteX5" fmla="*/ 129845 w 9197686"/>
              <a:gd name="connsiteY5" fmla="*/ 775817 h 4377409"/>
              <a:gd name="connsiteX6" fmla="*/ 1100545 w 9197686"/>
              <a:gd name="connsiteY6" fmla="*/ 570566 h 4377409"/>
              <a:gd name="connsiteX7" fmla="*/ 1478232 w 9197686"/>
              <a:gd name="connsiteY7" fmla="*/ 607837 h 4377409"/>
              <a:gd name="connsiteX8" fmla="*/ 2114030 w 9197686"/>
              <a:gd name="connsiteY8" fmla="*/ 763289 h 4377409"/>
              <a:gd name="connsiteX9" fmla="*/ 2504448 w 9197686"/>
              <a:gd name="connsiteY9" fmla="*/ 704743 h 4377409"/>
              <a:gd name="connsiteX10" fmla="*/ 2848096 w 9197686"/>
              <a:gd name="connsiteY10" fmla="*/ 299930 h 4377409"/>
              <a:gd name="connsiteX11" fmla="*/ 3210126 w 9197686"/>
              <a:gd name="connsiteY11" fmla="*/ 317118 h 4377409"/>
              <a:gd name="connsiteX12" fmla="*/ 4589180 w 9197686"/>
              <a:gd name="connsiteY12" fmla="*/ 771833 h 4377409"/>
              <a:gd name="connsiteX13" fmla="*/ 5640140 w 9197686"/>
              <a:gd name="connsiteY13" fmla="*/ 1069700 h 4377409"/>
              <a:gd name="connsiteX14" fmla="*/ 6417980 w 9197686"/>
              <a:gd name="connsiteY14" fmla="*/ 734561 h 4377409"/>
              <a:gd name="connsiteX15" fmla="*/ 6884607 w 9197686"/>
              <a:gd name="connsiteY15" fmla="*/ 215242 h 4377409"/>
              <a:gd name="connsiteX16" fmla="*/ 7737807 w 9197686"/>
              <a:gd name="connsiteY16" fmla="*/ 264631 h 4377409"/>
              <a:gd name="connsiteX17" fmla="*/ 8715629 w 9197686"/>
              <a:gd name="connsiteY17" fmla="*/ 58986 h 4377409"/>
              <a:gd name="connsiteX18" fmla="*/ 9197686 w 9197686"/>
              <a:gd name="connsiteY18" fmla="*/ 0 h 4377409"/>
              <a:gd name="connsiteX0" fmla="*/ 62869 w 9197686"/>
              <a:gd name="connsiteY0" fmla="*/ 4369457 h 4369457"/>
              <a:gd name="connsiteX1" fmla="*/ 64390 w 9197686"/>
              <a:gd name="connsiteY1" fmla="*/ 3753572 h 4369457"/>
              <a:gd name="connsiteX2" fmla="*/ 84404 w 9197686"/>
              <a:gd name="connsiteY2" fmla="*/ 3524087 h 4369457"/>
              <a:gd name="connsiteX3" fmla="*/ 184307 w 9197686"/>
              <a:gd name="connsiteY3" fmla="*/ 2585656 h 4369457"/>
              <a:gd name="connsiteX4" fmla="*/ 1896 w 9197686"/>
              <a:gd name="connsiteY4" fmla="*/ 1800465 h 4369457"/>
              <a:gd name="connsiteX5" fmla="*/ 129845 w 9197686"/>
              <a:gd name="connsiteY5" fmla="*/ 775817 h 4369457"/>
              <a:gd name="connsiteX6" fmla="*/ 1100545 w 9197686"/>
              <a:gd name="connsiteY6" fmla="*/ 570566 h 4369457"/>
              <a:gd name="connsiteX7" fmla="*/ 1478232 w 9197686"/>
              <a:gd name="connsiteY7" fmla="*/ 607837 h 4369457"/>
              <a:gd name="connsiteX8" fmla="*/ 2114030 w 9197686"/>
              <a:gd name="connsiteY8" fmla="*/ 763289 h 4369457"/>
              <a:gd name="connsiteX9" fmla="*/ 2504448 w 9197686"/>
              <a:gd name="connsiteY9" fmla="*/ 704743 h 4369457"/>
              <a:gd name="connsiteX10" fmla="*/ 2848096 w 9197686"/>
              <a:gd name="connsiteY10" fmla="*/ 299930 h 4369457"/>
              <a:gd name="connsiteX11" fmla="*/ 3210126 w 9197686"/>
              <a:gd name="connsiteY11" fmla="*/ 317118 h 4369457"/>
              <a:gd name="connsiteX12" fmla="*/ 4589180 w 9197686"/>
              <a:gd name="connsiteY12" fmla="*/ 771833 h 4369457"/>
              <a:gd name="connsiteX13" fmla="*/ 5640140 w 9197686"/>
              <a:gd name="connsiteY13" fmla="*/ 1069700 h 4369457"/>
              <a:gd name="connsiteX14" fmla="*/ 6417980 w 9197686"/>
              <a:gd name="connsiteY14" fmla="*/ 734561 h 4369457"/>
              <a:gd name="connsiteX15" fmla="*/ 6884607 w 9197686"/>
              <a:gd name="connsiteY15" fmla="*/ 215242 h 4369457"/>
              <a:gd name="connsiteX16" fmla="*/ 7737807 w 9197686"/>
              <a:gd name="connsiteY16" fmla="*/ 264631 h 4369457"/>
              <a:gd name="connsiteX17" fmla="*/ 8715629 w 9197686"/>
              <a:gd name="connsiteY17" fmla="*/ 58986 h 4369457"/>
              <a:gd name="connsiteX18" fmla="*/ 9197686 w 9197686"/>
              <a:gd name="connsiteY18" fmla="*/ 0 h 4369457"/>
              <a:gd name="connsiteX0" fmla="*/ 62790 w 9197607"/>
              <a:gd name="connsiteY0" fmla="*/ 4369457 h 4369457"/>
              <a:gd name="connsiteX1" fmla="*/ 64311 w 9197607"/>
              <a:gd name="connsiteY1" fmla="*/ 3753572 h 4369457"/>
              <a:gd name="connsiteX2" fmla="*/ 60471 w 9197607"/>
              <a:gd name="connsiteY2" fmla="*/ 3524087 h 4369457"/>
              <a:gd name="connsiteX3" fmla="*/ 184228 w 9197607"/>
              <a:gd name="connsiteY3" fmla="*/ 2585656 h 4369457"/>
              <a:gd name="connsiteX4" fmla="*/ 1817 w 9197607"/>
              <a:gd name="connsiteY4" fmla="*/ 1800465 h 4369457"/>
              <a:gd name="connsiteX5" fmla="*/ 129766 w 9197607"/>
              <a:gd name="connsiteY5" fmla="*/ 775817 h 4369457"/>
              <a:gd name="connsiteX6" fmla="*/ 1100466 w 9197607"/>
              <a:gd name="connsiteY6" fmla="*/ 570566 h 4369457"/>
              <a:gd name="connsiteX7" fmla="*/ 1478153 w 9197607"/>
              <a:gd name="connsiteY7" fmla="*/ 607837 h 4369457"/>
              <a:gd name="connsiteX8" fmla="*/ 2113951 w 9197607"/>
              <a:gd name="connsiteY8" fmla="*/ 763289 h 4369457"/>
              <a:gd name="connsiteX9" fmla="*/ 2504369 w 9197607"/>
              <a:gd name="connsiteY9" fmla="*/ 704743 h 4369457"/>
              <a:gd name="connsiteX10" fmla="*/ 2848017 w 9197607"/>
              <a:gd name="connsiteY10" fmla="*/ 299930 h 4369457"/>
              <a:gd name="connsiteX11" fmla="*/ 3210047 w 9197607"/>
              <a:gd name="connsiteY11" fmla="*/ 317118 h 4369457"/>
              <a:gd name="connsiteX12" fmla="*/ 4589101 w 9197607"/>
              <a:gd name="connsiteY12" fmla="*/ 771833 h 4369457"/>
              <a:gd name="connsiteX13" fmla="*/ 5640061 w 9197607"/>
              <a:gd name="connsiteY13" fmla="*/ 1069700 h 4369457"/>
              <a:gd name="connsiteX14" fmla="*/ 6417901 w 9197607"/>
              <a:gd name="connsiteY14" fmla="*/ 734561 h 4369457"/>
              <a:gd name="connsiteX15" fmla="*/ 6884528 w 9197607"/>
              <a:gd name="connsiteY15" fmla="*/ 215242 h 4369457"/>
              <a:gd name="connsiteX16" fmla="*/ 7737728 w 9197607"/>
              <a:gd name="connsiteY16" fmla="*/ 264631 h 4369457"/>
              <a:gd name="connsiteX17" fmla="*/ 8715550 w 9197607"/>
              <a:gd name="connsiteY17" fmla="*/ 58986 h 4369457"/>
              <a:gd name="connsiteX18" fmla="*/ 9197607 w 9197607"/>
              <a:gd name="connsiteY18" fmla="*/ 0 h 4369457"/>
              <a:gd name="connsiteX0" fmla="*/ 62790 w 9197607"/>
              <a:gd name="connsiteY0" fmla="*/ 4369457 h 4369457"/>
              <a:gd name="connsiteX1" fmla="*/ 64311 w 9197607"/>
              <a:gd name="connsiteY1" fmla="*/ 3753572 h 4369457"/>
              <a:gd name="connsiteX2" fmla="*/ 60471 w 9197607"/>
              <a:gd name="connsiteY2" fmla="*/ 3524087 h 4369457"/>
              <a:gd name="connsiteX3" fmla="*/ 184228 w 9197607"/>
              <a:gd name="connsiteY3" fmla="*/ 2585656 h 4369457"/>
              <a:gd name="connsiteX4" fmla="*/ 1817 w 9197607"/>
              <a:gd name="connsiteY4" fmla="*/ 1800465 h 4369457"/>
              <a:gd name="connsiteX5" fmla="*/ 114055 w 9197607"/>
              <a:gd name="connsiteY5" fmla="*/ 785243 h 4369457"/>
              <a:gd name="connsiteX6" fmla="*/ 1100466 w 9197607"/>
              <a:gd name="connsiteY6" fmla="*/ 570566 h 4369457"/>
              <a:gd name="connsiteX7" fmla="*/ 1478153 w 9197607"/>
              <a:gd name="connsiteY7" fmla="*/ 607837 h 4369457"/>
              <a:gd name="connsiteX8" fmla="*/ 2113951 w 9197607"/>
              <a:gd name="connsiteY8" fmla="*/ 763289 h 4369457"/>
              <a:gd name="connsiteX9" fmla="*/ 2504369 w 9197607"/>
              <a:gd name="connsiteY9" fmla="*/ 704743 h 4369457"/>
              <a:gd name="connsiteX10" fmla="*/ 2848017 w 9197607"/>
              <a:gd name="connsiteY10" fmla="*/ 299930 h 4369457"/>
              <a:gd name="connsiteX11" fmla="*/ 3210047 w 9197607"/>
              <a:gd name="connsiteY11" fmla="*/ 317118 h 4369457"/>
              <a:gd name="connsiteX12" fmla="*/ 4589101 w 9197607"/>
              <a:gd name="connsiteY12" fmla="*/ 771833 h 4369457"/>
              <a:gd name="connsiteX13" fmla="*/ 5640061 w 9197607"/>
              <a:gd name="connsiteY13" fmla="*/ 1069700 h 4369457"/>
              <a:gd name="connsiteX14" fmla="*/ 6417901 w 9197607"/>
              <a:gd name="connsiteY14" fmla="*/ 734561 h 4369457"/>
              <a:gd name="connsiteX15" fmla="*/ 6884528 w 9197607"/>
              <a:gd name="connsiteY15" fmla="*/ 215242 h 4369457"/>
              <a:gd name="connsiteX16" fmla="*/ 7737728 w 9197607"/>
              <a:gd name="connsiteY16" fmla="*/ 264631 h 4369457"/>
              <a:gd name="connsiteX17" fmla="*/ 8715550 w 9197607"/>
              <a:gd name="connsiteY17" fmla="*/ 58986 h 4369457"/>
              <a:gd name="connsiteX18" fmla="*/ 9197607 w 9197607"/>
              <a:gd name="connsiteY18" fmla="*/ 0 h 4369457"/>
              <a:gd name="connsiteX0" fmla="*/ 62790 w 9197607"/>
              <a:gd name="connsiteY0" fmla="*/ 4369457 h 4369457"/>
              <a:gd name="connsiteX1" fmla="*/ 64311 w 9197607"/>
              <a:gd name="connsiteY1" fmla="*/ 3753572 h 4369457"/>
              <a:gd name="connsiteX2" fmla="*/ 60471 w 9197607"/>
              <a:gd name="connsiteY2" fmla="*/ 3524087 h 4369457"/>
              <a:gd name="connsiteX3" fmla="*/ 184228 w 9197607"/>
              <a:gd name="connsiteY3" fmla="*/ 2585656 h 4369457"/>
              <a:gd name="connsiteX4" fmla="*/ 1817 w 9197607"/>
              <a:gd name="connsiteY4" fmla="*/ 1800465 h 4369457"/>
              <a:gd name="connsiteX5" fmla="*/ 136051 w 9197607"/>
              <a:gd name="connsiteY5" fmla="*/ 772674 h 4369457"/>
              <a:gd name="connsiteX6" fmla="*/ 1100466 w 9197607"/>
              <a:gd name="connsiteY6" fmla="*/ 570566 h 4369457"/>
              <a:gd name="connsiteX7" fmla="*/ 1478153 w 9197607"/>
              <a:gd name="connsiteY7" fmla="*/ 607837 h 4369457"/>
              <a:gd name="connsiteX8" fmla="*/ 2113951 w 9197607"/>
              <a:gd name="connsiteY8" fmla="*/ 763289 h 4369457"/>
              <a:gd name="connsiteX9" fmla="*/ 2504369 w 9197607"/>
              <a:gd name="connsiteY9" fmla="*/ 704743 h 4369457"/>
              <a:gd name="connsiteX10" fmla="*/ 2848017 w 9197607"/>
              <a:gd name="connsiteY10" fmla="*/ 299930 h 4369457"/>
              <a:gd name="connsiteX11" fmla="*/ 3210047 w 9197607"/>
              <a:gd name="connsiteY11" fmla="*/ 317118 h 4369457"/>
              <a:gd name="connsiteX12" fmla="*/ 4589101 w 9197607"/>
              <a:gd name="connsiteY12" fmla="*/ 771833 h 4369457"/>
              <a:gd name="connsiteX13" fmla="*/ 5640061 w 9197607"/>
              <a:gd name="connsiteY13" fmla="*/ 1069700 h 4369457"/>
              <a:gd name="connsiteX14" fmla="*/ 6417901 w 9197607"/>
              <a:gd name="connsiteY14" fmla="*/ 734561 h 4369457"/>
              <a:gd name="connsiteX15" fmla="*/ 6884528 w 9197607"/>
              <a:gd name="connsiteY15" fmla="*/ 215242 h 4369457"/>
              <a:gd name="connsiteX16" fmla="*/ 7737728 w 9197607"/>
              <a:gd name="connsiteY16" fmla="*/ 264631 h 4369457"/>
              <a:gd name="connsiteX17" fmla="*/ 8715550 w 9197607"/>
              <a:gd name="connsiteY17" fmla="*/ 58986 h 4369457"/>
              <a:gd name="connsiteX18" fmla="*/ 9197607 w 9197607"/>
              <a:gd name="connsiteY18" fmla="*/ 0 h 4369457"/>
              <a:gd name="connsiteX0" fmla="*/ 84639 w 9219456"/>
              <a:gd name="connsiteY0" fmla="*/ 4369457 h 4369457"/>
              <a:gd name="connsiteX1" fmla="*/ 86160 w 9219456"/>
              <a:gd name="connsiteY1" fmla="*/ 3753572 h 4369457"/>
              <a:gd name="connsiteX2" fmla="*/ 82320 w 9219456"/>
              <a:gd name="connsiteY2" fmla="*/ 3524087 h 4369457"/>
              <a:gd name="connsiteX3" fmla="*/ 206077 w 9219456"/>
              <a:gd name="connsiteY3" fmla="*/ 2585656 h 4369457"/>
              <a:gd name="connsiteX4" fmla="*/ 1670 w 9219456"/>
              <a:gd name="connsiteY4" fmla="*/ 1809892 h 4369457"/>
              <a:gd name="connsiteX5" fmla="*/ 157900 w 9219456"/>
              <a:gd name="connsiteY5" fmla="*/ 772674 h 4369457"/>
              <a:gd name="connsiteX6" fmla="*/ 1122315 w 9219456"/>
              <a:gd name="connsiteY6" fmla="*/ 570566 h 4369457"/>
              <a:gd name="connsiteX7" fmla="*/ 1500002 w 9219456"/>
              <a:gd name="connsiteY7" fmla="*/ 607837 h 4369457"/>
              <a:gd name="connsiteX8" fmla="*/ 2135800 w 9219456"/>
              <a:gd name="connsiteY8" fmla="*/ 763289 h 4369457"/>
              <a:gd name="connsiteX9" fmla="*/ 2526218 w 9219456"/>
              <a:gd name="connsiteY9" fmla="*/ 704743 h 4369457"/>
              <a:gd name="connsiteX10" fmla="*/ 2869866 w 9219456"/>
              <a:gd name="connsiteY10" fmla="*/ 299930 h 4369457"/>
              <a:gd name="connsiteX11" fmla="*/ 3231896 w 9219456"/>
              <a:gd name="connsiteY11" fmla="*/ 317118 h 4369457"/>
              <a:gd name="connsiteX12" fmla="*/ 4610950 w 9219456"/>
              <a:gd name="connsiteY12" fmla="*/ 771833 h 4369457"/>
              <a:gd name="connsiteX13" fmla="*/ 5661910 w 9219456"/>
              <a:gd name="connsiteY13" fmla="*/ 1069700 h 4369457"/>
              <a:gd name="connsiteX14" fmla="*/ 6439750 w 9219456"/>
              <a:gd name="connsiteY14" fmla="*/ 734561 h 4369457"/>
              <a:gd name="connsiteX15" fmla="*/ 6906377 w 9219456"/>
              <a:gd name="connsiteY15" fmla="*/ 215242 h 4369457"/>
              <a:gd name="connsiteX16" fmla="*/ 7759577 w 9219456"/>
              <a:gd name="connsiteY16" fmla="*/ 264631 h 4369457"/>
              <a:gd name="connsiteX17" fmla="*/ 8737399 w 9219456"/>
              <a:gd name="connsiteY17" fmla="*/ 58986 h 4369457"/>
              <a:gd name="connsiteX18" fmla="*/ 9219456 w 9219456"/>
              <a:gd name="connsiteY18" fmla="*/ 0 h 4369457"/>
              <a:gd name="connsiteX0" fmla="*/ 84762 w 9219579"/>
              <a:gd name="connsiteY0" fmla="*/ 4369457 h 4369457"/>
              <a:gd name="connsiteX1" fmla="*/ 86283 w 9219579"/>
              <a:gd name="connsiteY1" fmla="*/ 3753572 h 4369457"/>
              <a:gd name="connsiteX2" fmla="*/ 82443 w 9219579"/>
              <a:gd name="connsiteY2" fmla="*/ 3524087 h 4369457"/>
              <a:gd name="connsiteX3" fmla="*/ 190489 w 9219579"/>
              <a:gd name="connsiteY3" fmla="*/ 2588798 h 4369457"/>
              <a:gd name="connsiteX4" fmla="*/ 1793 w 9219579"/>
              <a:gd name="connsiteY4" fmla="*/ 1809892 h 4369457"/>
              <a:gd name="connsiteX5" fmla="*/ 158023 w 9219579"/>
              <a:gd name="connsiteY5" fmla="*/ 772674 h 4369457"/>
              <a:gd name="connsiteX6" fmla="*/ 1122438 w 9219579"/>
              <a:gd name="connsiteY6" fmla="*/ 570566 h 4369457"/>
              <a:gd name="connsiteX7" fmla="*/ 1500125 w 9219579"/>
              <a:gd name="connsiteY7" fmla="*/ 607837 h 4369457"/>
              <a:gd name="connsiteX8" fmla="*/ 2135923 w 9219579"/>
              <a:gd name="connsiteY8" fmla="*/ 763289 h 4369457"/>
              <a:gd name="connsiteX9" fmla="*/ 2526341 w 9219579"/>
              <a:gd name="connsiteY9" fmla="*/ 704743 h 4369457"/>
              <a:gd name="connsiteX10" fmla="*/ 2869989 w 9219579"/>
              <a:gd name="connsiteY10" fmla="*/ 299930 h 4369457"/>
              <a:gd name="connsiteX11" fmla="*/ 3232019 w 9219579"/>
              <a:gd name="connsiteY11" fmla="*/ 317118 h 4369457"/>
              <a:gd name="connsiteX12" fmla="*/ 4611073 w 9219579"/>
              <a:gd name="connsiteY12" fmla="*/ 771833 h 4369457"/>
              <a:gd name="connsiteX13" fmla="*/ 5662033 w 9219579"/>
              <a:gd name="connsiteY13" fmla="*/ 1069700 h 4369457"/>
              <a:gd name="connsiteX14" fmla="*/ 6439873 w 9219579"/>
              <a:gd name="connsiteY14" fmla="*/ 734561 h 4369457"/>
              <a:gd name="connsiteX15" fmla="*/ 6906500 w 9219579"/>
              <a:gd name="connsiteY15" fmla="*/ 215242 h 4369457"/>
              <a:gd name="connsiteX16" fmla="*/ 7759700 w 9219579"/>
              <a:gd name="connsiteY16" fmla="*/ 264631 h 4369457"/>
              <a:gd name="connsiteX17" fmla="*/ 8737522 w 9219579"/>
              <a:gd name="connsiteY17" fmla="*/ 58986 h 4369457"/>
              <a:gd name="connsiteX18" fmla="*/ 9219579 w 9219579"/>
              <a:gd name="connsiteY18" fmla="*/ 0 h 4369457"/>
              <a:gd name="connsiteX0" fmla="*/ 129523 w 9219579"/>
              <a:gd name="connsiteY0" fmla="*/ 4391837 h 4391837"/>
              <a:gd name="connsiteX1" fmla="*/ 86283 w 9219579"/>
              <a:gd name="connsiteY1" fmla="*/ 3753572 h 4391837"/>
              <a:gd name="connsiteX2" fmla="*/ 82443 w 9219579"/>
              <a:gd name="connsiteY2" fmla="*/ 3524087 h 4391837"/>
              <a:gd name="connsiteX3" fmla="*/ 190489 w 9219579"/>
              <a:gd name="connsiteY3" fmla="*/ 2588798 h 4391837"/>
              <a:gd name="connsiteX4" fmla="*/ 1793 w 9219579"/>
              <a:gd name="connsiteY4" fmla="*/ 1809892 h 4391837"/>
              <a:gd name="connsiteX5" fmla="*/ 158023 w 9219579"/>
              <a:gd name="connsiteY5" fmla="*/ 772674 h 4391837"/>
              <a:gd name="connsiteX6" fmla="*/ 1122438 w 9219579"/>
              <a:gd name="connsiteY6" fmla="*/ 570566 h 4391837"/>
              <a:gd name="connsiteX7" fmla="*/ 1500125 w 9219579"/>
              <a:gd name="connsiteY7" fmla="*/ 607837 h 4391837"/>
              <a:gd name="connsiteX8" fmla="*/ 2135923 w 9219579"/>
              <a:gd name="connsiteY8" fmla="*/ 763289 h 4391837"/>
              <a:gd name="connsiteX9" fmla="*/ 2526341 w 9219579"/>
              <a:gd name="connsiteY9" fmla="*/ 704743 h 4391837"/>
              <a:gd name="connsiteX10" fmla="*/ 2869989 w 9219579"/>
              <a:gd name="connsiteY10" fmla="*/ 299930 h 4391837"/>
              <a:gd name="connsiteX11" fmla="*/ 3232019 w 9219579"/>
              <a:gd name="connsiteY11" fmla="*/ 317118 h 4391837"/>
              <a:gd name="connsiteX12" fmla="*/ 4611073 w 9219579"/>
              <a:gd name="connsiteY12" fmla="*/ 771833 h 4391837"/>
              <a:gd name="connsiteX13" fmla="*/ 5662033 w 9219579"/>
              <a:gd name="connsiteY13" fmla="*/ 1069700 h 4391837"/>
              <a:gd name="connsiteX14" fmla="*/ 6439873 w 9219579"/>
              <a:gd name="connsiteY14" fmla="*/ 734561 h 4391837"/>
              <a:gd name="connsiteX15" fmla="*/ 6906500 w 9219579"/>
              <a:gd name="connsiteY15" fmla="*/ 215242 h 4391837"/>
              <a:gd name="connsiteX16" fmla="*/ 7759700 w 9219579"/>
              <a:gd name="connsiteY16" fmla="*/ 264631 h 4391837"/>
              <a:gd name="connsiteX17" fmla="*/ 8737522 w 9219579"/>
              <a:gd name="connsiteY17" fmla="*/ 58986 h 4391837"/>
              <a:gd name="connsiteX18" fmla="*/ 9219579 w 9219579"/>
              <a:gd name="connsiteY18" fmla="*/ 0 h 4391837"/>
              <a:gd name="connsiteX0" fmla="*/ 129523 w 9219579"/>
              <a:gd name="connsiteY0" fmla="*/ 4391837 h 4391837"/>
              <a:gd name="connsiteX1" fmla="*/ 41522 w 9219579"/>
              <a:gd name="connsiteY1" fmla="*/ 3875066 h 4391837"/>
              <a:gd name="connsiteX2" fmla="*/ 82443 w 9219579"/>
              <a:gd name="connsiteY2" fmla="*/ 3524087 h 4391837"/>
              <a:gd name="connsiteX3" fmla="*/ 190489 w 9219579"/>
              <a:gd name="connsiteY3" fmla="*/ 2588798 h 4391837"/>
              <a:gd name="connsiteX4" fmla="*/ 1793 w 9219579"/>
              <a:gd name="connsiteY4" fmla="*/ 1809892 h 4391837"/>
              <a:gd name="connsiteX5" fmla="*/ 158023 w 9219579"/>
              <a:gd name="connsiteY5" fmla="*/ 772674 h 4391837"/>
              <a:gd name="connsiteX6" fmla="*/ 1122438 w 9219579"/>
              <a:gd name="connsiteY6" fmla="*/ 570566 h 4391837"/>
              <a:gd name="connsiteX7" fmla="*/ 1500125 w 9219579"/>
              <a:gd name="connsiteY7" fmla="*/ 607837 h 4391837"/>
              <a:gd name="connsiteX8" fmla="*/ 2135923 w 9219579"/>
              <a:gd name="connsiteY8" fmla="*/ 763289 h 4391837"/>
              <a:gd name="connsiteX9" fmla="*/ 2526341 w 9219579"/>
              <a:gd name="connsiteY9" fmla="*/ 704743 h 4391837"/>
              <a:gd name="connsiteX10" fmla="*/ 2869989 w 9219579"/>
              <a:gd name="connsiteY10" fmla="*/ 299930 h 4391837"/>
              <a:gd name="connsiteX11" fmla="*/ 3232019 w 9219579"/>
              <a:gd name="connsiteY11" fmla="*/ 317118 h 4391837"/>
              <a:gd name="connsiteX12" fmla="*/ 4611073 w 9219579"/>
              <a:gd name="connsiteY12" fmla="*/ 771833 h 4391837"/>
              <a:gd name="connsiteX13" fmla="*/ 5662033 w 9219579"/>
              <a:gd name="connsiteY13" fmla="*/ 1069700 h 4391837"/>
              <a:gd name="connsiteX14" fmla="*/ 6439873 w 9219579"/>
              <a:gd name="connsiteY14" fmla="*/ 734561 h 4391837"/>
              <a:gd name="connsiteX15" fmla="*/ 6906500 w 9219579"/>
              <a:gd name="connsiteY15" fmla="*/ 215242 h 4391837"/>
              <a:gd name="connsiteX16" fmla="*/ 7759700 w 9219579"/>
              <a:gd name="connsiteY16" fmla="*/ 264631 h 4391837"/>
              <a:gd name="connsiteX17" fmla="*/ 8737522 w 9219579"/>
              <a:gd name="connsiteY17" fmla="*/ 58986 h 4391837"/>
              <a:gd name="connsiteX18" fmla="*/ 9219579 w 9219579"/>
              <a:gd name="connsiteY18" fmla="*/ 0 h 4391837"/>
              <a:gd name="connsiteX0" fmla="*/ 129523 w 9219579"/>
              <a:gd name="connsiteY0" fmla="*/ 4391837 h 4391837"/>
              <a:gd name="connsiteX1" fmla="*/ 60706 w 9219579"/>
              <a:gd name="connsiteY1" fmla="*/ 3875066 h 4391837"/>
              <a:gd name="connsiteX2" fmla="*/ 82443 w 9219579"/>
              <a:gd name="connsiteY2" fmla="*/ 3524087 h 4391837"/>
              <a:gd name="connsiteX3" fmla="*/ 190489 w 9219579"/>
              <a:gd name="connsiteY3" fmla="*/ 2588798 h 4391837"/>
              <a:gd name="connsiteX4" fmla="*/ 1793 w 9219579"/>
              <a:gd name="connsiteY4" fmla="*/ 1809892 h 4391837"/>
              <a:gd name="connsiteX5" fmla="*/ 158023 w 9219579"/>
              <a:gd name="connsiteY5" fmla="*/ 772674 h 4391837"/>
              <a:gd name="connsiteX6" fmla="*/ 1122438 w 9219579"/>
              <a:gd name="connsiteY6" fmla="*/ 570566 h 4391837"/>
              <a:gd name="connsiteX7" fmla="*/ 1500125 w 9219579"/>
              <a:gd name="connsiteY7" fmla="*/ 607837 h 4391837"/>
              <a:gd name="connsiteX8" fmla="*/ 2135923 w 9219579"/>
              <a:gd name="connsiteY8" fmla="*/ 763289 h 4391837"/>
              <a:gd name="connsiteX9" fmla="*/ 2526341 w 9219579"/>
              <a:gd name="connsiteY9" fmla="*/ 704743 h 4391837"/>
              <a:gd name="connsiteX10" fmla="*/ 2869989 w 9219579"/>
              <a:gd name="connsiteY10" fmla="*/ 299930 h 4391837"/>
              <a:gd name="connsiteX11" fmla="*/ 3232019 w 9219579"/>
              <a:gd name="connsiteY11" fmla="*/ 317118 h 4391837"/>
              <a:gd name="connsiteX12" fmla="*/ 4611073 w 9219579"/>
              <a:gd name="connsiteY12" fmla="*/ 771833 h 4391837"/>
              <a:gd name="connsiteX13" fmla="*/ 5662033 w 9219579"/>
              <a:gd name="connsiteY13" fmla="*/ 1069700 h 4391837"/>
              <a:gd name="connsiteX14" fmla="*/ 6439873 w 9219579"/>
              <a:gd name="connsiteY14" fmla="*/ 734561 h 4391837"/>
              <a:gd name="connsiteX15" fmla="*/ 6906500 w 9219579"/>
              <a:gd name="connsiteY15" fmla="*/ 215242 h 4391837"/>
              <a:gd name="connsiteX16" fmla="*/ 7759700 w 9219579"/>
              <a:gd name="connsiteY16" fmla="*/ 264631 h 4391837"/>
              <a:gd name="connsiteX17" fmla="*/ 8737522 w 9219579"/>
              <a:gd name="connsiteY17" fmla="*/ 58986 h 4391837"/>
              <a:gd name="connsiteX18" fmla="*/ 9219579 w 9219579"/>
              <a:gd name="connsiteY18" fmla="*/ 0 h 4391837"/>
              <a:gd name="connsiteX0" fmla="*/ 100748 w 9219579"/>
              <a:gd name="connsiteY0" fmla="*/ 4388640 h 4388640"/>
              <a:gd name="connsiteX1" fmla="*/ 60706 w 9219579"/>
              <a:gd name="connsiteY1" fmla="*/ 3875066 h 4388640"/>
              <a:gd name="connsiteX2" fmla="*/ 82443 w 9219579"/>
              <a:gd name="connsiteY2" fmla="*/ 3524087 h 4388640"/>
              <a:gd name="connsiteX3" fmla="*/ 190489 w 9219579"/>
              <a:gd name="connsiteY3" fmla="*/ 2588798 h 4388640"/>
              <a:gd name="connsiteX4" fmla="*/ 1793 w 9219579"/>
              <a:gd name="connsiteY4" fmla="*/ 1809892 h 4388640"/>
              <a:gd name="connsiteX5" fmla="*/ 158023 w 9219579"/>
              <a:gd name="connsiteY5" fmla="*/ 772674 h 4388640"/>
              <a:gd name="connsiteX6" fmla="*/ 1122438 w 9219579"/>
              <a:gd name="connsiteY6" fmla="*/ 570566 h 4388640"/>
              <a:gd name="connsiteX7" fmla="*/ 1500125 w 9219579"/>
              <a:gd name="connsiteY7" fmla="*/ 607837 h 4388640"/>
              <a:gd name="connsiteX8" fmla="*/ 2135923 w 9219579"/>
              <a:gd name="connsiteY8" fmla="*/ 763289 h 4388640"/>
              <a:gd name="connsiteX9" fmla="*/ 2526341 w 9219579"/>
              <a:gd name="connsiteY9" fmla="*/ 704743 h 4388640"/>
              <a:gd name="connsiteX10" fmla="*/ 2869989 w 9219579"/>
              <a:gd name="connsiteY10" fmla="*/ 299930 h 4388640"/>
              <a:gd name="connsiteX11" fmla="*/ 3232019 w 9219579"/>
              <a:gd name="connsiteY11" fmla="*/ 317118 h 4388640"/>
              <a:gd name="connsiteX12" fmla="*/ 4611073 w 9219579"/>
              <a:gd name="connsiteY12" fmla="*/ 771833 h 4388640"/>
              <a:gd name="connsiteX13" fmla="*/ 5662033 w 9219579"/>
              <a:gd name="connsiteY13" fmla="*/ 1069700 h 4388640"/>
              <a:gd name="connsiteX14" fmla="*/ 6439873 w 9219579"/>
              <a:gd name="connsiteY14" fmla="*/ 734561 h 4388640"/>
              <a:gd name="connsiteX15" fmla="*/ 6906500 w 9219579"/>
              <a:gd name="connsiteY15" fmla="*/ 215242 h 4388640"/>
              <a:gd name="connsiteX16" fmla="*/ 7759700 w 9219579"/>
              <a:gd name="connsiteY16" fmla="*/ 264631 h 4388640"/>
              <a:gd name="connsiteX17" fmla="*/ 8737522 w 9219579"/>
              <a:gd name="connsiteY17" fmla="*/ 58986 h 4388640"/>
              <a:gd name="connsiteX18" fmla="*/ 9219579 w 9219579"/>
              <a:gd name="connsiteY18" fmla="*/ 0 h 4388640"/>
              <a:gd name="connsiteX0" fmla="*/ 100748 w 9219579"/>
              <a:gd name="connsiteY0" fmla="*/ 4388640 h 4388640"/>
              <a:gd name="connsiteX1" fmla="*/ 60706 w 9219579"/>
              <a:gd name="connsiteY1" fmla="*/ 3875066 h 4388640"/>
              <a:gd name="connsiteX2" fmla="*/ 82443 w 9219579"/>
              <a:gd name="connsiteY2" fmla="*/ 3524087 h 4388640"/>
              <a:gd name="connsiteX3" fmla="*/ 190489 w 9219579"/>
              <a:gd name="connsiteY3" fmla="*/ 2588798 h 4388640"/>
              <a:gd name="connsiteX4" fmla="*/ 1793 w 9219579"/>
              <a:gd name="connsiteY4" fmla="*/ 1809892 h 4388640"/>
              <a:gd name="connsiteX5" fmla="*/ 142037 w 9219579"/>
              <a:gd name="connsiteY5" fmla="*/ 782266 h 4388640"/>
              <a:gd name="connsiteX6" fmla="*/ 1122438 w 9219579"/>
              <a:gd name="connsiteY6" fmla="*/ 570566 h 4388640"/>
              <a:gd name="connsiteX7" fmla="*/ 1500125 w 9219579"/>
              <a:gd name="connsiteY7" fmla="*/ 607837 h 4388640"/>
              <a:gd name="connsiteX8" fmla="*/ 2135923 w 9219579"/>
              <a:gd name="connsiteY8" fmla="*/ 763289 h 4388640"/>
              <a:gd name="connsiteX9" fmla="*/ 2526341 w 9219579"/>
              <a:gd name="connsiteY9" fmla="*/ 704743 h 4388640"/>
              <a:gd name="connsiteX10" fmla="*/ 2869989 w 9219579"/>
              <a:gd name="connsiteY10" fmla="*/ 299930 h 4388640"/>
              <a:gd name="connsiteX11" fmla="*/ 3232019 w 9219579"/>
              <a:gd name="connsiteY11" fmla="*/ 317118 h 4388640"/>
              <a:gd name="connsiteX12" fmla="*/ 4611073 w 9219579"/>
              <a:gd name="connsiteY12" fmla="*/ 771833 h 4388640"/>
              <a:gd name="connsiteX13" fmla="*/ 5662033 w 9219579"/>
              <a:gd name="connsiteY13" fmla="*/ 1069700 h 4388640"/>
              <a:gd name="connsiteX14" fmla="*/ 6439873 w 9219579"/>
              <a:gd name="connsiteY14" fmla="*/ 734561 h 4388640"/>
              <a:gd name="connsiteX15" fmla="*/ 6906500 w 9219579"/>
              <a:gd name="connsiteY15" fmla="*/ 215242 h 4388640"/>
              <a:gd name="connsiteX16" fmla="*/ 7759700 w 9219579"/>
              <a:gd name="connsiteY16" fmla="*/ 264631 h 4388640"/>
              <a:gd name="connsiteX17" fmla="*/ 8737522 w 9219579"/>
              <a:gd name="connsiteY17" fmla="*/ 58986 h 4388640"/>
              <a:gd name="connsiteX18" fmla="*/ 9219579 w 9219579"/>
              <a:gd name="connsiteY18" fmla="*/ 0 h 4388640"/>
              <a:gd name="connsiteX0" fmla="*/ 100748 w 9219579"/>
              <a:gd name="connsiteY0" fmla="*/ 4388640 h 4388640"/>
              <a:gd name="connsiteX1" fmla="*/ 60706 w 9219579"/>
              <a:gd name="connsiteY1" fmla="*/ 3875066 h 4388640"/>
              <a:gd name="connsiteX2" fmla="*/ 82443 w 9219579"/>
              <a:gd name="connsiteY2" fmla="*/ 3524087 h 4388640"/>
              <a:gd name="connsiteX3" fmla="*/ 190489 w 9219579"/>
              <a:gd name="connsiteY3" fmla="*/ 2588798 h 4388640"/>
              <a:gd name="connsiteX4" fmla="*/ 1793 w 9219579"/>
              <a:gd name="connsiteY4" fmla="*/ 1809892 h 4388640"/>
              <a:gd name="connsiteX5" fmla="*/ 142037 w 9219579"/>
              <a:gd name="connsiteY5" fmla="*/ 782266 h 4388640"/>
              <a:gd name="connsiteX6" fmla="*/ 1122438 w 9219579"/>
              <a:gd name="connsiteY6" fmla="*/ 570566 h 4388640"/>
              <a:gd name="connsiteX7" fmla="*/ 1500125 w 9219579"/>
              <a:gd name="connsiteY7" fmla="*/ 607837 h 4388640"/>
              <a:gd name="connsiteX8" fmla="*/ 2135923 w 9219579"/>
              <a:gd name="connsiteY8" fmla="*/ 763289 h 4388640"/>
              <a:gd name="connsiteX9" fmla="*/ 2526341 w 9219579"/>
              <a:gd name="connsiteY9" fmla="*/ 704743 h 4388640"/>
              <a:gd name="connsiteX10" fmla="*/ 2869989 w 9219579"/>
              <a:gd name="connsiteY10" fmla="*/ 299930 h 4388640"/>
              <a:gd name="connsiteX11" fmla="*/ 3232019 w 9219579"/>
              <a:gd name="connsiteY11" fmla="*/ 317118 h 4388640"/>
              <a:gd name="connsiteX12" fmla="*/ 4611073 w 9219579"/>
              <a:gd name="connsiteY12" fmla="*/ 771833 h 4388640"/>
              <a:gd name="connsiteX13" fmla="*/ 5662033 w 9219579"/>
              <a:gd name="connsiteY13" fmla="*/ 1069700 h 4388640"/>
              <a:gd name="connsiteX14" fmla="*/ 6439873 w 9219579"/>
              <a:gd name="connsiteY14" fmla="*/ 734561 h 4388640"/>
              <a:gd name="connsiteX15" fmla="*/ 6906500 w 9219579"/>
              <a:gd name="connsiteY15" fmla="*/ 215242 h 4388640"/>
              <a:gd name="connsiteX16" fmla="*/ 7759700 w 9219579"/>
              <a:gd name="connsiteY16" fmla="*/ 264631 h 4388640"/>
              <a:gd name="connsiteX17" fmla="*/ 8737522 w 9219579"/>
              <a:gd name="connsiteY17" fmla="*/ 58986 h 4388640"/>
              <a:gd name="connsiteX18" fmla="*/ 9219579 w 9219579"/>
              <a:gd name="connsiteY18" fmla="*/ 0 h 4388640"/>
              <a:gd name="connsiteX0" fmla="*/ 100748 w 9219579"/>
              <a:gd name="connsiteY0" fmla="*/ 4388640 h 4388640"/>
              <a:gd name="connsiteX1" fmla="*/ 60706 w 9219579"/>
              <a:gd name="connsiteY1" fmla="*/ 3875066 h 4388640"/>
              <a:gd name="connsiteX2" fmla="*/ 82443 w 9219579"/>
              <a:gd name="connsiteY2" fmla="*/ 3524087 h 4388640"/>
              <a:gd name="connsiteX3" fmla="*/ 190489 w 9219579"/>
              <a:gd name="connsiteY3" fmla="*/ 2588798 h 4388640"/>
              <a:gd name="connsiteX4" fmla="*/ 1793 w 9219579"/>
              <a:gd name="connsiteY4" fmla="*/ 1809892 h 4388640"/>
              <a:gd name="connsiteX5" fmla="*/ 142037 w 9219579"/>
              <a:gd name="connsiteY5" fmla="*/ 782266 h 4388640"/>
              <a:gd name="connsiteX6" fmla="*/ 471130 w 9219579"/>
              <a:gd name="connsiteY6" fmla="*/ 641130 h 4388640"/>
              <a:gd name="connsiteX7" fmla="*/ 1122438 w 9219579"/>
              <a:gd name="connsiteY7" fmla="*/ 570566 h 4388640"/>
              <a:gd name="connsiteX8" fmla="*/ 1500125 w 9219579"/>
              <a:gd name="connsiteY8" fmla="*/ 607837 h 4388640"/>
              <a:gd name="connsiteX9" fmla="*/ 2135923 w 9219579"/>
              <a:gd name="connsiteY9" fmla="*/ 763289 h 4388640"/>
              <a:gd name="connsiteX10" fmla="*/ 2526341 w 9219579"/>
              <a:gd name="connsiteY10" fmla="*/ 704743 h 4388640"/>
              <a:gd name="connsiteX11" fmla="*/ 2869989 w 9219579"/>
              <a:gd name="connsiteY11" fmla="*/ 299930 h 4388640"/>
              <a:gd name="connsiteX12" fmla="*/ 3232019 w 9219579"/>
              <a:gd name="connsiteY12" fmla="*/ 317118 h 4388640"/>
              <a:gd name="connsiteX13" fmla="*/ 4611073 w 9219579"/>
              <a:gd name="connsiteY13" fmla="*/ 771833 h 4388640"/>
              <a:gd name="connsiteX14" fmla="*/ 5662033 w 9219579"/>
              <a:gd name="connsiteY14" fmla="*/ 1069700 h 4388640"/>
              <a:gd name="connsiteX15" fmla="*/ 6439873 w 9219579"/>
              <a:gd name="connsiteY15" fmla="*/ 734561 h 4388640"/>
              <a:gd name="connsiteX16" fmla="*/ 6906500 w 9219579"/>
              <a:gd name="connsiteY16" fmla="*/ 215242 h 4388640"/>
              <a:gd name="connsiteX17" fmla="*/ 7759700 w 9219579"/>
              <a:gd name="connsiteY17" fmla="*/ 264631 h 4388640"/>
              <a:gd name="connsiteX18" fmla="*/ 8737522 w 9219579"/>
              <a:gd name="connsiteY18" fmla="*/ 58986 h 4388640"/>
              <a:gd name="connsiteX19" fmla="*/ 9219579 w 9219579"/>
              <a:gd name="connsiteY19" fmla="*/ 0 h 4388640"/>
              <a:gd name="connsiteX0" fmla="*/ 104074 w 9222905"/>
              <a:gd name="connsiteY0" fmla="*/ 4388640 h 4388640"/>
              <a:gd name="connsiteX1" fmla="*/ 64032 w 9222905"/>
              <a:gd name="connsiteY1" fmla="*/ 3875066 h 4388640"/>
              <a:gd name="connsiteX2" fmla="*/ 85769 w 9222905"/>
              <a:gd name="connsiteY2" fmla="*/ 3524087 h 4388640"/>
              <a:gd name="connsiteX3" fmla="*/ 193815 w 9222905"/>
              <a:gd name="connsiteY3" fmla="*/ 2588798 h 4388640"/>
              <a:gd name="connsiteX4" fmla="*/ 5119 w 9222905"/>
              <a:gd name="connsiteY4" fmla="*/ 1809892 h 4388640"/>
              <a:gd name="connsiteX5" fmla="*/ 42833 w 9222905"/>
              <a:gd name="connsiteY5" fmla="*/ 1040780 h 4388640"/>
              <a:gd name="connsiteX6" fmla="*/ 145363 w 9222905"/>
              <a:gd name="connsiteY6" fmla="*/ 782266 h 4388640"/>
              <a:gd name="connsiteX7" fmla="*/ 474456 w 9222905"/>
              <a:gd name="connsiteY7" fmla="*/ 641130 h 4388640"/>
              <a:gd name="connsiteX8" fmla="*/ 1125764 w 9222905"/>
              <a:gd name="connsiteY8" fmla="*/ 570566 h 4388640"/>
              <a:gd name="connsiteX9" fmla="*/ 1503451 w 9222905"/>
              <a:gd name="connsiteY9" fmla="*/ 607837 h 4388640"/>
              <a:gd name="connsiteX10" fmla="*/ 2139249 w 9222905"/>
              <a:gd name="connsiteY10" fmla="*/ 763289 h 4388640"/>
              <a:gd name="connsiteX11" fmla="*/ 2529667 w 9222905"/>
              <a:gd name="connsiteY11" fmla="*/ 704743 h 4388640"/>
              <a:gd name="connsiteX12" fmla="*/ 2873315 w 9222905"/>
              <a:gd name="connsiteY12" fmla="*/ 299930 h 4388640"/>
              <a:gd name="connsiteX13" fmla="*/ 3235345 w 9222905"/>
              <a:gd name="connsiteY13" fmla="*/ 317118 h 4388640"/>
              <a:gd name="connsiteX14" fmla="*/ 4614399 w 9222905"/>
              <a:gd name="connsiteY14" fmla="*/ 771833 h 4388640"/>
              <a:gd name="connsiteX15" fmla="*/ 5665359 w 9222905"/>
              <a:gd name="connsiteY15" fmla="*/ 1069700 h 4388640"/>
              <a:gd name="connsiteX16" fmla="*/ 6443199 w 9222905"/>
              <a:gd name="connsiteY16" fmla="*/ 734561 h 4388640"/>
              <a:gd name="connsiteX17" fmla="*/ 6909826 w 9222905"/>
              <a:gd name="connsiteY17" fmla="*/ 215242 h 4388640"/>
              <a:gd name="connsiteX18" fmla="*/ 7763026 w 9222905"/>
              <a:gd name="connsiteY18" fmla="*/ 264631 h 4388640"/>
              <a:gd name="connsiteX19" fmla="*/ 8740848 w 9222905"/>
              <a:gd name="connsiteY19" fmla="*/ 58986 h 4388640"/>
              <a:gd name="connsiteX20" fmla="*/ 9222905 w 9222905"/>
              <a:gd name="connsiteY20" fmla="*/ 0 h 4388640"/>
              <a:gd name="connsiteX0" fmla="*/ 111918 w 9230749"/>
              <a:gd name="connsiteY0" fmla="*/ 4388640 h 4388640"/>
              <a:gd name="connsiteX1" fmla="*/ 71876 w 9230749"/>
              <a:gd name="connsiteY1" fmla="*/ 3875066 h 4388640"/>
              <a:gd name="connsiteX2" fmla="*/ 93613 w 9230749"/>
              <a:gd name="connsiteY2" fmla="*/ 3524087 h 4388640"/>
              <a:gd name="connsiteX3" fmla="*/ 201659 w 9230749"/>
              <a:gd name="connsiteY3" fmla="*/ 2588798 h 4388640"/>
              <a:gd name="connsiteX4" fmla="*/ 12963 w 9230749"/>
              <a:gd name="connsiteY4" fmla="*/ 1809892 h 4388640"/>
              <a:gd name="connsiteX5" fmla="*/ 25100 w 9230749"/>
              <a:gd name="connsiteY5" fmla="*/ 1443628 h 4388640"/>
              <a:gd name="connsiteX6" fmla="*/ 50677 w 9230749"/>
              <a:gd name="connsiteY6" fmla="*/ 1040780 h 4388640"/>
              <a:gd name="connsiteX7" fmla="*/ 153207 w 9230749"/>
              <a:gd name="connsiteY7" fmla="*/ 782266 h 4388640"/>
              <a:gd name="connsiteX8" fmla="*/ 482300 w 9230749"/>
              <a:gd name="connsiteY8" fmla="*/ 641130 h 4388640"/>
              <a:gd name="connsiteX9" fmla="*/ 1133608 w 9230749"/>
              <a:gd name="connsiteY9" fmla="*/ 570566 h 4388640"/>
              <a:gd name="connsiteX10" fmla="*/ 1511295 w 9230749"/>
              <a:gd name="connsiteY10" fmla="*/ 607837 h 4388640"/>
              <a:gd name="connsiteX11" fmla="*/ 2147093 w 9230749"/>
              <a:gd name="connsiteY11" fmla="*/ 763289 h 4388640"/>
              <a:gd name="connsiteX12" fmla="*/ 2537511 w 9230749"/>
              <a:gd name="connsiteY12" fmla="*/ 704743 h 4388640"/>
              <a:gd name="connsiteX13" fmla="*/ 2881159 w 9230749"/>
              <a:gd name="connsiteY13" fmla="*/ 299930 h 4388640"/>
              <a:gd name="connsiteX14" fmla="*/ 3243189 w 9230749"/>
              <a:gd name="connsiteY14" fmla="*/ 317118 h 4388640"/>
              <a:gd name="connsiteX15" fmla="*/ 4622243 w 9230749"/>
              <a:gd name="connsiteY15" fmla="*/ 771833 h 4388640"/>
              <a:gd name="connsiteX16" fmla="*/ 5673203 w 9230749"/>
              <a:gd name="connsiteY16" fmla="*/ 1069700 h 4388640"/>
              <a:gd name="connsiteX17" fmla="*/ 6451043 w 9230749"/>
              <a:gd name="connsiteY17" fmla="*/ 734561 h 4388640"/>
              <a:gd name="connsiteX18" fmla="*/ 6917670 w 9230749"/>
              <a:gd name="connsiteY18" fmla="*/ 215242 h 4388640"/>
              <a:gd name="connsiteX19" fmla="*/ 7770870 w 9230749"/>
              <a:gd name="connsiteY19" fmla="*/ 264631 h 4388640"/>
              <a:gd name="connsiteX20" fmla="*/ 8748692 w 9230749"/>
              <a:gd name="connsiteY20" fmla="*/ 58986 h 4388640"/>
              <a:gd name="connsiteX21" fmla="*/ 9230749 w 9230749"/>
              <a:gd name="connsiteY21"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92636 w 9221726"/>
              <a:gd name="connsiteY3" fmla="*/ 2588798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44184 w 9221726"/>
              <a:gd name="connsiteY8" fmla="*/ 782266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72136 w 9221726"/>
              <a:gd name="connsiteY14" fmla="*/ 299930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7761847 w 9221726"/>
              <a:gd name="connsiteY20" fmla="*/ 264631 h 4388640"/>
              <a:gd name="connsiteX21" fmla="*/ 8739669 w 9221726"/>
              <a:gd name="connsiteY21" fmla="*/ 58986 h 4388640"/>
              <a:gd name="connsiteX22" fmla="*/ 9221726 w 9221726"/>
              <a:gd name="connsiteY22"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89438 w 9221726"/>
              <a:gd name="connsiteY3" fmla="*/ 2639953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44184 w 9221726"/>
              <a:gd name="connsiteY8" fmla="*/ 782266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72136 w 9221726"/>
              <a:gd name="connsiteY14" fmla="*/ 299930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7761847 w 9221726"/>
              <a:gd name="connsiteY20" fmla="*/ 264631 h 4388640"/>
              <a:gd name="connsiteX21" fmla="*/ 8739669 w 9221726"/>
              <a:gd name="connsiteY21" fmla="*/ 58986 h 4388640"/>
              <a:gd name="connsiteX22" fmla="*/ 9221726 w 9221726"/>
              <a:gd name="connsiteY22"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89438 w 9221726"/>
              <a:gd name="connsiteY3" fmla="*/ 2639953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44184 w 9221726"/>
              <a:gd name="connsiteY8" fmla="*/ 782266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72136 w 9221726"/>
              <a:gd name="connsiteY14" fmla="*/ 299930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7761847 w 9221726"/>
              <a:gd name="connsiteY20" fmla="*/ 264631 h 4388640"/>
              <a:gd name="connsiteX21" fmla="*/ 8739669 w 9221726"/>
              <a:gd name="connsiteY21" fmla="*/ 58986 h 4388640"/>
              <a:gd name="connsiteX22" fmla="*/ 9221726 w 9221726"/>
              <a:gd name="connsiteY22"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89438 w 9221726"/>
              <a:gd name="connsiteY3" fmla="*/ 2639953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31395 w 9221726"/>
              <a:gd name="connsiteY8" fmla="*/ 772674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72136 w 9221726"/>
              <a:gd name="connsiteY14" fmla="*/ 299930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7761847 w 9221726"/>
              <a:gd name="connsiteY20" fmla="*/ 264631 h 4388640"/>
              <a:gd name="connsiteX21" fmla="*/ 8739669 w 9221726"/>
              <a:gd name="connsiteY21" fmla="*/ 58986 h 4388640"/>
              <a:gd name="connsiteX22" fmla="*/ 9221726 w 9221726"/>
              <a:gd name="connsiteY22"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89438 w 9221726"/>
              <a:gd name="connsiteY3" fmla="*/ 2639953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31395 w 9221726"/>
              <a:gd name="connsiteY8" fmla="*/ 772674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94516 w 9221726"/>
              <a:gd name="connsiteY14" fmla="*/ 274352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7761847 w 9221726"/>
              <a:gd name="connsiteY20" fmla="*/ 264631 h 4388640"/>
              <a:gd name="connsiteX21" fmla="*/ 8739669 w 9221726"/>
              <a:gd name="connsiteY21" fmla="*/ 58986 h 4388640"/>
              <a:gd name="connsiteX22" fmla="*/ 9221726 w 9221726"/>
              <a:gd name="connsiteY22"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89438 w 9221726"/>
              <a:gd name="connsiteY3" fmla="*/ 2639953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31395 w 9221726"/>
              <a:gd name="connsiteY8" fmla="*/ 772674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94516 w 9221726"/>
              <a:gd name="connsiteY14" fmla="*/ 274352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8739669 w 9221726"/>
              <a:gd name="connsiteY20" fmla="*/ 58986 h 4388640"/>
              <a:gd name="connsiteX21" fmla="*/ 9221726 w 9221726"/>
              <a:gd name="connsiteY21" fmla="*/ 0 h 4388640"/>
              <a:gd name="connsiteX0" fmla="*/ 102895 w 9221726"/>
              <a:gd name="connsiteY0" fmla="*/ 4388640 h 4388640"/>
              <a:gd name="connsiteX1" fmla="*/ 62853 w 9221726"/>
              <a:gd name="connsiteY1" fmla="*/ 3875066 h 4388640"/>
              <a:gd name="connsiteX2" fmla="*/ 84590 w 9221726"/>
              <a:gd name="connsiteY2" fmla="*/ 3524087 h 4388640"/>
              <a:gd name="connsiteX3" fmla="*/ 189438 w 9221726"/>
              <a:gd name="connsiteY3" fmla="*/ 2639953 h 4388640"/>
              <a:gd name="connsiteX4" fmla="*/ 51246 w 9221726"/>
              <a:gd name="connsiteY4" fmla="*/ 2134224 h 4388640"/>
              <a:gd name="connsiteX5" fmla="*/ 3940 w 9221726"/>
              <a:gd name="connsiteY5" fmla="*/ 1809892 h 4388640"/>
              <a:gd name="connsiteX6" fmla="*/ 16077 w 9221726"/>
              <a:gd name="connsiteY6" fmla="*/ 1443628 h 4388640"/>
              <a:gd name="connsiteX7" fmla="*/ 41654 w 9221726"/>
              <a:gd name="connsiteY7" fmla="*/ 1040780 h 4388640"/>
              <a:gd name="connsiteX8" fmla="*/ 131395 w 9221726"/>
              <a:gd name="connsiteY8" fmla="*/ 772674 h 4388640"/>
              <a:gd name="connsiteX9" fmla="*/ 473277 w 9221726"/>
              <a:gd name="connsiteY9" fmla="*/ 641130 h 4388640"/>
              <a:gd name="connsiteX10" fmla="*/ 1124585 w 9221726"/>
              <a:gd name="connsiteY10" fmla="*/ 570566 h 4388640"/>
              <a:gd name="connsiteX11" fmla="*/ 1502272 w 9221726"/>
              <a:gd name="connsiteY11" fmla="*/ 607837 h 4388640"/>
              <a:gd name="connsiteX12" fmla="*/ 2138070 w 9221726"/>
              <a:gd name="connsiteY12" fmla="*/ 763289 h 4388640"/>
              <a:gd name="connsiteX13" fmla="*/ 2528488 w 9221726"/>
              <a:gd name="connsiteY13" fmla="*/ 704743 h 4388640"/>
              <a:gd name="connsiteX14" fmla="*/ 2894516 w 9221726"/>
              <a:gd name="connsiteY14" fmla="*/ 274352 h 4388640"/>
              <a:gd name="connsiteX15" fmla="*/ 3234166 w 9221726"/>
              <a:gd name="connsiteY15" fmla="*/ 317118 h 4388640"/>
              <a:gd name="connsiteX16" fmla="*/ 4613220 w 9221726"/>
              <a:gd name="connsiteY16" fmla="*/ 771833 h 4388640"/>
              <a:gd name="connsiteX17" fmla="*/ 5664180 w 9221726"/>
              <a:gd name="connsiteY17" fmla="*/ 1069700 h 4388640"/>
              <a:gd name="connsiteX18" fmla="*/ 6442020 w 9221726"/>
              <a:gd name="connsiteY18" fmla="*/ 734561 h 4388640"/>
              <a:gd name="connsiteX19" fmla="*/ 6908647 w 9221726"/>
              <a:gd name="connsiteY19" fmla="*/ 215242 h 4388640"/>
              <a:gd name="connsiteX20" fmla="*/ 9221726 w 9221726"/>
              <a:gd name="connsiteY20" fmla="*/ 0 h 4388640"/>
              <a:gd name="connsiteX0" fmla="*/ 102895 w 6908648"/>
              <a:gd name="connsiteY0" fmla="*/ 4173397 h 4173397"/>
              <a:gd name="connsiteX1" fmla="*/ 62853 w 6908648"/>
              <a:gd name="connsiteY1" fmla="*/ 3659823 h 4173397"/>
              <a:gd name="connsiteX2" fmla="*/ 84590 w 6908648"/>
              <a:gd name="connsiteY2" fmla="*/ 3308844 h 4173397"/>
              <a:gd name="connsiteX3" fmla="*/ 189438 w 6908648"/>
              <a:gd name="connsiteY3" fmla="*/ 2424710 h 4173397"/>
              <a:gd name="connsiteX4" fmla="*/ 51246 w 6908648"/>
              <a:gd name="connsiteY4" fmla="*/ 1918981 h 4173397"/>
              <a:gd name="connsiteX5" fmla="*/ 3940 w 6908648"/>
              <a:gd name="connsiteY5" fmla="*/ 1594649 h 4173397"/>
              <a:gd name="connsiteX6" fmla="*/ 16077 w 6908648"/>
              <a:gd name="connsiteY6" fmla="*/ 1228385 h 4173397"/>
              <a:gd name="connsiteX7" fmla="*/ 41654 w 6908648"/>
              <a:gd name="connsiteY7" fmla="*/ 825537 h 4173397"/>
              <a:gd name="connsiteX8" fmla="*/ 131395 w 6908648"/>
              <a:gd name="connsiteY8" fmla="*/ 557431 h 4173397"/>
              <a:gd name="connsiteX9" fmla="*/ 473277 w 6908648"/>
              <a:gd name="connsiteY9" fmla="*/ 425887 h 4173397"/>
              <a:gd name="connsiteX10" fmla="*/ 1124585 w 6908648"/>
              <a:gd name="connsiteY10" fmla="*/ 355323 h 4173397"/>
              <a:gd name="connsiteX11" fmla="*/ 1502272 w 6908648"/>
              <a:gd name="connsiteY11" fmla="*/ 392594 h 4173397"/>
              <a:gd name="connsiteX12" fmla="*/ 2138070 w 6908648"/>
              <a:gd name="connsiteY12" fmla="*/ 548046 h 4173397"/>
              <a:gd name="connsiteX13" fmla="*/ 2528488 w 6908648"/>
              <a:gd name="connsiteY13" fmla="*/ 489500 h 4173397"/>
              <a:gd name="connsiteX14" fmla="*/ 2894516 w 6908648"/>
              <a:gd name="connsiteY14" fmla="*/ 59109 h 4173397"/>
              <a:gd name="connsiteX15" fmla="*/ 3234166 w 6908648"/>
              <a:gd name="connsiteY15" fmla="*/ 101875 h 4173397"/>
              <a:gd name="connsiteX16" fmla="*/ 4613220 w 6908648"/>
              <a:gd name="connsiteY16" fmla="*/ 556590 h 4173397"/>
              <a:gd name="connsiteX17" fmla="*/ 5664180 w 6908648"/>
              <a:gd name="connsiteY17" fmla="*/ 854457 h 4173397"/>
              <a:gd name="connsiteX18" fmla="*/ 6442020 w 6908648"/>
              <a:gd name="connsiteY18" fmla="*/ 519318 h 4173397"/>
              <a:gd name="connsiteX19" fmla="*/ 6908647 w 6908648"/>
              <a:gd name="connsiteY19" fmla="*/ -1 h 4173397"/>
              <a:gd name="connsiteX0" fmla="*/ 102895 w 6442020"/>
              <a:gd name="connsiteY0" fmla="*/ 4138288 h 4138288"/>
              <a:gd name="connsiteX1" fmla="*/ 62853 w 6442020"/>
              <a:gd name="connsiteY1" fmla="*/ 3624714 h 4138288"/>
              <a:gd name="connsiteX2" fmla="*/ 84590 w 6442020"/>
              <a:gd name="connsiteY2" fmla="*/ 3273735 h 4138288"/>
              <a:gd name="connsiteX3" fmla="*/ 189438 w 6442020"/>
              <a:gd name="connsiteY3" fmla="*/ 2389601 h 4138288"/>
              <a:gd name="connsiteX4" fmla="*/ 51246 w 6442020"/>
              <a:gd name="connsiteY4" fmla="*/ 1883872 h 4138288"/>
              <a:gd name="connsiteX5" fmla="*/ 3940 w 6442020"/>
              <a:gd name="connsiteY5" fmla="*/ 1559540 h 4138288"/>
              <a:gd name="connsiteX6" fmla="*/ 16077 w 6442020"/>
              <a:gd name="connsiteY6" fmla="*/ 1193276 h 4138288"/>
              <a:gd name="connsiteX7" fmla="*/ 41654 w 6442020"/>
              <a:gd name="connsiteY7" fmla="*/ 790428 h 4138288"/>
              <a:gd name="connsiteX8" fmla="*/ 131395 w 6442020"/>
              <a:gd name="connsiteY8" fmla="*/ 522322 h 4138288"/>
              <a:gd name="connsiteX9" fmla="*/ 473277 w 6442020"/>
              <a:gd name="connsiteY9" fmla="*/ 390778 h 4138288"/>
              <a:gd name="connsiteX10" fmla="*/ 1124585 w 6442020"/>
              <a:gd name="connsiteY10" fmla="*/ 320214 h 4138288"/>
              <a:gd name="connsiteX11" fmla="*/ 1502272 w 6442020"/>
              <a:gd name="connsiteY11" fmla="*/ 357485 h 4138288"/>
              <a:gd name="connsiteX12" fmla="*/ 2138070 w 6442020"/>
              <a:gd name="connsiteY12" fmla="*/ 512937 h 4138288"/>
              <a:gd name="connsiteX13" fmla="*/ 2528488 w 6442020"/>
              <a:gd name="connsiteY13" fmla="*/ 454391 h 4138288"/>
              <a:gd name="connsiteX14" fmla="*/ 2894516 w 6442020"/>
              <a:gd name="connsiteY14" fmla="*/ 24000 h 4138288"/>
              <a:gd name="connsiteX15" fmla="*/ 3234166 w 6442020"/>
              <a:gd name="connsiteY15" fmla="*/ 66766 h 4138288"/>
              <a:gd name="connsiteX16" fmla="*/ 4613220 w 6442020"/>
              <a:gd name="connsiteY16" fmla="*/ 521481 h 4138288"/>
              <a:gd name="connsiteX17" fmla="*/ 5664180 w 6442020"/>
              <a:gd name="connsiteY17" fmla="*/ 819348 h 4138288"/>
              <a:gd name="connsiteX18" fmla="*/ 6442020 w 6442020"/>
              <a:gd name="connsiteY18" fmla="*/ 484209 h 4138288"/>
              <a:gd name="connsiteX0" fmla="*/ 102895 w 5664180"/>
              <a:gd name="connsiteY0" fmla="*/ 4138288 h 4138288"/>
              <a:gd name="connsiteX1" fmla="*/ 62853 w 5664180"/>
              <a:gd name="connsiteY1" fmla="*/ 3624714 h 4138288"/>
              <a:gd name="connsiteX2" fmla="*/ 84590 w 5664180"/>
              <a:gd name="connsiteY2" fmla="*/ 3273735 h 4138288"/>
              <a:gd name="connsiteX3" fmla="*/ 189438 w 5664180"/>
              <a:gd name="connsiteY3" fmla="*/ 2389601 h 4138288"/>
              <a:gd name="connsiteX4" fmla="*/ 51246 w 5664180"/>
              <a:gd name="connsiteY4" fmla="*/ 1883872 h 4138288"/>
              <a:gd name="connsiteX5" fmla="*/ 3940 w 5664180"/>
              <a:gd name="connsiteY5" fmla="*/ 1559540 h 4138288"/>
              <a:gd name="connsiteX6" fmla="*/ 16077 w 5664180"/>
              <a:gd name="connsiteY6" fmla="*/ 1193276 h 4138288"/>
              <a:gd name="connsiteX7" fmla="*/ 41654 w 5664180"/>
              <a:gd name="connsiteY7" fmla="*/ 790428 h 4138288"/>
              <a:gd name="connsiteX8" fmla="*/ 131395 w 5664180"/>
              <a:gd name="connsiteY8" fmla="*/ 522322 h 4138288"/>
              <a:gd name="connsiteX9" fmla="*/ 473277 w 5664180"/>
              <a:gd name="connsiteY9" fmla="*/ 390778 h 4138288"/>
              <a:gd name="connsiteX10" fmla="*/ 1124585 w 5664180"/>
              <a:gd name="connsiteY10" fmla="*/ 320214 h 4138288"/>
              <a:gd name="connsiteX11" fmla="*/ 1502272 w 5664180"/>
              <a:gd name="connsiteY11" fmla="*/ 357485 h 4138288"/>
              <a:gd name="connsiteX12" fmla="*/ 2138070 w 5664180"/>
              <a:gd name="connsiteY12" fmla="*/ 512937 h 4138288"/>
              <a:gd name="connsiteX13" fmla="*/ 2528488 w 5664180"/>
              <a:gd name="connsiteY13" fmla="*/ 454391 h 4138288"/>
              <a:gd name="connsiteX14" fmla="*/ 2894516 w 5664180"/>
              <a:gd name="connsiteY14" fmla="*/ 24000 h 4138288"/>
              <a:gd name="connsiteX15" fmla="*/ 3234166 w 5664180"/>
              <a:gd name="connsiteY15" fmla="*/ 66766 h 4138288"/>
              <a:gd name="connsiteX16" fmla="*/ 4613220 w 5664180"/>
              <a:gd name="connsiteY16" fmla="*/ 521481 h 4138288"/>
              <a:gd name="connsiteX17" fmla="*/ 5664180 w 5664180"/>
              <a:gd name="connsiteY17" fmla="*/ 819348 h 4138288"/>
              <a:gd name="connsiteX0" fmla="*/ 102895 w 4613220"/>
              <a:gd name="connsiteY0" fmla="*/ 4138288 h 4138288"/>
              <a:gd name="connsiteX1" fmla="*/ 62853 w 4613220"/>
              <a:gd name="connsiteY1" fmla="*/ 3624714 h 4138288"/>
              <a:gd name="connsiteX2" fmla="*/ 84590 w 4613220"/>
              <a:gd name="connsiteY2" fmla="*/ 3273735 h 4138288"/>
              <a:gd name="connsiteX3" fmla="*/ 189438 w 4613220"/>
              <a:gd name="connsiteY3" fmla="*/ 2389601 h 4138288"/>
              <a:gd name="connsiteX4" fmla="*/ 51246 w 4613220"/>
              <a:gd name="connsiteY4" fmla="*/ 1883872 h 4138288"/>
              <a:gd name="connsiteX5" fmla="*/ 3940 w 4613220"/>
              <a:gd name="connsiteY5" fmla="*/ 1559540 h 4138288"/>
              <a:gd name="connsiteX6" fmla="*/ 16077 w 4613220"/>
              <a:gd name="connsiteY6" fmla="*/ 1193276 h 4138288"/>
              <a:gd name="connsiteX7" fmla="*/ 41654 w 4613220"/>
              <a:gd name="connsiteY7" fmla="*/ 790428 h 4138288"/>
              <a:gd name="connsiteX8" fmla="*/ 131395 w 4613220"/>
              <a:gd name="connsiteY8" fmla="*/ 522322 h 4138288"/>
              <a:gd name="connsiteX9" fmla="*/ 473277 w 4613220"/>
              <a:gd name="connsiteY9" fmla="*/ 390778 h 4138288"/>
              <a:gd name="connsiteX10" fmla="*/ 1124585 w 4613220"/>
              <a:gd name="connsiteY10" fmla="*/ 320214 h 4138288"/>
              <a:gd name="connsiteX11" fmla="*/ 1502272 w 4613220"/>
              <a:gd name="connsiteY11" fmla="*/ 357485 h 4138288"/>
              <a:gd name="connsiteX12" fmla="*/ 2138070 w 4613220"/>
              <a:gd name="connsiteY12" fmla="*/ 512937 h 4138288"/>
              <a:gd name="connsiteX13" fmla="*/ 2528488 w 4613220"/>
              <a:gd name="connsiteY13" fmla="*/ 454391 h 4138288"/>
              <a:gd name="connsiteX14" fmla="*/ 2894516 w 4613220"/>
              <a:gd name="connsiteY14" fmla="*/ 24000 h 4138288"/>
              <a:gd name="connsiteX15" fmla="*/ 3234166 w 4613220"/>
              <a:gd name="connsiteY15" fmla="*/ 66766 h 4138288"/>
              <a:gd name="connsiteX16" fmla="*/ 4613220 w 4613220"/>
              <a:gd name="connsiteY16" fmla="*/ 521481 h 4138288"/>
              <a:gd name="connsiteX0" fmla="*/ 102895 w 3929728"/>
              <a:gd name="connsiteY0" fmla="*/ 4129185 h 4129185"/>
              <a:gd name="connsiteX1" fmla="*/ 62853 w 3929728"/>
              <a:gd name="connsiteY1" fmla="*/ 3615611 h 4129185"/>
              <a:gd name="connsiteX2" fmla="*/ 84590 w 3929728"/>
              <a:gd name="connsiteY2" fmla="*/ 3264632 h 4129185"/>
              <a:gd name="connsiteX3" fmla="*/ 189438 w 3929728"/>
              <a:gd name="connsiteY3" fmla="*/ 2380498 h 4129185"/>
              <a:gd name="connsiteX4" fmla="*/ 51246 w 3929728"/>
              <a:gd name="connsiteY4" fmla="*/ 1874769 h 4129185"/>
              <a:gd name="connsiteX5" fmla="*/ 3940 w 3929728"/>
              <a:gd name="connsiteY5" fmla="*/ 1550437 h 4129185"/>
              <a:gd name="connsiteX6" fmla="*/ 16077 w 3929728"/>
              <a:gd name="connsiteY6" fmla="*/ 1184173 h 4129185"/>
              <a:gd name="connsiteX7" fmla="*/ 41654 w 3929728"/>
              <a:gd name="connsiteY7" fmla="*/ 781325 h 4129185"/>
              <a:gd name="connsiteX8" fmla="*/ 131395 w 3929728"/>
              <a:gd name="connsiteY8" fmla="*/ 513219 h 4129185"/>
              <a:gd name="connsiteX9" fmla="*/ 473277 w 3929728"/>
              <a:gd name="connsiteY9" fmla="*/ 381675 h 4129185"/>
              <a:gd name="connsiteX10" fmla="*/ 1124585 w 3929728"/>
              <a:gd name="connsiteY10" fmla="*/ 311111 h 4129185"/>
              <a:gd name="connsiteX11" fmla="*/ 1502272 w 3929728"/>
              <a:gd name="connsiteY11" fmla="*/ 348382 h 4129185"/>
              <a:gd name="connsiteX12" fmla="*/ 2138070 w 3929728"/>
              <a:gd name="connsiteY12" fmla="*/ 503834 h 4129185"/>
              <a:gd name="connsiteX13" fmla="*/ 2528488 w 3929728"/>
              <a:gd name="connsiteY13" fmla="*/ 445288 h 4129185"/>
              <a:gd name="connsiteX14" fmla="*/ 2894516 w 3929728"/>
              <a:gd name="connsiteY14" fmla="*/ 14897 h 4129185"/>
              <a:gd name="connsiteX15" fmla="*/ 3234166 w 3929728"/>
              <a:gd name="connsiteY15" fmla="*/ 57663 h 4129185"/>
              <a:gd name="connsiteX16" fmla="*/ 3929728 w 3929728"/>
              <a:gd name="connsiteY16" fmla="*/ 290706 h 4129185"/>
              <a:gd name="connsiteX0" fmla="*/ 102895 w 3334321"/>
              <a:gd name="connsiteY0" fmla="*/ 4129185 h 4129185"/>
              <a:gd name="connsiteX1" fmla="*/ 62853 w 3334321"/>
              <a:gd name="connsiteY1" fmla="*/ 3615611 h 4129185"/>
              <a:gd name="connsiteX2" fmla="*/ 84590 w 3334321"/>
              <a:gd name="connsiteY2" fmla="*/ 3264632 h 4129185"/>
              <a:gd name="connsiteX3" fmla="*/ 189438 w 3334321"/>
              <a:gd name="connsiteY3" fmla="*/ 2380498 h 4129185"/>
              <a:gd name="connsiteX4" fmla="*/ 51246 w 3334321"/>
              <a:gd name="connsiteY4" fmla="*/ 1874769 h 4129185"/>
              <a:gd name="connsiteX5" fmla="*/ 3940 w 3334321"/>
              <a:gd name="connsiteY5" fmla="*/ 1550437 h 4129185"/>
              <a:gd name="connsiteX6" fmla="*/ 16077 w 3334321"/>
              <a:gd name="connsiteY6" fmla="*/ 1184173 h 4129185"/>
              <a:gd name="connsiteX7" fmla="*/ 41654 w 3334321"/>
              <a:gd name="connsiteY7" fmla="*/ 781325 h 4129185"/>
              <a:gd name="connsiteX8" fmla="*/ 131395 w 3334321"/>
              <a:gd name="connsiteY8" fmla="*/ 513219 h 4129185"/>
              <a:gd name="connsiteX9" fmla="*/ 473277 w 3334321"/>
              <a:gd name="connsiteY9" fmla="*/ 381675 h 4129185"/>
              <a:gd name="connsiteX10" fmla="*/ 1124585 w 3334321"/>
              <a:gd name="connsiteY10" fmla="*/ 311111 h 4129185"/>
              <a:gd name="connsiteX11" fmla="*/ 1502272 w 3334321"/>
              <a:gd name="connsiteY11" fmla="*/ 348382 h 4129185"/>
              <a:gd name="connsiteX12" fmla="*/ 2138070 w 3334321"/>
              <a:gd name="connsiteY12" fmla="*/ 503834 h 4129185"/>
              <a:gd name="connsiteX13" fmla="*/ 2528488 w 3334321"/>
              <a:gd name="connsiteY13" fmla="*/ 445288 h 4129185"/>
              <a:gd name="connsiteX14" fmla="*/ 2894516 w 3334321"/>
              <a:gd name="connsiteY14" fmla="*/ 14897 h 4129185"/>
              <a:gd name="connsiteX15" fmla="*/ 3234166 w 3334321"/>
              <a:gd name="connsiteY15" fmla="*/ 57663 h 4129185"/>
              <a:gd name="connsiteX16" fmla="*/ 3334321 w 3334321"/>
              <a:gd name="connsiteY16" fmla="*/ 66349 h 4129185"/>
              <a:gd name="connsiteX0" fmla="*/ 102895 w 3334321"/>
              <a:gd name="connsiteY0" fmla="*/ 4150100 h 4150100"/>
              <a:gd name="connsiteX1" fmla="*/ 62853 w 3334321"/>
              <a:gd name="connsiteY1" fmla="*/ 3636526 h 4150100"/>
              <a:gd name="connsiteX2" fmla="*/ 84590 w 3334321"/>
              <a:gd name="connsiteY2" fmla="*/ 3285547 h 4150100"/>
              <a:gd name="connsiteX3" fmla="*/ 189438 w 3334321"/>
              <a:gd name="connsiteY3" fmla="*/ 2401413 h 4150100"/>
              <a:gd name="connsiteX4" fmla="*/ 51246 w 3334321"/>
              <a:gd name="connsiteY4" fmla="*/ 1895684 h 4150100"/>
              <a:gd name="connsiteX5" fmla="*/ 3940 w 3334321"/>
              <a:gd name="connsiteY5" fmla="*/ 1571352 h 4150100"/>
              <a:gd name="connsiteX6" fmla="*/ 16077 w 3334321"/>
              <a:gd name="connsiteY6" fmla="*/ 1205088 h 4150100"/>
              <a:gd name="connsiteX7" fmla="*/ 41654 w 3334321"/>
              <a:gd name="connsiteY7" fmla="*/ 802240 h 4150100"/>
              <a:gd name="connsiteX8" fmla="*/ 131395 w 3334321"/>
              <a:gd name="connsiteY8" fmla="*/ 534134 h 4150100"/>
              <a:gd name="connsiteX9" fmla="*/ 473277 w 3334321"/>
              <a:gd name="connsiteY9" fmla="*/ 402590 h 4150100"/>
              <a:gd name="connsiteX10" fmla="*/ 1124585 w 3334321"/>
              <a:gd name="connsiteY10" fmla="*/ 332026 h 4150100"/>
              <a:gd name="connsiteX11" fmla="*/ 1502272 w 3334321"/>
              <a:gd name="connsiteY11" fmla="*/ 369297 h 4150100"/>
              <a:gd name="connsiteX12" fmla="*/ 2138070 w 3334321"/>
              <a:gd name="connsiteY12" fmla="*/ 524749 h 4150100"/>
              <a:gd name="connsiteX13" fmla="*/ 2528488 w 3334321"/>
              <a:gd name="connsiteY13" fmla="*/ 466203 h 4150100"/>
              <a:gd name="connsiteX14" fmla="*/ 2894516 w 3334321"/>
              <a:gd name="connsiteY14" fmla="*/ 35812 h 4150100"/>
              <a:gd name="connsiteX15" fmla="*/ 3147874 w 3334321"/>
              <a:gd name="connsiteY15" fmla="*/ 26804 h 4150100"/>
              <a:gd name="connsiteX16" fmla="*/ 3334321 w 3334321"/>
              <a:gd name="connsiteY16" fmla="*/ 87264 h 4150100"/>
              <a:gd name="connsiteX0" fmla="*/ 102895 w 3317064"/>
              <a:gd name="connsiteY0" fmla="*/ 4150100 h 4150100"/>
              <a:gd name="connsiteX1" fmla="*/ 62853 w 3317064"/>
              <a:gd name="connsiteY1" fmla="*/ 3636526 h 4150100"/>
              <a:gd name="connsiteX2" fmla="*/ 84590 w 3317064"/>
              <a:gd name="connsiteY2" fmla="*/ 3285547 h 4150100"/>
              <a:gd name="connsiteX3" fmla="*/ 189438 w 3317064"/>
              <a:gd name="connsiteY3" fmla="*/ 2401413 h 4150100"/>
              <a:gd name="connsiteX4" fmla="*/ 51246 w 3317064"/>
              <a:gd name="connsiteY4" fmla="*/ 1895684 h 4150100"/>
              <a:gd name="connsiteX5" fmla="*/ 3940 w 3317064"/>
              <a:gd name="connsiteY5" fmla="*/ 1571352 h 4150100"/>
              <a:gd name="connsiteX6" fmla="*/ 16077 w 3317064"/>
              <a:gd name="connsiteY6" fmla="*/ 1205088 h 4150100"/>
              <a:gd name="connsiteX7" fmla="*/ 41654 w 3317064"/>
              <a:gd name="connsiteY7" fmla="*/ 802240 h 4150100"/>
              <a:gd name="connsiteX8" fmla="*/ 131395 w 3317064"/>
              <a:gd name="connsiteY8" fmla="*/ 534134 h 4150100"/>
              <a:gd name="connsiteX9" fmla="*/ 473277 w 3317064"/>
              <a:gd name="connsiteY9" fmla="*/ 402590 h 4150100"/>
              <a:gd name="connsiteX10" fmla="*/ 1124585 w 3317064"/>
              <a:gd name="connsiteY10" fmla="*/ 332026 h 4150100"/>
              <a:gd name="connsiteX11" fmla="*/ 1502272 w 3317064"/>
              <a:gd name="connsiteY11" fmla="*/ 369297 h 4150100"/>
              <a:gd name="connsiteX12" fmla="*/ 2138070 w 3317064"/>
              <a:gd name="connsiteY12" fmla="*/ 524749 h 4150100"/>
              <a:gd name="connsiteX13" fmla="*/ 2528488 w 3317064"/>
              <a:gd name="connsiteY13" fmla="*/ 466203 h 4150100"/>
              <a:gd name="connsiteX14" fmla="*/ 2894516 w 3317064"/>
              <a:gd name="connsiteY14" fmla="*/ 35812 h 4150100"/>
              <a:gd name="connsiteX15" fmla="*/ 3147874 w 3317064"/>
              <a:gd name="connsiteY15" fmla="*/ 26804 h 4150100"/>
              <a:gd name="connsiteX16" fmla="*/ 3317064 w 3317064"/>
              <a:gd name="connsiteY16" fmla="*/ 121781 h 4150100"/>
              <a:gd name="connsiteX0" fmla="*/ 102895 w 3411984"/>
              <a:gd name="connsiteY0" fmla="*/ 4150100 h 4150100"/>
              <a:gd name="connsiteX1" fmla="*/ 62853 w 3411984"/>
              <a:gd name="connsiteY1" fmla="*/ 3636526 h 4150100"/>
              <a:gd name="connsiteX2" fmla="*/ 84590 w 3411984"/>
              <a:gd name="connsiteY2" fmla="*/ 3285547 h 4150100"/>
              <a:gd name="connsiteX3" fmla="*/ 189438 w 3411984"/>
              <a:gd name="connsiteY3" fmla="*/ 2401413 h 4150100"/>
              <a:gd name="connsiteX4" fmla="*/ 51246 w 3411984"/>
              <a:gd name="connsiteY4" fmla="*/ 1895684 h 4150100"/>
              <a:gd name="connsiteX5" fmla="*/ 3940 w 3411984"/>
              <a:gd name="connsiteY5" fmla="*/ 1571352 h 4150100"/>
              <a:gd name="connsiteX6" fmla="*/ 16077 w 3411984"/>
              <a:gd name="connsiteY6" fmla="*/ 1205088 h 4150100"/>
              <a:gd name="connsiteX7" fmla="*/ 41654 w 3411984"/>
              <a:gd name="connsiteY7" fmla="*/ 802240 h 4150100"/>
              <a:gd name="connsiteX8" fmla="*/ 131395 w 3411984"/>
              <a:gd name="connsiteY8" fmla="*/ 534134 h 4150100"/>
              <a:gd name="connsiteX9" fmla="*/ 473277 w 3411984"/>
              <a:gd name="connsiteY9" fmla="*/ 402590 h 4150100"/>
              <a:gd name="connsiteX10" fmla="*/ 1124585 w 3411984"/>
              <a:gd name="connsiteY10" fmla="*/ 332026 h 4150100"/>
              <a:gd name="connsiteX11" fmla="*/ 1502272 w 3411984"/>
              <a:gd name="connsiteY11" fmla="*/ 369297 h 4150100"/>
              <a:gd name="connsiteX12" fmla="*/ 2138070 w 3411984"/>
              <a:gd name="connsiteY12" fmla="*/ 524749 h 4150100"/>
              <a:gd name="connsiteX13" fmla="*/ 2528488 w 3411984"/>
              <a:gd name="connsiteY13" fmla="*/ 466203 h 4150100"/>
              <a:gd name="connsiteX14" fmla="*/ 2894516 w 3411984"/>
              <a:gd name="connsiteY14" fmla="*/ 35812 h 4150100"/>
              <a:gd name="connsiteX15" fmla="*/ 3147874 w 3411984"/>
              <a:gd name="connsiteY15" fmla="*/ 26804 h 4150100"/>
              <a:gd name="connsiteX16" fmla="*/ 3411984 w 3411984"/>
              <a:gd name="connsiteY16" fmla="*/ 190814 h 4150100"/>
              <a:gd name="connsiteX0" fmla="*/ 102895 w 3411984"/>
              <a:gd name="connsiteY0" fmla="*/ 4122153 h 4122153"/>
              <a:gd name="connsiteX1" fmla="*/ 62853 w 3411984"/>
              <a:gd name="connsiteY1" fmla="*/ 3608579 h 4122153"/>
              <a:gd name="connsiteX2" fmla="*/ 84590 w 3411984"/>
              <a:gd name="connsiteY2" fmla="*/ 3257600 h 4122153"/>
              <a:gd name="connsiteX3" fmla="*/ 189438 w 3411984"/>
              <a:gd name="connsiteY3" fmla="*/ 2373466 h 4122153"/>
              <a:gd name="connsiteX4" fmla="*/ 51246 w 3411984"/>
              <a:gd name="connsiteY4" fmla="*/ 1867737 h 4122153"/>
              <a:gd name="connsiteX5" fmla="*/ 3940 w 3411984"/>
              <a:gd name="connsiteY5" fmla="*/ 1543405 h 4122153"/>
              <a:gd name="connsiteX6" fmla="*/ 16077 w 3411984"/>
              <a:gd name="connsiteY6" fmla="*/ 1177141 h 4122153"/>
              <a:gd name="connsiteX7" fmla="*/ 41654 w 3411984"/>
              <a:gd name="connsiteY7" fmla="*/ 774293 h 4122153"/>
              <a:gd name="connsiteX8" fmla="*/ 131395 w 3411984"/>
              <a:gd name="connsiteY8" fmla="*/ 506187 h 4122153"/>
              <a:gd name="connsiteX9" fmla="*/ 473277 w 3411984"/>
              <a:gd name="connsiteY9" fmla="*/ 374643 h 4122153"/>
              <a:gd name="connsiteX10" fmla="*/ 1124585 w 3411984"/>
              <a:gd name="connsiteY10" fmla="*/ 304079 h 4122153"/>
              <a:gd name="connsiteX11" fmla="*/ 1502272 w 3411984"/>
              <a:gd name="connsiteY11" fmla="*/ 341350 h 4122153"/>
              <a:gd name="connsiteX12" fmla="*/ 2138070 w 3411984"/>
              <a:gd name="connsiteY12" fmla="*/ 496802 h 4122153"/>
              <a:gd name="connsiteX13" fmla="*/ 2528488 w 3411984"/>
              <a:gd name="connsiteY13" fmla="*/ 438256 h 4122153"/>
              <a:gd name="connsiteX14" fmla="*/ 2894516 w 3411984"/>
              <a:gd name="connsiteY14" fmla="*/ 7865 h 4122153"/>
              <a:gd name="connsiteX15" fmla="*/ 3411984 w 3411984"/>
              <a:gd name="connsiteY15" fmla="*/ 162867 h 4122153"/>
              <a:gd name="connsiteX0" fmla="*/ 102895 w 3334323"/>
              <a:gd name="connsiteY0" fmla="*/ 4124269 h 4124269"/>
              <a:gd name="connsiteX1" fmla="*/ 62853 w 3334323"/>
              <a:gd name="connsiteY1" fmla="*/ 3610695 h 4124269"/>
              <a:gd name="connsiteX2" fmla="*/ 84590 w 3334323"/>
              <a:gd name="connsiteY2" fmla="*/ 3259716 h 4124269"/>
              <a:gd name="connsiteX3" fmla="*/ 189438 w 3334323"/>
              <a:gd name="connsiteY3" fmla="*/ 2375582 h 4124269"/>
              <a:gd name="connsiteX4" fmla="*/ 51246 w 3334323"/>
              <a:gd name="connsiteY4" fmla="*/ 1869853 h 4124269"/>
              <a:gd name="connsiteX5" fmla="*/ 3940 w 3334323"/>
              <a:gd name="connsiteY5" fmla="*/ 1545521 h 4124269"/>
              <a:gd name="connsiteX6" fmla="*/ 16077 w 3334323"/>
              <a:gd name="connsiteY6" fmla="*/ 1179257 h 4124269"/>
              <a:gd name="connsiteX7" fmla="*/ 41654 w 3334323"/>
              <a:gd name="connsiteY7" fmla="*/ 776409 h 4124269"/>
              <a:gd name="connsiteX8" fmla="*/ 131395 w 3334323"/>
              <a:gd name="connsiteY8" fmla="*/ 508303 h 4124269"/>
              <a:gd name="connsiteX9" fmla="*/ 473277 w 3334323"/>
              <a:gd name="connsiteY9" fmla="*/ 376759 h 4124269"/>
              <a:gd name="connsiteX10" fmla="*/ 1124585 w 3334323"/>
              <a:gd name="connsiteY10" fmla="*/ 306195 h 4124269"/>
              <a:gd name="connsiteX11" fmla="*/ 1502272 w 3334323"/>
              <a:gd name="connsiteY11" fmla="*/ 343466 h 4124269"/>
              <a:gd name="connsiteX12" fmla="*/ 2138070 w 3334323"/>
              <a:gd name="connsiteY12" fmla="*/ 498918 h 4124269"/>
              <a:gd name="connsiteX13" fmla="*/ 2528488 w 3334323"/>
              <a:gd name="connsiteY13" fmla="*/ 440372 h 4124269"/>
              <a:gd name="connsiteX14" fmla="*/ 2894516 w 3334323"/>
              <a:gd name="connsiteY14" fmla="*/ 9981 h 4124269"/>
              <a:gd name="connsiteX15" fmla="*/ 3334323 w 3334323"/>
              <a:gd name="connsiteY15" fmla="*/ 121838 h 4124269"/>
              <a:gd name="connsiteX0" fmla="*/ 102895 w 3168474"/>
              <a:gd name="connsiteY0" fmla="*/ 4135026 h 4135026"/>
              <a:gd name="connsiteX1" fmla="*/ 62853 w 3168474"/>
              <a:gd name="connsiteY1" fmla="*/ 3621452 h 4135026"/>
              <a:gd name="connsiteX2" fmla="*/ 84590 w 3168474"/>
              <a:gd name="connsiteY2" fmla="*/ 3270473 h 4135026"/>
              <a:gd name="connsiteX3" fmla="*/ 189438 w 3168474"/>
              <a:gd name="connsiteY3" fmla="*/ 2386339 h 4135026"/>
              <a:gd name="connsiteX4" fmla="*/ 51246 w 3168474"/>
              <a:gd name="connsiteY4" fmla="*/ 1880610 h 4135026"/>
              <a:gd name="connsiteX5" fmla="*/ 3940 w 3168474"/>
              <a:gd name="connsiteY5" fmla="*/ 1556278 h 4135026"/>
              <a:gd name="connsiteX6" fmla="*/ 16077 w 3168474"/>
              <a:gd name="connsiteY6" fmla="*/ 1190014 h 4135026"/>
              <a:gd name="connsiteX7" fmla="*/ 41654 w 3168474"/>
              <a:gd name="connsiteY7" fmla="*/ 787166 h 4135026"/>
              <a:gd name="connsiteX8" fmla="*/ 131395 w 3168474"/>
              <a:gd name="connsiteY8" fmla="*/ 519060 h 4135026"/>
              <a:gd name="connsiteX9" fmla="*/ 473277 w 3168474"/>
              <a:gd name="connsiteY9" fmla="*/ 387516 h 4135026"/>
              <a:gd name="connsiteX10" fmla="*/ 1124585 w 3168474"/>
              <a:gd name="connsiteY10" fmla="*/ 316952 h 4135026"/>
              <a:gd name="connsiteX11" fmla="*/ 1502272 w 3168474"/>
              <a:gd name="connsiteY11" fmla="*/ 354223 h 4135026"/>
              <a:gd name="connsiteX12" fmla="*/ 2138070 w 3168474"/>
              <a:gd name="connsiteY12" fmla="*/ 509675 h 4135026"/>
              <a:gd name="connsiteX13" fmla="*/ 2528488 w 3168474"/>
              <a:gd name="connsiteY13" fmla="*/ 451129 h 4135026"/>
              <a:gd name="connsiteX14" fmla="*/ 2894516 w 3168474"/>
              <a:gd name="connsiteY14" fmla="*/ 20738 h 4135026"/>
              <a:gd name="connsiteX15" fmla="*/ 3168474 w 3168474"/>
              <a:gd name="connsiteY15" fmla="*/ 47157 h 4135026"/>
              <a:gd name="connsiteX0" fmla="*/ 102895 w 3168474"/>
              <a:gd name="connsiteY0" fmla="*/ 4142830 h 4142830"/>
              <a:gd name="connsiteX1" fmla="*/ 62853 w 3168474"/>
              <a:gd name="connsiteY1" fmla="*/ 3629256 h 4142830"/>
              <a:gd name="connsiteX2" fmla="*/ 84590 w 3168474"/>
              <a:gd name="connsiteY2" fmla="*/ 3278277 h 4142830"/>
              <a:gd name="connsiteX3" fmla="*/ 189438 w 3168474"/>
              <a:gd name="connsiteY3" fmla="*/ 2394143 h 4142830"/>
              <a:gd name="connsiteX4" fmla="*/ 51246 w 3168474"/>
              <a:gd name="connsiteY4" fmla="*/ 1888414 h 4142830"/>
              <a:gd name="connsiteX5" fmla="*/ 3940 w 3168474"/>
              <a:gd name="connsiteY5" fmla="*/ 1564082 h 4142830"/>
              <a:gd name="connsiteX6" fmla="*/ 16077 w 3168474"/>
              <a:gd name="connsiteY6" fmla="*/ 1197818 h 4142830"/>
              <a:gd name="connsiteX7" fmla="*/ 41654 w 3168474"/>
              <a:gd name="connsiteY7" fmla="*/ 794970 h 4142830"/>
              <a:gd name="connsiteX8" fmla="*/ 131395 w 3168474"/>
              <a:gd name="connsiteY8" fmla="*/ 526864 h 4142830"/>
              <a:gd name="connsiteX9" fmla="*/ 473277 w 3168474"/>
              <a:gd name="connsiteY9" fmla="*/ 395320 h 4142830"/>
              <a:gd name="connsiteX10" fmla="*/ 1124585 w 3168474"/>
              <a:gd name="connsiteY10" fmla="*/ 324756 h 4142830"/>
              <a:gd name="connsiteX11" fmla="*/ 1502272 w 3168474"/>
              <a:gd name="connsiteY11" fmla="*/ 362027 h 4142830"/>
              <a:gd name="connsiteX12" fmla="*/ 2138070 w 3168474"/>
              <a:gd name="connsiteY12" fmla="*/ 517479 h 4142830"/>
              <a:gd name="connsiteX13" fmla="*/ 2528488 w 3168474"/>
              <a:gd name="connsiteY13" fmla="*/ 458933 h 4142830"/>
              <a:gd name="connsiteX14" fmla="*/ 2854310 w 3168474"/>
              <a:gd name="connsiteY14" fmla="*/ 18491 h 4142830"/>
              <a:gd name="connsiteX15" fmla="*/ 3168474 w 3168474"/>
              <a:gd name="connsiteY15" fmla="*/ 54961 h 4142830"/>
              <a:gd name="connsiteX0" fmla="*/ 102895 w 3168474"/>
              <a:gd name="connsiteY0" fmla="*/ 4142830 h 4142830"/>
              <a:gd name="connsiteX1" fmla="*/ 62853 w 3168474"/>
              <a:gd name="connsiteY1" fmla="*/ 3629256 h 4142830"/>
              <a:gd name="connsiteX2" fmla="*/ 84590 w 3168474"/>
              <a:gd name="connsiteY2" fmla="*/ 3278277 h 4142830"/>
              <a:gd name="connsiteX3" fmla="*/ 189438 w 3168474"/>
              <a:gd name="connsiteY3" fmla="*/ 2394143 h 4142830"/>
              <a:gd name="connsiteX4" fmla="*/ 51246 w 3168474"/>
              <a:gd name="connsiteY4" fmla="*/ 1888414 h 4142830"/>
              <a:gd name="connsiteX5" fmla="*/ 3940 w 3168474"/>
              <a:gd name="connsiteY5" fmla="*/ 1564082 h 4142830"/>
              <a:gd name="connsiteX6" fmla="*/ 16077 w 3168474"/>
              <a:gd name="connsiteY6" fmla="*/ 1197818 h 4142830"/>
              <a:gd name="connsiteX7" fmla="*/ 41654 w 3168474"/>
              <a:gd name="connsiteY7" fmla="*/ 794970 h 4142830"/>
              <a:gd name="connsiteX8" fmla="*/ 131395 w 3168474"/>
              <a:gd name="connsiteY8" fmla="*/ 526864 h 4142830"/>
              <a:gd name="connsiteX9" fmla="*/ 473277 w 3168474"/>
              <a:gd name="connsiteY9" fmla="*/ 395320 h 4142830"/>
              <a:gd name="connsiteX10" fmla="*/ 1124585 w 3168474"/>
              <a:gd name="connsiteY10" fmla="*/ 324756 h 4142830"/>
              <a:gd name="connsiteX11" fmla="*/ 1502272 w 3168474"/>
              <a:gd name="connsiteY11" fmla="*/ 362027 h 4142830"/>
              <a:gd name="connsiteX12" fmla="*/ 2138070 w 3168474"/>
              <a:gd name="connsiteY12" fmla="*/ 517479 h 4142830"/>
              <a:gd name="connsiteX13" fmla="*/ 2528488 w 3168474"/>
              <a:gd name="connsiteY13" fmla="*/ 413702 h 4142830"/>
              <a:gd name="connsiteX14" fmla="*/ 2854310 w 3168474"/>
              <a:gd name="connsiteY14" fmla="*/ 18491 h 4142830"/>
              <a:gd name="connsiteX15" fmla="*/ 3168474 w 3168474"/>
              <a:gd name="connsiteY15" fmla="*/ 54961 h 4142830"/>
              <a:gd name="connsiteX0" fmla="*/ 102895 w 3075139"/>
              <a:gd name="connsiteY0" fmla="*/ 4154259 h 4154259"/>
              <a:gd name="connsiteX1" fmla="*/ 62853 w 3075139"/>
              <a:gd name="connsiteY1" fmla="*/ 3640685 h 4154259"/>
              <a:gd name="connsiteX2" fmla="*/ 84590 w 3075139"/>
              <a:gd name="connsiteY2" fmla="*/ 3289706 h 4154259"/>
              <a:gd name="connsiteX3" fmla="*/ 189438 w 3075139"/>
              <a:gd name="connsiteY3" fmla="*/ 2405572 h 4154259"/>
              <a:gd name="connsiteX4" fmla="*/ 51246 w 3075139"/>
              <a:gd name="connsiteY4" fmla="*/ 1899843 h 4154259"/>
              <a:gd name="connsiteX5" fmla="*/ 3940 w 3075139"/>
              <a:gd name="connsiteY5" fmla="*/ 1575511 h 4154259"/>
              <a:gd name="connsiteX6" fmla="*/ 16077 w 3075139"/>
              <a:gd name="connsiteY6" fmla="*/ 1209247 h 4154259"/>
              <a:gd name="connsiteX7" fmla="*/ 41654 w 3075139"/>
              <a:gd name="connsiteY7" fmla="*/ 806399 h 4154259"/>
              <a:gd name="connsiteX8" fmla="*/ 131395 w 3075139"/>
              <a:gd name="connsiteY8" fmla="*/ 538293 h 4154259"/>
              <a:gd name="connsiteX9" fmla="*/ 473277 w 3075139"/>
              <a:gd name="connsiteY9" fmla="*/ 406749 h 4154259"/>
              <a:gd name="connsiteX10" fmla="*/ 1124585 w 3075139"/>
              <a:gd name="connsiteY10" fmla="*/ 336185 h 4154259"/>
              <a:gd name="connsiteX11" fmla="*/ 1502272 w 3075139"/>
              <a:gd name="connsiteY11" fmla="*/ 373456 h 4154259"/>
              <a:gd name="connsiteX12" fmla="*/ 2138070 w 3075139"/>
              <a:gd name="connsiteY12" fmla="*/ 528908 h 4154259"/>
              <a:gd name="connsiteX13" fmla="*/ 2528488 w 3075139"/>
              <a:gd name="connsiteY13" fmla="*/ 425131 h 4154259"/>
              <a:gd name="connsiteX14" fmla="*/ 2854310 w 3075139"/>
              <a:gd name="connsiteY14" fmla="*/ 29920 h 4154259"/>
              <a:gd name="connsiteX15" fmla="*/ 3075139 w 3075139"/>
              <a:gd name="connsiteY15" fmla="*/ 29055 h 4154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75139" h="4154259">
                <a:moveTo>
                  <a:pt x="102895" y="4154259"/>
                </a:moveTo>
                <a:cubicBezTo>
                  <a:pt x="95363" y="4049044"/>
                  <a:pt x="65904" y="3784777"/>
                  <a:pt x="62853" y="3640685"/>
                </a:cubicBezTo>
                <a:cubicBezTo>
                  <a:pt x="59802" y="3496593"/>
                  <a:pt x="63493" y="3495558"/>
                  <a:pt x="84590" y="3289706"/>
                </a:cubicBezTo>
                <a:cubicBezTo>
                  <a:pt x="105688" y="3083854"/>
                  <a:pt x="194995" y="2637216"/>
                  <a:pt x="189438" y="2405572"/>
                </a:cubicBezTo>
                <a:cubicBezTo>
                  <a:pt x="183881" y="2173928"/>
                  <a:pt x="82695" y="2029661"/>
                  <a:pt x="51246" y="1899843"/>
                </a:cubicBezTo>
                <a:cubicBezTo>
                  <a:pt x="19797" y="1770025"/>
                  <a:pt x="15663" y="1684216"/>
                  <a:pt x="3940" y="1575511"/>
                </a:cubicBezTo>
                <a:cubicBezTo>
                  <a:pt x="-7783" y="1466806"/>
                  <a:pt x="9791" y="1337432"/>
                  <a:pt x="16077" y="1209247"/>
                </a:cubicBezTo>
                <a:cubicBezTo>
                  <a:pt x="22363" y="1081062"/>
                  <a:pt x="33092" y="921955"/>
                  <a:pt x="41654" y="806399"/>
                </a:cubicBezTo>
                <a:cubicBezTo>
                  <a:pt x="66202" y="697238"/>
                  <a:pt x="59458" y="604901"/>
                  <a:pt x="131395" y="538293"/>
                </a:cubicBezTo>
                <a:cubicBezTo>
                  <a:pt x="203332" y="471685"/>
                  <a:pt x="309877" y="442032"/>
                  <a:pt x="473277" y="406749"/>
                </a:cubicBezTo>
                <a:cubicBezTo>
                  <a:pt x="636677" y="371466"/>
                  <a:pt x="953086" y="341734"/>
                  <a:pt x="1124585" y="336185"/>
                </a:cubicBezTo>
                <a:cubicBezTo>
                  <a:pt x="1296084" y="330636"/>
                  <a:pt x="1333358" y="341336"/>
                  <a:pt x="1502272" y="373456"/>
                </a:cubicBezTo>
                <a:cubicBezTo>
                  <a:pt x="1671186" y="405576"/>
                  <a:pt x="1967034" y="520296"/>
                  <a:pt x="2138070" y="528908"/>
                </a:cubicBezTo>
                <a:cubicBezTo>
                  <a:pt x="2309106" y="537520"/>
                  <a:pt x="2414426" y="501115"/>
                  <a:pt x="2528488" y="425131"/>
                </a:cubicBezTo>
                <a:cubicBezTo>
                  <a:pt x="2659944" y="316844"/>
                  <a:pt x="2727172" y="87070"/>
                  <a:pt x="2854310" y="29920"/>
                </a:cubicBezTo>
                <a:cubicBezTo>
                  <a:pt x="3001559" y="-15978"/>
                  <a:pt x="2967333" y="-3237"/>
                  <a:pt x="3075139" y="29055"/>
                </a:cubicBezTo>
              </a:path>
            </a:pathLst>
          </a:custGeom>
          <a:noFill/>
          <a:ln w="50800">
            <a:solidFill>
              <a:srgbClr val="FF0000"/>
            </a:solidFill>
            <a:headEnd type="none"/>
            <a:tailEnd type="ova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endParaRPr lang="nb-NO" sz="1013">
              <a:solidFill>
                <a:prstClr val="black"/>
              </a:solidFill>
              <a:latin typeface="Calibri" panose="020F0502020204030204"/>
            </a:endParaRPr>
          </a:p>
        </p:txBody>
      </p:sp>
      <p:cxnSp>
        <p:nvCxnSpPr>
          <p:cNvPr id="12" name="Rett linje 11">
            <a:extLst>
              <a:ext uri="{FF2B5EF4-FFF2-40B4-BE49-F238E27FC236}">
                <a16:creationId xmlns:a16="http://schemas.microsoft.com/office/drawing/2014/main" id="{94417F84-2DD4-C1EF-95DF-B6FD624B2EA6}"/>
              </a:ext>
            </a:extLst>
          </p:cNvPr>
          <p:cNvCxnSpPr>
            <a:cxnSpLocks/>
          </p:cNvCxnSpPr>
          <p:nvPr/>
        </p:nvCxnSpPr>
        <p:spPr>
          <a:xfrm>
            <a:off x="4139993" y="2069391"/>
            <a:ext cx="203242" cy="79238"/>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1" name="Oval 3">
            <a:extLst>
              <a:ext uri="{FF2B5EF4-FFF2-40B4-BE49-F238E27FC236}">
                <a16:creationId xmlns:a16="http://schemas.microsoft.com/office/drawing/2014/main" id="{C195234A-838B-A1E6-A4AC-A6CCF4FBC5CA}"/>
              </a:ext>
            </a:extLst>
          </p:cNvPr>
          <p:cNvSpPr/>
          <p:nvPr/>
        </p:nvSpPr>
        <p:spPr>
          <a:xfrm>
            <a:off x="6108223" y="1444213"/>
            <a:ext cx="2560879" cy="44003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2871 w 2722992"/>
              <a:gd name="connsiteY0" fmla="*/ 985636 h 993542"/>
              <a:gd name="connsiteX1" fmla="*/ 1164300 w 2722992"/>
              <a:gd name="connsiteY1" fmla="*/ 27132 h 993542"/>
              <a:gd name="connsiteX2" fmla="*/ 1600761 w 2722992"/>
              <a:gd name="connsiteY2" fmla="*/ 29672 h 993542"/>
              <a:gd name="connsiteX3" fmla="*/ 2060226 w 2722992"/>
              <a:gd name="connsiteY3" fmla="*/ 211859 h 993542"/>
              <a:gd name="connsiteX4" fmla="*/ 2531281 w 2722992"/>
              <a:gd name="connsiteY4" fmla="*/ 193386 h 993542"/>
              <a:gd name="connsiteX5" fmla="*/ 2722980 w 2722992"/>
              <a:gd name="connsiteY5" fmla="*/ 514581 h 993542"/>
              <a:gd name="connsiteX6" fmla="*/ 2533635 w 2722992"/>
              <a:gd name="connsiteY6" fmla="*/ 787054 h 993542"/>
              <a:gd name="connsiteX7" fmla="*/ 1561463 w 2722992"/>
              <a:gd name="connsiteY7" fmla="*/ 535132 h 993542"/>
              <a:gd name="connsiteX8" fmla="*/ 2871 w 2722992"/>
              <a:gd name="connsiteY8" fmla="*/ 985636 h 993542"/>
              <a:gd name="connsiteX0" fmla="*/ 1665 w 2741171"/>
              <a:gd name="connsiteY0" fmla="*/ 985636 h 1007031"/>
              <a:gd name="connsiteX1" fmla="*/ 1163094 w 2741171"/>
              <a:gd name="connsiteY1" fmla="*/ 27132 h 1007031"/>
              <a:gd name="connsiteX2" fmla="*/ 1599555 w 2741171"/>
              <a:gd name="connsiteY2" fmla="*/ 29672 h 1007031"/>
              <a:gd name="connsiteX3" fmla="*/ 2059020 w 2741171"/>
              <a:gd name="connsiteY3" fmla="*/ 211859 h 1007031"/>
              <a:gd name="connsiteX4" fmla="*/ 2530075 w 2741171"/>
              <a:gd name="connsiteY4" fmla="*/ 193386 h 1007031"/>
              <a:gd name="connsiteX5" fmla="*/ 2721774 w 2741171"/>
              <a:gd name="connsiteY5" fmla="*/ 514581 h 1007031"/>
              <a:gd name="connsiteX6" fmla="*/ 2532429 w 2741171"/>
              <a:gd name="connsiteY6" fmla="*/ 787054 h 1007031"/>
              <a:gd name="connsiteX7" fmla="*/ 922948 w 2741171"/>
              <a:gd name="connsiteY7" fmla="*/ 756805 h 1007031"/>
              <a:gd name="connsiteX8" fmla="*/ 1665 w 2741171"/>
              <a:gd name="connsiteY8" fmla="*/ 985636 h 1007031"/>
              <a:gd name="connsiteX0" fmla="*/ 1665 w 2746857"/>
              <a:gd name="connsiteY0" fmla="*/ 985636 h 1007031"/>
              <a:gd name="connsiteX1" fmla="*/ 1163094 w 2746857"/>
              <a:gd name="connsiteY1" fmla="*/ 27132 h 1007031"/>
              <a:gd name="connsiteX2" fmla="*/ 1599555 w 2746857"/>
              <a:gd name="connsiteY2" fmla="*/ 29672 h 1007031"/>
              <a:gd name="connsiteX3" fmla="*/ 2059020 w 2746857"/>
              <a:gd name="connsiteY3" fmla="*/ 211859 h 1007031"/>
              <a:gd name="connsiteX4" fmla="*/ 2530075 w 2746857"/>
              <a:gd name="connsiteY4" fmla="*/ 193386 h 1007031"/>
              <a:gd name="connsiteX5" fmla="*/ 2721774 w 2746857"/>
              <a:gd name="connsiteY5" fmla="*/ 514581 h 1007031"/>
              <a:gd name="connsiteX6" fmla="*/ 2546284 w 2746857"/>
              <a:gd name="connsiteY6" fmla="*/ 897890 h 1007031"/>
              <a:gd name="connsiteX7" fmla="*/ 922948 w 2746857"/>
              <a:gd name="connsiteY7" fmla="*/ 756805 h 1007031"/>
              <a:gd name="connsiteX8" fmla="*/ 1665 w 2746857"/>
              <a:gd name="connsiteY8" fmla="*/ 985636 h 1007031"/>
              <a:gd name="connsiteX0" fmla="*/ 1665 w 2721786"/>
              <a:gd name="connsiteY0" fmla="*/ 985636 h 1007031"/>
              <a:gd name="connsiteX1" fmla="*/ 1163094 w 2721786"/>
              <a:gd name="connsiteY1" fmla="*/ 27132 h 1007031"/>
              <a:gd name="connsiteX2" fmla="*/ 1599555 w 2721786"/>
              <a:gd name="connsiteY2" fmla="*/ 29672 h 1007031"/>
              <a:gd name="connsiteX3" fmla="*/ 2059020 w 2721786"/>
              <a:gd name="connsiteY3" fmla="*/ 211859 h 1007031"/>
              <a:gd name="connsiteX4" fmla="*/ 2530075 w 2721786"/>
              <a:gd name="connsiteY4" fmla="*/ 193386 h 1007031"/>
              <a:gd name="connsiteX5" fmla="*/ 2721774 w 2721786"/>
              <a:gd name="connsiteY5" fmla="*/ 514581 h 1007031"/>
              <a:gd name="connsiteX6" fmla="*/ 2546284 w 2721786"/>
              <a:gd name="connsiteY6" fmla="*/ 897890 h 1007031"/>
              <a:gd name="connsiteX7" fmla="*/ 1824992 w 2721786"/>
              <a:gd name="connsiteY7" fmla="*/ 799046 h 1007031"/>
              <a:gd name="connsiteX8" fmla="*/ 922948 w 2721786"/>
              <a:gd name="connsiteY8" fmla="*/ 756805 h 1007031"/>
              <a:gd name="connsiteX9" fmla="*/ 1665 w 2721786"/>
              <a:gd name="connsiteY9" fmla="*/ 985636 h 1007031"/>
              <a:gd name="connsiteX0" fmla="*/ 1665 w 2721786"/>
              <a:gd name="connsiteY0" fmla="*/ 985636 h 1007031"/>
              <a:gd name="connsiteX1" fmla="*/ 1163094 w 2721786"/>
              <a:gd name="connsiteY1" fmla="*/ 27132 h 1007031"/>
              <a:gd name="connsiteX2" fmla="*/ 1599555 w 2721786"/>
              <a:gd name="connsiteY2" fmla="*/ 29672 h 1007031"/>
              <a:gd name="connsiteX3" fmla="*/ 2059020 w 2721786"/>
              <a:gd name="connsiteY3" fmla="*/ 211859 h 1007031"/>
              <a:gd name="connsiteX4" fmla="*/ 2530075 w 2721786"/>
              <a:gd name="connsiteY4" fmla="*/ 193386 h 1007031"/>
              <a:gd name="connsiteX5" fmla="*/ 2721774 w 2721786"/>
              <a:gd name="connsiteY5" fmla="*/ 514581 h 1007031"/>
              <a:gd name="connsiteX6" fmla="*/ 2560138 w 2721786"/>
              <a:gd name="connsiteY6" fmla="*/ 994872 h 1007031"/>
              <a:gd name="connsiteX7" fmla="*/ 1824992 w 2721786"/>
              <a:gd name="connsiteY7" fmla="*/ 799046 h 1007031"/>
              <a:gd name="connsiteX8" fmla="*/ 922948 w 2721786"/>
              <a:gd name="connsiteY8" fmla="*/ 756805 h 1007031"/>
              <a:gd name="connsiteX9" fmla="*/ 1665 w 2721786"/>
              <a:gd name="connsiteY9" fmla="*/ 985636 h 1007031"/>
              <a:gd name="connsiteX0" fmla="*/ 1665 w 3275957"/>
              <a:gd name="connsiteY0" fmla="*/ 985636 h 1007031"/>
              <a:gd name="connsiteX1" fmla="*/ 1163094 w 3275957"/>
              <a:gd name="connsiteY1" fmla="*/ 27132 h 1007031"/>
              <a:gd name="connsiteX2" fmla="*/ 1599555 w 3275957"/>
              <a:gd name="connsiteY2" fmla="*/ 29672 h 1007031"/>
              <a:gd name="connsiteX3" fmla="*/ 2059020 w 3275957"/>
              <a:gd name="connsiteY3" fmla="*/ 211859 h 1007031"/>
              <a:gd name="connsiteX4" fmla="*/ 2530075 w 3275957"/>
              <a:gd name="connsiteY4" fmla="*/ 193386 h 1007031"/>
              <a:gd name="connsiteX5" fmla="*/ 3275956 w 3275957"/>
              <a:gd name="connsiteY5" fmla="*/ 583854 h 1007031"/>
              <a:gd name="connsiteX6" fmla="*/ 2560138 w 3275957"/>
              <a:gd name="connsiteY6" fmla="*/ 994872 h 1007031"/>
              <a:gd name="connsiteX7" fmla="*/ 1824992 w 3275957"/>
              <a:gd name="connsiteY7" fmla="*/ 799046 h 1007031"/>
              <a:gd name="connsiteX8" fmla="*/ 922948 w 3275957"/>
              <a:gd name="connsiteY8" fmla="*/ 756805 h 1007031"/>
              <a:gd name="connsiteX9" fmla="*/ 1665 w 3275957"/>
              <a:gd name="connsiteY9" fmla="*/ 985636 h 1007031"/>
              <a:gd name="connsiteX0" fmla="*/ 1665 w 3275957"/>
              <a:gd name="connsiteY0" fmla="*/ 991742 h 1013137"/>
              <a:gd name="connsiteX1" fmla="*/ 1163094 w 3275957"/>
              <a:gd name="connsiteY1" fmla="*/ 33238 h 1013137"/>
              <a:gd name="connsiteX2" fmla="*/ 2059020 w 3275957"/>
              <a:gd name="connsiteY2" fmla="*/ 217965 h 1013137"/>
              <a:gd name="connsiteX3" fmla="*/ 2530075 w 3275957"/>
              <a:gd name="connsiteY3" fmla="*/ 199492 h 1013137"/>
              <a:gd name="connsiteX4" fmla="*/ 3275956 w 3275957"/>
              <a:gd name="connsiteY4" fmla="*/ 589960 h 1013137"/>
              <a:gd name="connsiteX5" fmla="*/ 2560138 w 3275957"/>
              <a:gd name="connsiteY5" fmla="*/ 1000978 h 1013137"/>
              <a:gd name="connsiteX6" fmla="*/ 1824992 w 3275957"/>
              <a:gd name="connsiteY6" fmla="*/ 805152 h 1013137"/>
              <a:gd name="connsiteX7" fmla="*/ 922948 w 3275957"/>
              <a:gd name="connsiteY7" fmla="*/ 762911 h 1013137"/>
              <a:gd name="connsiteX8" fmla="*/ 1665 w 3275957"/>
              <a:gd name="connsiteY8" fmla="*/ 991742 h 1013137"/>
              <a:gd name="connsiteX0" fmla="*/ 628772 w 3903064"/>
              <a:gd name="connsiteY0" fmla="*/ 817803 h 831181"/>
              <a:gd name="connsiteX1" fmla="*/ 99946 w 3903064"/>
              <a:gd name="connsiteY1" fmla="*/ 261081 h 831181"/>
              <a:gd name="connsiteX2" fmla="*/ 2686127 w 3903064"/>
              <a:gd name="connsiteY2" fmla="*/ 44026 h 831181"/>
              <a:gd name="connsiteX3" fmla="*/ 3157182 w 3903064"/>
              <a:gd name="connsiteY3" fmla="*/ 25553 h 831181"/>
              <a:gd name="connsiteX4" fmla="*/ 3903063 w 3903064"/>
              <a:gd name="connsiteY4" fmla="*/ 416021 h 831181"/>
              <a:gd name="connsiteX5" fmla="*/ 3187245 w 3903064"/>
              <a:gd name="connsiteY5" fmla="*/ 827039 h 831181"/>
              <a:gd name="connsiteX6" fmla="*/ 2452099 w 3903064"/>
              <a:gd name="connsiteY6" fmla="*/ 631213 h 831181"/>
              <a:gd name="connsiteX7" fmla="*/ 1550055 w 3903064"/>
              <a:gd name="connsiteY7" fmla="*/ 588972 h 831181"/>
              <a:gd name="connsiteX8" fmla="*/ 628772 w 3903064"/>
              <a:gd name="connsiteY8" fmla="*/ 817803 h 831181"/>
              <a:gd name="connsiteX0" fmla="*/ 628772 w 3903064"/>
              <a:gd name="connsiteY0" fmla="*/ 777916 h 791294"/>
              <a:gd name="connsiteX1" fmla="*/ 99946 w 3903064"/>
              <a:gd name="connsiteY1" fmla="*/ 221194 h 791294"/>
              <a:gd name="connsiteX2" fmla="*/ 2686127 w 3903064"/>
              <a:gd name="connsiteY2" fmla="*/ 4139 h 791294"/>
              <a:gd name="connsiteX3" fmla="*/ 3157182 w 3903064"/>
              <a:gd name="connsiteY3" fmla="*/ 207339 h 791294"/>
              <a:gd name="connsiteX4" fmla="*/ 3903063 w 3903064"/>
              <a:gd name="connsiteY4" fmla="*/ 376134 h 791294"/>
              <a:gd name="connsiteX5" fmla="*/ 3187245 w 3903064"/>
              <a:gd name="connsiteY5" fmla="*/ 787152 h 791294"/>
              <a:gd name="connsiteX6" fmla="*/ 2452099 w 3903064"/>
              <a:gd name="connsiteY6" fmla="*/ 591326 h 791294"/>
              <a:gd name="connsiteX7" fmla="*/ 1550055 w 3903064"/>
              <a:gd name="connsiteY7" fmla="*/ 549085 h 791294"/>
              <a:gd name="connsiteX8" fmla="*/ 628772 w 3903064"/>
              <a:gd name="connsiteY8" fmla="*/ 777916 h 791294"/>
              <a:gd name="connsiteX0" fmla="*/ 628772 w 3903064"/>
              <a:gd name="connsiteY0" fmla="*/ 656709 h 670087"/>
              <a:gd name="connsiteX1" fmla="*/ 99946 w 3903064"/>
              <a:gd name="connsiteY1" fmla="*/ 99987 h 670087"/>
              <a:gd name="connsiteX2" fmla="*/ 2630709 w 3903064"/>
              <a:gd name="connsiteY2" fmla="*/ 21477 h 670087"/>
              <a:gd name="connsiteX3" fmla="*/ 3157182 w 3903064"/>
              <a:gd name="connsiteY3" fmla="*/ 86132 h 670087"/>
              <a:gd name="connsiteX4" fmla="*/ 3903063 w 3903064"/>
              <a:gd name="connsiteY4" fmla="*/ 254927 h 670087"/>
              <a:gd name="connsiteX5" fmla="*/ 3187245 w 3903064"/>
              <a:gd name="connsiteY5" fmla="*/ 665945 h 670087"/>
              <a:gd name="connsiteX6" fmla="*/ 2452099 w 3903064"/>
              <a:gd name="connsiteY6" fmla="*/ 470119 h 670087"/>
              <a:gd name="connsiteX7" fmla="*/ 1550055 w 3903064"/>
              <a:gd name="connsiteY7" fmla="*/ 427878 h 670087"/>
              <a:gd name="connsiteX8" fmla="*/ 628772 w 3903064"/>
              <a:gd name="connsiteY8" fmla="*/ 656709 h 670087"/>
              <a:gd name="connsiteX0" fmla="*/ 628772 w 3903064"/>
              <a:gd name="connsiteY0" fmla="*/ 628473 h 641851"/>
              <a:gd name="connsiteX1" fmla="*/ 99946 w 3903064"/>
              <a:gd name="connsiteY1" fmla="*/ 71751 h 641851"/>
              <a:gd name="connsiteX2" fmla="*/ 2600851 w 3903064"/>
              <a:gd name="connsiteY2" fmla="*/ 49225 h 641851"/>
              <a:gd name="connsiteX3" fmla="*/ 3157182 w 3903064"/>
              <a:gd name="connsiteY3" fmla="*/ 57896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03064"/>
              <a:gd name="connsiteY0" fmla="*/ 628473 h 641851"/>
              <a:gd name="connsiteX1" fmla="*/ 99946 w 3903064"/>
              <a:gd name="connsiteY1" fmla="*/ 71751 h 641851"/>
              <a:gd name="connsiteX2" fmla="*/ 2600851 w 3903064"/>
              <a:gd name="connsiteY2" fmla="*/ 49225 h 641851"/>
              <a:gd name="connsiteX3" fmla="*/ 3190773 w 3903064"/>
              <a:gd name="connsiteY3" fmla="*/ 87754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03064"/>
              <a:gd name="connsiteY0" fmla="*/ 628473 h 641851"/>
              <a:gd name="connsiteX1" fmla="*/ 99946 w 3903064"/>
              <a:gd name="connsiteY1" fmla="*/ 71751 h 641851"/>
              <a:gd name="connsiteX2" fmla="*/ 2600851 w 3903064"/>
              <a:gd name="connsiteY2" fmla="*/ 49225 h 641851"/>
              <a:gd name="connsiteX3" fmla="*/ 3190773 w 3903064"/>
              <a:gd name="connsiteY3" fmla="*/ 87754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03064"/>
              <a:gd name="connsiteY0" fmla="*/ 628473 h 641851"/>
              <a:gd name="connsiteX1" fmla="*/ 99946 w 3903064"/>
              <a:gd name="connsiteY1" fmla="*/ 71751 h 641851"/>
              <a:gd name="connsiteX2" fmla="*/ 2600851 w 3903064"/>
              <a:gd name="connsiteY2" fmla="*/ 49225 h 641851"/>
              <a:gd name="connsiteX3" fmla="*/ 3187041 w 3903064"/>
              <a:gd name="connsiteY3" fmla="*/ 132541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03064"/>
              <a:gd name="connsiteY0" fmla="*/ 628473 h 641851"/>
              <a:gd name="connsiteX1" fmla="*/ 99946 w 3903064"/>
              <a:gd name="connsiteY1" fmla="*/ 71751 h 641851"/>
              <a:gd name="connsiteX2" fmla="*/ 2600851 w 3903064"/>
              <a:gd name="connsiteY2" fmla="*/ 49225 h 641851"/>
              <a:gd name="connsiteX3" fmla="*/ 3187041 w 3903064"/>
              <a:gd name="connsiteY3" fmla="*/ 132541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03064"/>
              <a:gd name="connsiteY0" fmla="*/ 628473 h 641851"/>
              <a:gd name="connsiteX1" fmla="*/ 99946 w 3903064"/>
              <a:gd name="connsiteY1" fmla="*/ 71751 h 641851"/>
              <a:gd name="connsiteX2" fmla="*/ 2600851 w 3903064"/>
              <a:gd name="connsiteY2" fmla="*/ 49225 h 641851"/>
              <a:gd name="connsiteX3" fmla="*/ 3187041 w 3903064"/>
              <a:gd name="connsiteY3" fmla="*/ 132541 h 641851"/>
              <a:gd name="connsiteX4" fmla="*/ 3903063 w 3903064"/>
              <a:gd name="connsiteY4" fmla="*/ 226691 h 641851"/>
              <a:gd name="connsiteX5" fmla="*/ 3187245 w 3903064"/>
              <a:gd name="connsiteY5" fmla="*/ 637709 h 641851"/>
              <a:gd name="connsiteX6" fmla="*/ 2452099 w 3903064"/>
              <a:gd name="connsiteY6" fmla="*/ 441883 h 641851"/>
              <a:gd name="connsiteX7" fmla="*/ 1550055 w 3903064"/>
              <a:gd name="connsiteY7" fmla="*/ 399642 h 641851"/>
              <a:gd name="connsiteX8" fmla="*/ 628772 w 3903064"/>
              <a:gd name="connsiteY8" fmla="*/ 628473 h 641851"/>
              <a:gd name="connsiteX0" fmla="*/ 628772 w 3929088"/>
              <a:gd name="connsiteY0" fmla="*/ 628473 h 642204"/>
              <a:gd name="connsiteX1" fmla="*/ 99946 w 3929088"/>
              <a:gd name="connsiteY1" fmla="*/ 71751 h 642204"/>
              <a:gd name="connsiteX2" fmla="*/ 2600851 w 3929088"/>
              <a:gd name="connsiteY2" fmla="*/ 49225 h 642204"/>
              <a:gd name="connsiteX3" fmla="*/ 3187041 w 3929088"/>
              <a:gd name="connsiteY3" fmla="*/ 132541 h 642204"/>
              <a:gd name="connsiteX4" fmla="*/ 3903063 w 3929088"/>
              <a:gd name="connsiteY4" fmla="*/ 226691 h 642204"/>
              <a:gd name="connsiteX5" fmla="*/ 3785642 w 3929088"/>
              <a:gd name="connsiteY5" fmla="*/ 549834 h 642204"/>
              <a:gd name="connsiteX6" fmla="*/ 3187245 w 3929088"/>
              <a:gd name="connsiteY6" fmla="*/ 637709 h 642204"/>
              <a:gd name="connsiteX7" fmla="*/ 2452099 w 3929088"/>
              <a:gd name="connsiteY7" fmla="*/ 441883 h 642204"/>
              <a:gd name="connsiteX8" fmla="*/ 1550055 w 3929088"/>
              <a:gd name="connsiteY8" fmla="*/ 399642 h 642204"/>
              <a:gd name="connsiteX9" fmla="*/ 628772 w 3929088"/>
              <a:gd name="connsiteY9" fmla="*/ 628473 h 642204"/>
              <a:gd name="connsiteX0" fmla="*/ 628772 w 3929088"/>
              <a:gd name="connsiteY0" fmla="*/ 628473 h 648941"/>
              <a:gd name="connsiteX1" fmla="*/ 99946 w 3929088"/>
              <a:gd name="connsiteY1" fmla="*/ 71751 h 648941"/>
              <a:gd name="connsiteX2" fmla="*/ 2600851 w 3929088"/>
              <a:gd name="connsiteY2" fmla="*/ 49225 h 648941"/>
              <a:gd name="connsiteX3" fmla="*/ 3187041 w 3929088"/>
              <a:gd name="connsiteY3" fmla="*/ 132541 h 648941"/>
              <a:gd name="connsiteX4" fmla="*/ 3903063 w 3929088"/>
              <a:gd name="connsiteY4" fmla="*/ 226691 h 648941"/>
              <a:gd name="connsiteX5" fmla="*/ 3785642 w 3929088"/>
              <a:gd name="connsiteY5" fmla="*/ 549834 h 648941"/>
              <a:gd name="connsiteX6" fmla="*/ 3412417 w 3929088"/>
              <a:gd name="connsiteY6" fmla="*/ 617014 h 648941"/>
              <a:gd name="connsiteX7" fmla="*/ 3187245 w 3929088"/>
              <a:gd name="connsiteY7" fmla="*/ 637709 h 648941"/>
              <a:gd name="connsiteX8" fmla="*/ 2452099 w 3929088"/>
              <a:gd name="connsiteY8" fmla="*/ 441883 h 648941"/>
              <a:gd name="connsiteX9" fmla="*/ 1550055 w 3929088"/>
              <a:gd name="connsiteY9" fmla="*/ 399642 h 648941"/>
              <a:gd name="connsiteX10" fmla="*/ 628772 w 3929088"/>
              <a:gd name="connsiteY10" fmla="*/ 628473 h 648941"/>
              <a:gd name="connsiteX0" fmla="*/ 628772 w 3876619"/>
              <a:gd name="connsiteY0" fmla="*/ 628473 h 648941"/>
              <a:gd name="connsiteX1" fmla="*/ 99946 w 3876619"/>
              <a:gd name="connsiteY1" fmla="*/ 71751 h 648941"/>
              <a:gd name="connsiteX2" fmla="*/ 2600851 w 3876619"/>
              <a:gd name="connsiteY2" fmla="*/ 49225 h 648941"/>
              <a:gd name="connsiteX3" fmla="*/ 3187041 w 3876619"/>
              <a:gd name="connsiteY3" fmla="*/ 132541 h 648941"/>
              <a:gd name="connsiteX4" fmla="*/ 3828418 w 3876619"/>
              <a:gd name="connsiteY4" fmla="*/ 234155 h 648941"/>
              <a:gd name="connsiteX5" fmla="*/ 3785642 w 3876619"/>
              <a:gd name="connsiteY5" fmla="*/ 549834 h 648941"/>
              <a:gd name="connsiteX6" fmla="*/ 3412417 w 3876619"/>
              <a:gd name="connsiteY6" fmla="*/ 617014 h 648941"/>
              <a:gd name="connsiteX7" fmla="*/ 3187245 w 3876619"/>
              <a:gd name="connsiteY7" fmla="*/ 637709 h 648941"/>
              <a:gd name="connsiteX8" fmla="*/ 2452099 w 3876619"/>
              <a:gd name="connsiteY8" fmla="*/ 441883 h 648941"/>
              <a:gd name="connsiteX9" fmla="*/ 1550055 w 3876619"/>
              <a:gd name="connsiteY9" fmla="*/ 399642 h 648941"/>
              <a:gd name="connsiteX10" fmla="*/ 628772 w 3876619"/>
              <a:gd name="connsiteY10" fmla="*/ 628473 h 648941"/>
              <a:gd name="connsiteX0" fmla="*/ 628772 w 3883583"/>
              <a:gd name="connsiteY0" fmla="*/ 628473 h 648941"/>
              <a:gd name="connsiteX1" fmla="*/ 99946 w 3883583"/>
              <a:gd name="connsiteY1" fmla="*/ 71751 h 648941"/>
              <a:gd name="connsiteX2" fmla="*/ 2600851 w 3883583"/>
              <a:gd name="connsiteY2" fmla="*/ 49225 h 648941"/>
              <a:gd name="connsiteX3" fmla="*/ 3187041 w 3883583"/>
              <a:gd name="connsiteY3" fmla="*/ 132541 h 648941"/>
              <a:gd name="connsiteX4" fmla="*/ 3828418 w 3883583"/>
              <a:gd name="connsiteY4" fmla="*/ 234155 h 648941"/>
              <a:gd name="connsiteX5" fmla="*/ 3800571 w 3883583"/>
              <a:gd name="connsiteY5" fmla="*/ 557298 h 648941"/>
              <a:gd name="connsiteX6" fmla="*/ 3412417 w 3883583"/>
              <a:gd name="connsiteY6" fmla="*/ 617014 h 648941"/>
              <a:gd name="connsiteX7" fmla="*/ 3187245 w 3883583"/>
              <a:gd name="connsiteY7" fmla="*/ 637709 h 648941"/>
              <a:gd name="connsiteX8" fmla="*/ 2452099 w 3883583"/>
              <a:gd name="connsiteY8" fmla="*/ 441883 h 648941"/>
              <a:gd name="connsiteX9" fmla="*/ 1550055 w 3883583"/>
              <a:gd name="connsiteY9" fmla="*/ 399642 h 648941"/>
              <a:gd name="connsiteX10" fmla="*/ 628772 w 3883583"/>
              <a:gd name="connsiteY10" fmla="*/ 628473 h 648941"/>
              <a:gd name="connsiteX0" fmla="*/ 628772 w 3828420"/>
              <a:gd name="connsiteY0" fmla="*/ 628473 h 648941"/>
              <a:gd name="connsiteX1" fmla="*/ 99946 w 3828420"/>
              <a:gd name="connsiteY1" fmla="*/ 71751 h 648941"/>
              <a:gd name="connsiteX2" fmla="*/ 2600851 w 3828420"/>
              <a:gd name="connsiteY2" fmla="*/ 49225 h 648941"/>
              <a:gd name="connsiteX3" fmla="*/ 3187041 w 3828420"/>
              <a:gd name="connsiteY3" fmla="*/ 132541 h 648941"/>
              <a:gd name="connsiteX4" fmla="*/ 3828418 w 3828420"/>
              <a:gd name="connsiteY4" fmla="*/ 234155 h 648941"/>
              <a:gd name="connsiteX5" fmla="*/ 3800571 w 3828420"/>
              <a:gd name="connsiteY5" fmla="*/ 557298 h 648941"/>
              <a:gd name="connsiteX6" fmla="*/ 3412417 w 3828420"/>
              <a:gd name="connsiteY6" fmla="*/ 617014 h 648941"/>
              <a:gd name="connsiteX7" fmla="*/ 3187245 w 3828420"/>
              <a:gd name="connsiteY7" fmla="*/ 637709 h 648941"/>
              <a:gd name="connsiteX8" fmla="*/ 2452099 w 3828420"/>
              <a:gd name="connsiteY8" fmla="*/ 441883 h 648941"/>
              <a:gd name="connsiteX9" fmla="*/ 1550055 w 3828420"/>
              <a:gd name="connsiteY9" fmla="*/ 399642 h 648941"/>
              <a:gd name="connsiteX10" fmla="*/ 628772 w 3828420"/>
              <a:gd name="connsiteY10" fmla="*/ 628473 h 648941"/>
              <a:gd name="connsiteX0" fmla="*/ 628772 w 3843349"/>
              <a:gd name="connsiteY0" fmla="*/ 628473 h 648941"/>
              <a:gd name="connsiteX1" fmla="*/ 99946 w 3843349"/>
              <a:gd name="connsiteY1" fmla="*/ 71751 h 648941"/>
              <a:gd name="connsiteX2" fmla="*/ 2600851 w 3843349"/>
              <a:gd name="connsiteY2" fmla="*/ 49225 h 648941"/>
              <a:gd name="connsiteX3" fmla="*/ 3187041 w 3843349"/>
              <a:gd name="connsiteY3" fmla="*/ 132541 h 648941"/>
              <a:gd name="connsiteX4" fmla="*/ 3843347 w 3843349"/>
              <a:gd name="connsiteY4" fmla="*/ 234155 h 648941"/>
              <a:gd name="connsiteX5" fmla="*/ 3800571 w 3843349"/>
              <a:gd name="connsiteY5" fmla="*/ 557298 h 648941"/>
              <a:gd name="connsiteX6" fmla="*/ 3412417 w 3843349"/>
              <a:gd name="connsiteY6" fmla="*/ 617014 h 648941"/>
              <a:gd name="connsiteX7" fmla="*/ 3187245 w 3843349"/>
              <a:gd name="connsiteY7" fmla="*/ 637709 h 648941"/>
              <a:gd name="connsiteX8" fmla="*/ 2452099 w 3843349"/>
              <a:gd name="connsiteY8" fmla="*/ 441883 h 648941"/>
              <a:gd name="connsiteX9" fmla="*/ 1550055 w 3843349"/>
              <a:gd name="connsiteY9" fmla="*/ 399642 h 648941"/>
              <a:gd name="connsiteX10" fmla="*/ 628772 w 3843349"/>
              <a:gd name="connsiteY10" fmla="*/ 628473 h 648941"/>
              <a:gd name="connsiteX0" fmla="*/ 628772 w 3843349"/>
              <a:gd name="connsiteY0" fmla="*/ 628473 h 646251"/>
              <a:gd name="connsiteX1" fmla="*/ 99946 w 3843349"/>
              <a:gd name="connsiteY1" fmla="*/ 71751 h 646251"/>
              <a:gd name="connsiteX2" fmla="*/ 2600851 w 3843349"/>
              <a:gd name="connsiteY2" fmla="*/ 49225 h 646251"/>
              <a:gd name="connsiteX3" fmla="*/ 3187041 w 3843349"/>
              <a:gd name="connsiteY3" fmla="*/ 132541 h 646251"/>
              <a:gd name="connsiteX4" fmla="*/ 3843347 w 3843349"/>
              <a:gd name="connsiteY4" fmla="*/ 234155 h 646251"/>
              <a:gd name="connsiteX5" fmla="*/ 3800571 w 3843349"/>
              <a:gd name="connsiteY5" fmla="*/ 557298 h 646251"/>
              <a:gd name="connsiteX6" fmla="*/ 3412417 w 3843349"/>
              <a:gd name="connsiteY6" fmla="*/ 617014 h 646251"/>
              <a:gd name="connsiteX7" fmla="*/ 3187245 w 3843349"/>
              <a:gd name="connsiteY7" fmla="*/ 637709 h 646251"/>
              <a:gd name="connsiteX8" fmla="*/ 2452099 w 3843349"/>
              <a:gd name="connsiteY8" fmla="*/ 479205 h 646251"/>
              <a:gd name="connsiteX9" fmla="*/ 1550055 w 3843349"/>
              <a:gd name="connsiteY9" fmla="*/ 399642 h 646251"/>
              <a:gd name="connsiteX10" fmla="*/ 628772 w 3843349"/>
              <a:gd name="connsiteY10" fmla="*/ 628473 h 646251"/>
              <a:gd name="connsiteX0" fmla="*/ 628772 w 3843349"/>
              <a:gd name="connsiteY0" fmla="*/ 628473 h 640309"/>
              <a:gd name="connsiteX1" fmla="*/ 99946 w 3843349"/>
              <a:gd name="connsiteY1" fmla="*/ 71751 h 640309"/>
              <a:gd name="connsiteX2" fmla="*/ 2600851 w 3843349"/>
              <a:gd name="connsiteY2" fmla="*/ 49225 h 640309"/>
              <a:gd name="connsiteX3" fmla="*/ 3187041 w 3843349"/>
              <a:gd name="connsiteY3" fmla="*/ 132541 h 640309"/>
              <a:gd name="connsiteX4" fmla="*/ 3843347 w 3843349"/>
              <a:gd name="connsiteY4" fmla="*/ 234155 h 640309"/>
              <a:gd name="connsiteX5" fmla="*/ 3800571 w 3843349"/>
              <a:gd name="connsiteY5" fmla="*/ 557298 h 640309"/>
              <a:gd name="connsiteX6" fmla="*/ 3412417 w 3843349"/>
              <a:gd name="connsiteY6" fmla="*/ 617014 h 640309"/>
              <a:gd name="connsiteX7" fmla="*/ 3187245 w 3843349"/>
              <a:gd name="connsiteY7" fmla="*/ 637709 h 640309"/>
              <a:gd name="connsiteX8" fmla="*/ 2763008 w 3843349"/>
              <a:gd name="connsiteY8" fmla="*/ 564762 h 640309"/>
              <a:gd name="connsiteX9" fmla="*/ 2452099 w 3843349"/>
              <a:gd name="connsiteY9" fmla="*/ 479205 h 640309"/>
              <a:gd name="connsiteX10" fmla="*/ 1550055 w 3843349"/>
              <a:gd name="connsiteY10" fmla="*/ 399642 h 640309"/>
              <a:gd name="connsiteX11" fmla="*/ 628772 w 3843349"/>
              <a:gd name="connsiteY11" fmla="*/ 628473 h 640309"/>
              <a:gd name="connsiteX0" fmla="*/ 628772 w 3843349"/>
              <a:gd name="connsiteY0" fmla="*/ 586867 h 598703"/>
              <a:gd name="connsiteX1" fmla="*/ 99946 w 3843349"/>
              <a:gd name="connsiteY1" fmla="*/ 30145 h 598703"/>
              <a:gd name="connsiteX2" fmla="*/ 1344755 w 3843349"/>
              <a:gd name="connsiteY2" fmla="*/ 127538 h 598703"/>
              <a:gd name="connsiteX3" fmla="*/ 2600851 w 3843349"/>
              <a:gd name="connsiteY3" fmla="*/ 7619 h 598703"/>
              <a:gd name="connsiteX4" fmla="*/ 3187041 w 3843349"/>
              <a:gd name="connsiteY4" fmla="*/ 90935 h 598703"/>
              <a:gd name="connsiteX5" fmla="*/ 3843347 w 3843349"/>
              <a:gd name="connsiteY5" fmla="*/ 192549 h 598703"/>
              <a:gd name="connsiteX6" fmla="*/ 3800571 w 3843349"/>
              <a:gd name="connsiteY6" fmla="*/ 515692 h 598703"/>
              <a:gd name="connsiteX7" fmla="*/ 3412417 w 3843349"/>
              <a:gd name="connsiteY7" fmla="*/ 575408 h 598703"/>
              <a:gd name="connsiteX8" fmla="*/ 3187245 w 3843349"/>
              <a:gd name="connsiteY8" fmla="*/ 596103 h 598703"/>
              <a:gd name="connsiteX9" fmla="*/ 2763008 w 3843349"/>
              <a:gd name="connsiteY9" fmla="*/ 523156 h 598703"/>
              <a:gd name="connsiteX10" fmla="*/ 2452099 w 3843349"/>
              <a:gd name="connsiteY10" fmla="*/ 437599 h 598703"/>
              <a:gd name="connsiteX11" fmla="*/ 1550055 w 3843349"/>
              <a:gd name="connsiteY11" fmla="*/ 358036 h 598703"/>
              <a:gd name="connsiteX12" fmla="*/ 628772 w 3843349"/>
              <a:gd name="connsiteY12" fmla="*/ 586867 h 598703"/>
              <a:gd name="connsiteX0" fmla="*/ 930375 w 4144952"/>
              <a:gd name="connsiteY0" fmla="*/ 743963 h 755799"/>
              <a:gd name="connsiteX1" fmla="*/ 76696 w 4144952"/>
              <a:gd name="connsiteY1" fmla="*/ 18799 h 755799"/>
              <a:gd name="connsiteX2" fmla="*/ 1646358 w 4144952"/>
              <a:gd name="connsiteY2" fmla="*/ 284634 h 755799"/>
              <a:gd name="connsiteX3" fmla="*/ 2902454 w 4144952"/>
              <a:gd name="connsiteY3" fmla="*/ 164715 h 755799"/>
              <a:gd name="connsiteX4" fmla="*/ 3488644 w 4144952"/>
              <a:gd name="connsiteY4" fmla="*/ 248031 h 755799"/>
              <a:gd name="connsiteX5" fmla="*/ 4144950 w 4144952"/>
              <a:gd name="connsiteY5" fmla="*/ 349645 h 755799"/>
              <a:gd name="connsiteX6" fmla="*/ 4102174 w 4144952"/>
              <a:gd name="connsiteY6" fmla="*/ 672788 h 755799"/>
              <a:gd name="connsiteX7" fmla="*/ 3714020 w 4144952"/>
              <a:gd name="connsiteY7" fmla="*/ 732504 h 755799"/>
              <a:gd name="connsiteX8" fmla="*/ 3488848 w 4144952"/>
              <a:gd name="connsiteY8" fmla="*/ 753199 h 755799"/>
              <a:gd name="connsiteX9" fmla="*/ 3064611 w 4144952"/>
              <a:gd name="connsiteY9" fmla="*/ 680252 h 755799"/>
              <a:gd name="connsiteX10" fmla="*/ 2753702 w 4144952"/>
              <a:gd name="connsiteY10" fmla="*/ 594695 h 755799"/>
              <a:gd name="connsiteX11" fmla="*/ 1851658 w 4144952"/>
              <a:gd name="connsiteY11" fmla="*/ 515132 h 755799"/>
              <a:gd name="connsiteX12" fmla="*/ 930375 w 4144952"/>
              <a:gd name="connsiteY12" fmla="*/ 743963 h 755799"/>
              <a:gd name="connsiteX0" fmla="*/ 930375 w 4144952"/>
              <a:gd name="connsiteY0" fmla="*/ 780057 h 790520"/>
              <a:gd name="connsiteX1" fmla="*/ 76696 w 4144952"/>
              <a:gd name="connsiteY1" fmla="*/ 18799 h 790520"/>
              <a:gd name="connsiteX2" fmla="*/ 1646358 w 4144952"/>
              <a:gd name="connsiteY2" fmla="*/ 284634 h 790520"/>
              <a:gd name="connsiteX3" fmla="*/ 2902454 w 4144952"/>
              <a:gd name="connsiteY3" fmla="*/ 164715 h 790520"/>
              <a:gd name="connsiteX4" fmla="*/ 3488644 w 4144952"/>
              <a:gd name="connsiteY4" fmla="*/ 248031 h 790520"/>
              <a:gd name="connsiteX5" fmla="*/ 4144950 w 4144952"/>
              <a:gd name="connsiteY5" fmla="*/ 349645 h 790520"/>
              <a:gd name="connsiteX6" fmla="*/ 4102174 w 4144952"/>
              <a:gd name="connsiteY6" fmla="*/ 672788 h 790520"/>
              <a:gd name="connsiteX7" fmla="*/ 3714020 w 4144952"/>
              <a:gd name="connsiteY7" fmla="*/ 732504 h 790520"/>
              <a:gd name="connsiteX8" fmla="*/ 3488848 w 4144952"/>
              <a:gd name="connsiteY8" fmla="*/ 753199 h 790520"/>
              <a:gd name="connsiteX9" fmla="*/ 3064611 w 4144952"/>
              <a:gd name="connsiteY9" fmla="*/ 680252 h 790520"/>
              <a:gd name="connsiteX10" fmla="*/ 2753702 w 4144952"/>
              <a:gd name="connsiteY10" fmla="*/ 594695 h 790520"/>
              <a:gd name="connsiteX11" fmla="*/ 1851658 w 4144952"/>
              <a:gd name="connsiteY11" fmla="*/ 515132 h 790520"/>
              <a:gd name="connsiteX12" fmla="*/ 930375 w 4144952"/>
              <a:gd name="connsiteY12" fmla="*/ 780057 h 790520"/>
              <a:gd name="connsiteX0" fmla="*/ 975938 w 4190515"/>
              <a:gd name="connsiteY0" fmla="*/ 780057 h 790520"/>
              <a:gd name="connsiteX1" fmla="*/ 74132 w 4190515"/>
              <a:gd name="connsiteY1" fmla="*/ 18799 h 790520"/>
              <a:gd name="connsiteX2" fmla="*/ 1691921 w 4190515"/>
              <a:gd name="connsiteY2" fmla="*/ 284634 h 790520"/>
              <a:gd name="connsiteX3" fmla="*/ 2948017 w 4190515"/>
              <a:gd name="connsiteY3" fmla="*/ 164715 h 790520"/>
              <a:gd name="connsiteX4" fmla="*/ 3534207 w 4190515"/>
              <a:gd name="connsiteY4" fmla="*/ 248031 h 790520"/>
              <a:gd name="connsiteX5" fmla="*/ 4190513 w 4190515"/>
              <a:gd name="connsiteY5" fmla="*/ 349645 h 790520"/>
              <a:gd name="connsiteX6" fmla="*/ 4147737 w 4190515"/>
              <a:gd name="connsiteY6" fmla="*/ 672788 h 790520"/>
              <a:gd name="connsiteX7" fmla="*/ 3759583 w 4190515"/>
              <a:gd name="connsiteY7" fmla="*/ 732504 h 790520"/>
              <a:gd name="connsiteX8" fmla="*/ 3534411 w 4190515"/>
              <a:gd name="connsiteY8" fmla="*/ 753199 h 790520"/>
              <a:gd name="connsiteX9" fmla="*/ 3110174 w 4190515"/>
              <a:gd name="connsiteY9" fmla="*/ 680252 h 790520"/>
              <a:gd name="connsiteX10" fmla="*/ 2799265 w 4190515"/>
              <a:gd name="connsiteY10" fmla="*/ 594695 h 790520"/>
              <a:gd name="connsiteX11" fmla="*/ 1897221 w 4190515"/>
              <a:gd name="connsiteY11" fmla="*/ 515132 h 790520"/>
              <a:gd name="connsiteX12" fmla="*/ 975938 w 4190515"/>
              <a:gd name="connsiteY12" fmla="*/ 780057 h 790520"/>
              <a:gd name="connsiteX0" fmla="*/ 975938 w 4190515"/>
              <a:gd name="connsiteY0" fmla="*/ 789012 h 799475"/>
              <a:gd name="connsiteX1" fmla="*/ 74132 w 4190515"/>
              <a:gd name="connsiteY1" fmla="*/ 27754 h 799475"/>
              <a:gd name="connsiteX2" fmla="*/ 1800205 w 4190515"/>
              <a:gd name="connsiteY2" fmla="*/ 149210 h 799475"/>
              <a:gd name="connsiteX3" fmla="*/ 2948017 w 4190515"/>
              <a:gd name="connsiteY3" fmla="*/ 173670 h 799475"/>
              <a:gd name="connsiteX4" fmla="*/ 3534207 w 4190515"/>
              <a:gd name="connsiteY4" fmla="*/ 256986 h 799475"/>
              <a:gd name="connsiteX5" fmla="*/ 4190513 w 4190515"/>
              <a:gd name="connsiteY5" fmla="*/ 358600 h 799475"/>
              <a:gd name="connsiteX6" fmla="*/ 4147737 w 4190515"/>
              <a:gd name="connsiteY6" fmla="*/ 681743 h 799475"/>
              <a:gd name="connsiteX7" fmla="*/ 3759583 w 4190515"/>
              <a:gd name="connsiteY7" fmla="*/ 741459 h 799475"/>
              <a:gd name="connsiteX8" fmla="*/ 3534411 w 4190515"/>
              <a:gd name="connsiteY8" fmla="*/ 762154 h 799475"/>
              <a:gd name="connsiteX9" fmla="*/ 3110174 w 4190515"/>
              <a:gd name="connsiteY9" fmla="*/ 689207 h 799475"/>
              <a:gd name="connsiteX10" fmla="*/ 2799265 w 4190515"/>
              <a:gd name="connsiteY10" fmla="*/ 603650 h 799475"/>
              <a:gd name="connsiteX11" fmla="*/ 1897221 w 4190515"/>
              <a:gd name="connsiteY11" fmla="*/ 524087 h 799475"/>
              <a:gd name="connsiteX12" fmla="*/ 975938 w 4190515"/>
              <a:gd name="connsiteY12" fmla="*/ 789012 h 799475"/>
              <a:gd name="connsiteX0" fmla="*/ 975938 w 4190515"/>
              <a:gd name="connsiteY0" fmla="*/ 794239 h 804702"/>
              <a:gd name="connsiteX1" fmla="*/ 74132 w 4190515"/>
              <a:gd name="connsiteY1" fmla="*/ 32981 h 804702"/>
              <a:gd name="connsiteX2" fmla="*/ 1812237 w 4190515"/>
              <a:gd name="connsiteY2" fmla="*/ 106311 h 804702"/>
              <a:gd name="connsiteX3" fmla="*/ 2948017 w 4190515"/>
              <a:gd name="connsiteY3" fmla="*/ 178897 h 804702"/>
              <a:gd name="connsiteX4" fmla="*/ 3534207 w 4190515"/>
              <a:gd name="connsiteY4" fmla="*/ 262213 h 804702"/>
              <a:gd name="connsiteX5" fmla="*/ 4190513 w 4190515"/>
              <a:gd name="connsiteY5" fmla="*/ 363827 h 804702"/>
              <a:gd name="connsiteX6" fmla="*/ 4147737 w 4190515"/>
              <a:gd name="connsiteY6" fmla="*/ 686970 h 804702"/>
              <a:gd name="connsiteX7" fmla="*/ 3759583 w 4190515"/>
              <a:gd name="connsiteY7" fmla="*/ 746686 h 804702"/>
              <a:gd name="connsiteX8" fmla="*/ 3534411 w 4190515"/>
              <a:gd name="connsiteY8" fmla="*/ 767381 h 804702"/>
              <a:gd name="connsiteX9" fmla="*/ 3110174 w 4190515"/>
              <a:gd name="connsiteY9" fmla="*/ 694434 h 804702"/>
              <a:gd name="connsiteX10" fmla="*/ 2799265 w 4190515"/>
              <a:gd name="connsiteY10" fmla="*/ 608877 h 804702"/>
              <a:gd name="connsiteX11" fmla="*/ 1897221 w 4190515"/>
              <a:gd name="connsiteY11" fmla="*/ 529314 h 804702"/>
              <a:gd name="connsiteX12" fmla="*/ 975938 w 4190515"/>
              <a:gd name="connsiteY12" fmla="*/ 794239 h 804702"/>
              <a:gd name="connsiteX0" fmla="*/ 964532 w 4179109"/>
              <a:gd name="connsiteY0" fmla="*/ 826253 h 838054"/>
              <a:gd name="connsiteX1" fmla="*/ 74758 w 4179109"/>
              <a:gd name="connsiteY1" fmla="*/ 28900 h 838054"/>
              <a:gd name="connsiteX2" fmla="*/ 1800831 w 4179109"/>
              <a:gd name="connsiteY2" fmla="*/ 138325 h 838054"/>
              <a:gd name="connsiteX3" fmla="*/ 2936611 w 4179109"/>
              <a:gd name="connsiteY3" fmla="*/ 210911 h 838054"/>
              <a:gd name="connsiteX4" fmla="*/ 3522801 w 4179109"/>
              <a:gd name="connsiteY4" fmla="*/ 294227 h 838054"/>
              <a:gd name="connsiteX5" fmla="*/ 4179107 w 4179109"/>
              <a:gd name="connsiteY5" fmla="*/ 395841 h 838054"/>
              <a:gd name="connsiteX6" fmla="*/ 4136331 w 4179109"/>
              <a:gd name="connsiteY6" fmla="*/ 718984 h 838054"/>
              <a:gd name="connsiteX7" fmla="*/ 3748177 w 4179109"/>
              <a:gd name="connsiteY7" fmla="*/ 778700 h 838054"/>
              <a:gd name="connsiteX8" fmla="*/ 3523005 w 4179109"/>
              <a:gd name="connsiteY8" fmla="*/ 799395 h 838054"/>
              <a:gd name="connsiteX9" fmla="*/ 3098768 w 4179109"/>
              <a:gd name="connsiteY9" fmla="*/ 726448 h 838054"/>
              <a:gd name="connsiteX10" fmla="*/ 2787859 w 4179109"/>
              <a:gd name="connsiteY10" fmla="*/ 640891 h 838054"/>
              <a:gd name="connsiteX11" fmla="*/ 1885815 w 4179109"/>
              <a:gd name="connsiteY11" fmla="*/ 561328 h 838054"/>
              <a:gd name="connsiteX12" fmla="*/ 964532 w 4179109"/>
              <a:gd name="connsiteY12" fmla="*/ 826253 h 838054"/>
              <a:gd name="connsiteX0" fmla="*/ 964532 w 4179109"/>
              <a:gd name="connsiteY0" fmla="*/ 826253 h 838054"/>
              <a:gd name="connsiteX1" fmla="*/ 74758 w 4179109"/>
              <a:gd name="connsiteY1" fmla="*/ 28900 h 838054"/>
              <a:gd name="connsiteX2" fmla="*/ 1800831 w 4179109"/>
              <a:gd name="connsiteY2" fmla="*/ 138325 h 838054"/>
              <a:gd name="connsiteX3" fmla="*/ 2936611 w 4179109"/>
              <a:gd name="connsiteY3" fmla="*/ 210911 h 838054"/>
              <a:gd name="connsiteX4" fmla="*/ 3522801 w 4179109"/>
              <a:gd name="connsiteY4" fmla="*/ 294227 h 838054"/>
              <a:gd name="connsiteX5" fmla="*/ 4179107 w 4179109"/>
              <a:gd name="connsiteY5" fmla="*/ 395841 h 838054"/>
              <a:gd name="connsiteX6" fmla="*/ 4136331 w 4179109"/>
              <a:gd name="connsiteY6" fmla="*/ 718984 h 838054"/>
              <a:gd name="connsiteX7" fmla="*/ 3748177 w 4179109"/>
              <a:gd name="connsiteY7" fmla="*/ 778700 h 838054"/>
              <a:gd name="connsiteX8" fmla="*/ 3523005 w 4179109"/>
              <a:gd name="connsiteY8" fmla="*/ 799395 h 838054"/>
              <a:gd name="connsiteX9" fmla="*/ 3098768 w 4179109"/>
              <a:gd name="connsiteY9" fmla="*/ 726448 h 838054"/>
              <a:gd name="connsiteX10" fmla="*/ 2787859 w 4179109"/>
              <a:gd name="connsiteY10" fmla="*/ 640891 h 838054"/>
              <a:gd name="connsiteX11" fmla="*/ 1885815 w 4179109"/>
              <a:gd name="connsiteY11" fmla="*/ 561328 h 838054"/>
              <a:gd name="connsiteX12" fmla="*/ 964532 w 4179109"/>
              <a:gd name="connsiteY12" fmla="*/ 826253 h 838054"/>
              <a:gd name="connsiteX0" fmla="*/ 953136 w 4167713"/>
              <a:gd name="connsiteY0" fmla="*/ 984101 h 1002816"/>
              <a:gd name="connsiteX1" fmla="*/ 75393 w 4167713"/>
              <a:gd name="connsiteY1" fmla="*/ 18306 h 1002816"/>
              <a:gd name="connsiteX2" fmla="*/ 1789435 w 4167713"/>
              <a:gd name="connsiteY2" fmla="*/ 296173 h 1002816"/>
              <a:gd name="connsiteX3" fmla="*/ 2925215 w 4167713"/>
              <a:gd name="connsiteY3" fmla="*/ 368759 h 1002816"/>
              <a:gd name="connsiteX4" fmla="*/ 3511405 w 4167713"/>
              <a:gd name="connsiteY4" fmla="*/ 452075 h 1002816"/>
              <a:gd name="connsiteX5" fmla="*/ 4167711 w 4167713"/>
              <a:gd name="connsiteY5" fmla="*/ 553689 h 1002816"/>
              <a:gd name="connsiteX6" fmla="*/ 4124935 w 4167713"/>
              <a:gd name="connsiteY6" fmla="*/ 876832 h 1002816"/>
              <a:gd name="connsiteX7" fmla="*/ 3736781 w 4167713"/>
              <a:gd name="connsiteY7" fmla="*/ 936548 h 1002816"/>
              <a:gd name="connsiteX8" fmla="*/ 3511609 w 4167713"/>
              <a:gd name="connsiteY8" fmla="*/ 957243 h 1002816"/>
              <a:gd name="connsiteX9" fmla="*/ 3087372 w 4167713"/>
              <a:gd name="connsiteY9" fmla="*/ 884296 h 1002816"/>
              <a:gd name="connsiteX10" fmla="*/ 2776463 w 4167713"/>
              <a:gd name="connsiteY10" fmla="*/ 798739 h 1002816"/>
              <a:gd name="connsiteX11" fmla="*/ 1874419 w 4167713"/>
              <a:gd name="connsiteY11" fmla="*/ 719176 h 1002816"/>
              <a:gd name="connsiteX12" fmla="*/ 953136 w 4167713"/>
              <a:gd name="connsiteY12" fmla="*/ 984101 h 1002816"/>
              <a:gd name="connsiteX0" fmla="*/ 953136 w 4167713"/>
              <a:gd name="connsiteY0" fmla="*/ 985956 h 1004671"/>
              <a:gd name="connsiteX1" fmla="*/ 75393 w 4167713"/>
              <a:gd name="connsiteY1" fmla="*/ 20161 h 1004671"/>
              <a:gd name="connsiteX2" fmla="*/ 1789435 w 4167713"/>
              <a:gd name="connsiteY2" fmla="*/ 298028 h 1004671"/>
              <a:gd name="connsiteX3" fmla="*/ 2925215 w 4167713"/>
              <a:gd name="connsiteY3" fmla="*/ 370614 h 1004671"/>
              <a:gd name="connsiteX4" fmla="*/ 3511405 w 4167713"/>
              <a:gd name="connsiteY4" fmla="*/ 453930 h 1004671"/>
              <a:gd name="connsiteX5" fmla="*/ 4167711 w 4167713"/>
              <a:gd name="connsiteY5" fmla="*/ 555544 h 1004671"/>
              <a:gd name="connsiteX6" fmla="*/ 4124935 w 4167713"/>
              <a:gd name="connsiteY6" fmla="*/ 878687 h 1004671"/>
              <a:gd name="connsiteX7" fmla="*/ 3736781 w 4167713"/>
              <a:gd name="connsiteY7" fmla="*/ 938403 h 1004671"/>
              <a:gd name="connsiteX8" fmla="*/ 3511609 w 4167713"/>
              <a:gd name="connsiteY8" fmla="*/ 959098 h 1004671"/>
              <a:gd name="connsiteX9" fmla="*/ 3087372 w 4167713"/>
              <a:gd name="connsiteY9" fmla="*/ 886151 h 1004671"/>
              <a:gd name="connsiteX10" fmla="*/ 2776463 w 4167713"/>
              <a:gd name="connsiteY10" fmla="*/ 800594 h 1004671"/>
              <a:gd name="connsiteX11" fmla="*/ 1874419 w 4167713"/>
              <a:gd name="connsiteY11" fmla="*/ 721031 h 1004671"/>
              <a:gd name="connsiteX12" fmla="*/ 953136 w 4167713"/>
              <a:gd name="connsiteY12" fmla="*/ 985956 h 1004671"/>
              <a:gd name="connsiteX0" fmla="*/ 953136 w 4167713"/>
              <a:gd name="connsiteY0" fmla="*/ 990137 h 1008852"/>
              <a:gd name="connsiteX1" fmla="*/ 75393 w 4167713"/>
              <a:gd name="connsiteY1" fmla="*/ 24342 h 1008852"/>
              <a:gd name="connsiteX2" fmla="*/ 1801466 w 4167713"/>
              <a:gd name="connsiteY2" fmla="*/ 230020 h 1008852"/>
              <a:gd name="connsiteX3" fmla="*/ 2925215 w 4167713"/>
              <a:gd name="connsiteY3" fmla="*/ 374795 h 1008852"/>
              <a:gd name="connsiteX4" fmla="*/ 3511405 w 4167713"/>
              <a:gd name="connsiteY4" fmla="*/ 458111 h 1008852"/>
              <a:gd name="connsiteX5" fmla="*/ 4167711 w 4167713"/>
              <a:gd name="connsiteY5" fmla="*/ 559725 h 1008852"/>
              <a:gd name="connsiteX6" fmla="*/ 4124935 w 4167713"/>
              <a:gd name="connsiteY6" fmla="*/ 882868 h 1008852"/>
              <a:gd name="connsiteX7" fmla="*/ 3736781 w 4167713"/>
              <a:gd name="connsiteY7" fmla="*/ 942584 h 1008852"/>
              <a:gd name="connsiteX8" fmla="*/ 3511609 w 4167713"/>
              <a:gd name="connsiteY8" fmla="*/ 963279 h 1008852"/>
              <a:gd name="connsiteX9" fmla="*/ 3087372 w 4167713"/>
              <a:gd name="connsiteY9" fmla="*/ 890332 h 1008852"/>
              <a:gd name="connsiteX10" fmla="*/ 2776463 w 4167713"/>
              <a:gd name="connsiteY10" fmla="*/ 804775 h 1008852"/>
              <a:gd name="connsiteX11" fmla="*/ 1874419 w 4167713"/>
              <a:gd name="connsiteY11" fmla="*/ 725212 h 1008852"/>
              <a:gd name="connsiteX12" fmla="*/ 953136 w 4167713"/>
              <a:gd name="connsiteY12" fmla="*/ 990137 h 1008852"/>
              <a:gd name="connsiteX0" fmla="*/ 966961 w 4181538"/>
              <a:gd name="connsiteY0" fmla="*/ 990137 h 990355"/>
              <a:gd name="connsiteX1" fmla="*/ 297201 w 4181538"/>
              <a:gd name="connsiteY1" fmla="*/ 662814 h 990355"/>
              <a:gd name="connsiteX2" fmla="*/ 89218 w 4181538"/>
              <a:gd name="connsiteY2" fmla="*/ 24342 h 990355"/>
              <a:gd name="connsiteX3" fmla="*/ 1815291 w 4181538"/>
              <a:gd name="connsiteY3" fmla="*/ 230020 h 990355"/>
              <a:gd name="connsiteX4" fmla="*/ 2939040 w 4181538"/>
              <a:gd name="connsiteY4" fmla="*/ 374795 h 990355"/>
              <a:gd name="connsiteX5" fmla="*/ 3525230 w 4181538"/>
              <a:gd name="connsiteY5" fmla="*/ 458111 h 990355"/>
              <a:gd name="connsiteX6" fmla="*/ 4181536 w 4181538"/>
              <a:gd name="connsiteY6" fmla="*/ 559725 h 990355"/>
              <a:gd name="connsiteX7" fmla="*/ 4138760 w 4181538"/>
              <a:gd name="connsiteY7" fmla="*/ 882868 h 990355"/>
              <a:gd name="connsiteX8" fmla="*/ 3750606 w 4181538"/>
              <a:gd name="connsiteY8" fmla="*/ 942584 h 990355"/>
              <a:gd name="connsiteX9" fmla="*/ 3525434 w 4181538"/>
              <a:gd name="connsiteY9" fmla="*/ 963279 h 990355"/>
              <a:gd name="connsiteX10" fmla="*/ 3101197 w 4181538"/>
              <a:gd name="connsiteY10" fmla="*/ 890332 h 990355"/>
              <a:gd name="connsiteX11" fmla="*/ 2790288 w 4181538"/>
              <a:gd name="connsiteY11" fmla="*/ 804775 h 990355"/>
              <a:gd name="connsiteX12" fmla="*/ 1888244 w 4181538"/>
              <a:gd name="connsiteY12" fmla="*/ 725212 h 990355"/>
              <a:gd name="connsiteX13" fmla="*/ 966961 w 4181538"/>
              <a:gd name="connsiteY13" fmla="*/ 990137 h 990355"/>
              <a:gd name="connsiteX0" fmla="*/ 958077 w 4172654"/>
              <a:gd name="connsiteY0" fmla="*/ 990137 h 991454"/>
              <a:gd name="connsiteX1" fmla="*/ 661296 w 4172654"/>
              <a:gd name="connsiteY1" fmla="*/ 566562 h 991454"/>
              <a:gd name="connsiteX2" fmla="*/ 288317 w 4172654"/>
              <a:gd name="connsiteY2" fmla="*/ 662814 h 991454"/>
              <a:gd name="connsiteX3" fmla="*/ 80334 w 4172654"/>
              <a:gd name="connsiteY3" fmla="*/ 24342 h 991454"/>
              <a:gd name="connsiteX4" fmla="*/ 1806407 w 4172654"/>
              <a:gd name="connsiteY4" fmla="*/ 230020 h 991454"/>
              <a:gd name="connsiteX5" fmla="*/ 2930156 w 4172654"/>
              <a:gd name="connsiteY5" fmla="*/ 374795 h 991454"/>
              <a:gd name="connsiteX6" fmla="*/ 3516346 w 4172654"/>
              <a:gd name="connsiteY6" fmla="*/ 458111 h 991454"/>
              <a:gd name="connsiteX7" fmla="*/ 4172652 w 4172654"/>
              <a:gd name="connsiteY7" fmla="*/ 559725 h 991454"/>
              <a:gd name="connsiteX8" fmla="*/ 4129876 w 4172654"/>
              <a:gd name="connsiteY8" fmla="*/ 882868 h 991454"/>
              <a:gd name="connsiteX9" fmla="*/ 3741722 w 4172654"/>
              <a:gd name="connsiteY9" fmla="*/ 942584 h 991454"/>
              <a:gd name="connsiteX10" fmla="*/ 3516550 w 4172654"/>
              <a:gd name="connsiteY10" fmla="*/ 963279 h 991454"/>
              <a:gd name="connsiteX11" fmla="*/ 3092313 w 4172654"/>
              <a:gd name="connsiteY11" fmla="*/ 890332 h 991454"/>
              <a:gd name="connsiteX12" fmla="*/ 2781404 w 4172654"/>
              <a:gd name="connsiteY12" fmla="*/ 804775 h 991454"/>
              <a:gd name="connsiteX13" fmla="*/ 1879360 w 4172654"/>
              <a:gd name="connsiteY13" fmla="*/ 725212 h 991454"/>
              <a:gd name="connsiteX14" fmla="*/ 958077 w 4172654"/>
              <a:gd name="connsiteY14" fmla="*/ 990137 h 991454"/>
              <a:gd name="connsiteX0" fmla="*/ 958077 w 4172654"/>
              <a:gd name="connsiteY0" fmla="*/ 990137 h 992303"/>
              <a:gd name="connsiteX1" fmla="*/ 649264 w 4172654"/>
              <a:gd name="connsiteY1" fmla="*/ 518435 h 992303"/>
              <a:gd name="connsiteX2" fmla="*/ 288317 w 4172654"/>
              <a:gd name="connsiteY2" fmla="*/ 662814 h 992303"/>
              <a:gd name="connsiteX3" fmla="*/ 80334 w 4172654"/>
              <a:gd name="connsiteY3" fmla="*/ 24342 h 992303"/>
              <a:gd name="connsiteX4" fmla="*/ 1806407 w 4172654"/>
              <a:gd name="connsiteY4" fmla="*/ 230020 h 992303"/>
              <a:gd name="connsiteX5" fmla="*/ 2930156 w 4172654"/>
              <a:gd name="connsiteY5" fmla="*/ 374795 h 992303"/>
              <a:gd name="connsiteX6" fmla="*/ 3516346 w 4172654"/>
              <a:gd name="connsiteY6" fmla="*/ 458111 h 992303"/>
              <a:gd name="connsiteX7" fmla="*/ 4172652 w 4172654"/>
              <a:gd name="connsiteY7" fmla="*/ 559725 h 992303"/>
              <a:gd name="connsiteX8" fmla="*/ 4129876 w 4172654"/>
              <a:gd name="connsiteY8" fmla="*/ 882868 h 992303"/>
              <a:gd name="connsiteX9" fmla="*/ 3741722 w 4172654"/>
              <a:gd name="connsiteY9" fmla="*/ 942584 h 992303"/>
              <a:gd name="connsiteX10" fmla="*/ 3516550 w 4172654"/>
              <a:gd name="connsiteY10" fmla="*/ 963279 h 992303"/>
              <a:gd name="connsiteX11" fmla="*/ 3092313 w 4172654"/>
              <a:gd name="connsiteY11" fmla="*/ 890332 h 992303"/>
              <a:gd name="connsiteX12" fmla="*/ 2781404 w 4172654"/>
              <a:gd name="connsiteY12" fmla="*/ 804775 h 992303"/>
              <a:gd name="connsiteX13" fmla="*/ 1879360 w 4172654"/>
              <a:gd name="connsiteY13" fmla="*/ 725212 h 992303"/>
              <a:gd name="connsiteX14" fmla="*/ 958077 w 4172654"/>
              <a:gd name="connsiteY14" fmla="*/ 990137 h 992303"/>
              <a:gd name="connsiteX0" fmla="*/ 963725 w 4178302"/>
              <a:gd name="connsiteY0" fmla="*/ 990137 h 992303"/>
              <a:gd name="connsiteX1" fmla="*/ 654912 w 4178302"/>
              <a:gd name="connsiteY1" fmla="*/ 518435 h 992303"/>
              <a:gd name="connsiteX2" fmla="*/ 257871 w 4178302"/>
              <a:gd name="connsiteY2" fmla="*/ 638751 h 992303"/>
              <a:gd name="connsiteX3" fmla="*/ 85982 w 4178302"/>
              <a:gd name="connsiteY3" fmla="*/ 24342 h 992303"/>
              <a:gd name="connsiteX4" fmla="*/ 1812055 w 4178302"/>
              <a:gd name="connsiteY4" fmla="*/ 230020 h 992303"/>
              <a:gd name="connsiteX5" fmla="*/ 2935804 w 4178302"/>
              <a:gd name="connsiteY5" fmla="*/ 374795 h 992303"/>
              <a:gd name="connsiteX6" fmla="*/ 3521994 w 4178302"/>
              <a:gd name="connsiteY6" fmla="*/ 458111 h 992303"/>
              <a:gd name="connsiteX7" fmla="*/ 4178300 w 4178302"/>
              <a:gd name="connsiteY7" fmla="*/ 559725 h 992303"/>
              <a:gd name="connsiteX8" fmla="*/ 4135524 w 4178302"/>
              <a:gd name="connsiteY8" fmla="*/ 882868 h 992303"/>
              <a:gd name="connsiteX9" fmla="*/ 3747370 w 4178302"/>
              <a:gd name="connsiteY9" fmla="*/ 942584 h 992303"/>
              <a:gd name="connsiteX10" fmla="*/ 3522198 w 4178302"/>
              <a:gd name="connsiteY10" fmla="*/ 963279 h 992303"/>
              <a:gd name="connsiteX11" fmla="*/ 3097961 w 4178302"/>
              <a:gd name="connsiteY11" fmla="*/ 890332 h 992303"/>
              <a:gd name="connsiteX12" fmla="*/ 2787052 w 4178302"/>
              <a:gd name="connsiteY12" fmla="*/ 804775 h 992303"/>
              <a:gd name="connsiteX13" fmla="*/ 1885008 w 4178302"/>
              <a:gd name="connsiteY13" fmla="*/ 725212 h 992303"/>
              <a:gd name="connsiteX14" fmla="*/ 963725 w 4178302"/>
              <a:gd name="connsiteY14" fmla="*/ 990137 h 992303"/>
              <a:gd name="connsiteX0" fmla="*/ 951693 w 4178302"/>
              <a:gd name="connsiteY0" fmla="*/ 1026232 h 1028223"/>
              <a:gd name="connsiteX1" fmla="*/ 654912 w 4178302"/>
              <a:gd name="connsiteY1" fmla="*/ 518435 h 1028223"/>
              <a:gd name="connsiteX2" fmla="*/ 257871 w 4178302"/>
              <a:gd name="connsiteY2" fmla="*/ 638751 h 1028223"/>
              <a:gd name="connsiteX3" fmla="*/ 85982 w 4178302"/>
              <a:gd name="connsiteY3" fmla="*/ 24342 h 1028223"/>
              <a:gd name="connsiteX4" fmla="*/ 1812055 w 4178302"/>
              <a:gd name="connsiteY4" fmla="*/ 230020 h 1028223"/>
              <a:gd name="connsiteX5" fmla="*/ 2935804 w 4178302"/>
              <a:gd name="connsiteY5" fmla="*/ 374795 h 1028223"/>
              <a:gd name="connsiteX6" fmla="*/ 3521994 w 4178302"/>
              <a:gd name="connsiteY6" fmla="*/ 458111 h 1028223"/>
              <a:gd name="connsiteX7" fmla="*/ 4178300 w 4178302"/>
              <a:gd name="connsiteY7" fmla="*/ 559725 h 1028223"/>
              <a:gd name="connsiteX8" fmla="*/ 4135524 w 4178302"/>
              <a:gd name="connsiteY8" fmla="*/ 882868 h 1028223"/>
              <a:gd name="connsiteX9" fmla="*/ 3747370 w 4178302"/>
              <a:gd name="connsiteY9" fmla="*/ 942584 h 1028223"/>
              <a:gd name="connsiteX10" fmla="*/ 3522198 w 4178302"/>
              <a:gd name="connsiteY10" fmla="*/ 963279 h 1028223"/>
              <a:gd name="connsiteX11" fmla="*/ 3097961 w 4178302"/>
              <a:gd name="connsiteY11" fmla="*/ 890332 h 1028223"/>
              <a:gd name="connsiteX12" fmla="*/ 2787052 w 4178302"/>
              <a:gd name="connsiteY12" fmla="*/ 804775 h 1028223"/>
              <a:gd name="connsiteX13" fmla="*/ 1885008 w 4178302"/>
              <a:gd name="connsiteY13" fmla="*/ 725212 h 1028223"/>
              <a:gd name="connsiteX14" fmla="*/ 951693 w 4178302"/>
              <a:gd name="connsiteY14" fmla="*/ 1026232 h 1028223"/>
              <a:gd name="connsiteX0" fmla="*/ 902678 w 4129287"/>
              <a:gd name="connsiteY0" fmla="*/ 1026232 h 1028223"/>
              <a:gd name="connsiteX1" fmla="*/ 605897 w 4129287"/>
              <a:gd name="connsiteY1" fmla="*/ 518435 h 1028223"/>
              <a:gd name="connsiteX2" fmla="*/ 36967 w 4129287"/>
              <a:gd name="connsiteY2" fmla="*/ 24342 h 1028223"/>
              <a:gd name="connsiteX3" fmla="*/ 1763040 w 4129287"/>
              <a:gd name="connsiteY3" fmla="*/ 230020 h 1028223"/>
              <a:gd name="connsiteX4" fmla="*/ 2886789 w 4129287"/>
              <a:gd name="connsiteY4" fmla="*/ 374795 h 1028223"/>
              <a:gd name="connsiteX5" fmla="*/ 3472979 w 4129287"/>
              <a:gd name="connsiteY5" fmla="*/ 458111 h 1028223"/>
              <a:gd name="connsiteX6" fmla="*/ 4129285 w 4129287"/>
              <a:gd name="connsiteY6" fmla="*/ 559725 h 1028223"/>
              <a:gd name="connsiteX7" fmla="*/ 4086509 w 4129287"/>
              <a:gd name="connsiteY7" fmla="*/ 882868 h 1028223"/>
              <a:gd name="connsiteX8" fmla="*/ 3698355 w 4129287"/>
              <a:gd name="connsiteY8" fmla="*/ 942584 h 1028223"/>
              <a:gd name="connsiteX9" fmla="*/ 3473183 w 4129287"/>
              <a:gd name="connsiteY9" fmla="*/ 963279 h 1028223"/>
              <a:gd name="connsiteX10" fmla="*/ 3048946 w 4129287"/>
              <a:gd name="connsiteY10" fmla="*/ 890332 h 1028223"/>
              <a:gd name="connsiteX11" fmla="*/ 2738037 w 4129287"/>
              <a:gd name="connsiteY11" fmla="*/ 804775 h 1028223"/>
              <a:gd name="connsiteX12" fmla="*/ 1835993 w 4129287"/>
              <a:gd name="connsiteY12" fmla="*/ 725212 h 1028223"/>
              <a:gd name="connsiteX13" fmla="*/ 902678 w 4129287"/>
              <a:gd name="connsiteY13" fmla="*/ 1026232 h 1028223"/>
              <a:gd name="connsiteX0" fmla="*/ 400345 w 3626954"/>
              <a:gd name="connsiteY0" fmla="*/ 996971 h 998962"/>
              <a:gd name="connsiteX1" fmla="*/ 103564 w 3626954"/>
              <a:gd name="connsiteY1" fmla="*/ 489174 h 998962"/>
              <a:gd name="connsiteX2" fmla="*/ 95660 w 3626954"/>
              <a:gd name="connsiteY2" fmla="*/ 27868 h 998962"/>
              <a:gd name="connsiteX3" fmla="*/ 1260707 w 3626954"/>
              <a:gd name="connsiteY3" fmla="*/ 200759 h 998962"/>
              <a:gd name="connsiteX4" fmla="*/ 2384456 w 3626954"/>
              <a:gd name="connsiteY4" fmla="*/ 345534 h 998962"/>
              <a:gd name="connsiteX5" fmla="*/ 2970646 w 3626954"/>
              <a:gd name="connsiteY5" fmla="*/ 428850 h 998962"/>
              <a:gd name="connsiteX6" fmla="*/ 3626952 w 3626954"/>
              <a:gd name="connsiteY6" fmla="*/ 530464 h 998962"/>
              <a:gd name="connsiteX7" fmla="*/ 3584176 w 3626954"/>
              <a:gd name="connsiteY7" fmla="*/ 853607 h 998962"/>
              <a:gd name="connsiteX8" fmla="*/ 3196022 w 3626954"/>
              <a:gd name="connsiteY8" fmla="*/ 913323 h 998962"/>
              <a:gd name="connsiteX9" fmla="*/ 2970850 w 3626954"/>
              <a:gd name="connsiteY9" fmla="*/ 934018 h 998962"/>
              <a:gd name="connsiteX10" fmla="*/ 2546613 w 3626954"/>
              <a:gd name="connsiteY10" fmla="*/ 861071 h 998962"/>
              <a:gd name="connsiteX11" fmla="*/ 2235704 w 3626954"/>
              <a:gd name="connsiteY11" fmla="*/ 775514 h 998962"/>
              <a:gd name="connsiteX12" fmla="*/ 1333660 w 3626954"/>
              <a:gd name="connsiteY12" fmla="*/ 695951 h 998962"/>
              <a:gd name="connsiteX13" fmla="*/ 400345 w 3626954"/>
              <a:gd name="connsiteY13" fmla="*/ 996971 h 998962"/>
              <a:gd name="connsiteX0" fmla="*/ 390218 w 3616827"/>
              <a:gd name="connsiteY0" fmla="*/ 996971 h 999591"/>
              <a:gd name="connsiteX1" fmla="*/ 129868 w 3616827"/>
              <a:gd name="connsiteY1" fmla="*/ 456387 h 999591"/>
              <a:gd name="connsiteX2" fmla="*/ 85533 w 3616827"/>
              <a:gd name="connsiteY2" fmla="*/ 27868 h 999591"/>
              <a:gd name="connsiteX3" fmla="*/ 1250580 w 3616827"/>
              <a:gd name="connsiteY3" fmla="*/ 200759 h 999591"/>
              <a:gd name="connsiteX4" fmla="*/ 2374329 w 3616827"/>
              <a:gd name="connsiteY4" fmla="*/ 345534 h 999591"/>
              <a:gd name="connsiteX5" fmla="*/ 2960519 w 3616827"/>
              <a:gd name="connsiteY5" fmla="*/ 428850 h 999591"/>
              <a:gd name="connsiteX6" fmla="*/ 3616825 w 3616827"/>
              <a:gd name="connsiteY6" fmla="*/ 530464 h 999591"/>
              <a:gd name="connsiteX7" fmla="*/ 3574049 w 3616827"/>
              <a:gd name="connsiteY7" fmla="*/ 853607 h 999591"/>
              <a:gd name="connsiteX8" fmla="*/ 3185895 w 3616827"/>
              <a:gd name="connsiteY8" fmla="*/ 913323 h 999591"/>
              <a:gd name="connsiteX9" fmla="*/ 2960723 w 3616827"/>
              <a:gd name="connsiteY9" fmla="*/ 934018 h 999591"/>
              <a:gd name="connsiteX10" fmla="*/ 2536486 w 3616827"/>
              <a:gd name="connsiteY10" fmla="*/ 861071 h 999591"/>
              <a:gd name="connsiteX11" fmla="*/ 2225577 w 3616827"/>
              <a:gd name="connsiteY11" fmla="*/ 775514 h 999591"/>
              <a:gd name="connsiteX12" fmla="*/ 1323533 w 3616827"/>
              <a:gd name="connsiteY12" fmla="*/ 695951 h 999591"/>
              <a:gd name="connsiteX13" fmla="*/ 390218 w 3616827"/>
              <a:gd name="connsiteY13" fmla="*/ 996971 h 999591"/>
              <a:gd name="connsiteX0" fmla="*/ 304685 w 3531294"/>
              <a:gd name="connsiteY0" fmla="*/ 996971 h 999591"/>
              <a:gd name="connsiteX1" fmla="*/ 44335 w 3531294"/>
              <a:gd name="connsiteY1" fmla="*/ 456387 h 999591"/>
              <a:gd name="connsiteX2" fmla="*/ 0 w 3531294"/>
              <a:gd name="connsiteY2" fmla="*/ 27868 h 999591"/>
              <a:gd name="connsiteX3" fmla="*/ 1165047 w 3531294"/>
              <a:gd name="connsiteY3" fmla="*/ 200759 h 999591"/>
              <a:gd name="connsiteX4" fmla="*/ 2288796 w 3531294"/>
              <a:gd name="connsiteY4" fmla="*/ 345534 h 999591"/>
              <a:gd name="connsiteX5" fmla="*/ 2874986 w 3531294"/>
              <a:gd name="connsiteY5" fmla="*/ 428850 h 999591"/>
              <a:gd name="connsiteX6" fmla="*/ 3531292 w 3531294"/>
              <a:gd name="connsiteY6" fmla="*/ 530464 h 999591"/>
              <a:gd name="connsiteX7" fmla="*/ 3488516 w 3531294"/>
              <a:gd name="connsiteY7" fmla="*/ 853607 h 999591"/>
              <a:gd name="connsiteX8" fmla="*/ 3100362 w 3531294"/>
              <a:gd name="connsiteY8" fmla="*/ 913323 h 999591"/>
              <a:gd name="connsiteX9" fmla="*/ 2875190 w 3531294"/>
              <a:gd name="connsiteY9" fmla="*/ 934018 h 999591"/>
              <a:gd name="connsiteX10" fmla="*/ 2450953 w 3531294"/>
              <a:gd name="connsiteY10" fmla="*/ 861071 h 999591"/>
              <a:gd name="connsiteX11" fmla="*/ 2140044 w 3531294"/>
              <a:gd name="connsiteY11" fmla="*/ 775514 h 999591"/>
              <a:gd name="connsiteX12" fmla="*/ 1238000 w 3531294"/>
              <a:gd name="connsiteY12" fmla="*/ 695951 h 999591"/>
              <a:gd name="connsiteX13" fmla="*/ 304685 w 3531294"/>
              <a:gd name="connsiteY13" fmla="*/ 996971 h 999591"/>
              <a:gd name="connsiteX0" fmla="*/ 304685 w 3531294"/>
              <a:gd name="connsiteY0" fmla="*/ 995409 h 998029"/>
              <a:gd name="connsiteX1" fmla="*/ 44335 w 3531294"/>
              <a:gd name="connsiteY1" fmla="*/ 454825 h 998029"/>
              <a:gd name="connsiteX2" fmla="*/ 0 w 3531294"/>
              <a:gd name="connsiteY2" fmla="*/ 26306 h 998029"/>
              <a:gd name="connsiteX3" fmla="*/ 1587639 w 3531294"/>
              <a:gd name="connsiteY3" fmla="*/ 217412 h 998029"/>
              <a:gd name="connsiteX4" fmla="*/ 2288796 w 3531294"/>
              <a:gd name="connsiteY4" fmla="*/ 343972 h 998029"/>
              <a:gd name="connsiteX5" fmla="*/ 2874986 w 3531294"/>
              <a:gd name="connsiteY5" fmla="*/ 427288 h 998029"/>
              <a:gd name="connsiteX6" fmla="*/ 3531292 w 3531294"/>
              <a:gd name="connsiteY6" fmla="*/ 528902 h 998029"/>
              <a:gd name="connsiteX7" fmla="*/ 3488516 w 3531294"/>
              <a:gd name="connsiteY7" fmla="*/ 852045 h 998029"/>
              <a:gd name="connsiteX8" fmla="*/ 3100362 w 3531294"/>
              <a:gd name="connsiteY8" fmla="*/ 911761 h 998029"/>
              <a:gd name="connsiteX9" fmla="*/ 2875190 w 3531294"/>
              <a:gd name="connsiteY9" fmla="*/ 932456 h 998029"/>
              <a:gd name="connsiteX10" fmla="*/ 2450953 w 3531294"/>
              <a:gd name="connsiteY10" fmla="*/ 859509 h 998029"/>
              <a:gd name="connsiteX11" fmla="*/ 2140044 w 3531294"/>
              <a:gd name="connsiteY11" fmla="*/ 773952 h 998029"/>
              <a:gd name="connsiteX12" fmla="*/ 1238000 w 3531294"/>
              <a:gd name="connsiteY12" fmla="*/ 694389 h 998029"/>
              <a:gd name="connsiteX13" fmla="*/ 304685 w 3531294"/>
              <a:gd name="connsiteY13" fmla="*/ 995409 h 998029"/>
              <a:gd name="connsiteX0" fmla="*/ 304685 w 3531294"/>
              <a:gd name="connsiteY0" fmla="*/ 969103 h 971723"/>
              <a:gd name="connsiteX1" fmla="*/ 44335 w 3531294"/>
              <a:gd name="connsiteY1" fmla="*/ 428519 h 971723"/>
              <a:gd name="connsiteX2" fmla="*/ 0 w 3531294"/>
              <a:gd name="connsiteY2" fmla="*/ 0 h 971723"/>
              <a:gd name="connsiteX3" fmla="*/ 1587639 w 3531294"/>
              <a:gd name="connsiteY3" fmla="*/ 191106 h 971723"/>
              <a:gd name="connsiteX4" fmla="*/ 2288796 w 3531294"/>
              <a:gd name="connsiteY4" fmla="*/ 317666 h 971723"/>
              <a:gd name="connsiteX5" fmla="*/ 2874986 w 3531294"/>
              <a:gd name="connsiteY5" fmla="*/ 400982 h 971723"/>
              <a:gd name="connsiteX6" fmla="*/ 3531292 w 3531294"/>
              <a:gd name="connsiteY6" fmla="*/ 502596 h 971723"/>
              <a:gd name="connsiteX7" fmla="*/ 3488516 w 3531294"/>
              <a:gd name="connsiteY7" fmla="*/ 825739 h 971723"/>
              <a:gd name="connsiteX8" fmla="*/ 3100362 w 3531294"/>
              <a:gd name="connsiteY8" fmla="*/ 885455 h 971723"/>
              <a:gd name="connsiteX9" fmla="*/ 2875190 w 3531294"/>
              <a:gd name="connsiteY9" fmla="*/ 906150 h 971723"/>
              <a:gd name="connsiteX10" fmla="*/ 2450953 w 3531294"/>
              <a:gd name="connsiteY10" fmla="*/ 833203 h 971723"/>
              <a:gd name="connsiteX11" fmla="*/ 2140044 w 3531294"/>
              <a:gd name="connsiteY11" fmla="*/ 747646 h 971723"/>
              <a:gd name="connsiteX12" fmla="*/ 1238000 w 3531294"/>
              <a:gd name="connsiteY12" fmla="*/ 668083 h 971723"/>
              <a:gd name="connsiteX13" fmla="*/ 304685 w 3531294"/>
              <a:gd name="connsiteY13" fmla="*/ 969103 h 971723"/>
              <a:gd name="connsiteX0" fmla="*/ 304685 w 3531294"/>
              <a:gd name="connsiteY0" fmla="*/ 969103 h 971723"/>
              <a:gd name="connsiteX1" fmla="*/ 44335 w 3531294"/>
              <a:gd name="connsiteY1" fmla="*/ 428519 h 971723"/>
              <a:gd name="connsiteX2" fmla="*/ 0 w 3531294"/>
              <a:gd name="connsiteY2" fmla="*/ 0 h 971723"/>
              <a:gd name="connsiteX3" fmla="*/ 1587639 w 3531294"/>
              <a:gd name="connsiteY3" fmla="*/ 191106 h 971723"/>
              <a:gd name="connsiteX4" fmla="*/ 2201363 w 3531294"/>
              <a:gd name="connsiteY4" fmla="*/ 317666 h 971723"/>
              <a:gd name="connsiteX5" fmla="*/ 2874986 w 3531294"/>
              <a:gd name="connsiteY5" fmla="*/ 400982 h 971723"/>
              <a:gd name="connsiteX6" fmla="*/ 3531292 w 3531294"/>
              <a:gd name="connsiteY6" fmla="*/ 502596 h 971723"/>
              <a:gd name="connsiteX7" fmla="*/ 3488516 w 3531294"/>
              <a:gd name="connsiteY7" fmla="*/ 825739 h 971723"/>
              <a:gd name="connsiteX8" fmla="*/ 3100362 w 3531294"/>
              <a:gd name="connsiteY8" fmla="*/ 885455 h 971723"/>
              <a:gd name="connsiteX9" fmla="*/ 2875190 w 3531294"/>
              <a:gd name="connsiteY9" fmla="*/ 906150 h 971723"/>
              <a:gd name="connsiteX10" fmla="*/ 2450953 w 3531294"/>
              <a:gd name="connsiteY10" fmla="*/ 833203 h 971723"/>
              <a:gd name="connsiteX11" fmla="*/ 2140044 w 3531294"/>
              <a:gd name="connsiteY11" fmla="*/ 747646 h 971723"/>
              <a:gd name="connsiteX12" fmla="*/ 1238000 w 3531294"/>
              <a:gd name="connsiteY12" fmla="*/ 668083 h 971723"/>
              <a:gd name="connsiteX13" fmla="*/ 304685 w 3531294"/>
              <a:gd name="connsiteY13" fmla="*/ 969103 h 971723"/>
              <a:gd name="connsiteX0" fmla="*/ 304685 w 3531294"/>
              <a:gd name="connsiteY0" fmla="*/ 969103 h 971723"/>
              <a:gd name="connsiteX1" fmla="*/ 44335 w 3531294"/>
              <a:gd name="connsiteY1" fmla="*/ 428519 h 971723"/>
              <a:gd name="connsiteX2" fmla="*/ 0 w 3531294"/>
              <a:gd name="connsiteY2" fmla="*/ 0 h 971723"/>
              <a:gd name="connsiteX3" fmla="*/ 1587639 w 3531294"/>
              <a:gd name="connsiteY3" fmla="*/ 191106 h 971723"/>
              <a:gd name="connsiteX4" fmla="*/ 2201363 w 3531294"/>
              <a:gd name="connsiteY4" fmla="*/ 317666 h 971723"/>
              <a:gd name="connsiteX5" fmla="*/ 2845842 w 3531294"/>
              <a:gd name="connsiteY5" fmla="*/ 379124 h 971723"/>
              <a:gd name="connsiteX6" fmla="*/ 3531292 w 3531294"/>
              <a:gd name="connsiteY6" fmla="*/ 502596 h 971723"/>
              <a:gd name="connsiteX7" fmla="*/ 3488516 w 3531294"/>
              <a:gd name="connsiteY7" fmla="*/ 825739 h 971723"/>
              <a:gd name="connsiteX8" fmla="*/ 3100362 w 3531294"/>
              <a:gd name="connsiteY8" fmla="*/ 885455 h 971723"/>
              <a:gd name="connsiteX9" fmla="*/ 2875190 w 3531294"/>
              <a:gd name="connsiteY9" fmla="*/ 906150 h 971723"/>
              <a:gd name="connsiteX10" fmla="*/ 2450953 w 3531294"/>
              <a:gd name="connsiteY10" fmla="*/ 833203 h 971723"/>
              <a:gd name="connsiteX11" fmla="*/ 2140044 w 3531294"/>
              <a:gd name="connsiteY11" fmla="*/ 747646 h 971723"/>
              <a:gd name="connsiteX12" fmla="*/ 1238000 w 3531294"/>
              <a:gd name="connsiteY12" fmla="*/ 668083 h 971723"/>
              <a:gd name="connsiteX13" fmla="*/ 304685 w 3531294"/>
              <a:gd name="connsiteY13" fmla="*/ 969103 h 971723"/>
              <a:gd name="connsiteX0" fmla="*/ 304685 w 3531294"/>
              <a:gd name="connsiteY0" fmla="*/ 969103 h 971723"/>
              <a:gd name="connsiteX1" fmla="*/ 44335 w 3531294"/>
              <a:gd name="connsiteY1" fmla="*/ 428519 h 971723"/>
              <a:gd name="connsiteX2" fmla="*/ 0 w 3531294"/>
              <a:gd name="connsiteY2" fmla="*/ 0 h 971723"/>
              <a:gd name="connsiteX3" fmla="*/ 1587639 w 3531294"/>
              <a:gd name="connsiteY3" fmla="*/ 191106 h 971723"/>
              <a:gd name="connsiteX4" fmla="*/ 2208649 w 3531294"/>
              <a:gd name="connsiteY4" fmla="*/ 303094 h 971723"/>
              <a:gd name="connsiteX5" fmla="*/ 2845842 w 3531294"/>
              <a:gd name="connsiteY5" fmla="*/ 379124 h 971723"/>
              <a:gd name="connsiteX6" fmla="*/ 3531292 w 3531294"/>
              <a:gd name="connsiteY6" fmla="*/ 502596 h 971723"/>
              <a:gd name="connsiteX7" fmla="*/ 3488516 w 3531294"/>
              <a:gd name="connsiteY7" fmla="*/ 825739 h 971723"/>
              <a:gd name="connsiteX8" fmla="*/ 3100362 w 3531294"/>
              <a:gd name="connsiteY8" fmla="*/ 885455 h 971723"/>
              <a:gd name="connsiteX9" fmla="*/ 2875190 w 3531294"/>
              <a:gd name="connsiteY9" fmla="*/ 906150 h 971723"/>
              <a:gd name="connsiteX10" fmla="*/ 2450953 w 3531294"/>
              <a:gd name="connsiteY10" fmla="*/ 833203 h 971723"/>
              <a:gd name="connsiteX11" fmla="*/ 2140044 w 3531294"/>
              <a:gd name="connsiteY11" fmla="*/ 747646 h 971723"/>
              <a:gd name="connsiteX12" fmla="*/ 1238000 w 3531294"/>
              <a:gd name="connsiteY12" fmla="*/ 668083 h 971723"/>
              <a:gd name="connsiteX13" fmla="*/ 304685 w 3531294"/>
              <a:gd name="connsiteY13" fmla="*/ 969103 h 971723"/>
              <a:gd name="connsiteX0" fmla="*/ 364401 w 3531294"/>
              <a:gd name="connsiteY0" fmla="*/ 959151 h 961830"/>
              <a:gd name="connsiteX1" fmla="*/ 44335 w 3531294"/>
              <a:gd name="connsiteY1" fmla="*/ 428519 h 961830"/>
              <a:gd name="connsiteX2" fmla="*/ 0 w 3531294"/>
              <a:gd name="connsiteY2" fmla="*/ 0 h 961830"/>
              <a:gd name="connsiteX3" fmla="*/ 1587639 w 3531294"/>
              <a:gd name="connsiteY3" fmla="*/ 191106 h 961830"/>
              <a:gd name="connsiteX4" fmla="*/ 2208649 w 3531294"/>
              <a:gd name="connsiteY4" fmla="*/ 303094 h 961830"/>
              <a:gd name="connsiteX5" fmla="*/ 2845842 w 3531294"/>
              <a:gd name="connsiteY5" fmla="*/ 379124 h 961830"/>
              <a:gd name="connsiteX6" fmla="*/ 3531292 w 3531294"/>
              <a:gd name="connsiteY6" fmla="*/ 502596 h 961830"/>
              <a:gd name="connsiteX7" fmla="*/ 3488516 w 3531294"/>
              <a:gd name="connsiteY7" fmla="*/ 825739 h 961830"/>
              <a:gd name="connsiteX8" fmla="*/ 3100362 w 3531294"/>
              <a:gd name="connsiteY8" fmla="*/ 885455 h 961830"/>
              <a:gd name="connsiteX9" fmla="*/ 2875190 w 3531294"/>
              <a:gd name="connsiteY9" fmla="*/ 906150 h 961830"/>
              <a:gd name="connsiteX10" fmla="*/ 2450953 w 3531294"/>
              <a:gd name="connsiteY10" fmla="*/ 833203 h 961830"/>
              <a:gd name="connsiteX11" fmla="*/ 2140044 w 3531294"/>
              <a:gd name="connsiteY11" fmla="*/ 747646 h 961830"/>
              <a:gd name="connsiteX12" fmla="*/ 1238000 w 3531294"/>
              <a:gd name="connsiteY12" fmla="*/ 668083 h 961830"/>
              <a:gd name="connsiteX13" fmla="*/ 364401 w 3531294"/>
              <a:gd name="connsiteY13" fmla="*/ 959151 h 961830"/>
              <a:gd name="connsiteX0" fmla="*/ 353201 w 3520094"/>
              <a:gd name="connsiteY0" fmla="*/ 779584 h 782262"/>
              <a:gd name="connsiteX1" fmla="*/ 33135 w 3520094"/>
              <a:gd name="connsiteY1" fmla="*/ 248952 h 782262"/>
              <a:gd name="connsiteX2" fmla="*/ 0 w 3520094"/>
              <a:gd name="connsiteY2" fmla="*/ 107905 h 782262"/>
              <a:gd name="connsiteX3" fmla="*/ 1576439 w 3520094"/>
              <a:gd name="connsiteY3" fmla="*/ 11539 h 782262"/>
              <a:gd name="connsiteX4" fmla="*/ 2197449 w 3520094"/>
              <a:gd name="connsiteY4" fmla="*/ 123527 h 782262"/>
              <a:gd name="connsiteX5" fmla="*/ 2834642 w 3520094"/>
              <a:gd name="connsiteY5" fmla="*/ 199557 h 782262"/>
              <a:gd name="connsiteX6" fmla="*/ 3520092 w 3520094"/>
              <a:gd name="connsiteY6" fmla="*/ 323029 h 782262"/>
              <a:gd name="connsiteX7" fmla="*/ 3477316 w 3520094"/>
              <a:gd name="connsiteY7" fmla="*/ 646172 h 782262"/>
              <a:gd name="connsiteX8" fmla="*/ 3089162 w 3520094"/>
              <a:gd name="connsiteY8" fmla="*/ 705888 h 782262"/>
              <a:gd name="connsiteX9" fmla="*/ 2863990 w 3520094"/>
              <a:gd name="connsiteY9" fmla="*/ 726583 h 782262"/>
              <a:gd name="connsiteX10" fmla="*/ 2439753 w 3520094"/>
              <a:gd name="connsiteY10" fmla="*/ 653636 h 782262"/>
              <a:gd name="connsiteX11" fmla="*/ 2128844 w 3520094"/>
              <a:gd name="connsiteY11" fmla="*/ 568079 h 782262"/>
              <a:gd name="connsiteX12" fmla="*/ 1226800 w 3520094"/>
              <a:gd name="connsiteY12" fmla="*/ 488516 h 782262"/>
              <a:gd name="connsiteX13" fmla="*/ 353201 w 3520094"/>
              <a:gd name="connsiteY13" fmla="*/ 779584 h 782262"/>
              <a:gd name="connsiteX0" fmla="*/ 353201 w 3520094"/>
              <a:gd name="connsiteY0" fmla="*/ 779584 h 780826"/>
              <a:gd name="connsiteX1" fmla="*/ 122737 w 3520094"/>
              <a:gd name="connsiteY1" fmla="*/ 558824 h 780826"/>
              <a:gd name="connsiteX2" fmla="*/ 0 w 3520094"/>
              <a:gd name="connsiteY2" fmla="*/ 107905 h 780826"/>
              <a:gd name="connsiteX3" fmla="*/ 1576439 w 3520094"/>
              <a:gd name="connsiteY3" fmla="*/ 11539 h 780826"/>
              <a:gd name="connsiteX4" fmla="*/ 2197449 w 3520094"/>
              <a:gd name="connsiteY4" fmla="*/ 123527 h 780826"/>
              <a:gd name="connsiteX5" fmla="*/ 2834642 w 3520094"/>
              <a:gd name="connsiteY5" fmla="*/ 199557 h 780826"/>
              <a:gd name="connsiteX6" fmla="*/ 3520092 w 3520094"/>
              <a:gd name="connsiteY6" fmla="*/ 323029 h 780826"/>
              <a:gd name="connsiteX7" fmla="*/ 3477316 w 3520094"/>
              <a:gd name="connsiteY7" fmla="*/ 646172 h 780826"/>
              <a:gd name="connsiteX8" fmla="*/ 3089162 w 3520094"/>
              <a:gd name="connsiteY8" fmla="*/ 705888 h 780826"/>
              <a:gd name="connsiteX9" fmla="*/ 2863990 w 3520094"/>
              <a:gd name="connsiteY9" fmla="*/ 726583 h 780826"/>
              <a:gd name="connsiteX10" fmla="*/ 2439753 w 3520094"/>
              <a:gd name="connsiteY10" fmla="*/ 653636 h 780826"/>
              <a:gd name="connsiteX11" fmla="*/ 2128844 w 3520094"/>
              <a:gd name="connsiteY11" fmla="*/ 568079 h 780826"/>
              <a:gd name="connsiteX12" fmla="*/ 1226800 w 3520094"/>
              <a:gd name="connsiteY12" fmla="*/ 488516 h 780826"/>
              <a:gd name="connsiteX13" fmla="*/ 353201 w 3520094"/>
              <a:gd name="connsiteY13" fmla="*/ 779584 h 780826"/>
              <a:gd name="connsiteX0" fmla="*/ 353201 w 3520094"/>
              <a:gd name="connsiteY0" fmla="*/ 779584 h 780541"/>
              <a:gd name="connsiteX1" fmla="*/ 122737 w 3520094"/>
              <a:gd name="connsiteY1" fmla="*/ 558824 h 780541"/>
              <a:gd name="connsiteX2" fmla="*/ 0 w 3520094"/>
              <a:gd name="connsiteY2" fmla="*/ 107905 h 780541"/>
              <a:gd name="connsiteX3" fmla="*/ 1576439 w 3520094"/>
              <a:gd name="connsiteY3" fmla="*/ 11539 h 780541"/>
              <a:gd name="connsiteX4" fmla="*/ 2197449 w 3520094"/>
              <a:gd name="connsiteY4" fmla="*/ 123527 h 780541"/>
              <a:gd name="connsiteX5" fmla="*/ 2834642 w 3520094"/>
              <a:gd name="connsiteY5" fmla="*/ 199557 h 780541"/>
              <a:gd name="connsiteX6" fmla="*/ 3520092 w 3520094"/>
              <a:gd name="connsiteY6" fmla="*/ 323029 h 780541"/>
              <a:gd name="connsiteX7" fmla="*/ 3477316 w 3520094"/>
              <a:gd name="connsiteY7" fmla="*/ 646172 h 780541"/>
              <a:gd name="connsiteX8" fmla="*/ 3089162 w 3520094"/>
              <a:gd name="connsiteY8" fmla="*/ 705888 h 780541"/>
              <a:gd name="connsiteX9" fmla="*/ 2863990 w 3520094"/>
              <a:gd name="connsiteY9" fmla="*/ 726583 h 780541"/>
              <a:gd name="connsiteX10" fmla="*/ 2439753 w 3520094"/>
              <a:gd name="connsiteY10" fmla="*/ 653636 h 780541"/>
              <a:gd name="connsiteX11" fmla="*/ 2128844 w 3520094"/>
              <a:gd name="connsiteY11" fmla="*/ 568079 h 780541"/>
              <a:gd name="connsiteX12" fmla="*/ 1226800 w 3520094"/>
              <a:gd name="connsiteY12" fmla="*/ 488516 h 780541"/>
              <a:gd name="connsiteX13" fmla="*/ 353201 w 3520094"/>
              <a:gd name="connsiteY13" fmla="*/ 779584 h 780541"/>
              <a:gd name="connsiteX0" fmla="*/ 420403 w 3520094"/>
              <a:gd name="connsiteY0" fmla="*/ 760917 h 762068"/>
              <a:gd name="connsiteX1" fmla="*/ 122737 w 3520094"/>
              <a:gd name="connsiteY1" fmla="*/ 558824 h 762068"/>
              <a:gd name="connsiteX2" fmla="*/ 0 w 3520094"/>
              <a:gd name="connsiteY2" fmla="*/ 107905 h 762068"/>
              <a:gd name="connsiteX3" fmla="*/ 1576439 w 3520094"/>
              <a:gd name="connsiteY3" fmla="*/ 11539 h 762068"/>
              <a:gd name="connsiteX4" fmla="*/ 2197449 w 3520094"/>
              <a:gd name="connsiteY4" fmla="*/ 123527 h 762068"/>
              <a:gd name="connsiteX5" fmla="*/ 2834642 w 3520094"/>
              <a:gd name="connsiteY5" fmla="*/ 199557 h 762068"/>
              <a:gd name="connsiteX6" fmla="*/ 3520092 w 3520094"/>
              <a:gd name="connsiteY6" fmla="*/ 323029 h 762068"/>
              <a:gd name="connsiteX7" fmla="*/ 3477316 w 3520094"/>
              <a:gd name="connsiteY7" fmla="*/ 646172 h 762068"/>
              <a:gd name="connsiteX8" fmla="*/ 3089162 w 3520094"/>
              <a:gd name="connsiteY8" fmla="*/ 705888 h 762068"/>
              <a:gd name="connsiteX9" fmla="*/ 2863990 w 3520094"/>
              <a:gd name="connsiteY9" fmla="*/ 726583 h 762068"/>
              <a:gd name="connsiteX10" fmla="*/ 2439753 w 3520094"/>
              <a:gd name="connsiteY10" fmla="*/ 653636 h 762068"/>
              <a:gd name="connsiteX11" fmla="*/ 2128844 w 3520094"/>
              <a:gd name="connsiteY11" fmla="*/ 568079 h 762068"/>
              <a:gd name="connsiteX12" fmla="*/ 1226800 w 3520094"/>
              <a:gd name="connsiteY12" fmla="*/ 488516 h 762068"/>
              <a:gd name="connsiteX13" fmla="*/ 420403 w 3520094"/>
              <a:gd name="connsiteY13" fmla="*/ 760917 h 762068"/>
              <a:gd name="connsiteX0" fmla="*/ 420403 w 3520094"/>
              <a:gd name="connsiteY0" fmla="*/ 760917 h 764299"/>
              <a:gd name="connsiteX1" fmla="*/ 122737 w 3520094"/>
              <a:gd name="connsiteY1" fmla="*/ 558824 h 764299"/>
              <a:gd name="connsiteX2" fmla="*/ 0 w 3520094"/>
              <a:gd name="connsiteY2" fmla="*/ 107905 h 764299"/>
              <a:gd name="connsiteX3" fmla="*/ 1576439 w 3520094"/>
              <a:gd name="connsiteY3" fmla="*/ 11539 h 764299"/>
              <a:gd name="connsiteX4" fmla="*/ 2197449 w 3520094"/>
              <a:gd name="connsiteY4" fmla="*/ 123527 h 764299"/>
              <a:gd name="connsiteX5" fmla="*/ 2834642 w 3520094"/>
              <a:gd name="connsiteY5" fmla="*/ 199557 h 764299"/>
              <a:gd name="connsiteX6" fmla="*/ 3520092 w 3520094"/>
              <a:gd name="connsiteY6" fmla="*/ 323029 h 764299"/>
              <a:gd name="connsiteX7" fmla="*/ 3477316 w 3520094"/>
              <a:gd name="connsiteY7" fmla="*/ 646172 h 764299"/>
              <a:gd name="connsiteX8" fmla="*/ 3089162 w 3520094"/>
              <a:gd name="connsiteY8" fmla="*/ 705888 h 764299"/>
              <a:gd name="connsiteX9" fmla="*/ 2863990 w 3520094"/>
              <a:gd name="connsiteY9" fmla="*/ 726583 h 764299"/>
              <a:gd name="connsiteX10" fmla="*/ 2439753 w 3520094"/>
              <a:gd name="connsiteY10" fmla="*/ 653636 h 764299"/>
              <a:gd name="connsiteX11" fmla="*/ 2128844 w 3520094"/>
              <a:gd name="connsiteY11" fmla="*/ 568079 h 764299"/>
              <a:gd name="connsiteX12" fmla="*/ 1226800 w 3520094"/>
              <a:gd name="connsiteY12" fmla="*/ 488516 h 764299"/>
              <a:gd name="connsiteX13" fmla="*/ 420403 w 3520094"/>
              <a:gd name="connsiteY13" fmla="*/ 760917 h 764299"/>
              <a:gd name="connsiteX0" fmla="*/ 383068 w 3520094"/>
              <a:gd name="connsiteY0" fmla="*/ 787051 h 790241"/>
              <a:gd name="connsiteX1" fmla="*/ 122737 w 3520094"/>
              <a:gd name="connsiteY1" fmla="*/ 558824 h 790241"/>
              <a:gd name="connsiteX2" fmla="*/ 0 w 3520094"/>
              <a:gd name="connsiteY2" fmla="*/ 107905 h 790241"/>
              <a:gd name="connsiteX3" fmla="*/ 1576439 w 3520094"/>
              <a:gd name="connsiteY3" fmla="*/ 11539 h 790241"/>
              <a:gd name="connsiteX4" fmla="*/ 2197449 w 3520094"/>
              <a:gd name="connsiteY4" fmla="*/ 123527 h 790241"/>
              <a:gd name="connsiteX5" fmla="*/ 2834642 w 3520094"/>
              <a:gd name="connsiteY5" fmla="*/ 199557 h 790241"/>
              <a:gd name="connsiteX6" fmla="*/ 3520092 w 3520094"/>
              <a:gd name="connsiteY6" fmla="*/ 323029 h 790241"/>
              <a:gd name="connsiteX7" fmla="*/ 3477316 w 3520094"/>
              <a:gd name="connsiteY7" fmla="*/ 646172 h 790241"/>
              <a:gd name="connsiteX8" fmla="*/ 3089162 w 3520094"/>
              <a:gd name="connsiteY8" fmla="*/ 705888 h 790241"/>
              <a:gd name="connsiteX9" fmla="*/ 2863990 w 3520094"/>
              <a:gd name="connsiteY9" fmla="*/ 726583 h 790241"/>
              <a:gd name="connsiteX10" fmla="*/ 2439753 w 3520094"/>
              <a:gd name="connsiteY10" fmla="*/ 653636 h 790241"/>
              <a:gd name="connsiteX11" fmla="*/ 2128844 w 3520094"/>
              <a:gd name="connsiteY11" fmla="*/ 568079 h 790241"/>
              <a:gd name="connsiteX12" fmla="*/ 1226800 w 3520094"/>
              <a:gd name="connsiteY12" fmla="*/ 488516 h 790241"/>
              <a:gd name="connsiteX13" fmla="*/ 383068 w 3520094"/>
              <a:gd name="connsiteY13" fmla="*/ 787051 h 790241"/>
              <a:gd name="connsiteX0" fmla="*/ 383068 w 3520094"/>
              <a:gd name="connsiteY0" fmla="*/ 787051 h 826821"/>
              <a:gd name="connsiteX1" fmla="*/ 122737 w 3520094"/>
              <a:gd name="connsiteY1" fmla="*/ 558824 h 826821"/>
              <a:gd name="connsiteX2" fmla="*/ 0 w 3520094"/>
              <a:gd name="connsiteY2" fmla="*/ 107905 h 826821"/>
              <a:gd name="connsiteX3" fmla="*/ 1576439 w 3520094"/>
              <a:gd name="connsiteY3" fmla="*/ 11539 h 826821"/>
              <a:gd name="connsiteX4" fmla="*/ 2197449 w 3520094"/>
              <a:gd name="connsiteY4" fmla="*/ 123527 h 826821"/>
              <a:gd name="connsiteX5" fmla="*/ 2834642 w 3520094"/>
              <a:gd name="connsiteY5" fmla="*/ 199557 h 826821"/>
              <a:gd name="connsiteX6" fmla="*/ 3520092 w 3520094"/>
              <a:gd name="connsiteY6" fmla="*/ 323029 h 826821"/>
              <a:gd name="connsiteX7" fmla="*/ 3477316 w 3520094"/>
              <a:gd name="connsiteY7" fmla="*/ 646172 h 826821"/>
              <a:gd name="connsiteX8" fmla="*/ 3089162 w 3520094"/>
              <a:gd name="connsiteY8" fmla="*/ 705888 h 826821"/>
              <a:gd name="connsiteX9" fmla="*/ 2863990 w 3520094"/>
              <a:gd name="connsiteY9" fmla="*/ 726583 h 826821"/>
              <a:gd name="connsiteX10" fmla="*/ 2439753 w 3520094"/>
              <a:gd name="connsiteY10" fmla="*/ 653636 h 826821"/>
              <a:gd name="connsiteX11" fmla="*/ 2128844 w 3520094"/>
              <a:gd name="connsiteY11" fmla="*/ 568079 h 826821"/>
              <a:gd name="connsiteX12" fmla="*/ 1226800 w 3520094"/>
              <a:gd name="connsiteY12" fmla="*/ 488516 h 826821"/>
              <a:gd name="connsiteX13" fmla="*/ 383068 w 3520094"/>
              <a:gd name="connsiteY13" fmla="*/ 787051 h 826821"/>
              <a:gd name="connsiteX0" fmla="*/ 383068 w 3520094"/>
              <a:gd name="connsiteY0" fmla="*/ 787051 h 797386"/>
              <a:gd name="connsiteX1" fmla="*/ 122737 w 3520094"/>
              <a:gd name="connsiteY1" fmla="*/ 558824 h 797386"/>
              <a:gd name="connsiteX2" fmla="*/ 0 w 3520094"/>
              <a:gd name="connsiteY2" fmla="*/ 107905 h 797386"/>
              <a:gd name="connsiteX3" fmla="*/ 1576439 w 3520094"/>
              <a:gd name="connsiteY3" fmla="*/ 11539 h 797386"/>
              <a:gd name="connsiteX4" fmla="*/ 2197449 w 3520094"/>
              <a:gd name="connsiteY4" fmla="*/ 123527 h 797386"/>
              <a:gd name="connsiteX5" fmla="*/ 2834642 w 3520094"/>
              <a:gd name="connsiteY5" fmla="*/ 199557 h 797386"/>
              <a:gd name="connsiteX6" fmla="*/ 3520092 w 3520094"/>
              <a:gd name="connsiteY6" fmla="*/ 323029 h 797386"/>
              <a:gd name="connsiteX7" fmla="*/ 3477316 w 3520094"/>
              <a:gd name="connsiteY7" fmla="*/ 646172 h 797386"/>
              <a:gd name="connsiteX8" fmla="*/ 3089162 w 3520094"/>
              <a:gd name="connsiteY8" fmla="*/ 705888 h 797386"/>
              <a:gd name="connsiteX9" fmla="*/ 2863990 w 3520094"/>
              <a:gd name="connsiteY9" fmla="*/ 726583 h 797386"/>
              <a:gd name="connsiteX10" fmla="*/ 2439753 w 3520094"/>
              <a:gd name="connsiteY10" fmla="*/ 653636 h 797386"/>
              <a:gd name="connsiteX11" fmla="*/ 2128844 w 3520094"/>
              <a:gd name="connsiteY11" fmla="*/ 568079 h 797386"/>
              <a:gd name="connsiteX12" fmla="*/ 1226800 w 3520094"/>
              <a:gd name="connsiteY12" fmla="*/ 488516 h 797386"/>
              <a:gd name="connsiteX13" fmla="*/ 383068 w 3520094"/>
              <a:gd name="connsiteY13" fmla="*/ 787051 h 797386"/>
              <a:gd name="connsiteX0" fmla="*/ 383068 w 3520094"/>
              <a:gd name="connsiteY0" fmla="*/ 787051 h 812442"/>
              <a:gd name="connsiteX1" fmla="*/ 122737 w 3520094"/>
              <a:gd name="connsiteY1" fmla="*/ 558824 h 812442"/>
              <a:gd name="connsiteX2" fmla="*/ 0 w 3520094"/>
              <a:gd name="connsiteY2" fmla="*/ 107905 h 812442"/>
              <a:gd name="connsiteX3" fmla="*/ 1576439 w 3520094"/>
              <a:gd name="connsiteY3" fmla="*/ 11539 h 812442"/>
              <a:gd name="connsiteX4" fmla="*/ 2197449 w 3520094"/>
              <a:gd name="connsiteY4" fmla="*/ 123527 h 812442"/>
              <a:gd name="connsiteX5" fmla="*/ 2834642 w 3520094"/>
              <a:gd name="connsiteY5" fmla="*/ 199557 h 812442"/>
              <a:gd name="connsiteX6" fmla="*/ 3520092 w 3520094"/>
              <a:gd name="connsiteY6" fmla="*/ 323029 h 812442"/>
              <a:gd name="connsiteX7" fmla="*/ 3477316 w 3520094"/>
              <a:gd name="connsiteY7" fmla="*/ 646172 h 812442"/>
              <a:gd name="connsiteX8" fmla="*/ 3089162 w 3520094"/>
              <a:gd name="connsiteY8" fmla="*/ 705888 h 812442"/>
              <a:gd name="connsiteX9" fmla="*/ 2863990 w 3520094"/>
              <a:gd name="connsiteY9" fmla="*/ 726583 h 812442"/>
              <a:gd name="connsiteX10" fmla="*/ 2439753 w 3520094"/>
              <a:gd name="connsiteY10" fmla="*/ 653636 h 812442"/>
              <a:gd name="connsiteX11" fmla="*/ 2128844 w 3520094"/>
              <a:gd name="connsiteY11" fmla="*/ 568079 h 812442"/>
              <a:gd name="connsiteX12" fmla="*/ 1226800 w 3520094"/>
              <a:gd name="connsiteY12" fmla="*/ 488516 h 812442"/>
              <a:gd name="connsiteX13" fmla="*/ 383068 w 3520094"/>
              <a:gd name="connsiteY13" fmla="*/ 787051 h 812442"/>
              <a:gd name="connsiteX0" fmla="*/ 491337 w 3520094"/>
              <a:gd name="connsiteY0" fmla="*/ 716116 h 750175"/>
              <a:gd name="connsiteX1" fmla="*/ 122737 w 3520094"/>
              <a:gd name="connsiteY1" fmla="*/ 558824 h 750175"/>
              <a:gd name="connsiteX2" fmla="*/ 0 w 3520094"/>
              <a:gd name="connsiteY2" fmla="*/ 107905 h 750175"/>
              <a:gd name="connsiteX3" fmla="*/ 1576439 w 3520094"/>
              <a:gd name="connsiteY3" fmla="*/ 11539 h 750175"/>
              <a:gd name="connsiteX4" fmla="*/ 2197449 w 3520094"/>
              <a:gd name="connsiteY4" fmla="*/ 123527 h 750175"/>
              <a:gd name="connsiteX5" fmla="*/ 2834642 w 3520094"/>
              <a:gd name="connsiteY5" fmla="*/ 199557 h 750175"/>
              <a:gd name="connsiteX6" fmla="*/ 3520092 w 3520094"/>
              <a:gd name="connsiteY6" fmla="*/ 323029 h 750175"/>
              <a:gd name="connsiteX7" fmla="*/ 3477316 w 3520094"/>
              <a:gd name="connsiteY7" fmla="*/ 646172 h 750175"/>
              <a:gd name="connsiteX8" fmla="*/ 3089162 w 3520094"/>
              <a:gd name="connsiteY8" fmla="*/ 705888 h 750175"/>
              <a:gd name="connsiteX9" fmla="*/ 2863990 w 3520094"/>
              <a:gd name="connsiteY9" fmla="*/ 726583 h 750175"/>
              <a:gd name="connsiteX10" fmla="*/ 2439753 w 3520094"/>
              <a:gd name="connsiteY10" fmla="*/ 653636 h 750175"/>
              <a:gd name="connsiteX11" fmla="*/ 2128844 w 3520094"/>
              <a:gd name="connsiteY11" fmla="*/ 568079 h 750175"/>
              <a:gd name="connsiteX12" fmla="*/ 1226800 w 3520094"/>
              <a:gd name="connsiteY12" fmla="*/ 488516 h 750175"/>
              <a:gd name="connsiteX13" fmla="*/ 491337 w 3520094"/>
              <a:gd name="connsiteY13" fmla="*/ 716116 h 750175"/>
              <a:gd name="connsiteX0" fmla="*/ 457736 w 3520094"/>
              <a:gd name="connsiteY0" fmla="*/ 760917 h 788976"/>
              <a:gd name="connsiteX1" fmla="*/ 122737 w 3520094"/>
              <a:gd name="connsiteY1" fmla="*/ 558824 h 788976"/>
              <a:gd name="connsiteX2" fmla="*/ 0 w 3520094"/>
              <a:gd name="connsiteY2" fmla="*/ 107905 h 788976"/>
              <a:gd name="connsiteX3" fmla="*/ 1576439 w 3520094"/>
              <a:gd name="connsiteY3" fmla="*/ 11539 h 788976"/>
              <a:gd name="connsiteX4" fmla="*/ 2197449 w 3520094"/>
              <a:gd name="connsiteY4" fmla="*/ 123527 h 788976"/>
              <a:gd name="connsiteX5" fmla="*/ 2834642 w 3520094"/>
              <a:gd name="connsiteY5" fmla="*/ 199557 h 788976"/>
              <a:gd name="connsiteX6" fmla="*/ 3520092 w 3520094"/>
              <a:gd name="connsiteY6" fmla="*/ 323029 h 788976"/>
              <a:gd name="connsiteX7" fmla="*/ 3477316 w 3520094"/>
              <a:gd name="connsiteY7" fmla="*/ 646172 h 788976"/>
              <a:gd name="connsiteX8" fmla="*/ 3089162 w 3520094"/>
              <a:gd name="connsiteY8" fmla="*/ 705888 h 788976"/>
              <a:gd name="connsiteX9" fmla="*/ 2863990 w 3520094"/>
              <a:gd name="connsiteY9" fmla="*/ 726583 h 788976"/>
              <a:gd name="connsiteX10" fmla="*/ 2439753 w 3520094"/>
              <a:gd name="connsiteY10" fmla="*/ 653636 h 788976"/>
              <a:gd name="connsiteX11" fmla="*/ 2128844 w 3520094"/>
              <a:gd name="connsiteY11" fmla="*/ 568079 h 788976"/>
              <a:gd name="connsiteX12" fmla="*/ 1226800 w 3520094"/>
              <a:gd name="connsiteY12" fmla="*/ 488516 h 788976"/>
              <a:gd name="connsiteX13" fmla="*/ 457736 w 3520094"/>
              <a:gd name="connsiteY13" fmla="*/ 760917 h 788976"/>
              <a:gd name="connsiteX0" fmla="*/ 353201 w 3415559"/>
              <a:gd name="connsiteY0" fmla="*/ 755749 h 783808"/>
              <a:gd name="connsiteX1" fmla="*/ 18202 w 3415559"/>
              <a:gd name="connsiteY1" fmla="*/ 553656 h 783808"/>
              <a:gd name="connsiteX2" fmla="*/ 0 w 3415559"/>
              <a:gd name="connsiteY2" fmla="*/ 315541 h 783808"/>
              <a:gd name="connsiteX3" fmla="*/ 1471904 w 3415559"/>
              <a:gd name="connsiteY3" fmla="*/ 6371 h 783808"/>
              <a:gd name="connsiteX4" fmla="*/ 2092914 w 3415559"/>
              <a:gd name="connsiteY4" fmla="*/ 118359 h 783808"/>
              <a:gd name="connsiteX5" fmla="*/ 2730107 w 3415559"/>
              <a:gd name="connsiteY5" fmla="*/ 194389 h 783808"/>
              <a:gd name="connsiteX6" fmla="*/ 3415557 w 3415559"/>
              <a:gd name="connsiteY6" fmla="*/ 317861 h 783808"/>
              <a:gd name="connsiteX7" fmla="*/ 3372781 w 3415559"/>
              <a:gd name="connsiteY7" fmla="*/ 641004 h 783808"/>
              <a:gd name="connsiteX8" fmla="*/ 2984627 w 3415559"/>
              <a:gd name="connsiteY8" fmla="*/ 700720 h 783808"/>
              <a:gd name="connsiteX9" fmla="*/ 2759455 w 3415559"/>
              <a:gd name="connsiteY9" fmla="*/ 721415 h 783808"/>
              <a:gd name="connsiteX10" fmla="*/ 2335218 w 3415559"/>
              <a:gd name="connsiteY10" fmla="*/ 648468 h 783808"/>
              <a:gd name="connsiteX11" fmla="*/ 2024309 w 3415559"/>
              <a:gd name="connsiteY11" fmla="*/ 562911 h 783808"/>
              <a:gd name="connsiteX12" fmla="*/ 1122265 w 3415559"/>
              <a:gd name="connsiteY12" fmla="*/ 483348 h 783808"/>
              <a:gd name="connsiteX13" fmla="*/ 353201 w 3415559"/>
              <a:gd name="connsiteY13" fmla="*/ 755749 h 783808"/>
              <a:gd name="connsiteX0" fmla="*/ 353201 w 3415559"/>
              <a:gd name="connsiteY0" fmla="*/ 641499 h 669558"/>
              <a:gd name="connsiteX1" fmla="*/ 18202 w 3415559"/>
              <a:gd name="connsiteY1" fmla="*/ 439406 h 669558"/>
              <a:gd name="connsiteX2" fmla="*/ 0 w 3415559"/>
              <a:gd name="connsiteY2" fmla="*/ 201291 h 669558"/>
              <a:gd name="connsiteX3" fmla="*/ 1083630 w 3415559"/>
              <a:gd name="connsiteY3" fmla="*/ 183326 h 669558"/>
              <a:gd name="connsiteX4" fmla="*/ 2092914 w 3415559"/>
              <a:gd name="connsiteY4" fmla="*/ 4109 h 669558"/>
              <a:gd name="connsiteX5" fmla="*/ 2730107 w 3415559"/>
              <a:gd name="connsiteY5" fmla="*/ 80139 h 669558"/>
              <a:gd name="connsiteX6" fmla="*/ 3415557 w 3415559"/>
              <a:gd name="connsiteY6" fmla="*/ 203611 h 669558"/>
              <a:gd name="connsiteX7" fmla="*/ 3372781 w 3415559"/>
              <a:gd name="connsiteY7" fmla="*/ 526754 h 669558"/>
              <a:gd name="connsiteX8" fmla="*/ 2984627 w 3415559"/>
              <a:gd name="connsiteY8" fmla="*/ 586470 h 669558"/>
              <a:gd name="connsiteX9" fmla="*/ 2759455 w 3415559"/>
              <a:gd name="connsiteY9" fmla="*/ 607165 h 669558"/>
              <a:gd name="connsiteX10" fmla="*/ 2335218 w 3415559"/>
              <a:gd name="connsiteY10" fmla="*/ 534218 h 669558"/>
              <a:gd name="connsiteX11" fmla="*/ 2024309 w 3415559"/>
              <a:gd name="connsiteY11" fmla="*/ 448661 h 669558"/>
              <a:gd name="connsiteX12" fmla="*/ 1122265 w 3415559"/>
              <a:gd name="connsiteY12" fmla="*/ 369098 h 669558"/>
              <a:gd name="connsiteX13" fmla="*/ 353201 w 3415559"/>
              <a:gd name="connsiteY13" fmla="*/ 641499 h 669558"/>
              <a:gd name="connsiteX0" fmla="*/ 353201 w 3415559"/>
              <a:gd name="connsiteY0" fmla="*/ 641499 h 669558"/>
              <a:gd name="connsiteX1" fmla="*/ 18202 w 3415559"/>
              <a:gd name="connsiteY1" fmla="*/ 439406 h 669558"/>
              <a:gd name="connsiteX2" fmla="*/ 0 w 3415559"/>
              <a:gd name="connsiteY2" fmla="*/ 201291 h 669558"/>
              <a:gd name="connsiteX3" fmla="*/ 1083630 w 3415559"/>
              <a:gd name="connsiteY3" fmla="*/ 183326 h 669558"/>
              <a:gd name="connsiteX4" fmla="*/ 2092914 w 3415559"/>
              <a:gd name="connsiteY4" fmla="*/ 4109 h 669558"/>
              <a:gd name="connsiteX5" fmla="*/ 2730107 w 3415559"/>
              <a:gd name="connsiteY5" fmla="*/ 80139 h 669558"/>
              <a:gd name="connsiteX6" fmla="*/ 3415557 w 3415559"/>
              <a:gd name="connsiteY6" fmla="*/ 203611 h 669558"/>
              <a:gd name="connsiteX7" fmla="*/ 3372781 w 3415559"/>
              <a:gd name="connsiteY7" fmla="*/ 526754 h 669558"/>
              <a:gd name="connsiteX8" fmla="*/ 2984627 w 3415559"/>
              <a:gd name="connsiteY8" fmla="*/ 586470 h 669558"/>
              <a:gd name="connsiteX9" fmla="*/ 2759455 w 3415559"/>
              <a:gd name="connsiteY9" fmla="*/ 607165 h 669558"/>
              <a:gd name="connsiteX10" fmla="*/ 2335218 w 3415559"/>
              <a:gd name="connsiteY10" fmla="*/ 534218 h 669558"/>
              <a:gd name="connsiteX11" fmla="*/ 2024309 w 3415559"/>
              <a:gd name="connsiteY11" fmla="*/ 448661 h 669558"/>
              <a:gd name="connsiteX12" fmla="*/ 1122265 w 3415559"/>
              <a:gd name="connsiteY12" fmla="*/ 369098 h 669558"/>
              <a:gd name="connsiteX13" fmla="*/ 353201 w 3415559"/>
              <a:gd name="connsiteY13" fmla="*/ 641499 h 669558"/>
              <a:gd name="connsiteX0" fmla="*/ 353201 w 3415559"/>
              <a:gd name="connsiteY0" fmla="*/ 641499 h 669558"/>
              <a:gd name="connsiteX1" fmla="*/ 18202 w 3415559"/>
              <a:gd name="connsiteY1" fmla="*/ 439406 h 669558"/>
              <a:gd name="connsiteX2" fmla="*/ 0 w 3415559"/>
              <a:gd name="connsiteY2" fmla="*/ 201291 h 669558"/>
              <a:gd name="connsiteX3" fmla="*/ 1083630 w 3415559"/>
              <a:gd name="connsiteY3" fmla="*/ 183326 h 669558"/>
              <a:gd name="connsiteX4" fmla="*/ 2092914 w 3415559"/>
              <a:gd name="connsiteY4" fmla="*/ 4109 h 669558"/>
              <a:gd name="connsiteX5" fmla="*/ 2730107 w 3415559"/>
              <a:gd name="connsiteY5" fmla="*/ 80139 h 669558"/>
              <a:gd name="connsiteX6" fmla="*/ 3415557 w 3415559"/>
              <a:gd name="connsiteY6" fmla="*/ 203611 h 669558"/>
              <a:gd name="connsiteX7" fmla="*/ 3372781 w 3415559"/>
              <a:gd name="connsiteY7" fmla="*/ 526754 h 669558"/>
              <a:gd name="connsiteX8" fmla="*/ 2984627 w 3415559"/>
              <a:gd name="connsiteY8" fmla="*/ 586470 h 669558"/>
              <a:gd name="connsiteX9" fmla="*/ 2759455 w 3415559"/>
              <a:gd name="connsiteY9" fmla="*/ 607165 h 669558"/>
              <a:gd name="connsiteX10" fmla="*/ 2335218 w 3415559"/>
              <a:gd name="connsiteY10" fmla="*/ 534218 h 669558"/>
              <a:gd name="connsiteX11" fmla="*/ 2024309 w 3415559"/>
              <a:gd name="connsiteY11" fmla="*/ 448661 h 669558"/>
              <a:gd name="connsiteX12" fmla="*/ 1122265 w 3415559"/>
              <a:gd name="connsiteY12" fmla="*/ 369098 h 669558"/>
              <a:gd name="connsiteX13" fmla="*/ 353201 w 3415559"/>
              <a:gd name="connsiteY13" fmla="*/ 641499 h 669558"/>
              <a:gd name="connsiteX0" fmla="*/ 353201 w 3415559"/>
              <a:gd name="connsiteY0" fmla="*/ 582436 h 610495"/>
              <a:gd name="connsiteX1" fmla="*/ 18202 w 3415559"/>
              <a:gd name="connsiteY1" fmla="*/ 380343 h 610495"/>
              <a:gd name="connsiteX2" fmla="*/ 0 w 3415559"/>
              <a:gd name="connsiteY2" fmla="*/ 142228 h 610495"/>
              <a:gd name="connsiteX3" fmla="*/ 1083630 w 3415559"/>
              <a:gd name="connsiteY3" fmla="*/ 124263 h 610495"/>
              <a:gd name="connsiteX4" fmla="*/ 2010780 w 3415559"/>
              <a:gd name="connsiteY4" fmla="*/ 49582 h 610495"/>
              <a:gd name="connsiteX5" fmla="*/ 2730107 w 3415559"/>
              <a:gd name="connsiteY5" fmla="*/ 21076 h 610495"/>
              <a:gd name="connsiteX6" fmla="*/ 3415557 w 3415559"/>
              <a:gd name="connsiteY6" fmla="*/ 144548 h 610495"/>
              <a:gd name="connsiteX7" fmla="*/ 3372781 w 3415559"/>
              <a:gd name="connsiteY7" fmla="*/ 467691 h 610495"/>
              <a:gd name="connsiteX8" fmla="*/ 2984627 w 3415559"/>
              <a:gd name="connsiteY8" fmla="*/ 527407 h 610495"/>
              <a:gd name="connsiteX9" fmla="*/ 2759455 w 3415559"/>
              <a:gd name="connsiteY9" fmla="*/ 548102 h 610495"/>
              <a:gd name="connsiteX10" fmla="*/ 2335218 w 3415559"/>
              <a:gd name="connsiteY10" fmla="*/ 475155 h 610495"/>
              <a:gd name="connsiteX11" fmla="*/ 2024309 w 3415559"/>
              <a:gd name="connsiteY11" fmla="*/ 389598 h 610495"/>
              <a:gd name="connsiteX12" fmla="*/ 1122265 w 3415559"/>
              <a:gd name="connsiteY12" fmla="*/ 310035 h 610495"/>
              <a:gd name="connsiteX13" fmla="*/ 353201 w 3415559"/>
              <a:gd name="connsiteY13" fmla="*/ 582436 h 610495"/>
              <a:gd name="connsiteX0" fmla="*/ 353201 w 3415559"/>
              <a:gd name="connsiteY0" fmla="*/ 615386 h 643445"/>
              <a:gd name="connsiteX1" fmla="*/ 18202 w 3415559"/>
              <a:gd name="connsiteY1" fmla="*/ 413293 h 643445"/>
              <a:gd name="connsiteX2" fmla="*/ 0 w 3415559"/>
              <a:gd name="connsiteY2" fmla="*/ 175178 h 643445"/>
              <a:gd name="connsiteX3" fmla="*/ 1083630 w 3415559"/>
              <a:gd name="connsiteY3" fmla="*/ 157213 h 643445"/>
              <a:gd name="connsiteX4" fmla="*/ 2081715 w 3415559"/>
              <a:gd name="connsiteY4" fmla="*/ 7864 h 643445"/>
              <a:gd name="connsiteX5" fmla="*/ 2730107 w 3415559"/>
              <a:gd name="connsiteY5" fmla="*/ 54026 h 643445"/>
              <a:gd name="connsiteX6" fmla="*/ 3415557 w 3415559"/>
              <a:gd name="connsiteY6" fmla="*/ 177498 h 643445"/>
              <a:gd name="connsiteX7" fmla="*/ 3372781 w 3415559"/>
              <a:gd name="connsiteY7" fmla="*/ 500641 h 643445"/>
              <a:gd name="connsiteX8" fmla="*/ 2984627 w 3415559"/>
              <a:gd name="connsiteY8" fmla="*/ 560357 h 643445"/>
              <a:gd name="connsiteX9" fmla="*/ 2759455 w 3415559"/>
              <a:gd name="connsiteY9" fmla="*/ 581052 h 643445"/>
              <a:gd name="connsiteX10" fmla="*/ 2335218 w 3415559"/>
              <a:gd name="connsiteY10" fmla="*/ 508105 h 643445"/>
              <a:gd name="connsiteX11" fmla="*/ 2024309 w 3415559"/>
              <a:gd name="connsiteY11" fmla="*/ 422548 h 643445"/>
              <a:gd name="connsiteX12" fmla="*/ 1122265 w 3415559"/>
              <a:gd name="connsiteY12" fmla="*/ 342985 h 643445"/>
              <a:gd name="connsiteX13" fmla="*/ 353201 w 3415559"/>
              <a:gd name="connsiteY13" fmla="*/ 615386 h 643445"/>
              <a:gd name="connsiteX0" fmla="*/ 353201 w 3415559"/>
              <a:gd name="connsiteY0" fmla="*/ 653449 h 681508"/>
              <a:gd name="connsiteX1" fmla="*/ 18202 w 3415559"/>
              <a:gd name="connsiteY1" fmla="*/ 451356 h 681508"/>
              <a:gd name="connsiteX2" fmla="*/ 0 w 3415559"/>
              <a:gd name="connsiteY2" fmla="*/ 213241 h 681508"/>
              <a:gd name="connsiteX3" fmla="*/ 1083630 w 3415559"/>
              <a:gd name="connsiteY3" fmla="*/ 195276 h 681508"/>
              <a:gd name="connsiteX4" fmla="*/ 2081715 w 3415559"/>
              <a:gd name="connsiteY4" fmla="*/ 45927 h 681508"/>
              <a:gd name="connsiteX5" fmla="*/ 2730107 w 3415559"/>
              <a:gd name="connsiteY5" fmla="*/ 92089 h 681508"/>
              <a:gd name="connsiteX6" fmla="*/ 3415557 w 3415559"/>
              <a:gd name="connsiteY6" fmla="*/ 215561 h 681508"/>
              <a:gd name="connsiteX7" fmla="*/ 3372781 w 3415559"/>
              <a:gd name="connsiteY7" fmla="*/ 538704 h 681508"/>
              <a:gd name="connsiteX8" fmla="*/ 2984627 w 3415559"/>
              <a:gd name="connsiteY8" fmla="*/ 598420 h 681508"/>
              <a:gd name="connsiteX9" fmla="*/ 2759455 w 3415559"/>
              <a:gd name="connsiteY9" fmla="*/ 619115 h 681508"/>
              <a:gd name="connsiteX10" fmla="*/ 2335218 w 3415559"/>
              <a:gd name="connsiteY10" fmla="*/ 546168 h 681508"/>
              <a:gd name="connsiteX11" fmla="*/ 2024309 w 3415559"/>
              <a:gd name="connsiteY11" fmla="*/ 460611 h 681508"/>
              <a:gd name="connsiteX12" fmla="*/ 1122265 w 3415559"/>
              <a:gd name="connsiteY12" fmla="*/ 381048 h 681508"/>
              <a:gd name="connsiteX13" fmla="*/ 353201 w 3415559"/>
              <a:gd name="connsiteY13" fmla="*/ 653449 h 681508"/>
              <a:gd name="connsiteX0" fmla="*/ 353201 w 3415559"/>
              <a:gd name="connsiteY0" fmla="*/ 610282 h 638341"/>
              <a:gd name="connsiteX1" fmla="*/ 18202 w 3415559"/>
              <a:gd name="connsiteY1" fmla="*/ 408189 h 638341"/>
              <a:gd name="connsiteX2" fmla="*/ 0 w 3415559"/>
              <a:gd name="connsiteY2" fmla="*/ 170074 h 638341"/>
              <a:gd name="connsiteX3" fmla="*/ 1083630 w 3415559"/>
              <a:gd name="connsiteY3" fmla="*/ 152109 h 638341"/>
              <a:gd name="connsiteX4" fmla="*/ 2081715 w 3415559"/>
              <a:gd name="connsiteY4" fmla="*/ 2760 h 638341"/>
              <a:gd name="connsiteX5" fmla="*/ 2730107 w 3415559"/>
              <a:gd name="connsiteY5" fmla="*/ 48922 h 638341"/>
              <a:gd name="connsiteX6" fmla="*/ 3415557 w 3415559"/>
              <a:gd name="connsiteY6" fmla="*/ 172394 h 638341"/>
              <a:gd name="connsiteX7" fmla="*/ 3372781 w 3415559"/>
              <a:gd name="connsiteY7" fmla="*/ 495537 h 638341"/>
              <a:gd name="connsiteX8" fmla="*/ 2984627 w 3415559"/>
              <a:gd name="connsiteY8" fmla="*/ 555253 h 638341"/>
              <a:gd name="connsiteX9" fmla="*/ 2759455 w 3415559"/>
              <a:gd name="connsiteY9" fmla="*/ 575948 h 638341"/>
              <a:gd name="connsiteX10" fmla="*/ 2335218 w 3415559"/>
              <a:gd name="connsiteY10" fmla="*/ 503001 h 638341"/>
              <a:gd name="connsiteX11" fmla="*/ 2024309 w 3415559"/>
              <a:gd name="connsiteY11" fmla="*/ 417444 h 638341"/>
              <a:gd name="connsiteX12" fmla="*/ 1122265 w 3415559"/>
              <a:gd name="connsiteY12" fmla="*/ 337881 h 638341"/>
              <a:gd name="connsiteX13" fmla="*/ 353201 w 3415559"/>
              <a:gd name="connsiteY13" fmla="*/ 610282 h 638341"/>
              <a:gd name="connsiteX0" fmla="*/ 353201 w 3415559"/>
              <a:gd name="connsiteY0" fmla="*/ 636873 h 664932"/>
              <a:gd name="connsiteX1" fmla="*/ 18202 w 3415559"/>
              <a:gd name="connsiteY1" fmla="*/ 434780 h 664932"/>
              <a:gd name="connsiteX2" fmla="*/ 0 w 3415559"/>
              <a:gd name="connsiteY2" fmla="*/ 196665 h 664932"/>
              <a:gd name="connsiteX3" fmla="*/ 1083630 w 3415559"/>
              <a:gd name="connsiteY3" fmla="*/ 178700 h 664932"/>
              <a:gd name="connsiteX4" fmla="*/ 2081715 w 3415559"/>
              <a:gd name="connsiteY4" fmla="*/ 29351 h 664932"/>
              <a:gd name="connsiteX5" fmla="*/ 2730107 w 3415559"/>
              <a:gd name="connsiteY5" fmla="*/ 75513 h 664932"/>
              <a:gd name="connsiteX6" fmla="*/ 3415557 w 3415559"/>
              <a:gd name="connsiteY6" fmla="*/ 198985 h 664932"/>
              <a:gd name="connsiteX7" fmla="*/ 3372781 w 3415559"/>
              <a:gd name="connsiteY7" fmla="*/ 522128 h 664932"/>
              <a:gd name="connsiteX8" fmla="*/ 2984627 w 3415559"/>
              <a:gd name="connsiteY8" fmla="*/ 581844 h 664932"/>
              <a:gd name="connsiteX9" fmla="*/ 2759455 w 3415559"/>
              <a:gd name="connsiteY9" fmla="*/ 602539 h 664932"/>
              <a:gd name="connsiteX10" fmla="*/ 2335218 w 3415559"/>
              <a:gd name="connsiteY10" fmla="*/ 529592 h 664932"/>
              <a:gd name="connsiteX11" fmla="*/ 2024309 w 3415559"/>
              <a:gd name="connsiteY11" fmla="*/ 444035 h 664932"/>
              <a:gd name="connsiteX12" fmla="*/ 1122265 w 3415559"/>
              <a:gd name="connsiteY12" fmla="*/ 364472 h 664932"/>
              <a:gd name="connsiteX13" fmla="*/ 353201 w 3415559"/>
              <a:gd name="connsiteY13" fmla="*/ 636873 h 664932"/>
              <a:gd name="connsiteX0" fmla="*/ 353201 w 3415559"/>
              <a:gd name="connsiteY0" fmla="*/ 601478 h 629537"/>
              <a:gd name="connsiteX1" fmla="*/ 18202 w 3415559"/>
              <a:gd name="connsiteY1" fmla="*/ 399385 h 629537"/>
              <a:gd name="connsiteX2" fmla="*/ 0 w 3415559"/>
              <a:gd name="connsiteY2" fmla="*/ 161270 h 629537"/>
              <a:gd name="connsiteX3" fmla="*/ 1083630 w 3415559"/>
              <a:gd name="connsiteY3" fmla="*/ 143305 h 629537"/>
              <a:gd name="connsiteX4" fmla="*/ 2029447 w 3415559"/>
              <a:gd name="connsiteY4" fmla="*/ 49958 h 629537"/>
              <a:gd name="connsiteX5" fmla="*/ 2730107 w 3415559"/>
              <a:gd name="connsiteY5" fmla="*/ 40118 h 629537"/>
              <a:gd name="connsiteX6" fmla="*/ 3415557 w 3415559"/>
              <a:gd name="connsiteY6" fmla="*/ 163590 h 629537"/>
              <a:gd name="connsiteX7" fmla="*/ 3372781 w 3415559"/>
              <a:gd name="connsiteY7" fmla="*/ 486733 h 629537"/>
              <a:gd name="connsiteX8" fmla="*/ 2984627 w 3415559"/>
              <a:gd name="connsiteY8" fmla="*/ 546449 h 629537"/>
              <a:gd name="connsiteX9" fmla="*/ 2759455 w 3415559"/>
              <a:gd name="connsiteY9" fmla="*/ 567144 h 629537"/>
              <a:gd name="connsiteX10" fmla="*/ 2335218 w 3415559"/>
              <a:gd name="connsiteY10" fmla="*/ 494197 h 629537"/>
              <a:gd name="connsiteX11" fmla="*/ 2024309 w 3415559"/>
              <a:gd name="connsiteY11" fmla="*/ 408640 h 629537"/>
              <a:gd name="connsiteX12" fmla="*/ 1122265 w 3415559"/>
              <a:gd name="connsiteY12" fmla="*/ 329077 h 629537"/>
              <a:gd name="connsiteX13" fmla="*/ 353201 w 3415559"/>
              <a:gd name="connsiteY13" fmla="*/ 601478 h 629537"/>
              <a:gd name="connsiteX0" fmla="*/ 353201 w 3415559"/>
              <a:gd name="connsiteY0" fmla="*/ 564360 h 592419"/>
              <a:gd name="connsiteX1" fmla="*/ 18202 w 3415559"/>
              <a:gd name="connsiteY1" fmla="*/ 362267 h 592419"/>
              <a:gd name="connsiteX2" fmla="*/ 0 w 3415559"/>
              <a:gd name="connsiteY2" fmla="*/ 124152 h 592419"/>
              <a:gd name="connsiteX3" fmla="*/ 1083630 w 3415559"/>
              <a:gd name="connsiteY3" fmla="*/ 106187 h 592419"/>
              <a:gd name="connsiteX4" fmla="*/ 2029447 w 3415559"/>
              <a:gd name="connsiteY4" fmla="*/ 12840 h 592419"/>
              <a:gd name="connsiteX5" fmla="*/ 2730107 w 3415559"/>
              <a:gd name="connsiteY5" fmla="*/ 36601 h 592419"/>
              <a:gd name="connsiteX6" fmla="*/ 3415557 w 3415559"/>
              <a:gd name="connsiteY6" fmla="*/ 126472 h 592419"/>
              <a:gd name="connsiteX7" fmla="*/ 3372781 w 3415559"/>
              <a:gd name="connsiteY7" fmla="*/ 449615 h 592419"/>
              <a:gd name="connsiteX8" fmla="*/ 2984627 w 3415559"/>
              <a:gd name="connsiteY8" fmla="*/ 509331 h 592419"/>
              <a:gd name="connsiteX9" fmla="*/ 2759455 w 3415559"/>
              <a:gd name="connsiteY9" fmla="*/ 530026 h 592419"/>
              <a:gd name="connsiteX10" fmla="*/ 2335218 w 3415559"/>
              <a:gd name="connsiteY10" fmla="*/ 457079 h 592419"/>
              <a:gd name="connsiteX11" fmla="*/ 2024309 w 3415559"/>
              <a:gd name="connsiteY11" fmla="*/ 371522 h 592419"/>
              <a:gd name="connsiteX12" fmla="*/ 1122265 w 3415559"/>
              <a:gd name="connsiteY12" fmla="*/ 291959 h 592419"/>
              <a:gd name="connsiteX13" fmla="*/ 353201 w 3415559"/>
              <a:gd name="connsiteY13" fmla="*/ 564360 h 592419"/>
              <a:gd name="connsiteX0" fmla="*/ 353201 w 3415559"/>
              <a:gd name="connsiteY0" fmla="*/ 564360 h 592419"/>
              <a:gd name="connsiteX1" fmla="*/ 18202 w 3415559"/>
              <a:gd name="connsiteY1" fmla="*/ 362267 h 592419"/>
              <a:gd name="connsiteX2" fmla="*/ 0 w 3415559"/>
              <a:gd name="connsiteY2" fmla="*/ 124152 h 592419"/>
              <a:gd name="connsiteX3" fmla="*/ 1083630 w 3415559"/>
              <a:gd name="connsiteY3" fmla="*/ 106187 h 592419"/>
              <a:gd name="connsiteX4" fmla="*/ 2029447 w 3415559"/>
              <a:gd name="connsiteY4" fmla="*/ 12840 h 592419"/>
              <a:gd name="connsiteX5" fmla="*/ 2730107 w 3415559"/>
              <a:gd name="connsiteY5" fmla="*/ 36601 h 592419"/>
              <a:gd name="connsiteX6" fmla="*/ 3415557 w 3415559"/>
              <a:gd name="connsiteY6" fmla="*/ 126472 h 592419"/>
              <a:gd name="connsiteX7" fmla="*/ 3372781 w 3415559"/>
              <a:gd name="connsiteY7" fmla="*/ 449615 h 592419"/>
              <a:gd name="connsiteX8" fmla="*/ 2984627 w 3415559"/>
              <a:gd name="connsiteY8" fmla="*/ 509331 h 592419"/>
              <a:gd name="connsiteX9" fmla="*/ 2759455 w 3415559"/>
              <a:gd name="connsiteY9" fmla="*/ 530026 h 592419"/>
              <a:gd name="connsiteX10" fmla="*/ 2353885 w 3415559"/>
              <a:gd name="connsiteY10" fmla="*/ 427212 h 592419"/>
              <a:gd name="connsiteX11" fmla="*/ 2024309 w 3415559"/>
              <a:gd name="connsiteY11" fmla="*/ 371522 h 592419"/>
              <a:gd name="connsiteX12" fmla="*/ 1122265 w 3415559"/>
              <a:gd name="connsiteY12" fmla="*/ 291959 h 592419"/>
              <a:gd name="connsiteX13" fmla="*/ 353201 w 3415559"/>
              <a:gd name="connsiteY13" fmla="*/ 564360 h 592419"/>
              <a:gd name="connsiteX0" fmla="*/ 353201 w 3415559"/>
              <a:gd name="connsiteY0" fmla="*/ 564360 h 592419"/>
              <a:gd name="connsiteX1" fmla="*/ 18202 w 3415559"/>
              <a:gd name="connsiteY1" fmla="*/ 362267 h 592419"/>
              <a:gd name="connsiteX2" fmla="*/ 0 w 3415559"/>
              <a:gd name="connsiteY2" fmla="*/ 124152 h 592419"/>
              <a:gd name="connsiteX3" fmla="*/ 1083630 w 3415559"/>
              <a:gd name="connsiteY3" fmla="*/ 106187 h 592419"/>
              <a:gd name="connsiteX4" fmla="*/ 2029447 w 3415559"/>
              <a:gd name="connsiteY4" fmla="*/ 12840 h 592419"/>
              <a:gd name="connsiteX5" fmla="*/ 2730107 w 3415559"/>
              <a:gd name="connsiteY5" fmla="*/ 36601 h 592419"/>
              <a:gd name="connsiteX6" fmla="*/ 3415557 w 3415559"/>
              <a:gd name="connsiteY6" fmla="*/ 126472 h 592419"/>
              <a:gd name="connsiteX7" fmla="*/ 3372781 w 3415559"/>
              <a:gd name="connsiteY7" fmla="*/ 449615 h 592419"/>
              <a:gd name="connsiteX8" fmla="*/ 2984627 w 3415559"/>
              <a:gd name="connsiteY8" fmla="*/ 509331 h 592419"/>
              <a:gd name="connsiteX9" fmla="*/ 2759455 w 3415559"/>
              <a:gd name="connsiteY9" fmla="*/ 530026 h 592419"/>
              <a:gd name="connsiteX10" fmla="*/ 2353885 w 3415559"/>
              <a:gd name="connsiteY10" fmla="*/ 427212 h 592419"/>
              <a:gd name="connsiteX11" fmla="*/ 2042975 w 3415559"/>
              <a:gd name="connsiteY11" fmla="*/ 364055 h 592419"/>
              <a:gd name="connsiteX12" fmla="*/ 1122265 w 3415559"/>
              <a:gd name="connsiteY12" fmla="*/ 291959 h 592419"/>
              <a:gd name="connsiteX13" fmla="*/ 353201 w 3415559"/>
              <a:gd name="connsiteY13" fmla="*/ 564360 h 592419"/>
              <a:gd name="connsiteX0" fmla="*/ 353201 w 3415559"/>
              <a:gd name="connsiteY0" fmla="*/ 564360 h 565620"/>
              <a:gd name="connsiteX1" fmla="*/ 18202 w 3415559"/>
              <a:gd name="connsiteY1" fmla="*/ 362267 h 565620"/>
              <a:gd name="connsiteX2" fmla="*/ 0 w 3415559"/>
              <a:gd name="connsiteY2" fmla="*/ 124152 h 565620"/>
              <a:gd name="connsiteX3" fmla="*/ 1083630 w 3415559"/>
              <a:gd name="connsiteY3" fmla="*/ 106187 h 565620"/>
              <a:gd name="connsiteX4" fmla="*/ 2029447 w 3415559"/>
              <a:gd name="connsiteY4" fmla="*/ 12840 h 565620"/>
              <a:gd name="connsiteX5" fmla="*/ 2730107 w 3415559"/>
              <a:gd name="connsiteY5" fmla="*/ 36601 h 565620"/>
              <a:gd name="connsiteX6" fmla="*/ 3415557 w 3415559"/>
              <a:gd name="connsiteY6" fmla="*/ 126472 h 565620"/>
              <a:gd name="connsiteX7" fmla="*/ 3372781 w 3415559"/>
              <a:gd name="connsiteY7" fmla="*/ 449615 h 565620"/>
              <a:gd name="connsiteX8" fmla="*/ 2984627 w 3415559"/>
              <a:gd name="connsiteY8" fmla="*/ 509331 h 565620"/>
              <a:gd name="connsiteX9" fmla="*/ 2759455 w 3415559"/>
              <a:gd name="connsiteY9" fmla="*/ 530026 h 565620"/>
              <a:gd name="connsiteX10" fmla="*/ 2353885 w 3415559"/>
              <a:gd name="connsiteY10" fmla="*/ 427212 h 565620"/>
              <a:gd name="connsiteX11" fmla="*/ 2042975 w 3415559"/>
              <a:gd name="connsiteY11" fmla="*/ 364055 h 565620"/>
              <a:gd name="connsiteX12" fmla="*/ 1182000 w 3415559"/>
              <a:gd name="connsiteY12" fmla="*/ 288226 h 565620"/>
              <a:gd name="connsiteX13" fmla="*/ 353201 w 3415559"/>
              <a:gd name="connsiteY13" fmla="*/ 564360 h 565620"/>
              <a:gd name="connsiteX0" fmla="*/ 353201 w 3415559"/>
              <a:gd name="connsiteY0" fmla="*/ 564360 h 565620"/>
              <a:gd name="connsiteX1" fmla="*/ 18202 w 3415559"/>
              <a:gd name="connsiteY1" fmla="*/ 362267 h 565620"/>
              <a:gd name="connsiteX2" fmla="*/ 0 w 3415559"/>
              <a:gd name="connsiteY2" fmla="*/ 124152 h 565620"/>
              <a:gd name="connsiteX3" fmla="*/ 1083630 w 3415559"/>
              <a:gd name="connsiteY3" fmla="*/ 106187 h 565620"/>
              <a:gd name="connsiteX4" fmla="*/ 2029447 w 3415559"/>
              <a:gd name="connsiteY4" fmla="*/ 12840 h 565620"/>
              <a:gd name="connsiteX5" fmla="*/ 2730107 w 3415559"/>
              <a:gd name="connsiteY5" fmla="*/ 36601 h 565620"/>
              <a:gd name="connsiteX6" fmla="*/ 3415557 w 3415559"/>
              <a:gd name="connsiteY6" fmla="*/ 126472 h 565620"/>
              <a:gd name="connsiteX7" fmla="*/ 3372781 w 3415559"/>
              <a:gd name="connsiteY7" fmla="*/ 449615 h 565620"/>
              <a:gd name="connsiteX8" fmla="*/ 2984627 w 3415559"/>
              <a:gd name="connsiteY8" fmla="*/ 509331 h 565620"/>
              <a:gd name="connsiteX9" fmla="*/ 2759455 w 3415559"/>
              <a:gd name="connsiteY9" fmla="*/ 530026 h 565620"/>
              <a:gd name="connsiteX10" fmla="*/ 2353885 w 3415559"/>
              <a:gd name="connsiteY10" fmla="*/ 427212 h 565620"/>
              <a:gd name="connsiteX11" fmla="*/ 2042975 w 3415559"/>
              <a:gd name="connsiteY11" fmla="*/ 364055 h 565620"/>
              <a:gd name="connsiteX12" fmla="*/ 1182000 w 3415559"/>
              <a:gd name="connsiteY12" fmla="*/ 288226 h 565620"/>
              <a:gd name="connsiteX13" fmla="*/ 353201 w 3415559"/>
              <a:gd name="connsiteY13" fmla="*/ 564360 h 565620"/>
              <a:gd name="connsiteX0" fmla="*/ 353201 w 3415559"/>
              <a:gd name="connsiteY0" fmla="*/ 564360 h 586890"/>
              <a:gd name="connsiteX1" fmla="*/ 18202 w 3415559"/>
              <a:gd name="connsiteY1" fmla="*/ 362267 h 586890"/>
              <a:gd name="connsiteX2" fmla="*/ 0 w 3415559"/>
              <a:gd name="connsiteY2" fmla="*/ 124152 h 586890"/>
              <a:gd name="connsiteX3" fmla="*/ 1083630 w 3415559"/>
              <a:gd name="connsiteY3" fmla="*/ 106187 h 586890"/>
              <a:gd name="connsiteX4" fmla="*/ 2029447 w 3415559"/>
              <a:gd name="connsiteY4" fmla="*/ 12840 h 586890"/>
              <a:gd name="connsiteX5" fmla="*/ 2730107 w 3415559"/>
              <a:gd name="connsiteY5" fmla="*/ 36601 h 586890"/>
              <a:gd name="connsiteX6" fmla="*/ 3415557 w 3415559"/>
              <a:gd name="connsiteY6" fmla="*/ 126472 h 586890"/>
              <a:gd name="connsiteX7" fmla="*/ 3372781 w 3415559"/>
              <a:gd name="connsiteY7" fmla="*/ 449615 h 586890"/>
              <a:gd name="connsiteX8" fmla="*/ 2984627 w 3415559"/>
              <a:gd name="connsiteY8" fmla="*/ 509331 h 586890"/>
              <a:gd name="connsiteX9" fmla="*/ 2759455 w 3415559"/>
              <a:gd name="connsiteY9" fmla="*/ 530026 h 586890"/>
              <a:gd name="connsiteX10" fmla="*/ 2353885 w 3415559"/>
              <a:gd name="connsiteY10" fmla="*/ 427212 h 586890"/>
              <a:gd name="connsiteX11" fmla="*/ 2042975 w 3415559"/>
              <a:gd name="connsiteY11" fmla="*/ 364055 h 586890"/>
              <a:gd name="connsiteX12" fmla="*/ 1182000 w 3415559"/>
              <a:gd name="connsiteY12" fmla="*/ 288226 h 586890"/>
              <a:gd name="connsiteX13" fmla="*/ 353201 w 3415559"/>
              <a:gd name="connsiteY13" fmla="*/ 564360 h 586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415559" h="586890">
                <a:moveTo>
                  <a:pt x="353201" y="564360"/>
                </a:moveTo>
                <a:cubicBezTo>
                  <a:pt x="189102" y="643901"/>
                  <a:pt x="173518" y="497650"/>
                  <a:pt x="18202" y="362267"/>
                </a:cubicBezTo>
                <a:lnTo>
                  <a:pt x="0" y="124152"/>
                </a:lnTo>
                <a:cubicBezTo>
                  <a:pt x="529213" y="187854"/>
                  <a:pt x="532016" y="154488"/>
                  <a:pt x="1083630" y="106187"/>
                </a:cubicBezTo>
                <a:cubicBezTo>
                  <a:pt x="1589874" y="70835"/>
                  <a:pt x="1755034" y="24438"/>
                  <a:pt x="2029447" y="12840"/>
                </a:cubicBezTo>
                <a:cubicBezTo>
                  <a:pt x="2303860" y="1242"/>
                  <a:pt x="2437421" y="-17629"/>
                  <a:pt x="2730107" y="36601"/>
                </a:cubicBezTo>
                <a:cubicBezTo>
                  <a:pt x="2951880" y="68437"/>
                  <a:pt x="3416704" y="46000"/>
                  <a:pt x="3415557" y="126472"/>
                </a:cubicBezTo>
                <a:lnTo>
                  <a:pt x="3372781" y="449615"/>
                </a:lnTo>
                <a:cubicBezTo>
                  <a:pt x="3289141" y="518401"/>
                  <a:pt x="3084360" y="494685"/>
                  <a:pt x="2984627" y="509331"/>
                </a:cubicBezTo>
                <a:cubicBezTo>
                  <a:pt x="2884894" y="523977"/>
                  <a:pt x="2864579" y="543713"/>
                  <a:pt x="2759455" y="530026"/>
                </a:cubicBezTo>
                <a:cubicBezTo>
                  <a:pt x="2654331" y="516339"/>
                  <a:pt x="2473298" y="454874"/>
                  <a:pt x="2353885" y="427212"/>
                </a:cubicBezTo>
                <a:cubicBezTo>
                  <a:pt x="2234472" y="399550"/>
                  <a:pt x="2245134" y="386599"/>
                  <a:pt x="2042975" y="364055"/>
                </a:cubicBezTo>
                <a:cubicBezTo>
                  <a:pt x="1840816" y="341511"/>
                  <a:pt x="1478961" y="270982"/>
                  <a:pt x="1182000" y="288226"/>
                </a:cubicBezTo>
                <a:cubicBezTo>
                  <a:pt x="730439" y="235505"/>
                  <a:pt x="517300" y="484819"/>
                  <a:pt x="353201" y="564360"/>
                </a:cubicBezTo>
                <a:close/>
              </a:path>
            </a:pathLst>
          </a:custGeom>
          <a:solidFill>
            <a:srgbClr val="7F3F00">
              <a:alpha val="1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defRPr/>
            </a:pPr>
            <a:endParaRPr lang="nb-NO" sz="1799">
              <a:solidFill>
                <a:prstClr val="white"/>
              </a:solidFill>
              <a:latin typeface="Calibri" panose="020F0502020204030204"/>
            </a:endParaRPr>
          </a:p>
        </p:txBody>
      </p:sp>
      <p:sp>
        <p:nvSpPr>
          <p:cNvPr id="13" name="Oval 3">
            <a:extLst>
              <a:ext uri="{FF2B5EF4-FFF2-40B4-BE49-F238E27FC236}">
                <a16:creationId xmlns:a16="http://schemas.microsoft.com/office/drawing/2014/main" id="{9471B7B2-4ED7-50E3-7FD5-2BA329658997}"/>
              </a:ext>
            </a:extLst>
          </p:cNvPr>
          <p:cNvSpPr/>
          <p:nvPr/>
        </p:nvSpPr>
        <p:spPr>
          <a:xfrm>
            <a:off x="4385685" y="1187027"/>
            <a:ext cx="846536" cy="878490"/>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379443 w 2254437"/>
              <a:gd name="connsiteY0" fmla="*/ 265200 h 1010892"/>
              <a:gd name="connsiteX1" fmla="*/ 695745 w 2254437"/>
              <a:gd name="connsiteY1" fmla="*/ 27132 h 1010892"/>
              <a:gd name="connsiteX2" fmla="*/ 1132206 w 2254437"/>
              <a:gd name="connsiteY2" fmla="*/ 29672 h 1010892"/>
              <a:gd name="connsiteX3" fmla="*/ 1591671 w 2254437"/>
              <a:gd name="connsiteY3" fmla="*/ 211859 h 1010892"/>
              <a:gd name="connsiteX4" fmla="*/ 2062726 w 2254437"/>
              <a:gd name="connsiteY4" fmla="*/ 193386 h 1010892"/>
              <a:gd name="connsiteX5" fmla="*/ 2254425 w 2254437"/>
              <a:gd name="connsiteY5" fmla="*/ 514581 h 1010892"/>
              <a:gd name="connsiteX6" fmla="*/ 2065080 w 2254437"/>
              <a:gd name="connsiteY6" fmla="*/ 787054 h 1010892"/>
              <a:gd name="connsiteX7" fmla="*/ 1092908 w 2254437"/>
              <a:gd name="connsiteY7" fmla="*/ 535132 h 1010892"/>
              <a:gd name="connsiteX8" fmla="*/ 23638 w 2254437"/>
              <a:gd name="connsiteY8" fmla="*/ 1008431 h 1010892"/>
              <a:gd name="connsiteX9" fmla="*/ 379443 w 2254437"/>
              <a:gd name="connsiteY9" fmla="*/ 265200 h 1010892"/>
              <a:gd name="connsiteX0" fmla="*/ 379443 w 2254437"/>
              <a:gd name="connsiteY0" fmla="*/ 265200 h 1140476"/>
              <a:gd name="connsiteX1" fmla="*/ 695745 w 2254437"/>
              <a:gd name="connsiteY1" fmla="*/ 27132 h 1140476"/>
              <a:gd name="connsiteX2" fmla="*/ 1132206 w 2254437"/>
              <a:gd name="connsiteY2" fmla="*/ 29672 h 1140476"/>
              <a:gd name="connsiteX3" fmla="*/ 1591671 w 2254437"/>
              <a:gd name="connsiteY3" fmla="*/ 211859 h 1140476"/>
              <a:gd name="connsiteX4" fmla="*/ 2062726 w 2254437"/>
              <a:gd name="connsiteY4" fmla="*/ 193386 h 1140476"/>
              <a:gd name="connsiteX5" fmla="*/ 2254425 w 2254437"/>
              <a:gd name="connsiteY5" fmla="*/ 514581 h 1140476"/>
              <a:gd name="connsiteX6" fmla="*/ 2065080 w 2254437"/>
              <a:gd name="connsiteY6" fmla="*/ 787054 h 1140476"/>
              <a:gd name="connsiteX7" fmla="*/ 1092908 w 2254437"/>
              <a:gd name="connsiteY7" fmla="*/ 535132 h 1140476"/>
              <a:gd name="connsiteX8" fmla="*/ 651711 w 2254437"/>
              <a:gd name="connsiteY8" fmla="*/ 1110031 h 1140476"/>
              <a:gd name="connsiteX9" fmla="*/ 23638 w 2254437"/>
              <a:gd name="connsiteY9" fmla="*/ 1008431 h 1140476"/>
              <a:gd name="connsiteX10" fmla="*/ 379443 w 2254437"/>
              <a:gd name="connsiteY10" fmla="*/ 265200 h 1140476"/>
              <a:gd name="connsiteX0" fmla="*/ 379443 w 2254437"/>
              <a:gd name="connsiteY0" fmla="*/ 265200 h 1140476"/>
              <a:gd name="connsiteX1" fmla="*/ 695745 w 2254437"/>
              <a:gd name="connsiteY1" fmla="*/ 27132 h 1140476"/>
              <a:gd name="connsiteX2" fmla="*/ 1132206 w 2254437"/>
              <a:gd name="connsiteY2" fmla="*/ 29672 h 1140476"/>
              <a:gd name="connsiteX3" fmla="*/ 1591671 w 2254437"/>
              <a:gd name="connsiteY3" fmla="*/ 211859 h 1140476"/>
              <a:gd name="connsiteX4" fmla="*/ 2062726 w 2254437"/>
              <a:gd name="connsiteY4" fmla="*/ 193386 h 1140476"/>
              <a:gd name="connsiteX5" fmla="*/ 2254425 w 2254437"/>
              <a:gd name="connsiteY5" fmla="*/ 514581 h 1140476"/>
              <a:gd name="connsiteX6" fmla="*/ 2065080 w 2254437"/>
              <a:gd name="connsiteY6" fmla="*/ 787054 h 1140476"/>
              <a:gd name="connsiteX7" fmla="*/ 1473747 w 2254437"/>
              <a:gd name="connsiteY7" fmla="*/ 916068 h 1140476"/>
              <a:gd name="connsiteX8" fmla="*/ 1092908 w 2254437"/>
              <a:gd name="connsiteY8" fmla="*/ 535132 h 1140476"/>
              <a:gd name="connsiteX9" fmla="*/ 651711 w 2254437"/>
              <a:gd name="connsiteY9" fmla="*/ 1110031 h 1140476"/>
              <a:gd name="connsiteX10" fmla="*/ 23638 w 2254437"/>
              <a:gd name="connsiteY10" fmla="*/ 1008431 h 1140476"/>
              <a:gd name="connsiteX11" fmla="*/ 379443 w 2254437"/>
              <a:gd name="connsiteY11" fmla="*/ 265200 h 1140476"/>
              <a:gd name="connsiteX0" fmla="*/ 379443 w 2254437"/>
              <a:gd name="connsiteY0" fmla="*/ 265200 h 1140476"/>
              <a:gd name="connsiteX1" fmla="*/ 695745 w 2254437"/>
              <a:gd name="connsiteY1" fmla="*/ 27132 h 1140476"/>
              <a:gd name="connsiteX2" fmla="*/ 1132206 w 2254437"/>
              <a:gd name="connsiteY2" fmla="*/ 29672 h 1140476"/>
              <a:gd name="connsiteX3" fmla="*/ 1591671 w 2254437"/>
              <a:gd name="connsiteY3" fmla="*/ 211859 h 1140476"/>
              <a:gd name="connsiteX4" fmla="*/ 2062726 w 2254437"/>
              <a:gd name="connsiteY4" fmla="*/ 193386 h 1140476"/>
              <a:gd name="connsiteX5" fmla="*/ 2254425 w 2254437"/>
              <a:gd name="connsiteY5" fmla="*/ 514581 h 1140476"/>
              <a:gd name="connsiteX6" fmla="*/ 2065080 w 2254437"/>
              <a:gd name="connsiteY6" fmla="*/ 787054 h 1140476"/>
              <a:gd name="connsiteX7" fmla="*/ 1473747 w 2254437"/>
              <a:gd name="connsiteY7" fmla="*/ 916068 h 1140476"/>
              <a:gd name="connsiteX8" fmla="*/ 945127 w 2254437"/>
              <a:gd name="connsiteY8" fmla="*/ 802987 h 1140476"/>
              <a:gd name="connsiteX9" fmla="*/ 651711 w 2254437"/>
              <a:gd name="connsiteY9" fmla="*/ 1110031 h 1140476"/>
              <a:gd name="connsiteX10" fmla="*/ 23638 w 2254437"/>
              <a:gd name="connsiteY10" fmla="*/ 1008431 h 1140476"/>
              <a:gd name="connsiteX11" fmla="*/ 379443 w 2254437"/>
              <a:gd name="connsiteY11" fmla="*/ 265200 h 1140476"/>
              <a:gd name="connsiteX0" fmla="*/ 379443 w 2254437"/>
              <a:gd name="connsiteY0" fmla="*/ 265200 h 1132994"/>
              <a:gd name="connsiteX1" fmla="*/ 695745 w 2254437"/>
              <a:gd name="connsiteY1" fmla="*/ 27132 h 1132994"/>
              <a:gd name="connsiteX2" fmla="*/ 1132206 w 2254437"/>
              <a:gd name="connsiteY2" fmla="*/ 29672 h 1132994"/>
              <a:gd name="connsiteX3" fmla="*/ 1591671 w 2254437"/>
              <a:gd name="connsiteY3" fmla="*/ 211859 h 1132994"/>
              <a:gd name="connsiteX4" fmla="*/ 2062726 w 2254437"/>
              <a:gd name="connsiteY4" fmla="*/ 193386 h 1132994"/>
              <a:gd name="connsiteX5" fmla="*/ 2254425 w 2254437"/>
              <a:gd name="connsiteY5" fmla="*/ 514581 h 1132994"/>
              <a:gd name="connsiteX6" fmla="*/ 2065080 w 2254437"/>
              <a:gd name="connsiteY6" fmla="*/ 787054 h 1132994"/>
              <a:gd name="connsiteX7" fmla="*/ 1473747 w 2254437"/>
              <a:gd name="connsiteY7" fmla="*/ 916068 h 1132994"/>
              <a:gd name="connsiteX8" fmla="*/ 945127 w 2254437"/>
              <a:gd name="connsiteY8" fmla="*/ 802987 h 1132994"/>
              <a:gd name="connsiteX9" fmla="*/ 624002 w 2254437"/>
              <a:gd name="connsiteY9" fmla="*/ 1100795 h 1132994"/>
              <a:gd name="connsiteX10" fmla="*/ 23638 w 2254437"/>
              <a:gd name="connsiteY10" fmla="*/ 1008431 h 1132994"/>
              <a:gd name="connsiteX11" fmla="*/ 379443 w 2254437"/>
              <a:gd name="connsiteY11" fmla="*/ 265200 h 1132994"/>
              <a:gd name="connsiteX0" fmla="*/ 379443 w 2254437"/>
              <a:gd name="connsiteY0" fmla="*/ 265200 h 1132994"/>
              <a:gd name="connsiteX1" fmla="*/ 695745 w 2254437"/>
              <a:gd name="connsiteY1" fmla="*/ 27132 h 1132994"/>
              <a:gd name="connsiteX2" fmla="*/ 1132206 w 2254437"/>
              <a:gd name="connsiteY2" fmla="*/ 29672 h 1132994"/>
              <a:gd name="connsiteX3" fmla="*/ 1591671 w 2254437"/>
              <a:gd name="connsiteY3" fmla="*/ 211859 h 1132994"/>
              <a:gd name="connsiteX4" fmla="*/ 2062726 w 2254437"/>
              <a:gd name="connsiteY4" fmla="*/ 193386 h 1132994"/>
              <a:gd name="connsiteX5" fmla="*/ 2254425 w 2254437"/>
              <a:gd name="connsiteY5" fmla="*/ 514581 h 1132994"/>
              <a:gd name="connsiteX6" fmla="*/ 2065080 w 2254437"/>
              <a:gd name="connsiteY6" fmla="*/ 787054 h 1132994"/>
              <a:gd name="connsiteX7" fmla="*/ 1473747 w 2254437"/>
              <a:gd name="connsiteY7" fmla="*/ 916068 h 1132994"/>
              <a:gd name="connsiteX8" fmla="*/ 1046727 w 2254437"/>
              <a:gd name="connsiteY8" fmla="*/ 858406 h 1132994"/>
              <a:gd name="connsiteX9" fmla="*/ 624002 w 2254437"/>
              <a:gd name="connsiteY9" fmla="*/ 1100795 h 1132994"/>
              <a:gd name="connsiteX10" fmla="*/ 23638 w 2254437"/>
              <a:gd name="connsiteY10" fmla="*/ 1008431 h 1132994"/>
              <a:gd name="connsiteX11" fmla="*/ 379443 w 2254437"/>
              <a:gd name="connsiteY11" fmla="*/ 265200 h 1132994"/>
              <a:gd name="connsiteX0" fmla="*/ 379443 w 2254437"/>
              <a:gd name="connsiteY0" fmla="*/ 265200 h 1132994"/>
              <a:gd name="connsiteX1" fmla="*/ 695745 w 2254437"/>
              <a:gd name="connsiteY1" fmla="*/ 27132 h 1132994"/>
              <a:gd name="connsiteX2" fmla="*/ 1132206 w 2254437"/>
              <a:gd name="connsiteY2" fmla="*/ 29672 h 1132994"/>
              <a:gd name="connsiteX3" fmla="*/ 1591671 w 2254437"/>
              <a:gd name="connsiteY3" fmla="*/ 211859 h 1132994"/>
              <a:gd name="connsiteX4" fmla="*/ 2062726 w 2254437"/>
              <a:gd name="connsiteY4" fmla="*/ 193386 h 1132994"/>
              <a:gd name="connsiteX5" fmla="*/ 2254425 w 2254437"/>
              <a:gd name="connsiteY5" fmla="*/ 514581 h 1132994"/>
              <a:gd name="connsiteX6" fmla="*/ 2065080 w 2254437"/>
              <a:gd name="connsiteY6" fmla="*/ 787054 h 1132994"/>
              <a:gd name="connsiteX7" fmla="*/ 1473747 w 2254437"/>
              <a:gd name="connsiteY7" fmla="*/ 916068 h 1132994"/>
              <a:gd name="connsiteX8" fmla="*/ 1058564 w 2254437"/>
              <a:gd name="connsiteY8" fmla="*/ 858406 h 1132994"/>
              <a:gd name="connsiteX9" fmla="*/ 624002 w 2254437"/>
              <a:gd name="connsiteY9" fmla="*/ 1100795 h 1132994"/>
              <a:gd name="connsiteX10" fmla="*/ 23638 w 2254437"/>
              <a:gd name="connsiteY10" fmla="*/ 1008431 h 1132994"/>
              <a:gd name="connsiteX11" fmla="*/ 379443 w 2254437"/>
              <a:gd name="connsiteY11" fmla="*/ 265200 h 1132994"/>
              <a:gd name="connsiteX0" fmla="*/ 379443 w 2254437"/>
              <a:gd name="connsiteY0" fmla="*/ 265200 h 1132994"/>
              <a:gd name="connsiteX1" fmla="*/ 695745 w 2254437"/>
              <a:gd name="connsiteY1" fmla="*/ 27132 h 1132994"/>
              <a:gd name="connsiteX2" fmla="*/ 1132206 w 2254437"/>
              <a:gd name="connsiteY2" fmla="*/ 29672 h 1132994"/>
              <a:gd name="connsiteX3" fmla="*/ 1591671 w 2254437"/>
              <a:gd name="connsiteY3" fmla="*/ 211859 h 1132994"/>
              <a:gd name="connsiteX4" fmla="*/ 2062726 w 2254437"/>
              <a:gd name="connsiteY4" fmla="*/ 193386 h 1132994"/>
              <a:gd name="connsiteX5" fmla="*/ 2254425 w 2254437"/>
              <a:gd name="connsiteY5" fmla="*/ 514581 h 1132994"/>
              <a:gd name="connsiteX6" fmla="*/ 2065080 w 2254437"/>
              <a:gd name="connsiteY6" fmla="*/ 787054 h 1132994"/>
              <a:gd name="connsiteX7" fmla="*/ 1473747 w 2254437"/>
              <a:gd name="connsiteY7" fmla="*/ 916068 h 1132994"/>
              <a:gd name="connsiteX8" fmla="*/ 1058564 w 2254437"/>
              <a:gd name="connsiteY8" fmla="*/ 858406 h 1132994"/>
              <a:gd name="connsiteX9" fmla="*/ 624002 w 2254437"/>
              <a:gd name="connsiteY9" fmla="*/ 1100795 h 1132994"/>
              <a:gd name="connsiteX10" fmla="*/ 23638 w 2254437"/>
              <a:gd name="connsiteY10" fmla="*/ 1008431 h 1132994"/>
              <a:gd name="connsiteX11" fmla="*/ 379443 w 2254437"/>
              <a:gd name="connsiteY11" fmla="*/ 265200 h 1132994"/>
              <a:gd name="connsiteX0" fmla="*/ 379443 w 2254437"/>
              <a:gd name="connsiteY0" fmla="*/ 265200 h 1130635"/>
              <a:gd name="connsiteX1" fmla="*/ 695745 w 2254437"/>
              <a:gd name="connsiteY1" fmla="*/ 27132 h 1130635"/>
              <a:gd name="connsiteX2" fmla="*/ 1132206 w 2254437"/>
              <a:gd name="connsiteY2" fmla="*/ 29672 h 1130635"/>
              <a:gd name="connsiteX3" fmla="*/ 1591671 w 2254437"/>
              <a:gd name="connsiteY3" fmla="*/ 211859 h 1130635"/>
              <a:gd name="connsiteX4" fmla="*/ 2062726 w 2254437"/>
              <a:gd name="connsiteY4" fmla="*/ 193386 h 1130635"/>
              <a:gd name="connsiteX5" fmla="*/ 2254425 w 2254437"/>
              <a:gd name="connsiteY5" fmla="*/ 514581 h 1130635"/>
              <a:gd name="connsiteX6" fmla="*/ 2065080 w 2254437"/>
              <a:gd name="connsiteY6" fmla="*/ 787054 h 1130635"/>
              <a:gd name="connsiteX7" fmla="*/ 1473747 w 2254437"/>
              <a:gd name="connsiteY7" fmla="*/ 916068 h 1130635"/>
              <a:gd name="connsiteX8" fmla="*/ 1058564 w 2254437"/>
              <a:gd name="connsiteY8" fmla="*/ 858406 h 1130635"/>
              <a:gd name="connsiteX9" fmla="*/ 555940 w 2254437"/>
              <a:gd name="connsiteY9" fmla="*/ 1097836 h 1130635"/>
              <a:gd name="connsiteX10" fmla="*/ 23638 w 2254437"/>
              <a:gd name="connsiteY10" fmla="*/ 1008431 h 1130635"/>
              <a:gd name="connsiteX11" fmla="*/ 379443 w 2254437"/>
              <a:gd name="connsiteY11" fmla="*/ 265200 h 1130635"/>
              <a:gd name="connsiteX0" fmla="*/ 379443 w 2254437"/>
              <a:gd name="connsiteY0" fmla="*/ 265200 h 1130635"/>
              <a:gd name="connsiteX1" fmla="*/ 695745 w 2254437"/>
              <a:gd name="connsiteY1" fmla="*/ 27132 h 1130635"/>
              <a:gd name="connsiteX2" fmla="*/ 1132206 w 2254437"/>
              <a:gd name="connsiteY2" fmla="*/ 29672 h 1130635"/>
              <a:gd name="connsiteX3" fmla="*/ 1591671 w 2254437"/>
              <a:gd name="connsiteY3" fmla="*/ 211859 h 1130635"/>
              <a:gd name="connsiteX4" fmla="*/ 2062726 w 2254437"/>
              <a:gd name="connsiteY4" fmla="*/ 193386 h 1130635"/>
              <a:gd name="connsiteX5" fmla="*/ 2254425 w 2254437"/>
              <a:gd name="connsiteY5" fmla="*/ 514581 h 1130635"/>
              <a:gd name="connsiteX6" fmla="*/ 2065080 w 2254437"/>
              <a:gd name="connsiteY6" fmla="*/ 787054 h 1130635"/>
              <a:gd name="connsiteX7" fmla="*/ 1473747 w 2254437"/>
              <a:gd name="connsiteY7" fmla="*/ 916068 h 1130635"/>
              <a:gd name="connsiteX8" fmla="*/ 1058564 w 2254437"/>
              <a:gd name="connsiteY8" fmla="*/ 858406 h 1130635"/>
              <a:gd name="connsiteX9" fmla="*/ 555940 w 2254437"/>
              <a:gd name="connsiteY9" fmla="*/ 1097836 h 1130635"/>
              <a:gd name="connsiteX10" fmla="*/ 23638 w 2254437"/>
              <a:gd name="connsiteY10" fmla="*/ 1008431 h 1130635"/>
              <a:gd name="connsiteX11" fmla="*/ 379443 w 2254437"/>
              <a:gd name="connsiteY11" fmla="*/ 265200 h 1130635"/>
              <a:gd name="connsiteX0" fmla="*/ 379443 w 2254437"/>
              <a:gd name="connsiteY0" fmla="*/ 265200 h 1130635"/>
              <a:gd name="connsiteX1" fmla="*/ 695745 w 2254437"/>
              <a:gd name="connsiteY1" fmla="*/ 27132 h 1130635"/>
              <a:gd name="connsiteX2" fmla="*/ 1132206 w 2254437"/>
              <a:gd name="connsiteY2" fmla="*/ 29672 h 1130635"/>
              <a:gd name="connsiteX3" fmla="*/ 1591671 w 2254437"/>
              <a:gd name="connsiteY3" fmla="*/ 211859 h 1130635"/>
              <a:gd name="connsiteX4" fmla="*/ 2062726 w 2254437"/>
              <a:gd name="connsiteY4" fmla="*/ 193386 h 1130635"/>
              <a:gd name="connsiteX5" fmla="*/ 2254425 w 2254437"/>
              <a:gd name="connsiteY5" fmla="*/ 514581 h 1130635"/>
              <a:gd name="connsiteX6" fmla="*/ 2065080 w 2254437"/>
              <a:gd name="connsiteY6" fmla="*/ 787054 h 1130635"/>
              <a:gd name="connsiteX7" fmla="*/ 1473747 w 2254437"/>
              <a:gd name="connsiteY7" fmla="*/ 916068 h 1130635"/>
              <a:gd name="connsiteX8" fmla="*/ 1058564 w 2254437"/>
              <a:gd name="connsiteY8" fmla="*/ 858406 h 1130635"/>
              <a:gd name="connsiteX9" fmla="*/ 555940 w 2254437"/>
              <a:gd name="connsiteY9" fmla="*/ 1097836 h 1130635"/>
              <a:gd name="connsiteX10" fmla="*/ 23638 w 2254437"/>
              <a:gd name="connsiteY10" fmla="*/ 1008431 h 1130635"/>
              <a:gd name="connsiteX11" fmla="*/ 379443 w 2254437"/>
              <a:gd name="connsiteY11" fmla="*/ 265200 h 1130635"/>
              <a:gd name="connsiteX0" fmla="*/ 379443 w 2254437"/>
              <a:gd name="connsiteY0" fmla="*/ 265200 h 1130635"/>
              <a:gd name="connsiteX1" fmla="*/ 695745 w 2254437"/>
              <a:gd name="connsiteY1" fmla="*/ 27132 h 1130635"/>
              <a:gd name="connsiteX2" fmla="*/ 1132206 w 2254437"/>
              <a:gd name="connsiteY2" fmla="*/ 29672 h 1130635"/>
              <a:gd name="connsiteX3" fmla="*/ 1591671 w 2254437"/>
              <a:gd name="connsiteY3" fmla="*/ 211859 h 1130635"/>
              <a:gd name="connsiteX4" fmla="*/ 2062726 w 2254437"/>
              <a:gd name="connsiteY4" fmla="*/ 193386 h 1130635"/>
              <a:gd name="connsiteX5" fmla="*/ 2254425 w 2254437"/>
              <a:gd name="connsiteY5" fmla="*/ 514581 h 1130635"/>
              <a:gd name="connsiteX6" fmla="*/ 2065080 w 2254437"/>
              <a:gd name="connsiteY6" fmla="*/ 787054 h 1130635"/>
              <a:gd name="connsiteX7" fmla="*/ 1482624 w 2254437"/>
              <a:gd name="connsiteY7" fmla="*/ 913109 h 1130635"/>
              <a:gd name="connsiteX8" fmla="*/ 1058564 w 2254437"/>
              <a:gd name="connsiteY8" fmla="*/ 858406 h 1130635"/>
              <a:gd name="connsiteX9" fmla="*/ 555940 w 2254437"/>
              <a:gd name="connsiteY9" fmla="*/ 1097836 h 1130635"/>
              <a:gd name="connsiteX10" fmla="*/ 23638 w 2254437"/>
              <a:gd name="connsiteY10" fmla="*/ 1008431 h 1130635"/>
              <a:gd name="connsiteX11" fmla="*/ 379443 w 2254437"/>
              <a:gd name="connsiteY11" fmla="*/ 265200 h 1130635"/>
              <a:gd name="connsiteX0" fmla="*/ 379443 w 2254437"/>
              <a:gd name="connsiteY0" fmla="*/ 265200 h 1130635"/>
              <a:gd name="connsiteX1" fmla="*/ 695745 w 2254437"/>
              <a:gd name="connsiteY1" fmla="*/ 27132 h 1130635"/>
              <a:gd name="connsiteX2" fmla="*/ 1132206 w 2254437"/>
              <a:gd name="connsiteY2" fmla="*/ 29672 h 1130635"/>
              <a:gd name="connsiteX3" fmla="*/ 1591671 w 2254437"/>
              <a:gd name="connsiteY3" fmla="*/ 211859 h 1130635"/>
              <a:gd name="connsiteX4" fmla="*/ 2062726 w 2254437"/>
              <a:gd name="connsiteY4" fmla="*/ 193386 h 1130635"/>
              <a:gd name="connsiteX5" fmla="*/ 2254425 w 2254437"/>
              <a:gd name="connsiteY5" fmla="*/ 514581 h 1130635"/>
              <a:gd name="connsiteX6" fmla="*/ 2065080 w 2254437"/>
              <a:gd name="connsiteY6" fmla="*/ 787054 h 1130635"/>
              <a:gd name="connsiteX7" fmla="*/ 1838807 w 2254437"/>
              <a:gd name="connsiteY7" fmla="*/ 1025829 h 1130635"/>
              <a:gd name="connsiteX8" fmla="*/ 1482624 w 2254437"/>
              <a:gd name="connsiteY8" fmla="*/ 913109 h 1130635"/>
              <a:gd name="connsiteX9" fmla="*/ 1058564 w 2254437"/>
              <a:gd name="connsiteY9" fmla="*/ 858406 h 1130635"/>
              <a:gd name="connsiteX10" fmla="*/ 555940 w 2254437"/>
              <a:gd name="connsiteY10" fmla="*/ 1097836 h 1130635"/>
              <a:gd name="connsiteX11" fmla="*/ 23638 w 2254437"/>
              <a:gd name="connsiteY11" fmla="*/ 1008431 h 1130635"/>
              <a:gd name="connsiteX12" fmla="*/ 379443 w 2254437"/>
              <a:gd name="connsiteY12" fmla="*/ 265200 h 1130635"/>
              <a:gd name="connsiteX0" fmla="*/ 379443 w 2079829"/>
              <a:gd name="connsiteY0" fmla="*/ 265200 h 1130635"/>
              <a:gd name="connsiteX1" fmla="*/ 695745 w 2079829"/>
              <a:gd name="connsiteY1" fmla="*/ 27132 h 1130635"/>
              <a:gd name="connsiteX2" fmla="*/ 1132206 w 2079829"/>
              <a:gd name="connsiteY2" fmla="*/ 29672 h 1130635"/>
              <a:gd name="connsiteX3" fmla="*/ 1591671 w 2079829"/>
              <a:gd name="connsiteY3" fmla="*/ 211859 h 1130635"/>
              <a:gd name="connsiteX4" fmla="*/ 2062726 w 2079829"/>
              <a:gd name="connsiteY4" fmla="*/ 193386 h 1130635"/>
              <a:gd name="connsiteX5" fmla="*/ 1686254 w 2079829"/>
              <a:gd name="connsiteY5" fmla="*/ 677338 h 1130635"/>
              <a:gd name="connsiteX6" fmla="*/ 2065080 w 2079829"/>
              <a:gd name="connsiteY6" fmla="*/ 787054 h 1130635"/>
              <a:gd name="connsiteX7" fmla="*/ 1838807 w 2079829"/>
              <a:gd name="connsiteY7" fmla="*/ 1025829 h 1130635"/>
              <a:gd name="connsiteX8" fmla="*/ 1482624 w 2079829"/>
              <a:gd name="connsiteY8" fmla="*/ 913109 h 1130635"/>
              <a:gd name="connsiteX9" fmla="*/ 1058564 w 2079829"/>
              <a:gd name="connsiteY9" fmla="*/ 858406 h 1130635"/>
              <a:gd name="connsiteX10" fmla="*/ 555940 w 2079829"/>
              <a:gd name="connsiteY10" fmla="*/ 1097836 h 1130635"/>
              <a:gd name="connsiteX11" fmla="*/ 23638 w 2079829"/>
              <a:gd name="connsiteY11" fmla="*/ 1008431 h 1130635"/>
              <a:gd name="connsiteX12" fmla="*/ 379443 w 2079829"/>
              <a:gd name="connsiteY12" fmla="*/ 265200 h 1130635"/>
              <a:gd name="connsiteX0" fmla="*/ 379443 w 2079829"/>
              <a:gd name="connsiteY0" fmla="*/ 265200 h 1130635"/>
              <a:gd name="connsiteX1" fmla="*/ 695745 w 2079829"/>
              <a:gd name="connsiteY1" fmla="*/ 27132 h 1130635"/>
              <a:gd name="connsiteX2" fmla="*/ 1132206 w 2079829"/>
              <a:gd name="connsiteY2" fmla="*/ 29672 h 1130635"/>
              <a:gd name="connsiteX3" fmla="*/ 1591671 w 2079829"/>
              <a:gd name="connsiteY3" fmla="*/ 211859 h 1130635"/>
              <a:gd name="connsiteX4" fmla="*/ 2062726 w 2079829"/>
              <a:gd name="connsiteY4" fmla="*/ 193386 h 1130635"/>
              <a:gd name="connsiteX5" fmla="*/ 1686254 w 2079829"/>
              <a:gd name="connsiteY5" fmla="*/ 677338 h 1130635"/>
              <a:gd name="connsiteX6" fmla="*/ 1949670 w 2079829"/>
              <a:gd name="connsiteY6" fmla="*/ 787054 h 1130635"/>
              <a:gd name="connsiteX7" fmla="*/ 1838807 w 2079829"/>
              <a:gd name="connsiteY7" fmla="*/ 1025829 h 1130635"/>
              <a:gd name="connsiteX8" fmla="*/ 1482624 w 2079829"/>
              <a:gd name="connsiteY8" fmla="*/ 913109 h 1130635"/>
              <a:gd name="connsiteX9" fmla="*/ 1058564 w 2079829"/>
              <a:gd name="connsiteY9" fmla="*/ 858406 h 1130635"/>
              <a:gd name="connsiteX10" fmla="*/ 555940 w 2079829"/>
              <a:gd name="connsiteY10" fmla="*/ 1097836 h 1130635"/>
              <a:gd name="connsiteX11" fmla="*/ 23638 w 2079829"/>
              <a:gd name="connsiteY11" fmla="*/ 1008431 h 1130635"/>
              <a:gd name="connsiteX12" fmla="*/ 379443 w 2079829"/>
              <a:gd name="connsiteY12" fmla="*/ 265200 h 1130635"/>
              <a:gd name="connsiteX0" fmla="*/ 359852 w 2080952"/>
              <a:gd name="connsiteY0" fmla="*/ 191219 h 1130635"/>
              <a:gd name="connsiteX1" fmla="*/ 696868 w 2080952"/>
              <a:gd name="connsiteY1" fmla="*/ 27132 h 1130635"/>
              <a:gd name="connsiteX2" fmla="*/ 1133329 w 2080952"/>
              <a:gd name="connsiteY2" fmla="*/ 29672 h 1130635"/>
              <a:gd name="connsiteX3" fmla="*/ 1592794 w 2080952"/>
              <a:gd name="connsiteY3" fmla="*/ 211859 h 1130635"/>
              <a:gd name="connsiteX4" fmla="*/ 2063849 w 2080952"/>
              <a:gd name="connsiteY4" fmla="*/ 193386 h 1130635"/>
              <a:gd name="connsiteX5" fmla="*/ 1687377 w 2080952"/>
              <a:gd name="connsiteY5" fmla="*/ 677338 h 1130635"/>
              <a:gd name="connsiteX6" fmla="*/ 1950793 w 2080952"/>
              <a:gd name="connsiteY6" fmla="*/ 787054 h 1130635"/>
              <a:gd name="connsiteX7" fmla="*/ 1839930 w 2080952"/>
              <a:gd name="connsiteY7" fmla="*/ 1025829 h 1130635"/>
              <a:gd name="connsiteX8" fmla="*/ 1483747 w 2080952"/>
              <a:gd name="connsiteY8" fmla="*/ 913109 h 1130635"/>
              <a:gd name="connsiteX9" fmla="*/ 1059687 w 2080952"/>
              <a:gd name="connsiteY9" fmla="*/ 858406 h 1130635"/>
              <a:gd name="connsiteX10" fmla="*/ 557063 w 2080952"/>
              <a:gd name="connsiteY10" fmla="*/ 1097836 h 1130635"/>
              <a:gd name="connsiteX11" fmla="*/ 24761 w 2080952"/>
              <a:gd name="connsiteY11" fmla="*/ 1008431 h 1130635"/>
              <a:gd name="connsiteX12" fmla="*/ 359852 w 2080952"/>
              <a:gd name="connsiteY12" fmla="*/ 191219 h 1130635"/>
              <a:gd name="connsiteX0" fmla="*/ 359774 w 2080874"/>
              <a:gd name="connsiteY0" fmla="*/ 462004 h 1401420"/>
              <a:gd name="connsiteX1" fmla="*/ 687912 w 2080874"/>
              <a:gd name="connsiteY1" fmla="*/ 4954 h 1401420"/>
              <a:gd name="connsiteX2" fmla="*/ 1133251 w 2080874"/>
              <a:gd name="connsiteY2" fmla="*/ 300457 h 1401420"/>
              <a:gd name="connsiteX3" fmla="*/ 1592716 w 2080874"/>
              <a:gd name="connsiteY3" fmla="*/ 482644 h 1401420"/>
              <a:gd name="connsiteX4" fmla="*/ 2063771 w 2080874"/>
              <a:gd name="connsiteY4" fmla="*/ 464171 h 1401420"/>
              <a:gd name="connsiteX5" fmla="*/ 1687299 w 2080874"/>
              <a:gd name="connsiteY5" fmla="*/ 948123 h 1401420"/>
              <a:gd name="connsiteX6" fmla="*/ 1950715 w 2080874"/>
              <a:gd name="connsiteY6" fmla="*/ 1057839 h 1401420"/>
              <a:gd name="connsiteX7" fmla="*/ 1839852 w 2080874"/>
              <a:gd name="connsiteY7" fmla="*/ 1296614 h 1401420"/>
              <a:gd name="connsiteX8" fmla="*/ 1483669 w 2080874"/>
              <a:gd name="connsiteY8" fmla="*/ 1183894 h 1401420"/>
              <a:gd name="connsiteX9" fmla="*/ 1059609 w 2080874"/>
              <a:gd name="connsiteY9" fmla="*/ 1129191 h 1401420"/>
              <a:gd name="connsiteX10" fmla="*/ 556985 w 2080874"/>
              <a:gd name="connsiteY10" fmla="*/ 1368621 h 1401420"/>
              <a:gd name="connsiteX11" fmla="*/ 24683 w 2080874"/>
              <a:gd name="connsiteY11" fmla="*/ 1279216 h 1401420"/>
              <a:gd name="connsiteX12" fmla="*/ 359774 w 2080874"/>
              <a:gd name="connsiteY12" fmla="*/ 462004 h 1401420"/>
              <a:gd name="connsiteX0" fmla="*/ 359774 w 2080874"/>
              <a:gd name="connsiteY0" fmla="*/ 469890 h 1409306"/>
              <a:gd name="connsiteX1" fmla="*/ 687912 w 2080874"/>
              <a:gd name="connsiteY1" fmla="*/ 12840 h 1409306"/>
              <a:gd name="connsiteX2" fmla="*/ 1162843 w 2080874"/>
              <a:gd name="connsiteY2" fmla="*/ 124871 h 1409306"/>
              <a:gd name="connsiteX3" fmla="*/ 1592716 w 2080874"/>
              <a:gd name="connsiteY3" fmla="*/ 490530 h 1409306"/>
              <a:gd name="connsiteX4" fmla="*/ 2063771 w 2080874"/>
              <a:gd name="connsiteY4" fmla="*/ 472057 h 1409306"/>
              <a:gd name="connsiteX5" fmla="*/ 1687299 w 2080874"/>
              <a:gd name="connsiteY5" fmla="*/ 956009 h 1409306"/>
              <a:gd name="connsiteX6" fmla="*/ 1950715 w 2080874"/>
              <a:gd name="connsiteY6" fmla="*/ 1065725 h 1409306"/>
              <a:gd name="connsiteX7" fmla="*/ 1839852 w 2080874"/>
              <a:gd name="connsiteY7" fmla="*/ 1304500 h 1409306"/>
              <a:gd name="connsiteX8" fmla="*/ 1483669 w 2080874"/>
              <a:gd name="connsiteY8" fmla="*/ 1191780 h 1409306"/>
              <a:gd name="connsiteX9" fmla="*/ 1059609 w 2080874"/>
              <a:gd name="connsiteY9" fmla="*/ 1137077 h 1409306"/>
              <a:gd name="connsiteX10" fmla="*/ 556985 w 2080874"/>
              <a:gd name="connsiteY10" fmla="*/ 1376507 h 1409306"/>
              <a:gd name="connsiteX11" fmla="*/ 24683 w 2080874"/>
              <a:gd name="connsiteY11" fmla="*/ 1287102 h 1409306"/>
              <a:gd name="connsiteX12" fmla="*/ 359774 w 2080874"/>
              <a:gd name="connsiteY12" fmla="*/ 469890 h 1409306"/>
              <a:gd name="connsiteX0" fmla="*/ 359774 w 1958268"/>
              <a:gd name="connsiteY0" fmla="*/ 469890 h 1409306"/>
              <a:gd name="connsiteX1" fmla="*/ 687912 w 1958268"/>
              <a:gd name="connsiteY1" fmla="*/ 12840 h 1409306"/>
              <a:gd name="connsiteX2" fmla="*/ 1162843 w 1958268"/>
              <a:gd name="connsiteY2" fmla="*/ 124871 h 1409306"/>
              <a:gd name="connsiteX3" fmla="*/ 1592716 w 1958268"/>
              <a:gd name="connsiteY3" fmla="*/ 490530 h 1409306"/>
              <a:gd name="connsiteX4" fmla="*/ 1687299 w 1958268"/>
              <a:gd name="connsiteY4" fmla="*/ 956009 h 1409306"/>
              <a:gd name="connsiteX5" fmla="*/ 1950715 w 1958268"/>
              <a:gd name="connsiteY5" fmla="*/ 1065725 h 1409306"/>
              <a:gd name="connsiteX6" fmla="*/ 1839852 w 1958268"/>
              <a:gd name="connsiteY6" fmla="*/ 1304500 h 1409306"/>
              <a:gd name="connsiteX7" fmla="*/ 1483669 w 1958268"/>
              <a:gd name="connsiteY7" fmla="*/ 1191780 h 1409306"/>
              <a:gd name="connsiteX8" fmla="*/ 1059609 w 1958268"/>
              <a:gd name="connsiteY8" fmla="*/ 1137077 h 1409306"/>
              <a:gd name="connsiteX9" fmla="*/ 556985 w 1958268"/>
              <a:gd name="connsiteY9" fmla="*/ 1376507 h 1409306"/>
              <a:gd name="connsiteX10" fmla="*/ 24683 w 1958268"/>
              <a:gd name="connsiteY10" fmla="*/ 1287102 h 1409306"/>
              <a:gd name="connsiteX11" fmla="*/ 359774 w 1958268"/>
              <a:gd name="connsiteY11" fmla="*/ 469890 h 1409306"/>
              <a:gd name="connsiteX0" fmla="*/ 359774 w 1984557"/>
              <a:gd name="connsiteY0" fmla="*/ 469890 h 1409306"/>
              <a:gd name="connsiteX1" fmla="*/ 687912 w 1984557"/>
              <a:gd name="connsiteY1" fmla="*/ 12840 h 1409306"/>
              <a:gd name="connsiteX2" fmla="*/ 1162843 w 1984557"/>
              <a:gd name="connsiteY2" fmla="*/ 124871 h 1409306"/>
              <a:gd name="connsiteX3" fmla="*/ 1592716 w 1984557"/>
              <a:gd name="connsiteY3" fmla="*/ 490530 h 1409306"/>
              <a:gd name="connsiteX4" fmla="*/ 1308518 w 1984557"/>
              <a:gd name="connsiteY4" fmla="*/ 926417 h 1409306"/>
              <a:gd name="connsiteX5" fmla="*/ 1950715 w 1984557"/>
              <a:gd name="connsiteY5" fmla="*/ 1065725 h 1409306"/>
              <a:gd name="connsiteX6" fmla="*/ 1839852 w 1984557"/>
              <a:gd name="connsiteY6" fmla="*/ 1304500 h 1409306"/>
              <a:gd name="connsiteX7" fmla="*/ 1483669 w 1984557"/>
              <a:gd name="connsiteY7" fmla="*/ 1191780 h 1409306"/>
              <a:gd name="connsiteX8" fmla="*/ 1059609 w 1984557"/>
              <a:gd name="connsiteY8" fmla="*/ 1137077 h 1409306"/>
              <a:gd name="connsiteX9" fmla="*/ 556985 w 1984557"/>
              <a:gd name="connsiteY9" fmla="*/ 1376507 h 1409306"/>
              <a:gd name="connsiteX10" fmla="*/ 24683 w 1984557"/>
              <a:gd name="connsiteY10" fmla="*/ 1287102 h 1409306"/>
              <a:gd name="connsiteX11" fmla="*/ 359774 w 1984557"/>
              <a:gd name="connsiteY11" fmla="*/ 469890 h 1409306"/>
              <a:gd name="connsiteX0" fmla="*/ 359774 w 1984557"/>
              <a:gd name="connsiteY0" fmla="*/ 467069 h 1406485"/>
              <a:gd name="connsiteX1" fmla="*/ 687912 w 1984557"/>
              <a:gd name="connsiteY1" fmla="*/ 10019 h 1406485"/>
              <a:gd name="connsiteX2" fmla="*/ 1162843 w 1984557"/>
              <a:gd name="connsiteY2" fmla="*/ 122050 h 1406485"/>
              <a:gd name="connsiteX3" fmla="*/ 1287916 w 1984557"/>
              <a:gd name="connsiteY3" fmla="*/ 274645 h 1406485"/>
              <a:gd name="connsiteX4" fmla="*/ 1308518 w 1984557"/>
              <a:gd name="connsiteY4" fmla="*/ 923596 h 1406485"/>
              <a:gd name="connsiteX5" fmla="*/ 1950715 w 1984557"/>
              <a:gd name="connsiteY5" fmla="*/ 1062904 h 1406485"/>
              <a:gd name="connsiteX6" fmla="*/ 1839852 w 1984557"/>
              <a:gd name="connsiteY6" fmla="*/ 1301679 h 1406485"/>
              <a:gd name="connsiteX7" fmla="*/ 1483669 w 1984557"/>
              <a:gd name="connsiteY7" fmla="*/ 1188959 h 1406485"/>
              <a:gd name="connsiteX8" fmla="*/ 1059609 w 1984557"/>
              <a:gd name="connsiteY8" fmla="*/ 1134256 h 1406485"/>
              <a:gd name="connsiteX9" fmla="*/ 556985 w 1984557"/>
              <a:gd name="connsiteY9" fmla="*/ 1373686 h 1406485"/>
              <a:gd name="connsiteX10" fmla="*/ 24683 w 1984557"/>
              <a:gd name="connsiteY10" fmla="*/ 1284281 h 1406485"/>
              <a:gd name="connsiteX11" fmla="*/ 359774 w 1984557"/>
              <a:gd name="connsiteY11" fmla="*/ 467069 h 1406485"/>
              <a:gd name="connsiteX0" fmla="*/ 359774 w 1984557"/>
              <a:gd name="connsiteY0" fmla="*/ 467069 h 1406485"/>
              <a:gd name="connsiteX1" fmla="*/ 687912 w 1984557"/>
              <a:gd name="connsiteY1" fmla="*/ 10019 h 1406485"/>
              <a:gd name="connsiteX2" fmla="*/ 1162843 w 1984557"/>
              <a:gd name="connsiteY2" fmla="*/ 122050 h 1406485"/>
              <a:gd name="connsiteX3" fmla="*/ 1287916 w 1984557"/>
              <a:gd name="connsiteY3" fmla="*/ 274645 h 1406485"/>
              <a:gd name="connsiteX4" fmla="*/ 857390 w 1984557"/>
              <a:gd name="connsiteY4" fmla="*/ 834122 h 1406485"/>
              <a:gd name="connsiteX5" fmla="*/ 1308518 w 1984557"/>
              <a:gd name="connsiteY5" fmla="*/ 923596 h 1406485"/>
              <a:gd name="connsiteX6" fmla="*/ 1950715 w 1984557"/>
              <a:gd name="connsiteY6" fmla="*/ 1062904 h 1406485"/>
              <a:gd name="connsiteX7" fmla="*/ 1839852 w 1984557"/>
              <a:gd name="connsiteY7" fmla="*/ 1301679 h 1406485"/>
              <a:gd name="connsiteX8" fmla="*/ 1483669 w 1984557"/>
              <a:gd name="connsiteY8" fmla="*/ 1188959 h 1406485"/>
              <a:gd name="connsiteX9" fmla="*/ 1059609 w 1984557"/>
              <a:gd name="connsiteY9" fmla="*/ 1134256 h 1406485"/>
              <a:gd name="connsiteX10" fmla="*/ 556985 w 1984557"/>
              <a:gd name="connsiteY10" fmla="*/ 1373686 h 1406485"/>
              <a:gd name="connsiteX11" fmla="*/ 24683 w 1984557"/>
              <a:gd name="connsiteY11" fmla="*/ 1284281 h 1406485"/>
              <a:gd name="connsiteX12" fmla="*/ 359774 w 1984557"/>
              <a:gd name="connsiteY12" fmla="*/ 467069 h 1406485"/>
              <a:gd name="connsiteX0" fmla="*/ 359774 w 1984557"/>
              <a:gd name="connsiteY0" fmla="*/ 465939 h 1405355"/>
              <a:gd name="connsiteX1" fmla="*/ 687912 w 1984557"/>
              <a:gd name="connsiteY1" fmla="*/ 8889 h 1405355"/>
              <a:gd name="connsiteX2" fmla="*/ 1162843 w 1984557"/>
              <a:gd name="connsiteY2" fmla="*/ 120920 h 1405355"/>
              <a:gd name="connsiteX3" fmla="*/ 1178425 w 1984557"/>
              <a:gd name="connsiteY3" fmla="*/ 155146 h 1405355"/>
              <a:gd name="connsiteX4" fmla="*/ 857390 w 1984557"/>
              <a:gd name="connsiteY4" fmla="*/ 832992 h 1405355"/>
              <a:gd name="connsiteX5" fmla="*/ 1308518 w 1984557"/>
              <a:gd name="connsiteY5" fmla="*/ 922466 h 1405355"/>
              <a:gd name="connsiteX6" fmla="*/ 1950715 w 1984557"/>
              <a:gd name="connsiteY6" fmla="*/ 1061774 h 1405355"/>
              <a:gd name="connsiteX7" fmla="*/ 1839852 w 1984557"/>
              <a:gd name="connsiteY7" fmla="*/ 1300549 h 1405355"/>
              <a:gd name="connsiteX8" fmla="*/ 1483669 w 1984557"/>
              <a:gd name="connsiteY8" fmla="*/ 1187829 h 1405355"/>
              <a:gd name="connsiteX9" fmla="*/ 1059609 w 1984557"/>
              <a:gd name="connsiteY9" fmla="*/ 1133126 h 1405355"/>
              <a:gd name="connsiteX10" fmla="*/ 556985 w 1984557"/>
              <a:gd name="connsiteY10" fmla="*/ 1372556 h 1405355"/>
              <a:gd name="connsiteX11" fmla="*/ 24683 w 1984557"/>
              <a:gd name="connsiteY11" fmla="*/ 1283151 h 1405355"/>
              <a:gd name="connsiteX12" fmla="*/ 359774 w 1984557"/>
              <a:gd name="connsiteY12" fmla="*/ 465939 h 1405355"/>
              <a:gd name="connsiteX0" fmla="*/ 359774 w 1984557"/>
              <a:gd name="connsiteY0" fmla="*/ 465939 h 1405355"/>
              <a:gd name="connsiteX1" fmla="*/ 687912 w 1984557"/>
              <a:gd name="connsiteY1" fmla="*/ 8889 h 1405355"/>
              <a:gd name="connsiteX2" fmla="*/ 1162843 w 1984557"/>
              <a:gd name="connsiteY2" fmla="*/ 120920 h 1405355"/>
              <a:gd name="connsiteX3" fmla="*/ 1178425 w 1984557"/>
              <a:gd name="connsiteY3" fmla="*/ 155146 h 1405355"/>
              <a:gd name="connsiteX4" fmla="*/ 895860 w 1984557"/>
              <a:gd name="connsiteY4" fmla="*/ 732378 h 1405355"/>
              <a:gd name="connsiteX5" fmla="*/ 1308518 w 1984557"/>
              <a:gd name="connsiteY5" fmla="*/ 922466 h 1405355"/>
              <a:gd name="connsiteX6" fmla="*/ 1950715 w 1984557"/>
              <a:gd name="connsiteY6" fmla="*/ 1061774 h 1405355"/>
              <a:gd name="connsiteX7" fmla="*/ 1839852 w 1984557"/>
              <a:gd name="connsiteY7" fmla="*/ 1300549 h 1405355"/>
              <a:gd name="connsiteX8" fmla="*/ 1483669 w 1984557"/>
              <a:gd name="connsiteY8" fmla="*/ 1187829 h 1405355"/>
              <a:gd name="connsiteX9" fmla="*/ 1059609 w 1984557"/>
              <a:gd name="connsiteY9" fmla="*/ 1133126 h 1405355"/>
              <a:gd name="connsiteX10" fmla="*/ 556985 w 1984557"/>
              <a:gd name="connsiteY10" fmla="*/ 1372556 h 1405355"/>
              <a:gd name="connsiteX11" fmla="*/ 24683 w 1984557"/>
              <a:gd name="connsiteY11" fmla="*/ 1283151 h 1405355"/>
              <a:gd name="connsiteX12" fmla="*/ 359774 w 1984557"/>
              <a:gd name="connsiteY12" fmla="*/ 465939 h 1405355"/>
              <a:gd name="connsiteX0" fmla="*/ 359774 w 1984557"/>
              <a:gd name="connsiteY0" fmla="*/ 473389 h 1412805"/>
              <a:gd name="connsiteX1" fmla="*/ 687912 w 1984557"/>
              <a:gd name="connsiteY1" fmla="*/ 16339 h 1412805"/>
              <a:gd name="connsiteX2" fmla="*/ 1178425 w 1984557"/>
              <a:gd name="connsiteY2" fmla="*/ 162596 h 1412805"/>
              <a:gd name="connsiteX3" fmla="*/ 895860 w 1984557"/>
              <a:gd name="connsiteY3" fmla="*/ 739828 h 1412805"/>
              <a:gd name="connsiteX4" fmla="*/ 1308518 w 1984557"/>
              <a:gd name="connsiteY4" fmla="*/ 929916 h 1412805"/>
              <a:gd name="connsiteX5" fmla="*/ 1950715 w 1984557"/>
              <a:gd name="connsiteY5" fmla="*/ 1069224 h 1412805"/>
              <a:gd name="connsiteX6" fmla="*/ 1839852 w 1984557"/>
              <a:gd name="connsiteY6" fmla="*/ 1307999 h 1412805"/>
              <a:gd name="connsiteX7" fmla="*/ 1483669 w 1984557"/>
              <a:gd name="connsiteY7" fmla="*/ 1195279 h 1412805"/>
              <a:gd name="connsiteX8" fmla="*/ 1059609 w 1984557"/>
              <a:gd name="connsiteY8" fmla="*/ 1140576 h 1412805"/>
              <a:gd name="connsiteX9" fmla="*/ 556985 w 1984557"/>
              <a:gd name="connsiteY9" fmla="*/ 1380006 h 1412805"/>
              <a:gd name="connsiteX10" fmla="*/ 24683 w 1984557"/>
              <a:gd name="connsiteY10" fmla="*/ 1290601 h 1412805"/>
              <a:gd name="connsiteX11" fmla="*/ 359774 w 1984557"/>
              <a:gd name="connsiteY11" fmla="*/ 473389 h 1412805"/>
              <a:gd name="connsiteX0" fmla="*/ 359774 w 1984557"/>
              <a:gd name="connsiteY0" fmla="*/ 597468 h 1536884"/>
              <a:gd name="connsiteX1" fmla="*/ 687912 w 1984557"/>
              <a:gd name="connsiteY1" fmla="*/ 8071 h 1536884"/>
              <a:gd name="connsiteX2" fmla="*/ 1178425 w 1984557"/>
              <a:gd name="connsiteY2" fmla="*/ 286675 h 1536884"/>
              <a:gd name="connsiteX3" fmla="*/ 895860 w 1984557"/>
              <a:gd name="connsiteY3" fmla="*/ 863907 h 1536884"/>
              <a:gd name="connsiteX4" fmla="*/ 1308518 w 1984557"/>
              <a:gd name="connsiteY4" fmla="*/ 1053995 h 1536884"/>
              <a:gd name="connsiteX5" fmla="*/ 1950715 w 1984557"/>
              <a:gd name="connsiteY5" fmla="*/ 1193303 h 1536884"/>
              <a:gd name="connsiteX6" fmla="*/ 1839852 w 1984557"/>
              <a:gd name="connsiteY6" fmla="*/ 1432078 h 1536884"/>
              <a:gd name="connsiteX7" fmla="*/ 1483669 w 1984557"/>
              <a:gd name="connsiteY7" fmla="*/ 1319358 h 1536884"/>
              <a:gd name="connsiteX8" fmla="*/ 1059609 w 1984557"/>
              <a:gd name="connsiteY8" fmla="*/ 1264655 h 1536884"/>
              <a:gd name="connsiteX9" fmla="*/ 556985 w 1984557"/>
              <a:gd name="connsiteY9" fmla="*/ 1504085 h 1536884"/>
              <a:gd name="connsiteX10" fmla="*/ 24683 w 1984557"/>
              <a:gd name="connsiteY10" fmla="*/ 1414680 h 1536884"/>
              <a:gd name="connsiteX11" fmla="*/ 359774 w 1984557"/>
              <a:gd name="connsiteY11" fmla="*/ 597468 h 1536884"/>
              <a:gd name="connsiteX0" fmla="*/ 359774 w 1984557"/>
              <a:gd name="connsiteY0" fmla="*/ 605737 h 1545153"/>
              <a:gd name="connsiteX1" fmla="*/ 687912 w 1984557"/>
              <a:gd name="connsiteY1" fmla="*/ 16340 h 1545153"/>
              <a:gd name="connsiteX2" fmla="*/ 1286709 w 1984557"/>
              <a:gd name="connsiteY2" fmla="*/ 162596 h 1545153"/>
              <a:gd name="connsiteX3" fmla="*/ 895860 w 1984557"/>
              <a:gd name="connsiteY3" fmla="*/ 872176 h 1545153"/>
              <a:gd name="connsiteX4" fmla="*/ 1308518 w 1984557"/>
              <a:gd name="connsiteY4" fmla="*/ 1062264 h 1545153"/>
              <a:gd name="connsiteX5" fmla="*/ 1950715 w 1984557"/>
              <a:gd name="connsiteY5" fmla="*/ 1201572 h 1545153"/>
              <a:gd name="connsiteX6" fmla="*/ 1839852 w 1984557"/>
              <a:gd name="connsiteY6" fmla="*/ 1440347 h 1545153"/>
              <a:gd name="connsiteX7" fmla="*/ 1483669 w 1984557"/>
              <a:gd name="connsiteY7" fmla="*/ 1327627 h 1545153"/>
              <a:gd name="connsiteX8" fmla="*/ 1059609 w 1984557"/>
              <a:gd name="connsiteY8" fmla="*/ 1272924 h 1545153"/>
              <a:gd name="connsiteX9" fmla="*/ 556985 w 1984557"/>
              <a:gd name="connsiteY9" fmla="*/ 1512354 h 1545153"/>
              <a:gd name="connsiteX10" fmla="*/ 24683 w 1984557"/>
              <a:gd name="connsiteY10" fmla="*/ 1422949 h 1545153"/>
              <a:gd name="connsiteX11" fmla="*/ 359774 w 1984557"/>
              <a:gd name="connsiteY11" fmla="*/ 605737 h 1545153"/>
              <a:gd name="connsiteX0" fmla="*/ 359774 w 1984557"/>
              <a:gd name="connsiteY0" fmla="*/ 604403 h 1543819"/>
              <a:gd name="connsiteX1" fmla="*/ 687912 w 1984557"/>
              <a:gd name="connsiteY1" fmla="*/ 15006 h 1543819"/>
              <a:gd name="connsiteX2" fmla="*/ 1346867 w 1984557"/>
              <a:gd name="connsiteY2" fmla="*/ 173293 h 1543819"/>
              <a:gd name="connsiteX3" fmla="*/ 895860 w 1984557"/>
              <a:gd name="connsiteY3" fmla="*/ 870842 h 1543819"/>
              <a:gd name="connsiteX4" fmla="*/ 1308518 w 1984557"/>
              <a:gd name="connsiteY4" fmla="*/ 1060930 h 1543819"/>
              <a:gd name="connsiteX5" fmla="*/ 1950715 w 1984557"/>
              <a:gd name="connsiteY5" fmla="*/ 1200238 h 1543819"/>
              <a:gd name="connsiteX6" fmla="*/ 1839852 w 1984557"/>
              <a:gd name="connsiteY6" fmla="*/ 1439013 h 1543819"/>
              <a:gd name="connsiteX7" fmla="*/ 1483669 w 1984557"/>
              <a:gd name="connsiteY7" fmla="*/ 1326293 h 1543819"/>
              <a:gd name="connsiteX8" fmla="*/ 1059609 w 1984557"/>
              <a:gd name="connsiteY8" fmla="*/ 1271590 h 1543819"/>
              <a:gd name="connsiteX9" fmla="*/ 556985 w 1984557"/>
              <a:gd name="connsiteY9" fmla="*/ 1511020 h 1543819"/>
              <a:gd name="connsiteX10" fmla="*/ 24683 w 1984557"/>
              <a:gd name="connsiteY10" fmla="*/ 1421615 h 1543819"/>
              <a:gd name="connsiteX11" fmla="*/ 359774 w 1984557"/>
              <a:gd name="connsiteY11" fmla="*/ 604403 h 1543819"/>
              <a:gd name="connsiteX0" fmla="*/ 359774 w 1984557"/>
              <a:gd name="connsiteY0" fmla="*/ 589397 h 1528813"/>
              <a:gd name="connsiteX1" fmla="*/ 687912 w 1984557"/>
              <a:gd name="connsiteY1" fmla="*/ 0 h 1528813"/>
              <a:gd name="connsiteX2" fmla="*/ 1346867 w 1984557"/>
              <a:gd name="connsiteY2" fmla="*/ 158287 h 1528813"/>
              <a:gd name="connsiteX3" fmla="*/ 895860 w 1984557"/>
              <a:gd name="connsiteY3" fmla="*/ 855836 h 1528813"/>
              <a:gd name="connsiteX4" fmla="*/ 1308518 w 1984557"/>
              <a:gd name="connsiteY4" fmla="*/ 1045924 h 1528813"/>
              <a:gd name="connsiteX5" fmla="*/ 1950715 w 1984557"/>
              <a:gd name="connsiteY5" fmla="*/ 1185232 h 1528813"/>
              <a:gd name="connsiteX6" fmla="*/ 1839852 w 1984557"/>
              <a:gd name="connsiteY6" fmla="*/ 1424007 h 1528813"/>
              <a:gd name="connsiteX7" fmla="*/ 1483669 w 1984557"/>
              <a:gd name="connsiteY7" fmla="*/ 1311287 h 1528813"/>
              <a:gd name="connsiteX8" fmla="*/ 1059609 w 1984557"/>
              <a:gd name="connsiteY8" fmla="*/ 1256584 h 1528813"/>
              <a:gd name="connsiteX9" fmla="*/ 556985 w 1984557"/>
              <a:gd name="connsiteY9" fmla="*/ 1496014 h 1528813"/>
              <a:gd name="connsiteX10" fmla="*/ 24683 w 1984557"/>
              <a:gd name="connsiteY10" fmla="*/ 1406609 h 1528813"/>
              <a:gd name="connsiteX11" fmla="*/ 359774 w 1984557"/>
              <a:gd name="connsiteY11" fmla="*/ 589397 h 1528813"/>
              <a:gd name="connsiteX0" fmla="*/ 359774 w 1984557"/>
              <a:gd name="connsiteY0" fmla="*/ 589397 h 1528813"/>
              <a:gd name="connsiteX1" fmla="*/ 687912 w 1984557"/>
              <a:gd name="connsiteY1" fmla="*/ 0 h 1528813"/>
              <a:gd name="connsiteX2" fmla="*/ 1370930 w 1984557"/>
              <a:gd name="connsiteY2" fmla="*/ 110160 h 1528813"/>
              <a:gd name="connsiteX3" fmla="*/ 895860 w 1984557"/>
              <a:gd name="connsiteY3" fmla="*/ 855836 h 1528813"/>
              <a:gd name="connsiteX4" fmla="*/ 1308518 w 1984557"/>
              <a:gd name="connsiteY4" fmla="*/ 1045924 h 1528813"/>
              <a:gd name="connsiteX5" fmla="*/ 1950715 w 1984557"/>
              <a:gd name="connsiteY5" fmla="*/ 1185232 h 1528813"/>
              <a:gd name="connsiteX6" fmla="*/ 1839852 w 1984557"/>
              <a:gd name="connsiteY6" fmla="*/ 1424007 h 1528813"/>
              <a:gd name="connsiteX7" fmla="*/ 1483669 w 1984557"/>
              <a:gd name="connsiteY7" fmla="*/ 1311287 h 1528813"/>
              <a:gd name="connsiteX8" fmla="*/ 1059609 w 1984557"/>
              <a:gd name="connsiteY8" fmla="*/ 1256584 h 1528813"/>
              <a:gd name="connsiteX9" fmla="*/ 556985 w 1984557"/>
              <a:gd name="connsiteY9" fmla="*/ 1496014 h 1528813"/>
              <a:gd name="connsiteX10" fmla="*/ 24683 w 1984557"/>
              <a:gd name="connsiteY10" fmla="*/ 1406609 h 1528813"/>
              <a:gd name="connsiteX11" fmla="*/ 359774 w 1984557"/>
              <a:gd name="connsiteY11" fmla="*/ 589397 h 1528813"/>
              <a:gd name="connsiteX0" fmla="*/ 359774 w 1984557"/>
              <a:gd name="connsiteY0" fmla="*/ 589397 h 1528813"/>
              <a:gd name="connsiteX1" fmla="*/ 687912 w 1984557"/>
              <a:gd name="connsiteY1" fmla="*/ 0 h 1528813"/>
              <a:gd name="connsiteX2" fmla="*/ 1370930 w 1984557"/>
              <a:gd name="connsiteY2" fmla="*/ 110160 h 1528813"/>
              <a:gd name="connsiteX3" fmla="*/ 956018 w 1984557"/>
              <a:gd name="connsiteY3" fmla="*/ 903962 h 1528813"/>
              <a:gd name="connsiteX4" fmla="*/ 1308518 w 1984557"/>
              <a:gd name="connsiteY4" fmla="*/ 1045924 h 1528813"/>
              <a:gd name="connsiteX5" fmla="*/ 1950715 w 1984557"/>
              <a:gd name="connsiteY5" fmla="*/ 1185232 h 1528813"/>
              <a:gd name="connsiteX6" fmla="*/ 1839852 w 1984557"/>
              <a:gd name="connsiteY6" fmla="*/ 1424007 h 1528813"/>
              <a:gd name="connsiteX7" fmla="*/ 1483669 w 1984557"/>
              <a:gd name="connsiteY7" fmla="*/ 1311287 h 1528813"/>
              <a:gd name="connsiteX8" fmla="*/ 1059609 w 1984557"/>
              <a:gd name="connsiteY8" fmla="*/ 1256584 h 1528813"/>
              <a:gd name="connsiteX9" fmla="*/ 556985 w 1984557"/>
              <a:gd name="connsiteY9" fmla="*/ 1496014 h 1528813"/>
              <a:gd name="connsiteX10" fmla="*/ 24683 w 1984557"/>
              <a:gd name="connsiteY10" fmla="*/ 1406609 h 1528813"/>
              <a:gd name="connsiteX11" fmla="*/ 359774 w 1984557"/>
              <a:gd name="connsiteY11" fmla="*/ 589397 h 1528813"/>
              <a:gd name="connsiteX0" fmla="*/ 359774 w 1984557"/>
              <a:gd name="connsiteY0" fmla="*/ 589397 h 1551865"/>
              <a:gd name="connsiteX1" fmla="*/ 687912 w 1984557"/>
              <a:gd name="connsiteY1" fmla="*/ 0 h 1551865"/>
              <a:gd name="connsiteX2" fmla="*/ 1370930 w 1984557"/>
              <a:gd name="connsiteY2" fmla="*/ 110160 h 1551865"/>
              <a:gd name="connsiteX3" fmla="*/ 956018 w 1984557"/>
              <a:gd name="connsiteY3" fmla="*/ 903962 h 1551865"/>
              <a:gd name="connsiteX4" fmla="*/ 1308518 w 1984557"/>
              <a:gd name="connsiteY4" fmla="*/ 1045924 h 1551865"/>
              <a:gd name="connsiteX5" fmla="*/ 1950715 w 1984557"/>
              <a:gd name="connsiteY5" fmla="*/ 1185232 h 1551865"/>
              <a:gd name="connsiteX6" fmla="*/ 1839852 w 1984557"/>
              <a:gd name="connsiteY6" fmla="*/ 1424007 h 1551865"/>
              <a:gd name="connsiteX7" fmla="*/ 1483669 w 1984557"/>
              <a:gd name="connsiteY7" fmla="*/ 1311287 h 1551865"/>
              <a:gd name="connsiteX8" fmla="*/ 1059609 w 1984557"/>
              <a:gd name="connsiteY8" fmla="*/ 1256584 h 1551865"/>
              <a:gd name="connsiteX9" fmla="*/ 654222 w 1984557"/>
              <a:gd name="connsiteY9" fmla="*/ 1524063 h 1551865"/>
              <a:gd name="connsiteX10" fmla="*/ 24683 w 1984557"/>
              <a:gd name="connsiteY10" fmla="*/ 1406609 h 1551865"/>
              <a:gd name="connsiteX11" fmla="*/ 359774 w 1984557"/>
              <a:gd name="connsiteY11" fmla="*/ 589397 h 1551865"/>
              <a:gd name="connsiteX0" fmla="*/ 359980 w 1984763"/>
              <a:gd name="connsiteY0" fmla="*/ 627817 h 1590285"/>
              <a:gd name="connsiteX1" fmla="*/ 711170 w 1984763"/>
              <a:gd name="connsiteY1" fmla="*/ 0 h 1590285"/>
              <a:gd name="connsiteX2" fmla="*/ 1371136 w 1984763"/>
              <a:gd name="connsiteY2" fmla="*/ 148580 h 1590285"/>
              <a:gd name="connsiteX3" fmla="*/ 956224 w 1984763"/>
              <a:gd name="connsiteY3" fmla="*/ 942382 h 1590285"/>
              <a:gd name="connsiteX4" fmla="*/ 1308724 w 1984763"/>
              <a:gd name="connsiteY4" fmla="*/ 1084344 h 1590285"/>
              <a:gd name="connsiteX5" fmla="*/ 1950921 w 1984763"/>
              <a:gd name="connsiteY5" fmla="*/ 1223652 h 1590285"/>
              <a:gd name="connsiteX6" fmla="*/ 1840058 w 1984763"/>
              <a:gd name="connsiteY6" fmla="*/ 1462427 h 1590285"/>
              <a:gd name="connsiteX7" fmla="*/ 1483875 w 1984763"/>
              <a:gd name="connsiteY7" fmla="*/ 1349707 h 1590285"/>
              <a:gd name="connsiteX8" fmla="*/ 1059815 w 1984763"/>
              <a:gd name="connsiteY8" fmla="*/ 1295004 h 1590285"/>
              <a:gd name="connsiteX9" fmla="*/ 654428 w 1984763"/>
              <a:gd name="connsiteY9" fmla="*/ 1562483 h 1590285"/>
              <a:gd name="connsiteX10" fmla="*/ 24889 w 1984763"/>
              <a:gd name="connsiteY10" fmla="*/ 1445029 h 1590285"/>
              <a:gd name="connsiteX11" fmla="*/ 359980 w 1984763"/>
              <a:gd name="connsiteY11" fmla="*/ 627817 h 1590285"/>
              <a:gd name="connsiteX0" fmla="*/ 359980 w 1984763"/>
              <a:gd name="connsiteY0" fmla="*/ 627817 h 1590285"/>
              <a:gd name="connsiteX1" fmla="*/ 711170 w 1984763"/>
              <a:gd name="connsiteY1" fmla="*/ 0 h 1590285"/>
              <a:gd name="connsiteX2" fmla="*/ 1409557 w 1984763"/>
              <a:gd name="connsiteY2" fmla="*/ 102476 h 1590285"/>
              <a:gd name="connsiteX3" fmla="*/ 956224 w 1984763"/>
              <a:gd name="connsiteY3" fmla="*/ 942382 h 1590285"/>
              <a:gd name="connsiteX4" fmla="*/ 1308724 w 1984763"/>
              <a:gd name="connsiteY4" fmla="*/ 1084344 h 1590285"/>
              <a:gd name="connsiteX5" fmla="*/ 1950921 w 1984763"/>
              <a:gd name="connsiteY5" fmla="*/ 1223652 h 1590285"/>
              <a:gd name="connsiteX6" fmla="*/ 1840058 w 1984763"/>
              <a:gd name="connsiteY6" fmla="*/ 1462427 h 1590285"/>
              <a:gd name="connsiteX7" fmla="*/ 1483875 w 1984763"/>
              <a:gd name="connsiteY7" fmla="*/ 1349707 h 1590285"/>
              <a:gd name="connsiteX8" fmla="*/ 1059815 w 1984763"/>
              <a:gd name="connsiteY8" fmla="*/ 1295004 h 1590285"/>
              <a:gd name="connsiteX9" fmla="*/ 654428 w 1984763"/>
              <a:gd name="connsiteY9" fmla="*/ 1562483 h 1590285"/>
              <a:gd name="connsiteX10" fmla="*/ 24889 w 1984763"/>
              <a:gd name="connsiteY10" fmla="*/ 1445029 h 1590285"/>
              <a:gd name="connsiteX11" fmla="*/ 359980 w 1984763"/>
              <a:gd name="connsiteY11" fmla="*/ 627817 h 1590285"/>
              <a:gd name="connsiteX0" fmla="*/ 360145 w 1984928"/>
              <a:gd name="connsiteY0" fmla="*/ 664247 h 1626715"/>
              <a:gd name="connsiteX1" fmla="*/ 729551 w 1984928"/>
              <a:gd name="connsiteY1" fmla="*/ 0 h 1626715"/>
              <a:gd name="connsiteX2" fmla="*/ 1409722 w 1984928"/>
              <a:gd name="connsiteY2" fmla="*/ 138906 h 1626715"/>
              <a:gd name="connsiteX3" fmla="*/ 956389 w 1984928"/>
              <a:gd name="connsiteY3" fmla="*/ 978812 h 1626715"/>
              <a:gd name="connsiteX4" fmla="*/ 1308889 w 1984928"/>
              <a:gd name="connsiteY4" fmla="*/ 1120774 h 1626715"/>
              <a:gd name="connsiteX5" fmla="*/ 1951086 w 1984928"/>
              <a:gd name="connsiteY5" fmla="*/ 1260082 h 1626715"/>
              <a:gd name="connsiteX6" fmla="*/ 1840223 w 1984928"/>
              <a:gd name="connsiteY6" fmla="*/ 1498857 h 1626715"/>
              <a:gd name="connsiteX7" fmla="*/ 1484040 w 1984928"/>
              <a:gd name="connsiteY7" fmla="*/ 1386137 h 1626715"/>
              <a:gd name="connsiteX8" fmla="*/ 1059980 w 1984928"/>
              <a:gd name="connsiteY8" fmla="*/ 1331434 h 1626715"/>
              <a:gd name="connsiteX9" fmla="*/ 654593 w 1984928"/>
              <a:gd name="connsiteY9" fmla="*/ 1598913 h 1626715"/>
              <a:gd name="connsiteX10" fmla="*/ 25054 w 1984928"/>
              <a:gd name="connsiteY10" fmla="*/ 1481459 h 1626715"/>
              <a:gd name="connsiteX11" fmla="*/ 360145 w 1984928"/>
              <a:gd name="connsiteY11" fmla="*/ 664247 h 1626715"/>
              <a:gd name="connsiteX0" fmla="*/ 360145 w 1984928"/>
              <a:gd name="connsiteY0" fmla="*/ 664247 h 1626715"/>
              <a:gd name="connsiteX1" fmla="*/ 729551 w 1984928"/>
              <a:gd name="connsiteY1" fmla="*/ 0 h 1626715"/>
              <a:gd name="connsiteX2" fmla="*/ 1409722 w 1984928"/>
              <a:gd name="connsiteY2" fmla="*/ 138906 h 1626715"/>
              <a:gd name="connsiteX3" fmla="*/ 956389 w 1984928"/>
              <a:gd name="connsiteY3" fmla="*/ 978812 h 1626715"/>
              <a:gd name="connsiteX4" fmla="*/ 1308889 w 1984928"/>
              <a:gd name="connsiteY4" fmla="*/ 1120774 h 1626715"/>
              <a:gd name="connsiteX5" fmla="*/ 1951086 w 1984928"/>
              <a:gd name="connsiteY5" fmla="*/ 1260082 h 1626715"/>
              <a:gd name="connsiteX6" fmla="*/ 1840223 w 1984928"/>
              <a:gd name="connsiteY6" fmla="*/ 1498857 h 1626715"/>
              <a:gd name="connsiteX7" fmla="*/ 1484040 w 1984928"/>
              <a:gd name="connsiteY7" fmla="*/ 1386137 h 1626715"/>
              <a:gd name="connsiteX8" fmla="*/ 1059980 w 1984928"/>
              <a:gd name="connsiteY8" fmla="*/ 1331434 h 1626715"/>
              <a:gd name="connsiteX9" fmla="*/ 654593 w 1984928"/>
              <a:gd name="connsiteY9" fmla="*/ 1598913 h 1626715"/>
              <a:gd name="connsiteX10" fmla="*/ 25054 w 1984928"/>
              <a:gd name="connsiteY10" fmla="*/ 1481459 h 1626715"/>
              <a:gd name="connsiteX11" fmla="*/ 360145 w 1984928"/>
              <a:gd name="connsiteY11"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956389 w 1984928"/>
              <a:gd name="connsiteY3" fmla="*/ 978812 h 1626715"/>
              <a:gd name="connsiteX4" fmla="*/ 1308889 w 1984928"/>
              <a:gd name="connsiteY4" fmla="*/ 1120774 h 1626715"/>
              <a:gd name="connsiteX5" fmla="*/ 1951086 w 1984928"/>
              <a:gd name="connsiteY5" fmla="*/ 1260082 h 1626715"/>
              <a:gd name="connsiteX6" fmla="*/ 1840223 w 1984928"/>
              <a:gd name="connsiteY6" fmla="*/ 1498857 h 1626715"/>
              <a:gd name="connsiteX7" fmla="*/ 1484040 w 1984928"/>
              <a:gd name="connsiteY7" fmla="*/ 1386137 h 1626715"/>
              <a:gd name="connsiteX8" fmla="*/ 1059980 w 1984928"/>
              <a:gd name="connsiteY8" fmla="*/ 1331434 h 1626715"/>
              <a:gd name="connsiteX9" fmla="*/ 654593 w 1984928"/>
              <a:gd name="connsiteY9" fmla="*/ 1598913 h 1626715"/>
              <a:gd name="connsiteX10" fmla="*/ 25054 w 1984928"/>
              <a:gd name="connsiteY10" fmla="*/ 1481459 h 1626715"/>
              <a:gd name="connsiteX11" fmla="*/ 360145 w 1984928"/>
              <a:gd name="connsiteY11"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56389 w 1984928"/>
              <a:gd name="connsiteY4" fmla="*/ 978812 h 1626715"/>
              <a:gd name="connsiteX5" fmla="*/ 1308889 w 1984928"/>
              <a:gd name="connsiteY5" fmla="*/ 1120774 h 1626715"/>
              <a:gd name="connsiteX6" fmla="*/ 1951086 w 1984928"/>
              <a:gd name="connsiteY6" fmla="*/ 1260082 h 1626715"/>
              <a:gd name="connsiteX7" fmla="*/ 1840223 w 1984928"/>
              <a:gd name="connsiteY7" fmla="*/ 1498857 h 1626715"/>
              <a:gd name="connsiteX8" fmla="*/ 1484040 w 1984928"/>
              <a:gd name="connsiteY8" fmla="*/ 1386137 h 1626715"/>
              <a:gd name="connsiteX9" fmla="*/ 1059980 w 1984928"/>
              <a:gd name="connsiteY9" fmla="*/ 1331434 h 1626715"/>
              <a:gd name="connsiteX10" fmla="*/ 654593 w 1984928"/>
              <a:gd name="connsiteY10" fmla="*/ 1598913 h 1626715"/>
              <a:gd name="connsiteX11" fmla="*/ 25054 w 1984928"/>
              <a:gd name="connsiteY11" fmla="*/ 1481459 h 1626715"/>
              <a:gd name="connsiteX12" fmla="*/ 360145 w 1984928"/>
              <a:gd name="connsiteY12"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56389 w 1984928"/>
              <a:gd name="connsiteY4" fmla="*/ 978812 h 1626715"/>
              <a:gd name="connsiteX5" fmla="*/ 1308889 w 1984928"/>
              <a:gd name="connsiteY5" fmla="*/ 1120774 h 1626715"/>
              <a:gd name="connsiteX6" fmla="*/ 1951086 w 1984928"/>
              <a:gd name="connsiteY6" fmla="*/ 1260082 h 1626715"/>
              <a:gd name="connsiteX7" fmla="*/ 1840223 w 1984928"/>
              <a:gd name="connsiteY7" fmla="*/ 1498857 h 1626715"/>
              <a:gd name="connsiteX8" fmla="*/ 1484040 w 1984928"/>
              <a:gd name="connsiteY8" fmla="*/ 1386137 h 1626715"/>
              <a:gd name="connsiteX9" fmla="*/ 1059980 w 1984928"/>
              <a:gd name="connsiteY9" fmla="*/ 1331434 h 1626715"/>
              <a:gd name="connsiteX10" fmla="*/ 654593 w 1984928"/>
              <a:gd name="connsiteY10" fmla="*/ 1598913 h 1626715"/>
              <a:gd name="connsiteX11" fmla="*/ 25054 w 1984928"/>
              <a:gd name="connsiteY11" fmla="*/ 1481459 h 1626715"/>
              <a:gd name="connsiteX12" fmla="*/ 360145 w 1984928"/>
              <a:gd name="connsiteY12"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23602 w 1984928"/>
              <a:gd name="connsiteY4" fmla="*/ 956954 h 1626715"/>
              <a:gd name="connsiteX5" fmla="*/ 1308889 w 1984928"/>
              <a:gd name="connsiteY5" fmla="*/ 1120774 h 1626715"/>
              <a:gd name="connsiteX6" fmla="*/ 1951086 w 1984928"/>
              <a:gd name="connsiteY6" fmla="*/ 1260082 h 1626715"/>
              <a:gd name="connsiteX7" fmla="*/ 1840223 w 1984928"/>
              <a:gd name="connsiteY7" fmla="*/ 1498857 h 1626715"/>
              <a:gd name="connsiteX8" fmla="*/ 1484040 w 1984928"/>
              <a:gd name="connsiteY8" fmla="*/ 1386137 h 1626715"/>
              <a:gd name="connsiteX9" fmla="*/ 1059980 w 1984928"/>
              <a:gd name="connsiteY9" fmla="*/ 1331434 h 1626715"/>
              <a:gd name="connsiteX10" fmla="*/ 654593 w 1984928"/>
              <a:gd name="connsiteY10" fmla="*/ 1598913 h 1626715"/>
              <a:gd name="connsiteX11" fmla="*/ 25054 w 1984928"/>
              <a:gd name="connsiteY11" fmla="*/ 1481459 h 1626715"/>
              <a:gd name="connsiteX12" fmla="*/ 360145 w 1984928"/>
              <a:gd name="connsiteY12"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23602 w 1984928"/>
              <a:gd name="connsiteY4" fmla="*/ 956954 h 1626715"/>
              <a:gd name="connsiteX5" fmla="*/ 1308889 w 1984928"/>
              <a:gd name="connsiteY5" fmla="*/ 1120774 h 1626715"/>
              <a:gd name="connsiteX6" fmla="*/ 1951086 w 1984928"/>
              <a:gd name="connsiteY6" fmla="*/ 1260082 h 1626715"/>
              <a:gd name="connsiteX7" fmla="*/ 1840223 w 1984928"/>
              <a:gd name="connsiteY7" fmla="*/ 1498857 h 1626715"/>
              <a:gd name="connsiteX8" fmla="*/ 1484040 w 1984928"/>
              <a:gd name="connsiteY8" fmla="*/ 1386137 h 1626715"/>
              <a:gd name="connsiteX9" fmla="*/ 1059980 w 1984928"/>
              <a:gd name="connsiteY9" fmla="*/ 1331434 h 1626715"/>
              <a:gd name="connsiteX10" fmla="*/ 654593 w 1984928"/>
              <a:gd name="connsiteY10" fmla="*/ 1598913 h 1626715"/>
              <a:gd name="connsiteX11" fmla="*/ 25054 w 1984928"/>
              <a:gd name="connsiteY11" fmla="*/ 1481459 h 1626715"/>
              <a:gd name="connsiteX12" fmla="*/ 360145 w 1984928"/>
              <a:gd name="connsiteY12"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23602 w 1984928"/>
              <a:gd name="connsiteY4" fmla="*/ 956954 h 1626715"/>
              <a:gd name="connsiteX5" fmla="*/ 1129502 w 1984928"/>
              <a:gd name="connsiteY5" fmla="*/ 1013108 h 1626715"/>
              <a:gd name="connsiteX6" fmla="*/ 1308889 w 1984928"/>
              <a:gd name="connsiteY6" fmla="*/ 1120774 h 1626715"/>
              <a:gd name="connsiteX7" fmla="*/ 1951086 w 1984928"/>
              <a:gd name="connsiteY7" fmla="*/ 1260082 h 1626715"/>
              <a:gd name="connsiteX8" fmla="*/ 1840223 w 1984928"/>
              <a:gd name="connsiteY8" fmla="*/ 1498857 h 1626715"/>
              <a:gd name="connsiteX9" fmla="*/ 1484040 w 1984928"/>
              <a:gd name="connsiteY9" fmla="*/ 1386137 h 1626715"/>
              <a:gd name="connsiteX10" fmla="*/ 1059980 w 1984928"/>
              <a:gd name="connsiteY10" fmla="*/ 1331434 h 1626715"/>
              <a:gd name="connsiteX11" fmla="*/ 654593 w 1984928"/>
              <a:gd name="connsiteY11" fmla="*/ 1598913 h 1626715"/>
              <a:gd name="connsiteX12" fmla="*/ 25054 w 1984928"/>
              <a:gd name="connsiteY12" fmla="*/ 1481459 h 1626715"/>
              <a:gd name="connsiteX13" fmla="*/ 360145 w 1984928"/>
              <a:gd name="connsiteY13"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16316 w 1984928"/>
              <a:gd name="connsiteY4" fmla="*/ 946025 h 1626715"/>
              <a:gd name="connsiteX5" fmla="*/ 1129502 w 1984928"/>
              <a:gd name="connsiteY5" fmla="*/ 1013108 h 1626715"/>
              <a:gd name="connsiteX6" fmla="*/ 1308889 w 1984928"/>
              <a:gd name="connsiteY6" fmla="*/ 1120774 h 1626715"/>
              <a:gd name="connsiteX7" fmla="*/ 1951086 w 1984928"/>
              <a:gd name="connsiteY7" fmla="*/ 1260082 h 1626715"/>
              <a:gd name="connsiteX8" fmla="*/ 1840223 w 1984928"/>
              <a:gd name="connsiteY8" fmla="*/ 1498857 h 1626715"/>
              <a:gd name="connsiteX9" fmla="*/ 1484040 w 1984928"/>
              <a:gd name="connsiteY9" fmla="*/ 1386137 h 1626715"/>
              <a:gd name="connsiteX10" fmla="*/ 1059980 w 1984928"/>
              <a:gd name="connsiteY10" fmla="*/ 1331434 h 1626715"/>
              <a:gd name="connsiteX11" fmla="*/ 654593 w 1984928"/>
              <a:gd name="connsiteY11" fmla="*/ 1598913 h 1626715"/>
              <a:gd name="connsiteX12" fmla="*/ 25054 w 1984928"/>
              <a:gd name="connsiteY12" fmla="*/ 1481459 h 1626715"/>
              <a:gd name="connsiteX13" fmla="*/ 360145 w 1984928"/>
              <a:gd name="connsiteY13" fmla="*/ 664247 h 1626715"/>
              <a:gd name="connsiteX0" fmla="*/ 360145 w 1984928"/>
              <a:gd name="connsiteY0" fmla="*/ 664247 h 1626715"/>
              <a:gd name="connsiteX1" fmla="*/ 729551 w 1984928"/>
              <a:gd name="connsiteY1" fmla="*/ 0 h 1626715"/>
              <a:gd name="connsiteX2" fmla="*/ 1008989 w 1984928"/>
              <a:gd name="connsiteY2" fmla="*/ 55116 h 1626715"/>
              <a:gd name="connsiteX3" fmla="*/ 1220577 w 1984928"/>
              <a:gd name="connsiteY3" fmla="*/ 280859 h 1626715"/>
              <a:gd name="connsiteX4" fmla="*/ 916316 w 1984928"/>
              <a:gd name="connsiteY4" fmla="*/ 946025 h 1626715"/>
              <a:gd name="connsiteX5" fmla="*/ 1129502 w 1984928"/>
              <a:gd name="connsiteY5" fmla="*/ 1013108 h 1626715"/>
              <a:gd name="connsiteX6" fmla="*/ 1308889 w 1984928"/>
              <a:gd name="connsiteY6" fmla="*/ 1120774 h 1626715"/>
              <a:gd name="connsiteX7" fmla="*/ 1951086 w 1984928"/>
              <a:gd name="connsiteY7" fmla="*/ 1260082 h 1626715"/>
              <a:gd name="connsiteX8" fmla="*/ 1840223 w 1984928"/>
              <a:gd name="connsiteY8" fmla="*/ 1498857 h 1626715"/>
              <a:gd name="connsiteX9" fmla="*/ 1484040 w 1984928"/>
              <a:gd name="connsiteY9" fmla="*/ 1386137 h 1626715"/>
              <a:gd name="connsiteX10" fmla="*/ 1059980 w 1984928"/>
              <a:gd name="connsiteY10" fmla="*/ 1331434 h 1626715"/>
              <a:gd name="connsiteX11" fmla="*/ 654593 w 1984928"/>
              <a:gd name="connsiteY11" fmla="*/ 1598913 h 1626715"/>
              <a:gd name="connsiteX12" fmla="*/ 25054 w 1984928"/>
              <a:gd name="connsiteY12" fmla="*/ 1481459 h 1626715"/>
              <a:gd name="connsiteX13" fmla="*/ 360145 w 1984928"/>
              <a:gd name="connsiteY13" fmla="*/ 664247 h 1626715"/>
              <a:gd name="connsiteX0" fmla="*/ 360145 w 1983881"/>
              <a:gd name="connsiteY0" fmla="*/ 664247 h 1626715"/>
              <a:gd name="connsiteX1" fmla="*/ 729551 w 1983881"/>
              <a:gd name="connsiteY1" fmla="*/ 0 h 1626715"/>
              <a:gd name="connsiteX2" fmla="*/ 1008989 w 1983881"/>
              <a:gd name="connsiteY2" fmla="*/ 55116 h 1626715"/>
              <a:gd name="connsiteX3" fmla="*/ 1220577 w 1983881"/>
              <a:gd name="connsiteY3" fmla="*/ 280859 h 1626715"/>
              <a:gd name="connsiteX4" fmla="*/ 916316 w 1983881"/>
              <a:gd name="connsiteY4" fmla="*/ 946025 h 1626715"/>
              <a:gd name="connsiteX5" fmla="*/ 1129502 w 1983881"/>
              <a:gd name="connsiteY5" fmla="*/ 1013108 h 1626715"/>
              <a:gd name="connsiteX6" fmla="*/ 1323461 w 1983881"/>
              <a:gd name="connsiteY6" fmla="*/ 1102559 h 1626715"/>
              <a:gd name="connsiteX7" fmla="*/ 1951086 w 1983881"/>
              <a:gd name="connsiteY7" fmla="*/ 1260082 h 1626715"/>
              <a:gd name="connsiteX8" fmla="*/ 1840223 w 1983881"/>
              <a:gd name="connsiteY8" fmla="*/ 1498857 h 1626715"/>
              <a:gd name="connsiteX9" fmla="*/ 1484040 w 1983881"/>
              <a:gd name="connsiteY9" fmla="*/ 1386137 h 1626715"/>
              <a:gd name="connsiteX10" fmla="*/ 1059980 w 1983881"/>
              <a:gd name="connsiteY10" fmla="*/ 1331434 h 1626715"/>
              <a:gd name="connsiteX11" fmla="*/ 654593 w 1983881"/>
              <a:gd name="connsiteY11" fmla="*/ 1598913 h 1626715"/>
              <a:gd name="connsiteX12" fmla="*/ 25054 w 1983881"/>
              <a:gd name="connsiteY12" fmla="*/ 1481459 h 1626715"/>
              <a:gd name="connsiteX13" fmla="*/ 360145 w 1983881"/>
              <a:gd name="connsiteY13" fmla="*/ 664247 h 1626715"/>
              <a:gd name="connsiteX0" fmla="*/ 360145 w 1965462"/>
              <a:gd name="connsiteY0" fmla="*/ 664247 h 1626715"/>
              <a:gd name="connsiteX1" fmla="*/ 729551 w 1965462"/>
              <a:gd name="connsiteY1" fmla="*/ 0 h 1626715"/>
              <a:gd name="connsiteX2" fmla="*/ 1008989 w 1965462"/>
              <a:gd name="connsiteY2" fmla="*/ 55116 h 1626715"/>
              <a:gd name="connsiteX3" fmla="*/ 1220577 w 1965462"/>
              <a:gd name="connsiteY3" fmla="*/ 280859 h 1626715"/>
              <a:gd name="connsiteX4" fmla="*/ 916316 w 1965462"/>
              <a:gd name="connsiteY4" fmla="*/ 946025 h 1626715"/>
              <a:gd name="connsiteX5" fmla="*/ 1129502 w 1965462"/>
              <a:gd name="connsiteY5" fmla="*/ 1013108 h 1626715"/>
              <a:gd name="connsiteX6" fmla="*/ 1323461 w 1965462"/>
              <a:gd name="connsiteY6" fmla="*/ 1102559 h 1626715"/>
              <a:gd name="connsiteX7" fmla="*/ 1584881 w 1965462"/>
              <a:gd name="connsiteY7" fmla="*/ 1129685 h 1626715"/>
              <a:gd name="connsiteX8" fmla="*/ 1951086 w 1965462"/>
              <a:gd name="connsiteY8" fmla="*/ 1260082 h 1626715"/>
              <a:gd name="connsiteX9" fmla="*/ 1840223 w 1965462"/>
              <a:gd name="connsiteY9" fmla="*/ 1498857 h 1626715"/>
              <a:gd name="connsiteX10" fmla="*/ 1484040 w 1965462"/>
              <a:gd name="connsiteY10" fmla="*/ 1386137 h 1626715"/>
              <a:gd name="connsiteX11" fmla="*/ 1059980 w 1965462"/>
              <a:gd name="connsiteY11" fmla="*/ 1331434 h 1626715"/>
              <a:gd name="connsiteX12" fmla="*/ 654593 w 1965462"/>
              <a:gd name="connsiteY12" fmla="*/ 1598913 h 1626715"/>
              <a:gd name="connsiteX13" fmla="*/ 25054 w 1965462"/>
              <a:gd name="connsiteY13" fmla="*/ 1481459 h 1626715"/>
              <a:gd name="connsiteX14" fmla="*/ 360145 w 1965462"/>
              <a:gd name="connsiteY14" fmla="*/ 664247 h 1626715"/>
              <a:gd name="connsiteX0" fmla="*/ 360145 w 1993805"/>
              <a:gd name="connsiteY0" fmla="*/ 664247 h 1626715"/>
              <a:gd name="connsiteX1" fmla="*/ 729551 w 1993805"/>
              <a:gd name="connsiteY1" fmla="*/ 0 h 1626715"/>
              <a:gd name="connsiteX2" fmla="*/ 1008989 w 1993805"/>
              <a:gd name="connsiteY2" fmla="*/ 55116 h 1626715"/>
              <a:gd name="connsiteX3" fmla="*/ 1220577 w 1993805"/>
              <a:gd name="connsiteY3" fmla="*/ 280859 h 1626715"/>
              <a:gd name="connsiteX4" fmla="*/ 916316 w 1993805"/>
              <a:gd name="connsiteY4" fmla="*/ 946025 h 1626715"/>
              <a:gd name="connsiteX5" fmla="*/ 1129502 w 1993805"/>
              <a:gd name="connsiteY5" fmla="*/ 1013108 h 1626715"/>
              <a:gd name="connsiteX6" fmla="*/ 1323461 w 1993805"/>
              <a:gd name="connsiteY6" fmla="*/ 1102559 h 1626715"/>
              <a:gd name="connsiteX7" fmla="*/ 1584881 w 1993805"/>
              <a:gd name="connsiteY7" fmla="*/ 1129685 h 1626715"/>
              <a:gd name="connsiteX8" fmla="*/ 1983873 w 1993805"/>
              <a:gd name="connsiteY8" fmla="*/ 1198150 h 1626715"/>
              <a:gd name="connsiteX9" fmla="*/ 1840223 w 1993805"/>
              <a:gd name="connsiteY9" fmla="*/ 1498857 h 1626715"/>
              <a:gd name="connsiteX10" fmla="*/ 1484040 w 1993805"/>
              <a:gd name="connsiteY10" fmla="*/ 1386137 h 1626715"/>
              <a:gd name="connsiteX11" fmla="*/ 1059980 w 1993805"/>
              <a:gd name="connsiteY11" fmla="*/ 1331434 h 1626715"/>
              <a:gd name="connsiteX12" fmla="*/ 654593 w 1993805"/>
              <a:gd name="connsiteY12" fmla="*/ 1598913 h 1626715"/>
              <a:gd name="connsiteX13" fmla="*/ 25054 w 1993805"/>
              <a:gd name="connsiteY13" fmla="*/ 1481459 h 1626715"/>
              <a:gd name="connsiteX14" fmla="*/ 360145 w 1993805"/>
              <a:gd name="connsiteY14" fmla="*/ 664247 h 1626715"/>
              <a:gd name="connsiteX0" fmla="*/ 360145 w 1984133"/>
              <a:gd name="connsiteY0" fmla="*/ 664247 h 1626715"/>
              <a:gd name="connsiteX1" fmla="*/ 729551 w 1984133"/>
              <a:gd name="connsiteY1" fmla="*/ 0 h 1626715"/>
              <a:gd name="connsiteX2" fmla="*/ 1008989 w 1984133"/>
              <a:gd name="connsiteY2" fmla="*/ 55116 h 1626715"/>
              <a:gd name="connsiteX3" fmla="*/ 1220577 w 1984133"/>
              <a:gd name="connsiteY3" fmla="*/ 280859 h 1626715"/>
              <a:gd name="connsiteX4" fmla="*/ 916316 w 1984133"/>
              <a:gd name="connsiteY4" fmla="*/ 946025 h 1626715"/>
              <a:gd name="connsiteX5" fmla="*/ 1129502 w 1984133"/>
              <a:gd name="connsiteY5" fmla="*/ 1013108 h 1626715"/>
              <a:gd name="connsiteX6" fmla="*/ 1323461 w 1984133"/>
              <a:gd name="connsiteY6" fmla="*/ 1102559 h 1626715"/>
              <a:gd name="connsiteX7" fmla="*/ 1584881 w 1984133"/>
              <a:gd name="connsiteY7" fmla="*/ 1129685 h 1626715"/>
              <a:gd name="connsiteX8" fmla="*/ 1810749 w 1984133"/>
              <a:gd name="connsiteY8" fmla="*/ 1173401 h 1626715"/>
              <a:gd name="connsiteX9" fmla="*/ 1983873 w 1984133"/>
              <a:gd name="connsiteY9" fmla="*/ 1198150 h 1626715"/>
              <a:gd name="connsiteX10" fmla="*/ 1840223 w 1984133"/>
              <a:gd name="connsiteY10" fmla="*/ 1498857 h 1626715"/>
              <a:gd name="connsiteX11" fmla="*/ 1484040 w 1984133"/>
              <a:gd name="connsiteY11" fmla="*/ 1386137 h 1626715"/>
              <a:gd name="connsiteX12" fmla="*/ 1059980 w 1984133"/>
              <a:gd name="connsiteY12" fmla="*/ 1331434 h 1626715"/>
              <a:gd name="connsiteX13" fmla="*/ 654593 w 1984133"/>
              <a:gd name="connsiteY13" fmla="*/ 1598913 h 1626715"/>
              <a:gd name="connsiteX14" fmla="*/ 25054 w 1984133"/>
              <a:gd name="connsiteY14" fmla="*/ 1481459 h 1626715"/>
              <a:gd name="connsiteX15" fmla="*/ 360145 w 1984133"/>
              <a:gd name="connsiteY15" fmla="*/ 664247 h 1626715"/>
              <a:gd name="connsiteX0" fmla="*/ 360145 w 1929842"/>
              <a:gd name="connsiteY0" fmla="*/ 664247 h 1626715"/>
              <a:gd name="connsiteX1" fmla="*/ 729551 w 1929842"/>
              <a:gd name="connsiteY1" fmla="*/ 0 h 1626715"/>
              <a:gd name="connsiteX2" fmla="*/ 1008989 w 1929842"/>
              <a:gd name="connsiteY2" fmla="*/ 55116 h 1626715"/>
              <a:gd name="connsiteX3" fmla="*/ 1220577 w 1929842"/>
              <a:gd name="connsiteY3" fmla="*/ 280859 h 1626715"/>
              <a:gd name="connsiteX4" fmla="*/ 916316 w 1929842"/>
              <a:gd name="connsiteY4" fmla="*/ 946025 h 1626715"/>
              <a:gd name="connsiteX5" fmla="*/ 1129502 w 1929842"/>
              <a:gd name="connsiteY5" fmla="*/ 1013108 h 1626715"/>
              <a:gd name="connsiteX6" fmla="*/ 1323461 w 1929842"/>
              <a:gd name="connsiteY6" fmla="*/ 1102559 h 1626715"/>
              <a:gd name="connsiteX7" fmla="*/ 1584881 w 1929842"/>
              <a:gd name="connsiteY7" fmla="*/ 1129685 h 1626715"/>
              <a:gd name="connsiteX8" fmla="*/ 1810749 w 1929842"/>
              <a:gd name="connsiteY8" fmla="*/ 1173401 h 1626715"/>
              <a:gd name="connsiteX9" fmla="*/ 1929133 w 1929842"/>
              <a:gd name="connsiteY9" fmla="*/ 1213079 h 1626715"/>
              <a:gd name="connsiteX10" fmla="*/ 1840223 w 1929842"/>
              <a:gd name="connsiteY10" fmla="*/ 1498857 h 1626715"/>
              <a:gd name="connsiteX11" fmla="*/ 1484040 w 1929842"/>
              <a:gd name="connsiteY11" fmla="*/ 1386137 h 1626715"/>
              <a:gd name="connsiteX12" fmla="*/ 1059980 w 1929842"/>
              <a:gd name="connsiteY12" fmla="*/ 1331434 h 1626715"/>
              <a:gd name="connsiteX13" fmla="*/ 654593 w 1929842"/>
              <a:gd name="connsiteY13" fmla="*/ 1598913 h 1626715"/>
              <a:gd name="connsiteX14" fmla="*/ 25054 w 1929842"/>
              <a:gd name="connsiteY14" fmla="*/ 1481459 h 1626715"/>
              <a:gd name="connsiteX15" fmla="*/ 360145 w 1929842"/>
              <a:gd name="connsiteY15" fmla="*/ 664247 h 1626715"/>
              <a:gd name="connsiteX0" fmla="*/ 360145 w 1929842"/>
              <a:gd name="connsiteY0" fmla="*/ 610474 h 1572942"/>
              <a:gd name="connsiteX1" fmla="*/ 419679 w 1929842"/>
              <a:gd name="connsiteY1" fmla="*/ 562237 h 1572942"/>
              <a:gd name="connsiteX2" fmla="*/ 1008989 w 1929842"/>
              <a:gd name="connsiteY2" fmla="*/ 1343 h 1572942"/>
              <a:gd name="connsiteX3" fmla="*/ 1220577 w 1929842"/>
              <a:gd name="connsiteY3" fmla="*/ 227086 h 1572942"/>
              <a:gd name="connsiteX4" fmla="*/ 916316 w 1929842"/>
              <a:gd name="connsiteY4" fmla="*/ 892252 h 1572942"/>
              <a:gd name="connsiteX5" fmla="*/ 1129502 w 1929842"/>
              <a:gd name="connsiteY5" fmla="*/ 959335 h 1572942"/>
              <a:gd name="connsiteX6" fmla="*/ 1323461 w 1929842"/>
              <a:gd name="connsiteY6" fmla="*/ 1048786 h 1572942"/>
              <a:gd name="connsiteX7" fmla="*/ 1584881 w 1929842"/>
              <a:gd name="connsiteY7" fmla="*/ 1075912 h 1572942"/>
              <a:gd name="connsiteX8" fmla="*/ 1810749 w 1929842"/>
              <a:gd name="connsiteY8" fmla="*/ 1119628 h 1572942"/>
              <a:gd name="connsiteX9" fmla="*/ 1929133 w 1929842"/>
              <a:gd name="connsiteY9" fmla="*/ 1159306 h 1572942"/>
              <a:gd name="connsiteX10" fmla="*/ 1840223 w 1929842"/>
              <a:gd name="connsiteY10" fmla="*/ 1445084 h 1572942"/>
              <a:gd name="connsiteX11" fmla="*/ 1484040 w 1929842"/>
              <a:gd name="connsiteY11" fmla="*/ 1332364 h 1572942"/>
              <a:gd name="connsiteX12" fmla="*/ 1059980 w 1929842"/>
              <a:gd name="connsiteY12" fmla="*/ 1277661 h 1572942"/>
              <a:gd name="connsiteX13" fmla="*/ 654593 w 1929842"/>
              <a:gd name="connsiteY13" fmla="*/ 1545140 h 1572942"/>
              <a:gd name="connsiteX14" fmla="*/ 25054 w 1929842"/>
              <a:gd name="connsiteY14" fmla="*/ 1427686 h 1572942"/>
              <a:gd name="connsiteX15" fmla="*/ 360145 w 1929842"/>
              <a:gd name="connsiteY15" fmla="*/ 610474 h 1572942"/>
              <a:gd name="connsiteX0" fmla="*/ 360145 w 1929842"/>
              <a:gd name="connsiteY0" fmla="*/ 383388 h 1345856"/>
              <a:gd name="connsiteX1" fmla="*/ 419679 w 1929842"/>
              <a:gd name="connsiteY1" fmla="*/ 335151 h 1345856"/>
              <a:gd name="connsiteX2" fmla="*/ 684184 w 1929842"/>
              <a:gd name="connsiteY2" fmla="*/ 278266 h 1345856"/>
              <a:gd name="connsiteX3" fmla="*/ 1220577 w 1929842"/>
              <a:gd name="connsiteY3" fmla="*/ 0 h 1345856"/>
              <a:gd name="connsiteX4" fmla="*/ 916316 w 1929842"/>
              <a:gd name="connsiteY4" fmla="*/ 665166 h 1345856"/>
              <a:gd name="connsiteX5" fmla="*/ 1129502 w 1929842"/>
              <a:gd name="connsiteY5" fmla="*/ 732249 h 1345856"/>
              <a:gd name="connsiteX6" fmla="*/ 1323461 w 1929842"/>
              <a:gd name="connsiteY6" fmla="*/ 821700 h 1345856"/>
              <a:gd name="connsiteX7" fmla="*/ 1584881 w 1929842"/>
              <a:gd name="connsiteY7" fmla="*/ 848826 h 1345856"/>
              <a:gd name="connsiteX8" fmla="*/ 1810749 w 1929842"/>
              <a:gd name="connsiteY8" fmla="*/ 892542 h 1345856"/>
              <a:gd name="connsiteX9" fmla="*/ 1929133 w 1929842"/>
              <a:gd name="connsiteY9" fmla="*/ 932220 h 1345856"/>
              <a:gd name="connsiteX10" fmla="*/ 1840223 w 1929842"/>
              <a:gd name="connsiteY10" fmla="*/ 1217998 h 1345856"/>
              <a:gd name="connsiteX11" fmla="*/ 1484040 w 1929842"/>
              <a:gd name="connsiteY11" fmla="*/ 1105278 h 1345856"/>
              <a:gd name="connsiteX12" fmla="*/ 1059980 w 1929842"/>
              <a:gd name="connsiteY12" fmla="*/ 1050575 h 1345856"/>
              <a:gd name="connsiteX13" fmla="*/ 654593 w 1929842"/>
              <a:gd name="connsiteY13" fmla="*/ 1318054 h 1345856"/>
              <a:gd name="connsiteX14" fmla="*/ 25054 w 1929842"/>
              <a:gd name="connsiteY14" fmla="*/ 1200600 h 1345856"/>
              <a:gd name="connsiteX15" fmla="*/ 360145 w 1929842"/>
              <a:gd name="connsiteY15" fmla="*/ 383388 h 1345856"/>
              <a:gd name="connsiteX0" fmla="*/ 360145 w 1929842"/>
              <a:gd name="connsiteY0" fmla="*/ 111088 h 1073556"/>
              <a:gd name="connsiteX1" fmla="*/ 419679 w 1929842"/>
              <a:gd name="connsiteY1" fmla="*/ 62851 h 1073556"/>
              <a:gd name="connsiteX2" fmla="*/ 684184 w 1929842"/>
              <a:gd name="connsiteY2" fmla="*/ 5966 h 1073556"/>
              <a:gd name="connsiteX3" fmla="*/ 869638 w 1929842"/>
              <a:gd name="connsiteY3" fmla="*/ 261576 h 1073556"/>
              <a:gd name="connsiteX4" fmla="*/ 916316 w 1929842"/>
              <a:gd name="connsiteY4" fmla="*/ 392866 h 1073556"/>
              <a:gd name="connsiteX5" fmla="*/ 1129502 w 1929842"/>
              <a:gd name="connsiteY5" fmla="*/ 459949 h 1073556"/>
              <a:gd name="connsiteX6" fmla="*/ 1323461 w 1929842"/>
              <a:gd name="connsiteY6" fmla="*/ 549400 h 1073556"/>
              <a:gd name="connsiteX7" fmla="*/ 1584881 w 1929842"/>
              <a:gd name="connsiteY7" fmla="*/ 576526 h 1073556"/>
              <a:gd name="connsiteX8" fmla="*/ 1810749 w 1929842"/>
              <a:gd name="connsiteY8" fmla="*/ 620242 h 1073556"/>
              <a:gd name="connsiteX9" fmla="*/ 1929133 w 1929842"/>
              <a:gd name="connsiteY9" fmla="*/ 659920 h 1073556"/>
              <a:gd name="connsiteX10" fmla="*/ 1840223 w 1929842"/>
              <a:gd name="connsiteY10" fmla="*/ 945698 h 1073556"/>
              <a:gd name="connsiteX11" fmla="*/ 1484040 w 1929842"/>
              <a:gd name="connsiteY11" fmla="*/ 832978 h 1073556"/>
              <a:gd name="connsiteX12" fmla="*/ 1059980 w 1929842"/>
              <a:gd name="connsiteY12" fmla="*/ 778275 h 1073556"/>
              <a:gd name="connsiteX13" fmla="*/ 654593 w 1929842"/>
              <a:gd name="connsiteY13" fmla="*/ 1045754 h 1073556"/>
              <a:gd name="connsiteX14" fmla="*/ 25054 w 1929842"/>
              <a:gd name="connsiteY14" fmla="*/ 928300 h 1073556"/>
              <a:gd name="connsiteX15" fmla="*/ 360145 w 1929842"/>
              <a:gd name="connsiteY15" fmla="*/ 111088 h 1073556"/>
              <a:gd name="connsiteX0" fmla="*/ 360145 w 1929842"/>
              <a:gd name="connsiteY0" fmla="*/ 111088 h 1073556"/>
              <a:gd name="connsiteX1" fmla="*/ 419679 w 1929842"/>
              <a:gd name="connsiteY1" fmla="*/ 62851 h 1073556"/>
              <a:gd name="connsiteX2" fmla="*/ 684184 w 1929842"/>
              <a:gd name="connsiteY2" fmla="*/ 5966 h 1073556"/>
              <a:gd name="connsiteX3" fmla="*/ 869638 w 1929842"/>
              <a:gd name="connsiteY3" fmla="*/ 261576 h 1073556"/>
              <a:gd name="connsiteX4" fmla="*/ 916316 w 1929842"/>
              <a:gd name="connsiteY4" fmla="*/ 392866 h 1073556"/>
              <a:gd name="connsiteX5" fmla="*/ 1129502 w 1929842"/>
              <a:gd name="connsiteY5" fmla="*/ 459949 h 1073556"/>
              <a:gd name="connsiteX6" fmla="*/ 1323461 w 1929842"/>
              <a:gd name="connsiteY6" fmla="*/ 549400 h 1073556"/>
              <a:gd name="connsiteX7" fmla="*/ 1584881 w 1929842"/>
              <a:gd name="connsiteY7" fmla="*/ 576526 h 1073556"/>
              <a:gd name="connsiteX8" fmla="*/ 1810749 w 1929842"/>
              <a:gd name="connsiteY8" fmla="*/ 620242 h 1073556"/>
              <a:gd name="connsiteX9" fmla="*/ 1929133 w 1929842"/>
              <a:gd name="connsiteY9" fmla="*/ 659920 h 1073556"/>
              <a:gd name="connsiteX10" fmla="*/ 1840223 w 1929842"/>
              <a:gd name="connsiteY10" fmla="*/ 945698 h 1073556"/>
              <a:gd name="connsiteX11" fmla="*/ 1484040 w 1929842"/>
              <a:gd name="connsiteY11" fmla="*/ 832978 h 1073556"/>
              <a:gd name="connsiteX12" fmla="*/ 1059980 w 1929842"/>
              <a:gd name="connsiteY12" fmla="*/ 778275 h 1073556"/>
              <a:gd name="connsiteX13" fmla="*/ 654593 w 1929842"/>
              <a:gd name="connsiteY13" fmla="*/ 1045754 h 1073556"/>
              <a:gd name="connsiteX14" fmla="*/ 25054 w 1929842"/>
              <a:gd name="connsiteY14" fmla="*/ 928300 h 1073556"/>
              <a:gd name="connsiteX15" fmla="*/ 360145 w 1929842"/>
              <a:gd name="connsiteY15" fmla="*/ 111088 h 1073556"/>
              <a:gd name="connsiteX0" fmla="*/ 360145 w 1929842"/>
              <a:gd name="connsiteY0" fmla="*/ 387122 h 1349590"/>
              <a:gd name="connsiteX1" fmla="*/ 419679 w 1929842"/>
              <a:gd name="connsiteY1" fmla="*/ 338885 h 1349590"/>
              <a:gd name="connsiteX2" fmla="*/ 684184 w 1929842"/>
              <a:gd name="connsiteY2" fmla="*/ 282000 h 1349590"/>
              <a:gd name="connsiteX3" fmla="*/ 1205644 w 1929842"/>
              <a:gd name="connsiteY3" fmla="*/ 0 h 1349590"/>
              <a:gd name="connsiteX4" fmla="*/ 916316 w 1929842"/>
              <a:gd name="connsiteY4" fmla="*/ 668900 h 1349590"/>
              <a:gd name="connsiteX5" fmla="*/ 1129502 w 1929842"/>
              <a:gd name="connsiteY5" fmla="*/ 735983 h 1349590"/>
              <a:gd name="connsiteX6" fmla="*/ 1323461 w 1929842"/>
              <a:gd name="connsiteY6" fmla="*/ 825434 h 1349590"/>
              <a:gd name="connsiteX7" fmla="*/ 1584881 w 1929842"/>
              <a:gd name="connsiteY7" fmla="*/ 852560 h 1349590"/>
              <a:gd name="connsiteX8" fmla="*/ 1810749 w 1929842"/>
              <a:gd name="connsiteY8" fmla="*/ 896276 h 1349590"/>
              <a:gd name="connsiteX9" fmla="*/ 1929133 w 1929842"/>
              <a:gd name="connsiteY9" fmla="*/ 935954 h 1349590"/>
              <a:gd name="connsiteX10" fmla="*/ 1840223 w 1929842"/>
              <a:gd name="connsiteY10" fmla="*/ 1221732 h 1349590"/>
              <a:gd name="connsiteX11" fmla="*/ 1484040 w 1929842"/>
              <a:gd name="connsiteY11" fmla="*/ 1109012 h 1349590"/>
              <a:gd name="connsiteX12" fmla="*/ 1059980 w 1929842"/>
              <a:gd name="connsiteY12" fmla="*/ 1054309 h 1349590"/>
              <a:gd name="connsiteX13" fmla="*/ 654593 w 1929842"/>
              <a:gd name="connsiteY13" fmla="*/ 1321788 h 1349590"/>
              <a:gd name="connsiteX14" fmla="*/ 25054 w 1929842"/>
              <a:gd name="connsiteY14" fmla="*/ 1204334 h 1349590"/>
              <a:gd name="connsiteX15" fmla="*/ 360145 w 1929842"/>
              <a:gd name="connsiteY15" fmla="*/ 387122 h 1349590"/>
              <a:gd name="connsiteX0" fmla="*/ 360145 w 1929842"/>
              <a:gd name="connsiteY0" fmla="*/ 387122 h 1349590"/>
              <a:gd name="connsiteX1" fmla="*/ 419679 w 1929842"/>
              <a:gd name="connsiteY1" fmla="*/ 338885 h 1349590"/>
              <a:gd name="connsiteX2" fmla="*/ 684184 w 1929842"/>
              <a:gd name="connsiteY2" fmla="*/ 282000 h 1349590"/>
              <a:gd name="connsiteX3" fmla="*/ 917521 w 1929842"/>
              <a:gd name="connsiteY3" fmla="*/ 157631 h 1349590"/>
              <a:gd name="connsiteX4" fmla="*/ 1205644 w 1929842"/>
              <a:gd name="connsiteY4" fmla="*/ 0 h 1349590"/>
              <a:gd name="connsiteX5" fmla="*/ 916316 w 1929842"/>
              <a:gd name="connsiteY5" fmla="*/ 668900 h 1349590"/>
              <a:gd name="connsiteX6" fmla="*/ 1129502 w 1929842"/>
              <a:gd name="connsiteY6" fmla="*/ 735983 h 1349590"/>
              <a:gd name="connsiteX7" fmla="*/ 1323461 w 1929842"/>
              <a:gd name="connsiteY7" fmla="*/ 825434 h 1349590"/>
              <a:gd name="connsiteX8" fmla="*/ 1584881 w 1929842"/>
              <a:gd name="connsiteY8" fmla="*/ 852560 h 1349590"/>
              <a:gd name="connsiteX9" fmla="*/ 1810749 w 1929842"/>
              <a:gd name="connsiteY9" fmla="*/ 896276 h 1349590"/>
              <a:gd name="connsiteX10" fmla="*/ 1929133 w 1929842"/>
              <a:gd name="connsiteY10" fmla="*/ 935954 h 1349590"/>
              <a:gd name="connsiteX11" fmla="*/ 1840223 w 1929842"/>
              <a:gd name="connsiteY11" fmla="*/ 1221732 h 1349590"/>
              <a:gd name="connsiteX12" fmla="*/ 1484040 w 1929842"/>
              <a:gd name="connsiteY12" fmla="*/ 1109012 h 1349590"/>
              <a:gd name="connsiteX13" fmla="*/ 1059980 w 1929842"/>
              <a:gd name="connsiteY13" fmla="*/ 1054309 h 1349590"/>
              <a:gd name="connsiteX14" fmla="*/ 654593 w 1929842"/>
              <a:gd name="connsiteY14" fmla="*/ 1321788 h 1349590"/>
              <a:gd name="connsiteX15" fmla="*/ 25054 w 1929842"/>
              <a:gd name="connsiteY15" fmla="*/ 1204334 h 1349590"/>
              <a:gd name="connsiteX16" fmla="*/ 360145 w 1929842"/>
              <a:gd name="connsiteY16" fmla="*/ 387122 h 1349590"/>
              <a:gd name="connsiteX0" fmla="*/ 360145 w 1929842"/>
              <a:gd name="connsiteY0" fmla="*/ 387122 h 1349590"/>
              <a:gd name="connsiteX1" fmla="*/ 419679 w 1929842"/>
              <a:gd name="connsiteY1" fmla="*/ 338885 h 1349590"/>
              <a:gd name="connsiteX2" fmla="*/ 684184 w 1929842"/>
              <a:gd name="connsiteY2" fmla="*/ 282000 h 1349590"/>
              <a:gd name="connsiteX3" fmla="*/ 891387 w 1929842"/>
              <a:gd name="connsiteY3" fmla="*/ 594438 h 1349590"/>
              <a:gd name="connsiteX4" fmla="*/ 1205644 w 1929842"/>
              <a:gd name="connsiteY4" fmla="*/ 0 h 1349590"/>
              <a:gd name="connsiteX5" fmla="*/ 916316 w 1929842"/>
              <a:gd name="connsiteY5" fmla="*/ 668900 h 1349590"/>
              <a:gd name="connsiteX6" fmla="*/ 1129502 w 1929842"/>
              <a:gd name="connsiteY6" fmla="*/ 735983 h 1349590"/>
              <a:gd name="connsiteX7" fmla="*/ 1323461 w 1929842"/>
              <a:gd name="connsiteY7" fmla="*/ 825434 h 1349590"/>
              <a:gd name="connsiteX8" fmla="*/ 1584881 w 1929842"/>
              <a:gd name="connsiteY8" fmla="*/ 852560 h 1349590"/>
              <a:gd name="connsiteX9" fmla="*/ 1810749 w 1929842"/>
              <a:gd name="connsiteY9" fmla="*/ 896276 h 1349590"/>
              <a:gd name="connsiteX10" fmla="*/ 1929133 w 1929842"/>
              <a:gd name="connsiteY10" fmla="*/ 935954 h 1349590"/>
              <a:gd name="connsiteX11" fmla="*/ 1840223 w 1929842"/>
              <a:gd name="connsiteY11" fmla="*/ 1221732 h 1349590"/>
              <a:gd name="connsiteX12" fmla="*/ 1484040 w 1929842"/>
              <a:gd name="connsiteY12" fmla="*/ 1109012 h 1349590"/>
              <a:gd name="connsiteX13" fmla="*/ 1059980 w 1929842"/>
              <a:gd name="connsiteY13" fmla="*/ 1054309 h 1349590"/>
              <a:gd name="connsiteX14" fmla="*/ 654593 w 1929842"/>
              <a:gd name="connsiteY14" fmla="*/ 1321788 h 1349590"/>
              <a:gd name="connsiteX15" fmla="*/ 25054 w 1929842"/>
              <a:gd name="connsiteY15" fmla="*/ 1204334 h 1349590"/>
              <a:gd name="connsiteX16" fmla="*/ 360145 w 1929842"/>
              <a:gd name="connsiteY16" fmla="*/ 387122 h 1349590"/>
              <a:gd name="connsiteX0" fmla="*/ 360145 w 1929842"/>
              <a:gd name="connsiteY0" fmla="*/ 387122 h 1349590"/>
              <a:gd name="connsiteX1" fmla="*/ 419679 w 1929842"/>
              <a:gd name="connsiteY1" fmla="*/ 338885 h 1349590"/>
              <a:gd name="connsiteX2" fmla="*/ 684184 w 1929842"/>
              <a:gd name="connsiteY2" fmla="*/ 282000 h 1349590"/>
              <a:gd name="connsiteX3" fmla="*/ 891387 w 1929842"/>
              <a:gd name="connsiteY3" fmla="*/ 594438 h 1349590"/>
              <a:gd name="connsiteX4" fmla="*/ 1205644 w 1929842"/>
              <a:gd name="connsiteY4" fmla="*/ 0 h 1349590"/>
              <a:gd name="connsiteX5" fmla="*/ 916316 w 1929842"/>
              <a:gd name="connsiteY5" fmla="*/ 668900 h 1349590"/>
              <a:gd name="connsiteX6" fmla="*/ 1129502 w 1929842"/>
              <a:gd name="connsiteY6" fmla="*/ 735983 h 1349590"/>
              <a:gd name="connsiteX7" fmla="*/ 1323461 w 1929842"/>
              <a:gd name="connsiteY7" fmla="*/ 825434 h 1349590"/>
              <a:gd name="connsiteX8" fmla="*/ 1584881 w 1929842"/>
              <a:gd name="connsiteY8" fmla="*/ 852560 h 1349590"/>
              <a:gd name="connsiteX9" fmla="*/ 1810749 w 1929842"/>
              <a:gd name="connsiteY9" fmla="*/ 896276 h 1349590"/>
              <a:gd name="connsiteX10" fmla="*/ 1929133 w 1929842"/>
              <a:gd name="connsiteY10" fmla="*/ 935954 h 1349590"/>
              <a:gd name="connsiteX11" fmla="*/ 1840223 w 1929842"/>
              <a:gd name="connsiteY11" fmla="*/ 1221732 h 1349590"/>
              <a:gd name="connsiteX12" fmla="*/ 1484040 w 1929842"/>
              <a:gd name="connsiteY12" fmla="*/ 1109012 h 1349590"/>
              <a:gd name="connsiteX13" fmla="*/ 1059980 w 1929842"/>
              <a:gd name="connsiteY13" fmla="*/ 1054309 h 1349590"/>
              <a:gd name="connsiteX14" fmla="*/ 654593 w 1929842"/>
              <a:gd name="connsiteY14" fmla="*/ 1321788 h 1349590"/>
              <a:gd name="connsiteX15" fmla="*/ 25054 w 1929842"/>
              <a:gd name="connsiteY15" fmla="*/ 1204334 h 1349590"/>
              <a:gd name="connsiteX16" fmla="*/ 360145 w 1929842"/>
              <a:gd name="connsiteY16" fmla="*/ 387122 h 1349590"/>
              <a:gd name="connsiteX0" fmla="*/ 360145 w 1929842"/>
              <a:gd name="connsiteY0" fmla="*/ 383388 h 1345856"/>
              <a:gd name="connsiteX1" fmla="*/ 419679 w 1929842"/>
              <a:gd name="connsiteY1" fmla="*/ 335151 h 1345856"/>
              <a:gd name="connsiteX2" fmla="*/ 684184 w 1929842"/>
              <a:gd name="connsiteY2" fmla="*/ 278266 h 1345856"/>
              <a:gd name="connsiteX3" fmla="*/ 891387 w 1929842"/>
              <a:gd name="connsiteY3" fmla="*/ 590704 h 1345856"/>
              <a:gd name="connsiteX4" fmla="*/ 1224311 w 1929842"/>
              <a:gd name="connsiteY4" fmla="*/ 0 h 1345856"/>
              <a:gd name="connsiteX5" fmla="*/ 916316 w 1929842"/>
              <a:gd name="connsiteY5" fmla="*/ 665166 h 1345856"/>
              <a:gd name="connsiteX6" fmla="*/ 1129502 w 1929842"/>
              <a:gd name="connsiteY6" fmla="*/ 732249 h 1345856"/>
              <a:gd name="connsiteX7" fmla="*/ 1323461 w 1929842"/>
              <a:gd name="connsiteY7" fmla="*/ 821700 h 1345856"/>
              <a:gd name="connsiteX8" fmla="*/ 1584881 w 1929842"/>
              <a:gd name="connsiteY8" fmla="*/ 848826 h 1345856"/>
              <a:gd name="connsiteX9" fmla="*/ 1810749 w 1929842"/>
              <a:gd name="connsiteY9" fmla="*/ 892542 h 1345856"/>
              <a:gd name="connsiteX10" fmla="*/ 1929133 w 1929842"/>
              <a:gd name="connsiteY10" fmla="*/ 932220 h 1345856"/>
              <a:gd name="connsiteX11" fmla="*/ 1840223 w 1929842"/>
              <a:gd name="connsiteY11" fmla="*/ 1217998 h 1345856"/>
              <a:gd name="connsiteX12" fmla="*/ 1484040 w 1929842"/>
              <a:gd name="connsiteY12" fmla="*/ 1105278 h 1345856"/>
              <a:gd name="connsiteX13" fmla="*/ 1059980 w 1929842"/>
              <a:gd name="connsiteY13" fmla="*/ 1050575 h 1345856"/>
              <a:gd name="connsiteX14" fmla="*/ 654593 w 1929842"/>
              <a:gd name="connsiteY14" fmla="*/ 1318054 h 1345856"/>
              <a:gd name="connsiteX15" fmla="*/ 25054 w 1929842"/>
              <a:gd name="connsiteY15" fmla="*/ 1200600 h 1345856"/>
              <a:gd name="connsiteX16" fmla="*/ 360145 w 1929842"/>
              <a:gd name="connsiteY16" fmla="*/ 383388 h 1345856"/>
              <a:gd name="connsiteX0" fmla="*/ 360145 w 1929842"/>
              <a:gd name="connsiteY0" fmla="*/ 383388 h 1345856"/>
              <a:gd name="connsiteX1" fmla="*/ 419679 w 1929842"/>
              <a:gd name="connsiteY1" fmla="*/ 335151 h 1345856"/>
              <a:gd name="connsiteX2" fmla="*/ 684184 w 1929842"/>
              <a:gd name="connsiteY2" fmla="*/ 278266 h 1345856"/>
              <a:gd name="connsiteX3" fmla="*/ 891387 w 1929842"/>
              <a:gd name="connsiteY3" fmla="*/ 590704 h 1345856"/>
              <a:gd name="connsiteX4" fmla="*/ 1224311 w 1929842"/>
              <a:gd name="connsiteY4" fmla="*/ 0 h 1345856"/>
              <a:gd name="connsiteX5" fmla="*/ 916316 w 1929842"/>
              <a:gd name="connsiteY5" fmla="*/ 665166 h 1345856"/>
              <a:gd name="connsiteX6" fmla="*/ 1129502 w 1929842"/>
              <a:gd name="connsiteY6" fmla="*/ 732249 h 1345856"/>
              <a:gd name="connsiteX7" fmla="*/ 1323461 w 1929842"/>
              <a:gd name="connsiteY7" fmla="*/ 821700 h 1345856"/>
              <a:gd name="connsiteX8" fmla="*/ 1584881 w 1929842"/>
              <a:gd name="connsiteY8" fmla="*/ 848826 h 1345856"/>
              <a:gd name="connsiteX9" fmla="*/ 1810749 w 1929842"/>
              <a:gd name="connsiteY9" fmla="*/ 892542 h 1345856"/>
              <a:gd name="connsiteX10" fmla="*/ 1929133 w 1929842"/>
              <a:gd name="connsiteY10" fmla="*/ 932220 h 1345856"/>
              <a:gd name="connsiteX11" fmla="*/ 1840223 w 1929842"/>
              <a:gd name="connsiteY11" fmla="*/ 1217998 h 1345856"/>
              <a:gd name="connsiteX12" fmla="*/ 1484040 w 1929842"/>
              <a:gd name="connsiteY12" fmla="*/ 1105278 h 1345856"/>
              <a:gd name="connsiteX13" fmla="*/ 1059980 w 1929842"/>
              <a:gd name="connsiteY13" fmla="*/ 1050575 h 1345856"/>
              <a:gd name="connsiteX14" fmla="*/ 654593 w 1929842"/>
              <a:gd name="connsiteY14" fmla="*/ 1318054 h 1345856"/>
              <a:gd name="connsiteX15" fmla="*/ 25054 w 1929842"/>
              <a:gd name="connsiteY15" fmla="*/ 1200600 h 1345856"/>
              <a:gd name="connsiteX16" fmla="*/ 360145 w 1929842"/>
              <a:gd name="connsiteY16" fmla="*/ 383388 h 1345856"/>
              <a:gd name="connsiteX0" fmla="*/ 360145 w 1929842"/>
              <a:gd name="connsiteY0" fmla="*/ 383388 h 1345856"/>
              <a:gd name="connsiteX1" fmla="*/ 419679 w 1929842"/>
              <a:gd name="connsiteY1" fmla="*/ 335151 h 1345856"/>
              <a:gd name="connsiteX2" fmla="*/ 684184 w 1929842"/>
              <a:gd name="connsiteY2" fmla="*/ 278266 h 1345856"/>
              <a:gd name="connsiteX3" fmla="*/ 891387 w 1929842"/>
              <a:gd name="connsiteY3" fmla="*/ 590704 h 1345856"/>
              <a:gd name="connsiteX4" fmla="*/ 1224311 w 1929842"/>
              <a:gd name="connsiteY4" fmla="*/ 0 h 1345856"/>
              <a:gd name="connsiteX5" fmla="*/ 916316 w 1929842"/>
              <a:gd name="connsiteY5" fmla="*/ 665166 h 1345856"/>
              <a:gd name="connsiteX6" fmla="*/ 1129502 w 1929842"/>
              <a:gd name="connsiteY6" fmla="*/ 732249 h 1345856"/>
              <a:gd name="connsiteX7" fmla="*/ 1323461 w 1929842"/>
              <a:gd name="connsiteY7" fmla="*/ 821700 h 1345856"/>
              <a:gd name="connsiteX8" fmla="*/ 1584881 w 1929842"/>
              <a:gd name="connsiteY8" fmla="*/ 848826 h 1345856"/>
              <a:gd name="connsiteX9" fmla="*/ 1810749 w 1929842"/>
              <a:gd name="connsiteY9" fmla="*/ 892542 h 1345856"/>
              <a:gd name="connsiteX10" fmla="*/ 1929133 w 1929842"/>
              <a:gd name="connsiteY10" fmla="*/ 932220 h 1345856"/>
              <a:gd name="connsiteX11" fmla="*/ 1840223 w 1929842"/>
              <a:gd name="connsiteY11" fmla="*/ 1217998 h 1345856"/>
              <a:gd name="connsiteX12" fmla="*/ 1484040 w 1929842"/>
              <a:gd name="connsiteY12" fmla="*/ 1105278 h 1345856"/>
              <a:gd name="connsiteX13" fmla="*/ 1059980 w 1929842"/>
              <a:gd name="connsiteY13" fmla="*/ 1050575 h 1345856"/>
              <a:gd name="connsiteX14" fmla="*/ 654593 w 1929842"/>
              <a:gd name="connsiteY14" fmla="*/ 1318054 h 1345856"/>
              <a:gd name="connsiteX15" fmla="*/ 25054 w 1929842"/>
              <a:gd name="connsiteY15" fmla="*/ 1200600 h 1345856"/>
              <a:gd name="connsiteX16" fmla="*/ 360145 w 1929842"/>
              <a:gd name="connsiteY16" fmla="*/ 383388 h 1345856"/>
              <a:gd name="connsiteX0" fmla="*/ 360145 w 1866252"/>
              <a:gd name="connsiteY0" fmla="*/ 383388 h 1345856"/>
              <a:gd name="connsiteX1" fmla="*/ 419679 w 1866252"/>
              <a:gd name="connsiteY1" fmla="*/ 335151 h 1345856"/>
              <a:gd name="connsiteX2" fmla="*/ 684184 w 1866252"/>
              <a:gd name="connsiteY2" fmla="*/ 278266 h 1345856"/>
              <a:gd name="connsiteX3" fmla="*/ 891387 w 1866252"/>
              <a:gd name="connsiteY3" fmla="*/ 590704 h 1345856"/>
              <a:gd name="connsiteX4" fmla="*/ 1224311 w 1866252"/>
              <a:gd name="connsiteY4" fmla="*/ 0 h 1345856"/>
              <a:gd name="connsiteX5" fmla="*/ 916316 w 1866252"/>
              <a:gd name="connsiteY5" fmla="*/ 665166 h 1345856"/>
              <a:gd name="connsiteX6" fmla="*/ 1129502 w 1866252"/>
              <a:gd name="connsiteY6" fmla="*/ 732249 h 1345856"/>
              <a:gd name="connsiteX7" fmla="*/ 1323461 w 1866252"/>
              <a:gd name="connsiteY7" fmla="*/ 821700 h 1345856"/>
              <a:gd name="connsiteX8" fmla="*/ 1584881 w 1866252"/>
              <a:gd name="connsiteY8" fmla="*/ 848826 h 1345856"/>
              <a:gd name="connsiteX9" fmla="*/ 1810749 w 1866252"/>
              <a:gd name="connsiteY9" fmla="*/ 892542 h 1345856"/>
              <a:gd name="connsiteX10" fmla="*/ 1840223 w 1866252"/>
              <a:gd name="connsiteY10" fmla="*/ 1217998 h 1345856"/>
              <a:gd name="connsiteX11" fmla="*/ 1484040 w 1866252"/>
              <a:gd name="connsiteY11" fmla="*/ 1105278 h 1345856"/>
              <a:gd name="connsiteX12" fmla="*/ 1059980 w 1866252"/>
              <a:gd name="connsiteY12" fmla="*/ 1050575 h 1345856"/>
              <a:gd name="connsiteX13" fmla="*/ 654593 w 1866252"/>
              <a:gd name="connsiteY13" fmla="*/ 1318054 h 1345856"/>
              <a:gd name="connsiteX14" fmla="*/ 25054 w 1866252"/>
              <a:gd name="connsiteY14" fmla="*/ 1200600 h 1345856"/>
              <a:gd name="connsiteX15" fmla="*/ 360145 w 1866252"/>
              <a:gd name="connsiteY15" fmla="*/ 383388 h 1345856"/>
              <a:gd name="connsiteX0" fmla="*/ 360145 w 1841290"/>
              <a:gd name="connsiteY0" fmla="*/ 383388 h 1345856"/>
              <a:gd name="connsiteX1" fmla="*/ 419679 w 1841290"/>
              <a:gd name="connsiteY1" fmla="*/ 335151 h 1345856"/>
              <a:gd name="connsiteX2" fmla="*/ 684184 w 1841290"/>
              <a:gd name="connsiteY2" fmla="*/ 278266 h 1345856"/>
              <a:gd name="connsiteX3" fmla="*/ 891387 w 1841290"/>
              <a:gd name="connsiteY3" fmla="*/ 590704 h 1345856"/>
              <a:gd name="connsiteX4" fmla="*/ 1224311 w 1841290"/>
              <a:gd name="connsiteY4" fmla="*/ 0 h 1345856"/>
              <a:gd name="connsiteX5" fmla="*/ 916316 w 1841290"/>
              <a:gd name="connsiteY5" fmla="*/ 665166 h 1345856"/>
              <a:gd name="connsiteX6" fmla="*/ 1129502 w 1841290"/>
              <a:gd name="connsiteY6" fmla="*/ 732249 h 1345856"/>
              <a:gd name="connsiteX7" fmla="*/ 1323461 w 1841290"/>
              <a:gd name="connsiteY7" fmla="*/ 821700 h 1345856"/>
              <a:gd name="connsiteX8" fmla="*/ 1584881 w 1841290"/>
              <a:gd name="connsiteY8" fmla="*/ 848826 h 1345856"/>
              <a:gd name="connsiteX9" fmla="*/ 1840223 w 1841290"/>
              <a:gd name="connsiteY9" fmla="*/ 1217998 h 1345856"/>
              <a:gd name="connsiteX10" fmla="*/ 1484040 w 1841290"/>
              <a:gd name="connsiteY10" fmla="*/ 1105278 h 1345856"/>
              <a:gd name="connsiteX11" fmla="*/ 1059980 w 1841290"/>
              <a:gd name="connsiteY11" fmla="*/ 1050575 h 1345856"/>
              <a:gd name="connsiteX12" fmla="*/ 654593 w 1841290"/>
              <a:gd name="connsiteY12" fmla="*/ 1318054 h 1345856"/>
              <a:gd name="connsiteX13" fmla="*/ 25054 w 1841290"/>
              <a:gd name="connsiteY13" fmla="*/ 1200600 h 1345856"/>
              <a:gd name="connsiteX14" fmla="*/ 360145 w 1841290"/>
              <a:gd name="connsiteY14" fmla="*/ 383388 h 1345856"/>
              <a:gd name="connsiteX0" fmla="*/ 360145 w 1841290"/>
              <a:gd name="connsiteY0" fmla="*/ 383388 h 1345856"/>
              <a:gd name="connsiteX1" fmla="*/ 419679 w 1841290"/>
              <a:gd name="connsiteY1" fmla="*/ 335151 h 1345856"/>
              <a:gd name="connsiteX2" fmla="*/ 684184 w 1841290"/>
              <a:gd name="connsiteY2" fmla="*/ 278266 h 1345856"/>
              <a:gd name="connsiteX3" fmla="*/ 891387 w 1841290"/>
              <a:gd name="connsiteY3" fmla="*/ 590704 h 1345856"/>
              <a:gd name="connsiteX4" fmla="*/ 1224311 w 1841290"/>
              <a:gd name="connsiteY4" fmla="*/ 0 h 1345856"/>
              <a:gd name="connsiteX5" fmla="*/ 916316 w 1841290"/>
              <a:gd name="connsiteY5" fmla="*/ 665166 h 1345856"/>
              <a:gd name="connsiteX6" fmla="*/ 666560 w 1841290"/>
              <a:gd name="connsiteY6" fmla="*/ 1150389 h 1345856"/>
              <a:gd name="connsiteX7" fmla="*/ 1323461 w 1841290"/>
              <a:gd name="connsiteY7" fmla="*/ 821700 h 1345856"/>
              <a:gd name="connsiteX8" fmla="*/ 1584881 w 1841290"/>
              <a:gd name="connsiteY8" fmla="*/ 848826 h 1345856"/>
              <a:gd name="connsiteX9" fmla="*/ 1840223 w 1841290"/>
              <a:gd name="connsiteY9" fmla="*/ 1217998 h 1345856"/>
              <a:gd name="connsiteX10" fmla="*/ 1484040 w 1841290"/>
              <a:gd name="connsiteY10" fmla="*/ 1105278 h 1345856"/>
              <a:gd name="connsiteX11" fmla="*/ 1059980 w 1841290"/>
              <a:gd name="connsiteY11" fmla="*/ 1050575 h 1345856"/>
              <a:gd name="connsiteX12" fmla="*/ 654593 w 1841290"/>
              <a:gd name="connsiteY12" fmla="*/ 1318054 h 1345856"/>
              <a:gd name="connsiteX13" fmla="*/ 25054 w 1841290"/>
              <a:gd name="connsiteY13" fmla="*/ 1200600 h 1345856"/>
              <a:gd name="connsiteX14" fmla="*/ 360145 w 1841290"/>
              <a:gd name="connsiteY14" fmla="*/ 383388 h 1345856"/>
              <a:gd name="connsiteX0" fmla="*/ 360145 w 1841290"/>
              <a:gd name="connsiteY0" fmla="*/ 383388 h 1345856"/>
              <a:gd name="connsiteX1" fmla="*/ 419679 w 1841290"/>
              <a:gd name="connsiteY1" fmla="*/ 335151 h 1345856"/>
              <a:gd name="connsiteX2" fmla="*/ 684184 w 1841290"/>
              <a:gd name="connsiteY2" fmla="*/ 278266 h 1345856"/>
              <a:gd name="connsiteX3" fmla="*/ 891387 w 1841290"/>
              <a:gd name="connsiteY3" fmla="*/ 590704 h 1345856"/>
              <a:gd name="connsiteX4" fmla="*/ 1224311 w 1841290"/>
              <a:gd name="connsiteY4" fmla="*/ 0 h 1345856"/>
              <a:gd name="connsiteX5" fmla="*/ 916316 w 1841290"/>
              <a:gd name="connsiteY5" fmla="*/ 665166 h 1345856"/>
              <a:gd name="connsiteX6" fmla="*/ 666560 w 1841290"/>
              <a:gd name="connsiteY6" fmla="*/ 1150389 h 1345856"/>
              <a:gd name="connsiteX7" fmla="*/ 1584881 w 1841290"/>
              <a:gd name="connsiteY7" fmla="*/ 848826 h 1345856"/>
              <a:gd name="connsiteX8" fmla="*/ 1840223 w 1841290"/>
              <a:gd name="connsiteY8" fmla="*/ 1217998 h 1345856"/>
              <a:gd name="connsiteX9" fmla="*/ 1484040 w 1841290"/>
              <a:gd name="connsiteY9" fmla="*/ 1105278 h 1345856"/>
              <a:gd name="connsiteX10" fmla="*/ 1059980 w 1841290"/>
              <a:gd name="connsiteY10" fmla="*/ 1050575 h 1345856"/>
              <a:gd name="connsiteX11" fmla="*/ 654593 w 1841290"/>
              <a:gd name="connsiteY11" fmla="*/ 1318054 h 1345856"/>
              <a:gd name="connsiteX12" fmla="*/ 25054 w 1841290"/>
              <a:gd name="connsiteY12" fmla="*/ 1200600 h 1345856"/>
              <a:gd name="connsiteX13" fmla="*/ 360145 w 1841290"/>
              <a:gd name="connsiteY13" fmla="*/ 383388 h 1345856"/>
              <a:gd name="connsiteX0" fmla="*/ 360145 w 1840223"/>
              <a:gd name="connsiteY0" fmla="*/ 383388 h 1345856"/>
              <a:gd name="connsiteX1" fmla="*/ 419679 w 1840223"/>
              <a:gd name="connsiteY1" fmla="*/ 335151 h 1345856"/>
              <a:gd name="connsiteX2" fmla="*/ 684184 w 1840223"/>
              <a:gd name="connsiteY2" fmla="*/ 278266 h 1345856"/>
              <a:gd name="connsiteX3" fmla="*/ 891387 w 1840223"/>
              <a:gd name="connsiteY3" fmla="*/ 590704 h 1345856"/>
              <a:gd name="connsiteX4" fmla="*/ 1224311 w 1840223"/>
              <a:gd name="connsiteY4" fmla="*/ 0 h 1345856"/>
              <a:gd name="connsiteX5" fmla="*/ 916316 w 1840223"/>
              <a:gd name="connsiteY5" fmla="*/ 665166 h 1345856"/>
              <a:gd name="connsiteX6" fmla="*/ 666560 w 1840223"/>
              <a:gd name="connsiteY6" fmla="*/ 1150389 h 1345856"/>
              <a:gd name="connsiteX7" fmla="*/ 1840223 w 1840223"/>
              <a:gd name="connsiteY7" fmla="*/ 1217998 h 1345856"/>
              <a:gd name="connsiteX8" fmla="*/ 1484040 w 1840223"/>
              <a:gd name="connsiteY8" fmla="*/ 1105278 h 1345856"/>
              <a:gd name="connsiteX9" fmla="*/ 1059980 w 1840223"/>
              <a:gd name="connsiteY9" fmla="*/ 1050575 h 1345856"/>
              <a:gd name="connsiteX10" fmla="*/ 654593 w 1840223"/>
              <a:gd name="connsiteY10" fmla="*/ 1318054 h 1345856"/>
              <a:gd name="connsiteX11" fmla="*/ 25054 w 1840223"/>
              <a:gd name="connsiteY11" fmla="*/ 1200600 h 1345856"/>
              <a:gd name="connsiteX12" fmla="*/ 360145 w 1840223"/>
              <a:gd name="connsiteY12" fmla="*/ 383388 h 1345856"/>
              <a:gd name="connsiteX0" fmla="*/ 360145 w 1493094"/>
              <a:gd name="connsiteY0" fmla="*/ 383388 h 1345856"/>
              <a:gd name="connsiteX1" fmla="*/ 419679 w 1493094"/>
              <a:gd name="connsiteY1" fmla="*/ 335151 h 1345856"/>
              <a:gd name="connsiteX2" fmla="*/ 684184 w 1493094"/>
              <a:gd name="connsiteY2" fmla="*/ 278266 h 1345856"/>
              <a:gd name="connsiteX3" fmla="*/ 891387 w 1493094"/>
              <a:gd name="connsiteY3" fmla="*/ 590704 h 1345856"/>
              <a:gd name="connsiteX4" fmla="*/ 1224311 w 1493094"/>
              <a:gd name="connsiteY4" fmla="*/ 0 h 1345856"/>
              <a:gd name="connsiteX5" fmla="*/ 916316 w 1493094"/>
              <a:gd name="connsiteY5" fmla="*/ 665166 h 1345856"/>
              <a:gd name="connsiteX6" fmla="*/ 666560 w 1493094"/>
              <a:gd name="connsiteY6" fmla="*/ 1150389 h 1345856"/>
              <a:gd name="connsiteX7" fmla="*/ 1484040 w 1493094"/>
              <a:gd name="connsiteY7" fmla="*/ 1105278 h 1345856"/>
              <a:gd name="connsiteX8" fmla="*/ 1059980 w 1493094"/>
              <a:gd name="connsiteY8" fmla="*/ 1050575 h 1345856"/>
              <a:gd name="connsiteX9" fmla="*/ 654593 w 1493094"/>
              <a:gd name="connsiteY9" fmla="*/ 1318054 h 1345856"/>
              <a:gd name="connsiteX10" fmla="*/ 25054 w 1493094"/>
              <a:gd name="connsiteY10" fmla="*/ 1200600 h 1345856"/>
              <a:gd name="connsiteX11" fmla="*/ 360145 w 1493094"/>
              <a:gd name="connsiteY11" fmla="*/ 383388 h 1345856"/>
              <a:gd name="connsiteX0" fmla="*/ 360145 w 1224387"/>
              <a:gd name="connsiteY0" fmla="*/ 383388 h 1345856"/>
              <a:gd name="connsiteX1" fmla="*/ 419679 w 1224387"/>
              <a:gd name="connsiteY1" fmla="*/ 335151 h 1345856"/>
              <a:gd name="connsiteX2" fmla="*/ 684184 w 1224387"/>
              <a:gd name="connsiteY2" fmla="*/ 278266 h 1345856"/>
              <a:gd name="connsiteX3" fmla="*/ 891387 w 1224387"/>
              <a:gd name="connsiteY3" fmla="*/ 590704 h 1345856"/>
              <a:gd name="connsiteX4" fmla="*/ 1224311 w 1224387"/>
              <a:gd name="connsiteY4" fmla="*/ 0 h 1345856"/>
              <a:gd name="connsiteX5" fmla="*/ 916316 w 1224387"/>
              <a:gd name="connsiteY5" fmla="*/ 665166 h 1345856"/>
              <a:gd name="connsiteX6" fmla="*/ 666560 w 1224387"/>
              <a:gd name="connsiteY6" fmla="*/ 1150389 h 1345856"/>
              <a:gd name="connsiteX7" fmla="*/ 1059980 w 1224387"/>
              <a:gd name="connsiteY7" fmla="*/ 1050575 h 1345856"/>
              <a:gd name="connsiteX8" fmla="*/ 654593 w 1224387"/>
              <a:gd name="connsiteY8" fmla="*/ 1318054 h 1345856"/>
              <a:gd name="connsiteX9" fmla="*/ 25054 w 1224387"/>
              <a:gd name="connsiteY9" fmla="*/ 1200600 h 1345856"/>
              <a:gd name="connsiteX10" fmla="*/ 360145 w 1224387"/>
              <a:gd name="connsiteY10" fmla="*/ 383388 h 1345856"/>
              <a:gd name="connsiteX0" fmla="*/ 360145 w 1224387"/>
              <a:gd name="connsiteY0" fmla="*/ 383388 h 1345856"/>
              <a:gd name="connsiteX1" fmla="*/ 419679 w 1224387"/>
              <a:gd name="connsiteY1" fmla="*/ 335151 h 1345856"/>
              <a:gd name="connsiteX2" fmla="*/ 684184 w 1224387"/>
              <a:gd name="connsiteY2" fmla="*/ 278266 h 1345856"/>
              <a:gd name="connsiteX3" fmla="*/ 891387 w 1224387"/>
              <a:gd name="connsiteY3" fmla="*/ 590704 h 1345856"/>
              <a:gd name="connsiteX4" fmla="*/ 1224311 w 1224387"/>
              <a:gd name="connsiteY4" fmla="*/ 0 h 1345856"/>
              <a:gd name="connsiteX5" fmla="*/ 916316 w 1224387"/>
              <a:gd name="connsiteY5" fmla="*/ 665166 h 1345856"/>
              <a:gd name="connsiteX6" fmla="*/ 666560 w 1224387"/>
              <a:gd name="connsiteY6" fmla="*/ 1150389 h 1345856"/>
              <a:gd name="connsiteX7" fmla="*/ 654593 w 1224387"/>
              <a:gd name="connsiteY7" fmla="*/ 1318054 h 1345856"/>
              <a:gd name="connsiteX8" fmla="*/ 25054 w 1224387"/>
              <a:gd name="connsiteY8" fmla="*/ 1200600 h 1345856"/>
              <a:gd name="connsiteX9" fmla="*/ 360145 w 1224387"/>
              <a:gd name="connsiteY9" fmla="*/ 383388 h 1345856"/>
              <a:gd name="connsiteX0" fmla="*/ 360145 w 1224387"/>
              <a:gd name="connsiteY0" fmla="*/ 383388 h 1251651"/>
              <a:gd name="connsiteX1" fmla="*/ 419679 w 1224387"/>
              <a:gd name="connsiteY1" fmla="*/ 335151 h 1251651"/>
              <a:gd name="connsiteX2" fmla="*/ 684184 w 1224387"/>
              <a:gd name="connsiteY2" fmla="*/ 278266 h 1251651"/>
              <a:gd name="connsiteX3" fmla="*/ 891387 w 1224387"/>
              <a:gd name="connsiteY3" fmla="*/ 590704 h 1251651"/>
              <a:gd name="connsiteX4" fmla="*/ 1224311 w 1224387"/>
              <a:gd name="connsiteY4" fmla="*/ 0 h 1251651"/>
              <a:gd name="connsiteX5" fmla="*/ 916316 w 1224387"/>
              <a:gd name="connsiteY5" fmla="*/ 665166 h 1251651"/>
              <a:gd name="connsiteX6" fmla="*/ 666560 w 1224387"/>
              <a:gd name="connsiteY6" fmla="*/ 1150389 h 1251651"/>
              <a:gd name="connsiteX7" fmla="*/ 542590 w 1224387"/>
              <a:gd name="connsiteY7" fmla="*/ 1168718 h 1251651"/>
              <a:gd name="connsiteX8" fmla="*/ 25054 w 1224387"/>
              <a:gd name="connsiteY8" fmla="*/ 1200600 h 1251651"/>
              <a:gd name="connsiteX9" fmla="*/ 360145 w 1224387"/>
              <a:gd name="connsiteY9" fmla="*/ 383388 h 1251651"/>
              <a:gd name="connsiteX0" fmla="*/ 253479 w 1117721"/>
              <a:gd name="connsiteY0" fmla="*/ 383388 h 1201859"/>
              <a:gd name="connsiteX1" fmla="*/ 313013 w 1117721"/>
              <a:gd name="connsiteY1" fmla="*/ 335151 h 1201859"/>
              <a:gd name="connsiteX2" fmla="*/ 577518 w 1117721"/>
              <a:gd name="connsiteY2" fmla="*/ 278266 h 1201859"/>
              <a:gd name="connsiteX3" fmla="*/ 784721 w 1117721"/>
              <a:gd name="connsiteY3" fmla="*/ 590704 h 1201859"/>
              <a:gd name="connsiteX4" fmla="*/ 1117645 w 1117721"/>
              <a:gd name="connsiteY4" fmla="*/ 0 h 1201859"/>
              <a:gd name="connsiteX5" fmla="*/ 809650 w 1117721"/>
              <a:gd name="connsiteY5" fmla="*/ 665166 h 1201859"/>
              <a:gd name="connsiteX6" fmla="*/ 559894 w 1117721"/>
              <a:gd name="connsiteY6" fmla="*/ 1150389 h 1201859"/>
              <a:gd name="connsiteX7" fmla="*/ 435924 w 1117721"/>
              <a:gd name="connsiteY7" fmla="*/ 1168718 h 1201859"/>
              <a:gd name="connsiteX8" fmla="*/ 34123 w 1117721"/>
              <a:gd name="connsiteY8" fmla="*/ 995263 h 1201859"/>
              <a:gd name="connsiteX9" fmla="*/ 253479 w 1117721"/>
              <a:gd name="connsiteY9" fmla="*/ 383388 h 1201859"/>
              <a:gd name="connsiteX0" fmla="*/ 253479 w 1117721"/>
              <a:gd name="connsiteY0" fmla="*/ 383388 h 1201859"/>
              <a:gd name="connsiteX1" fmla="*/ 313013 w 1117721"/>
              <a:gd name="connsiteY1" fmla="*/ 335151 h 1201859"/>
              <a:gd name="connsiteX2" fmla="*/ 577518 w 1117721"/>
              <a:gd name="connsiteY2" fmla="*/ 278266 h 1201859"/>
              <a:gd name="connsiteX3" fmla="*/ 784721 w 1117721"/>
              <a:gd name="connsiteY3" fmla="*/ 590704 h 1201859"/>
              <a:gd name="connsiteX4" fmla="*/ 1117645 w 1117721"/>
              <a:gd name="connsiteY4" fmla="*/ 0 h 1201859"/>
              <a:gd name="connsiteX5" fmla="*/ 809650 w 1117721"/>
              <a:gd name="connsiteY5" fmla="*/ 665166 h 1201859"/>
              <a:gd name="connsiteX6" fmla="*/ 559894 w 1117721"/>
              <a:gd name="connsiteY6" fmla="*/ 1150389 h 1201859"/>
              <a:gd name="connsiteX7" fmla="*/ 435924 w 1117721"/>
              <a:gd name="connsiteY7" fmla="*/ 1168718 h 1201859"/>
              <a:gd name="connsiteX8" fmla="*/ 34123 w 1117721"/>
              <a:gd name="connsiteY8" fmla="*/ 995263 h 1201859"/>
              <a:gd name="connsiteX9" fmla="*/ 253479 w 1117721"/>
              <a:gd name="connsiteY9" fmla="*/ 383388 h 1201859"/>
              <a:gd name="connsiteX0" fmla="*/ 253479 w 1117721"/>
              <a:gd name="connsiteY0" fmla="*/ 383388 h 1190502"/>
              <a:gd name="connsiteX1" fmla="*/ 313013 w 1117721"/>
              <a:gd name="connsiteY1" fmla="*/ 335151 h 1190502"/>
              <a:gd name="connsiteX2" fmla="*/ 577518 w 1117721"/>
              <a:gd name="connsiteY2" fmla="*/ 278266 h 1190502"/>
              <a:gd name="connsiteX3" fmla="*/ 784721 w 1117721"/>
              <a:gd name="connsiteY3" fmla="*/ 590704 h 1190502"/>
              <a:gd name="connsiteX4" fmla="*/ 1117645 w 1117721"/>
              <a:gd name="connsiteY4" fmla="*/ 0 h 1190502"/>
              <a:gd name="connsiteX5" fmla="*/ 809650 w 1117721"/>
              <a:gd name="connsiteY5" fmla="*/ 665166 h 1190502"/>
              <a:gd name="connsiteX6" fmla="*/ 597228 w 1117721"/>
              <a:gd name="connsiteY6" fmla="*/ 1098121 h 1190502"/>
              <a:gd name="connsiteX7" fmla="*/ 435924 w 1117721"/>
              <a:gd name="connsiteY7" fmla="*/ 1168718 h 1190502"/>
              <a:gd name="connsiteX8" fmla="*/ 34123 w 1117721"/>
              <a:gd name="connsiteY8" fmla="*/ 995263 h 1190502"/>
              <a:gd name="connsiteX9" fmla="*/ 253479 w 1117721"/>
              <a:gd name="connsiteY9" fmla="*/ 383388 h 1190502"/>
              <a:gd name="connsiteX0" fmla="*/ 253479 w 1117721"/>
              <a:gd name="connsiteY0" fmla="*/ 383388 h 1171681"/>
              <a:gd name="connsiteX1" fmla="*/ 313013 w 1117721"/>
              <a:gd name="connsiteY1" fmla="*/ 335151 h 1171681"/>
              <a:gd name="connsiteX2" fmla="*/ 577518 w 1117721"/>
              <a:gd name="connsiteY2" fmla="*/ 278266 h 1171681"/>
              <a:gd name="connsiteX3" fmla="*/ 784721 w 1117721"/>
              <a:gd name="connsiteY3" fmla="*/ 590704 h 1171681"/>
              <a:gd name="connsiteX4" fmla="*/ 1117645 w 1117721"/>
              <a:gd name="connsiteY4" fmla="*/ 0 h 1171681"/>
              <a:gd name="connsiteX5" fmla="*/ 809650 w 1117721"/>
              <a:gd name="connsiteY5" fmla="*/ 665166 h 1171681"/>
              <a:gd name="connsiteX6" fmla="*/ 597228 w 1117721"/>
              <a:gd name="connsiteY6" fmla="*/ 1098121 h 1171681"/>
              <a:gd name="connsiteX7" fmla="*/ 435924 w 1117721"/>
              <a:gd name="connsiteY7" fmla="*/ 1168718 h 1171681"/>
              <a:gd name="connsiteX8" fmla="*/ 34123 w 1117721"/>
              <a:gd name="connsiteY8" fmla="*/ 995263 h 1171681"/>
              <a:gd name="connsiteX9" fmla="*/ 253479 w 1117721"/>
              <a:gd name="connsiteY9" fmla="*/ 383388 h 1171681"/>
              <a:gd name="connsiteX0" fmla="*/ 253479 w 1117721"/>
              <a:gd name="connsiteY0" fmla="*/ 383388 h 1171681"/>
              <a:gd name="connsiteX1" fmla="*/ 313013 w 1117721"/>
              <a:gd name="connsiteY1" fmla="*/ 335151 h 1171681"/>
              <a:gd name="connsiteX2" fmla="*/ 532717 w 1117721"/>
              <a:gd name="connsiteY2" fmla="*/ 192397 h 1171681"/>
              <a:gd name="connsiteX3" fmla="*/ 784721 w 1117721"/>
              <a:gd name="connsiteY3" fmla="*/ 590704 h 1171681"/>
              <a:gd name="connsiteX4" fmla="*/ 1117645 w 1117721"/>
              <a:gd name="connsiteY4" fmla="*/ 0 h 1171681"/>
              <a:gd name="connsiteX5" fmla="*/ 809650 w 1117721"/>
              <a:gd name="connsiteY5" fmla="*/ 665166 h 1171681"/>
              <a:gd name="connsiteX6" fmla="*/ 597228 w 1117721"/>
              <a:gd name="connsiteY6" fmla="*/ 1098121 h 1171681"/>
              <a:gd name="connsiteX7" fmla="*/ 435924 w 1117721"/>
              <a:gd name="connsiteY7" fmla="*/ 1168718 h 1171681"/>
              <a:gd name="connsiteX8" fmla="*/ 34123 w 1117721"/>
              <a:gd name="connsiteY8" fmla="*/ 995263 h 1171681"/>
              <a:gd name="connsiteX9" fmla="*/ 253479 w 1117721"/>
              <a:gd name="connsiteY9" fmla="*/ 383388 h 1171681"/>
              <a:gd name="connsiteX0" fmla="*/ 253479 w 1117721"/>
              <a:gd name="connsiteY0" fmla="*/ 383388 h 1171681"/>
              <a:gd name="connsiteX1" fmla="*/ 313013 w 1117721"/>
              <a:gd name="connsiteY1" fmla="*/ 335151 h 1171681"/>
              <a:gd name="connsiteX2" fmla="*/ 532717 w 1117721"/>
              <a:gd name="connsiteY2" fmla="*/ 192397 h 1171681"/>
              <a:gd name="connsiteX3" fmla="*/ 784721 w 1117721"/>
              <a:gd name="connsiteY3" fmla="*/ 590704 h 1171681"/>
              <a:gd name="connsiteX4" fmla="*/ 1117645 w 1117721"/>
              <a:gd name="connsiteY4" fmla="*/ 0 h 1171681"/>
              <a:gd name="connsiteX5" fmla="*/ 809650 w 1117721"/>
              <a:gd name="connsiteY5" fmla="*/ 665166 h 1171681"/>
              <a:gd name="connsiteX6" fmla="*/ 597228 w 1117721"/>
              <a:gd name="connsiteY6" fmla="*/ 1098121 h 1171681"/>
              <a:gd name="connsiteX7" fmla="*/ 435924 w 1117721"/>
              <a:gd name="connsiteY7" fmla="*/ 1168718 h 1171681"/>
              <a:gd name="connsiteX8" fmla="*/ 34123 w 1117721"/>
              <a:gd name="connsiteY8" fmla="*/ 995263 h 1171681"/>
              <a:gd name="connsiteX9" fmla="*/ 253479 w 1117721"/>
              <a:gd name="connsiteY9" fmla="*/ 383388 h 1171681"/>
              <a:gd name="connsiteX0" fmla="*/ 253479 w 1117721"/>
              <a:gd name="connsiteY0" fmla="*/ 383388 h 1171681"/>
              <a:gd name="connsiteX1" fmla="*/ 313013 w 1117721"/>
              <a:gd name="connsiteY1" fmla="*/ 335151 h 1171681"/>
              <a:gd name="connsiteX2" fmla="*/ 532717 w 1117721"/>
              <a:gd name="connsiteY2" fmla="*/ 192397 h 1171681"/>
              <a:gd name="connsiteX3" fmla="*/ 784721 w 1117721"/>
              <a:gd name="connsiteY3" fmla="*/ 590704 h 1171681"/>
              <a:gd name="connsiteX4" fmla="*/ 1117645 w 1117721"/>
              <a:gd name="connsiteY4" fmla="*/ 0 h 1171681"/>
              <a:gd name="connsiteX5" fmla="*/ 809650 w 1117721"/>
              <a:gd name="connsiteY5" fmla="*/ 665166 h 1171681"/>
              <a:gd name="connsiteX6" fmla="*/ 597228 w 1117721"/>
              <a:gd name="connsiteY6" fmla="*/ 1098121 h 1171681"/>
              <a:gd name="connsiteX7" fmla="*/ 435924 w 1117721"/>
              <a:gd name="connsiteY7" fmla="*/ 1168718 h 1171681"/>
              <a:gd name="connsiteX8" fmla="*/ 34123 w 1117721"/>
              <a:gd name="connsiteY8" fmla="*/ 995263 h 1171681"/>
              <a:gd name="connsiteX9" fmla="*/ 253479 w 1117721"/>
              <a:gd name="connsiteY9" fmla="*/ 383388 h 1171681"/>
              <a:gd name="connsiteX0" fmla="*/ 182686 w 1129062"/>
              <a:gd name="connsiteY0" fmla="*/ 551391 h 1171681"/>
              <a:gd name="connsiteX1" fmla="*/ 324354 w 1129062"/>
              <a:gd name="connsiteY1" fmla="*/ 335151 h 1171681"/>
              <a:gd name="connsiteX2" fmla="*/ 544058 w 1129062"/>
              <a:gd name="connsiteY2" fmla="*/ 192397 h 1171681"/>
              <a:gd name="connsiteX3" fmla="*/ 796062 w 1129062"/>
              <a:gd name="connsiteY3" fmla="*/ 590704 h 1171681"/>
              <a:gd name="connsiteX4" fmla="*/ 1128986 w 1129062"/>
              <a:gd name="connsiteY4" fmla="*/ 0 h 1171681"/>
              <a:gd name="connsiteX5" fmla="*/ 820991 w 1129062"/>
              <a:gd name="connsiteY5" fmla="*/ 665166 h 1171681"/>
              <a:gd name="connsiteX6" fmla="*/ 608569 w 1129062"/>
              <a:gd name="connsiteY6" fmla="*/ 1098121 h 1171681"/>
              <a:gd name="connsiteX7" fmla="*/ 447265 w 1129062"/>
              <a:gd name="connsiteY7" fmla="*/ 1168718 h 1171681"/>
              <a:gd name="connsiteX8" fmla="*/ 45464 w 1129062"/>
              <a:gd name="connsiteY8" fmla="*/ 995263 h 1171681"/>
              <a:gd name="connsiteX9" fmla="*/ 182686 w 1129062"/>
              <a:gd name="connsiteY9" fmla="*/ 551391 h 1171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29062" h="1171681">
                <a:moveTo>
                  <a:pt x="182686" y="551391"/>
                </a:moveTo>
                <a:cubicBezTo>
                  <a:pt x="305821" y="329975"/>
                  <a:pt x="201219" y="556567"/>
                  <a:pt x="324354" y="335151"/>
                </a:cubicBezTo>
                <a:cubicBezTo>
                  <a:pt x="407814" y="324509"/>
                  <a:pt x="382196" y="285173"/>
                  <a:pt x="544058" y="192397"/>
                </a:cubicBezTo>
                <a:lnTo>
                  <a:pt x="796062" y="590704"/>
                </a:lnTo>
                <a:cubicBezTo>
                  <a:pt x="907037" y="393803"/>
                  <a:pt x="1066545" y="10231"/>
                  <a:pt x="1128986" y="0"/>
                </a:cubicBezTo>
                <a:cubicBezTo>
                  <a:pt x="1134529" y="173098"/>
                  <a:pt x="836170" y="543125"/>
                  <a:pt x="820991" y="665166"/>
                </a:cubicBezTo>
                <a:lnTo>
                  <a:pt x="608569" y="1098121"/>
                </a:lnTo>
                <a:cubicBezTo>
                  <a:pt x="564949" y="1206936"/>
                  <a:pt x="554183" y="1160350"/>
                  <a:pt x="447265" y="1168718"/>
                </a:cubicBezTo>
                <a:cubicBezTo>
                  <a:pt x="231719" y="1090797"/>
                  <a:pt x="257039" y="1094275"/>
                  <a:pt x="45464" y="995263"/>
                </a:cubicBezTo>
                <a:cubicBezTo>
                  <a:pt x="-73447" y="950274"/>
                  <a:pt x="65270" y="798301"/>
                  <a:pt x="182686" y="551391"/>
                </a:cubicBezTo>
                <a:close/>
              </a:path>
            </a:pathLst>
          </a:custGeom>
          <a:solidFill>
            <a:srgbClr val="7F3F00">
              <a:alpha val="1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defRPr/>
            </a:pPr>
            <a:endParaRPr lang="nb-NO" sz="1799">
              <a:solidFill>
                <a:prstClr val="white"/>
              </a:solidFill>
              <a:latin typeface="Calibri" panose="020F0502020204030204"/>
            </a:endParaRPr>
          </a:p>
        </p:txBody>
      </p:sp>
      <p:sp>
        <p:nvSpPr>
          <p:cNvPr id="14" name="Oval 3">
            <a:extLst>
              <a:ext uri="{FF2B5EF4-FFF2-40B4-BE49-F238E27FC236}">
                <a16:creationId xmlns:a16="http://schemas.microsoft.com/office/drawing/2014/main" id="{965C9052-2210-401D-B3E5-D74DC744045C}"/>
              </a:ext>
            </a:extLst>
          </p:cNvPr>
          <p:cNvSpPr/>
          <p:nvPr/>
        </p:nvSpPr>
        <p:spPr>
          <a:xfrm>
            <a:off x="1914384" y="1025884"/>
            <a:ext cx="2544934" cy="1192141"/>
          </a:xfrm>
          <a:custGeom>
            <a:avLst/>
            <a:gdLst>
              <a:gd name="connsiteX0" fmla="*/ 0 w 914400"/>
              <a:gd name="connsiteY0" fmla="*/ 457200 h 914400"/>
              <a:gd name="connsiteX1" fmla="*/ 457200 w 914400"/>
              <a:gd name="connsiteY1" fmla="*/ 0 h 914400"/>
              <a:gd name="connsiteX2" fmla="*/ 914400 w 914400"/>
              <a:gd name="connsiteY2" fmla="*/ 457200 h 914400"/>
              <a:gd name="connsiteX3" fmla="*/ 457200 w 914400"/>
              <a:gd name="connsiteY3" fmla="*/ 914400 h 914400"/>
              <a:gd name="connsiteX4" fmla="*/ 0 w 914400"/>
              <a:gd name="connsiteY4" fmla="*/ 457200 h 914400"/>
              <a:gd name="connsiteX0" fmla="*/ 0 w 1884218"/>
              <a:gd name="connsiteY0" fmla="*/ 322161 h 919522"/>
              <a:gd name="connsiteX1" fmla="*/ 1427018 w 1884218"/>
              <a:gd name="connsiteY1" fmla="*/ 3506 h 919522"/>
              <a:gd name="connsiteX2" fmla="*/ 1884218 w 1884218"/>
              <a:gd name="connsiteY2" fmla="*/ 460706 h 919522"/>
              <a:gd name="connsiteX3" fmla="*/ 1427018 w 1884218"/>
              <a:gd name="connsiteY3" fmla="*/ 917906 h 919522"/>
              <a:gd name="connsiteX4" fmla="*/ 0 w 1884218"/>
              <a:gd name="connsiteY4" fmla="*/ 322161 h 919522"/>
              <a:gd name="connsiteX0" fmla="*/ 39 w 1884257"/>
              <a:gd name="connsiteY0" fmla="*/ 320526 h 881218"/>
              <a:gd name="connsiteX1" fmla="*/ 1427057 w 1884257"/>
              <a:gd name="connsiteY1" fmla="*/ 1871 h 881218"/>
              <a:gd name="connsiteX2" fmla="*/ 1884257 w 1884257"/>
              <a:gd name="connsiteY2" fmla="*/ 459071 h 881218"/>
              <a:gd name="connsiteX3" fmla="*/ 1473239 w 1884257"/>
              <a:gd name="connsiteY3" fmla="*/ 879325 h 881218"/>
              <a:gd name="connsiteX4" fmla="*/ 39 w 1884257"/>
              <a:gd name="connsiteY4" fmla="*/ 320526 h 881218"/>
              <a:gd name="connsiteX0" fmla="*/ 35 w 2022799"/>
              <a:gd name="connsiteY0" fmla="*/ 338454 h 880242"/>
              <a:gd name="connsiteX1" fmla="*/ 1565599 w 2022799"/>
              <a:gd name="connsiteY1" fmla="*/ 1326 h 880242"/>
              <a:gd name="connsiteX2" fmla="*/ 2022799 w 2022799"/>
              <a:gd name="connsiteY2" fmla="*/ 458526 h 880242"/>
              <a:gd name="connsiteX3" fmla="*/ 1611781 w 2022799"/>
              <a:gd name="connsiteY3" fmla="*/ 878780 h 880242"/>
              <a:gd name="connsiteX4" fmla="*/ 35 w 2022799"/>
              <a:gd name="connsiteY4" fmla="*/ 338454 h 880242"/>
              <a:gd name="connsiteX0" fmla="*/ 21840 w 2044604"/>
              <a:gd name="connsiteY0" fmla="*/ 338238 h 880654"/>
              <a:gd name="connsiteX1" fmla="*/ 1587404 w 2044604"/>
              <a:gd name="connsiteY1" fmla="*/ 1110 h 880654"/>
              <a:gd name="connsiteX2" fmla="*/ 2044604 w 2044604"/>
              <a:gd name="connsiteY2" fmla="*/ 458310 h 880654"/>
              <a:gd name="connsiteX3" fmla="*/ 1633586 w 2044604"/>
              <a:gd name="connsiteY3" fmla="*/ 878564 h 880654"/>
              <a:gd name="connsiteX4" fmla="*/ 735305 w 2044604"/>
              <a:gd name="connsiteY4" fmla="*/ 608170 h 880654"/>
              <a:gd name="connsiteX5" fmla="*/ 21840 w 2044604"/>
              <a:gd name="connsiteY5" fmla="*/ 338238 h 880654"/>
              <a:gd name="connsiteX0" fmla="*/ 21840 w 2044604"/>
              <a:gd name="connsiteY0" fmla="*/ 338238 h 862368"/>
              <a:gd name="connsiteX1" fmla="*/ 1587404 w 2044604"/>
              <a:gd name="connsiteY1" fmla="*/ 1110 h 862368"/>
              <a:gd name="connsiteX2" fmla="*/ 2044604 w 2044604"/>
              <a:gd name="connsiteY2" fmla="*/ 458310 h 862368"/>
              <a:gd name="connsiteX3" fmla="*/ 1707477 w 2044604"/>
              <a:gd name="connsiteY3" fmla="*/ 860092 h 862368"/>
              <a:gd name="connsiteX4" fmla="*/ 735305 w 2044604"/>
              <a:gd name="connsiteY4" fmla="*/ 608170 h 862368"/>
              <a:gd name="connsiteX5" fmla="*/ 21840 w 2044604"/>
              <a:gd name="connsiteY5" fmla="*/ 338238 h 862368"/>
              <a:gd name="connsiteX0" fmla="*/ 21840 w 1896829"/>
              <a:gd name="connsiteY0" fmla="*/ 341336 h 863242"/>
              <a:gd name="connsiteX1" fmla="*/ 1587404 w 1896829"/>
              <a:gd name="connsiteY1" fmla="*/ 4208 h 863242"/>
              <a:gd name="connsiteX2" fmla="*/ 1896822 w 1896829"/>
              <a:gd name="connsiteY2" fmla="*/ 590717 h 863242"/>
              <a:gd name="connsiteX3" fmla="*/ 1707477 w 1896829"/>
              <a:gd name="connsiteY3" fmla="*/ 863190 h 863242"/>
              <a:gd name="connsiteX4" fmla="*/ 735305 w 1896829"/>
              <a:gd name="connsiteY4" fmla="*/ 611268 h 863242"/>
              <a:gd name="connsiteX5" fmla="*/ 21840 w 1896829"/>
              <a:gd name="connsiteY5" fmla="*/ 341336 h 863242"/>
              <a:gd name="connsiteX0" fmla="*/ 151 w 1875140"/>
              <a:gd name="connsiteY0" fmla="*/ 268492 h 790398"/>
              <a:gd name="connsiteX1" fmla="*/ 771387 w 1875140"/>
              <a:gd name="connsiteY1" fmla="*/ 5255 h 790398"/>
              <a:gd name="connsiteX2" fmla="*/ 1875133 w 1875140"/>
              <a:gd name="connsiteY2" fmla="*/ 517873 h 790398"/>
              <a:gd name="connsiteX3" fmla="*/ 1685788 w 1875140"/>
              <a:gd name="connsiteY3" fmla="*/ 790346 h 790398"/>
              <a:gd name="connsiteX4" fmla="*/ 713616 w 1875140"/>
              <a:gd name="connsiteY4" fmla="*/ 538424 h 790398"/>
              <a:gd name="connsiteX5" fmla="*/ 151 w 1875140"/>
              <a:gd name="connsiteY5" fmla="*/ 268492 h 790398"/>
              <a:gd name="connsiteX0" fmla="*/ 151 w 1875212"/>
              <a:gd name="connsiteY0" fmla="*/ 264081 h 785987"/>
              <a:gd name="connsiteX1" fmla="*/ 771387 w 1875212"/>
              <a:gd name="connsiteY1" fmla="*/ 844 h 785987"/>
              <a:gd name="connsiteX2" fmla="*/ 1683434 w 1875212"/>
              <a:gd name="connsiteY2" fmla="*/ 192267 h 785987"/>
              <a:gd name="connsiteX3" fmla="*/ 1875133 w 1875212"/>
              <a:gd name="connsiteY3" fmla="*/ 513462 h 785987"/>
              <a:gd name="connsiteX4" fmla="*/ 1685788 w 1875212"/>
              <a:gd name="connsiteY4" fmla="*/ 785935 h 785987"/>
              <a:gd name="connsiteX5" fmla="*/ 713616 w 1875212"/>
              <a:gd name="connsiteY5" fmla="*/ 534013 h 785987"/>
              <a:gd name="connsiteX6" fmla="*/ 151 w 1875212"/>
              <a:gd name="connsiteY6" fmla="*/ 264081 h 785987"/>
              <a:gd name="connsiteX0" fmla="*/ 151 w 1875145"/>
              <a:gd name="connsiteY0" fmla="*/ 264027 h 785933"/>
              <a:gd name="connsiteX1" fmla="*/ 771387 w 1875145"/>
              <a:gd name="connsiteY1" fmla="*/ 790 h 785933"/>
              <a:gd name="connsiteX2" fmla="*/ 1212379 w 1875145"/>
              <a:gd name="connsiteY2" fmla="*/ 182977 h 785933"/>
              <a:gd name="connsiteX3" fmla="*/ 1683434 w 1875145"/>
              <a:gd name="connsiteY3" fmla="*/ 192213 h 785933"/>
              <a:gd name="connsiteX4" fmla="*/ 1875133 w 1875145"/>
              <a:gd name="connsiteY4" fmla="*/ 513408 h 785933"/>
              <a:gd name="connsiteX5" fmla="*/ 1685788 w 1875145"/>
              <a:gd name="connsiteY5" fmla="*/ 785881 h 785933"/>
              <a:gd name="connsiteX6" fmla="*/ 713616 w 1875145"/>
              <a:gd name="connsiteY6" fmla="*/ 533959 h 785933"/>
              <a:gd name="connsiteX7" fmla="*/ 151 w 1875145"/>
              <a:gd name="connsiteY7" fmla="*/ 264027 h 785933"/>
              <a:gd name="connsiteX0" fmla="*/ 10819 w 1885813"/>
              <a:gd name="connsiteY0" fmla="*/ 278348 h 800254"/>
              <a:gd name="connsiteX1" fmla="*/ 327121 w 1885813"/>
              <a:gd name="connsiteY1" fmla="*/ 40280 h 800254"/>
              <a:gd name="connsiteX2" fmla="*/ 782055 w 1885813"/>
              <a:gd name="connsiteY2" fmla="*/ 15111 h 800254"/>
              <a:gd name="connsiteX3" fmla="*/ 1223047 w 1885813"/>
              <a:gd name="connsiteY3" fmla="*/ 197298 h 800254"/>
              <a:gd name="connsiteX4" fmla="*/ 1694102 w 1885813"/>
              <a:gd name="connsiteY4" fmla="*/ 206534 h 800254"/>
              <a:gd name="connsiteX5" fmla="*/ 1885801 w 1885813"/>
              <a:gd name="connsiteY5" fmla="*/ 527729 h 800254"/>
              <a:gd name="connsiteX6" fmla="*/ 1696456 w 1885813"/>
              <a:gd name="connsiteY6" fmla="*/ 800202 h 800254"/>
              <a:gd name="connsiteX7" fmla="*/ 724284 w 1885813"/>
              <a:gd name="connsiteY7" fmla="*/ 548280 h 800254"/>
              <a:gd name="connsiteX8" fmla="*/ 10819 w 1885813"/>
              <a:gd name="connsiteY8" fmla="*/ 278348 h 800254"/>
              <a:gd name="connsiteX0" fmla="*/ 10819 w 1885813"/>
              <a:gd name="connsiteY0" fmla="*/ 263731 h 785637"/>
              <a:gd name="connsiteX1" fmla="*/ 327121 w 1885813"/>
              <a:gd name="connsiteY1" fmla="*/ 25663 h 785637"/>
              <a:gd name="connsiteX2" fmla="*/ 763582 w 1885813"/>
              <a:gd name="connsiteY2" fmla="*/ 28203 h 785637"/>
              <a:gd name="connsiteX3" fmla="*/ 1223047 w 1885813"/>
              <a:gd name="connsiteY3" fmla="*/ 182681 h 785637"/>
              <a:gd name="connsiteX4" fmla="*/ 1694102 w 1885813"/>
              <a:gd name="connsiteY4" fmla="*/ 191917 h 785637"/>
              <a:gd name="connsiteX5" fmla="*/ 1885801 w 1885813"/>
              <a:gd name="connsiteY5" fmla="*/ 513112 h 785637"/>
              <a:gd name="connsiteX6" fmla="*/ 1696456 w 1885813"/>
              <a:gd name="connsiteY6" fmla="*/ 785585 h 785637"/>
              <a:gd name="connsiteX7" fmla="*/ 724284 w 1885813"/>
              <a:gd name="connsiteY7" fmla="*/ 533663 h 785637"/>
              <a:gd name="connsiteX8" fmla="*/ 10819 w 1885813"/>
              <a:gd name="connsiteY8" fmla="*/ 263731 h 785637"/>
              <a:gd name="connsiteX0" fmla="*/ 10819 w 1885813"/>
              <a:gd name="connsiteY0" fmla="*/ 265200 h 787106"/>
              <a:gd name="connsiteX1" fmla="*/ 327121 w 1885813"/>
              <a:gd name="connsiteY1" fmla="*/ 27132 h 787106"/>
              <a:gd name="connsiteX2" fmla="*/ 763582 w 1885813"/>
              <a:gd name="connsiteY2" fmla="*/ 29672 h 787106"/>
              <a:gd name="connsiteX3" fmla="*/ 1223047 w 1885813"/>
              <a:gd name="connsiteY3" fmla="*/ 211859 h 787106"/>
              <a:gd name="connsiteX4" fmla="*/ 1694102 w 1885813"/>
              <a:gd name="connsiteY4" fmla="*/ 193386 h 787106"/>
              <a:gd name="connsiteX5" fmla="*/ 1885801 w 1885813"/>
              <a:gd name="connsiteY5" fmla="*/ 514581 h 787106"/>
              <a:gd name="connsiteX6" fmla="*/ 1696456 w 1885813"/>
              <a:gd name="connsiteY6" fmla="*/ 787054 h 787106"/>
              <a:gd name="connsiteX7" fmla="*/ 724284 w 1885813"/>
              <a:gd name="connsiteY7" fmla="*/ 535132 h 787106"/>
              <a:gd name="connsiteX8" fmla="*/ 10819 w 1885813"/>
              <a:gd name="connsiteY8" fmla="*/ 265200 h 787106"/>
              <a:gd name="connsiteX0" fmla="*/ 10819 w 1885813"/>
              <a:gd name="connsiteY0" fmla="*/ 257257 h 779163"/>
              <a:gd name="connsiteX1" fmla="*/ 327121 w 1885813"/>
              <a:gd name="connsiteY1" fmla="*/ 19189 h 779163"/>
              <a:gd name="connsiteX2" fmla="*/ 763582 w 1885813"/>
              <a:gd name="connsiteY2" fmla="*/ 21729 h 779163"/>
              <a:gd name="connsiteX3" fmla="*/ 1583265 w 1885813"/>
              <a:gd name="connsiteY3" fmla="*/ 28425 h 779163"/>
              <a:gd name="connsiteX4" fmla="*/ 1694102 w 1885813"/>
              <a:gd name="connsiteY4" fmla="*/ 185443 h 779163"/>
              <a:gd name="connsiteX5" fmla="*/ 1885801 w 1885813"/>
              <a:gd name="connsiteY5" fmla="*/ 506638 h 779163"/>
              <a:gd name="connsiteX6" fmla="*/ 1696456 w 1885813"/>
              <a:gd name="connsiteY6" fmla="*/ 779111 h 779163"/>
              <a:gd name="connsiteX7" fmla="*/ 724284 w 1885813"/>
              <a:gd name="connsiteY7" fmla="*/ 527189 h 779163"/>
              <a:gd name="connsiteX8" fmla="*/ 10819 w 1885813"/>
              <a:gd name="connsiteY8" fmla="*/ 257257 h 779163"/>
              <a:gd name="connsiteX0" fmla="*/ 10819 w 2328636"/>
              <a:gd name="connsiteY0" fmla="*/ 257257 h 779163"/>
              <a:gd name="connsiteX1" fmla="*/ 327121 w 2328636"/>
              <a:gd name="connsiteY1" fmla="*/ 19189 h 779163"/>
              <a:gd name="connsiteX2" fmla="*/ 763582 w 2328636"/>
              <a:gd name="connsiteY2" fmla="*/ 21729 h 779163"/>
              <a:gd name="connsiteX3" fmla="*/ 1583265 w 2328636"/>
              <a:gd name="connsiteY3" fmla="*/ 28425 h 779163"/>
              <a:gd name="connsiteX4" fmla="*/ 2312938 w 2328636"/>
              <a:gd name="connsiteY4" fmla="*/ 83843 h 779163"/>
              <a:gd name="connsiteX5" fmla="*/ 1885801 w 2328636"/>
              <a:gd name="connsiteY5" fmla="*/ 506638 h 779163"/>
              <a:gd name="connsiteX6" fmla="*/ 1696456 w 2328636"/>
              <a:gd name="connsiteY6" fmla="*/ 779111 h 779163"/>
              <a:gd name="connsiteX7" fmla="*/ 724284 w 2328636"/>
              <a:gd name="connsiteY7" fmla="*/ 527189 h 779163"/>
              <a:gd name="connsiteX8" fmla="*/ 10819 w 2328636"/>
              <a:gd name="connsiteY8" fmla="*/ 257257 h 779163"/>
              <a:gd name="connsiteX0" fmla="*/ 10819 w 2395495"/>
              <a:gd name="connsiteY0" fmla="*/ 257257 h 779163"/>
              <a:gd name="connsiteX1" fmla="*/ 327121 w 2395495"/>
              <a:gd name="connsiteY1" fmla="*/ 19189 h 779163"/>
              <a:gd name="connsiteX2" fmla="*/ 763582 w 2395495"/>
              <a:gd name="connsiteY2" fmla="*/ 21729 h 779163"/>
              <a:gd name="connsiteX3" fmla="*/ 1583265 w 2395495"/>
              <a:gd name="connsiteY3" fmla="*/ 28425 h 779163"/>
              <a:gd name="connsiteX4" fmla="*/ 2312938 w 2395495"/>
              <a:gd name="connsiteY4" fmla="*/ 83843 h 779163"/>
              <a:gd name="connsiteX5" fmla="*/ 2353607 w 2395495"/>
              <a:gd name="connsiteY5" fmla="*/ 375899 h 779163"/>
              <a:gd name="connsiteX6" fmla="*/ 1885801 w 2395495"/>
              <a:gd name="connsiteY6" fmla="*/ 506638 h 779163"/>
              <a:gd name="connsiteX7" fmla="*/ 1696456 w 2395495"/>
              <a:gd name="connsiteY7" fmla="*/ 779111 h 779163"/>
              <a:gd name="connsiteX8" fmla="*/ 724284 w 2395495"/>
              <a:gd name="connsiteY8" fmla="*/ 527189 h 779163"/>
              <a:gd name="connsiteX9" fmla="*/ 10819 w 2395495"/>
              <a:gd name="connsiteY9" fmla="*/ 257257 h 779163"/>
              <a:gd name="connsiteX0" fmla="*/ 8326 w 2485366"/>
              <a:gd name="connsiteY0" fmla="*/ 1162421 h 1168635"/>
              <a:gd name="connsiteX1" fmla="*/ 416992 w 2485366"/>
              <a:gd name="connsiteY1" fmla="*/ 19189 h 1168635"/>
              <a:gd name="connsiteX2" fmla="*/ 853453 w 2485366"/>
              <a:gd name="connsiteY2" fmla="*/ 21729 h 1168635"/>
              <a:gd name="connsiteX3" fmla="*/ 1673136 w 2485366"/>
              <a:gd name="connsiteY3" fmla="*/ 28425 h 1168635"/>
              <a:gd name="connsiteX4" fmla="*/ 2402809 w 2485366"/>
              <a:gd name="connsiteY4" fmla="*/ 83843 h 1168635"/>
              <a:gd name="connsiteX5" fmla="*/ 2443478 w 2485366"/>
              <a:gd name="connsiteY5" fmla="*/ 375899 h 1168635"/>
              <a:gd name="connsiteX6" fmla="*/ 1975672 w 2485366"/>
              <a:gd name="connsiteY6" fmla="*/ 506638 h 1168635"/>
              <a:gd name="connsiteX7" fmla="*/ 1786327 w 2485366"/>
              <a:gd name="connsiteY7" fmla="*/ 779111 h 1168635"/>
              <a:gd name="connsiteX8" fmla="*/ 814155 w 2485366"/>
              <a:gd name="connsiteY8" fmla="*/ 527189 h 1168635"/>
              <a:gd name="connsiteX9" fmla="*/ 8326 w 2485366"/>
              <a:gd name="connsiteY9" fmla="*/ 1162421 h 1168635"/>
              <a:gd name="connsiteX0" fmla="*/ 37766 w 2514806"/>
              <a:gd name="connsiteY0" fmla="*/ 1170523 h 1171220"/>
              <a:gd name="connsiteX1" fmla="*/ 163828 w 2514806"/>
              <a:gd name="connsiteY1" fmla="*/ 374765 h 1171220"/>
              <a:gd name="connsiteX2" fmla="*/ 446432 w 2514806"/>
              <a:gd name="connsiteY2" fmla="*/ 27291 h 1171220"/>
              <a:gd name="connsiteX3" fmla="*/ 882893 w 2514806"/>
              <a:gd name="connsiteY3" fmla="*/ 29831 h 1171220"/>
              <a:gd name="connsiteX4" fmla="*/ 1702576 w 2514806"/>
              <a:gd name="connsiteY4" fmla="*/ 36527 h 1171220"/>
              <a:gd name="connsiteX5" fmla="*/ 2432249 w 2514806"/>
              <a:gd name="connsiteY5" fmla="*/ 91945 h 1171220"/>
              <a:gd name="connsiteX6" fmla="*/ 2472918 w 2514806"/>
              <a:gd name="connsiteY6" fmla="*/ 384001 h 1171220"/>
              <a:gd name="connsiteX7" fmla="*/ 2005112 w 2514806"/>
              <a:gd name="connsiteY7" fmla="*/ 514740 h 1171220"/>
              <a:gd name="connsiteX8" fmla="*/ 1815767 w 2514806"/>
              <a:gd name="connsiteY8" fmla="*/ 787213 h 1171220"/>
              <a:gd name="connsiteX9" fmla="*/ 843595 w 2514806"/>
              <a:gd name="connsiteY9" fmla="*/ 535291 h 1171220"/>
              <a:gd name="connsiteX10" fmla="*/ 37766 w 2514806"/>
              <a:gd name="connsiteY10" fmla="*/ 1170523 h 1171220"/>
              <a:gd name="connsiteX0" fmla="*/ 37766 w 2514806"/>
              <a:gd name="connsiteY0" fmla="*/ 1251564 h 1252261"/>
              <a:gd name="connsiteX1" fmla="*/ 163828 w 2514806"/>
              <a:gd name="connsiteY1" fmla="*/ 455806 h 1252261"/>
              <a:gd name="connsiteX2" fmla="*/ 446432 w 2514806"/>
              <a:gd name="connsiteY2" fmla="*/ 108332 h 1252261"/>
              <a:gd name="connsiteX3" fmla="*/ 901365 w 2514806"/>
              <a:gd name="connsiteY3" fmla="*/ 36 h 1252261"/>
              <a:gd name="connsiteX4" fmla="*/ 1702576 w 2514806"/>
              <a:gd name="connsiteY4" fmla="*/ 117568 h 1252261"/>
              <a:gd name="connsiteX5" fmla="*/ 2432249 w 2514806"/>
              <a:gd name="connsiteY5" fmla="*/ 172986 h 1252261"/>
              <a:gd name="connsiteX6" fmla="*/ 2472918 w 2514806"/>
              <a:gd name="connsiteY6" fmla="*/ 465042 h 1252261"/>
              <a:gd name="connsiteX7" fmla="*/ 2005112 w 2514806"/>
              <a:gd name="connsiteY7" fmla="*/ 595781 h 1252261"/>
              <a:gd name="connsiteX8" fmla="*/ 1815767 w 2514806"/>
              <a:gd name="connsiteY8" fmla="*/ 868254 h 1252261"/>
              <a:gd name="connsiteX9" fmla="*/ 843595 w 2514806"/>
              <a:gd name="connsiteY9" fmla="*/ 616332 h 1252261"/>
              <a:gd name="connsiteX10" fmla="*/ 37766 w 2514806"/>
              <a:gd name="connsiteY10" fmla="*/ 1251564 h 1252261"/>
              <a:gd name="connsiteX0" fmla="*/ 49367 w 2526407"/>
              <a:gd name="connsiteY0" fmla="*/ 1251564 h 1476095"/>
              <a:gd name="connsiteX1" fmla="*/ 175429 w 2526407"/>
              <a:gd name="connsiteY1" fmla="*/ 455806 h 1476095"/>
              <a:gd name="connsiteX2" fmla="*/ 458033 w 2526407"/>
              <a:gd name="connsiteY2" fmla="*/ 108332 h 1476095"/>
              <a:gd name="connsiteX3" fmla="*/ 912966 w 2526407"/>
              <a:gd name="connsiteY3" fmla="*/ 36 h 1476095"/>
              <a:gd name="connsiteX4" fmla="*/ 1714177 w 2526407"/>
              <a:gd name="connsiteY4" fmla="*/ 117568 h 1476095"/>
              <a:gd name="connsiteX5" fmla="*/ 2443850 w 2526407"/>
              <a:gd name="connsiteY5" fmla="*/ 172986 h 1476095"/>
              <a:gd name="connsiteX6" fmla="*/ 2484519 w 2526407"/>
              <a:gd name="connsiteY6" fmla="*/ 465042 h 1476095"/>
              <a:gd name="connsiteX7" fmla="*/ 2016713 w 2526407"/>
              <a:gd name="connsiteY7" fmla="*/ 595781 h 1476095"/>
              <a:gd name="connsiteX8" fmla="*/ 1827368 w 2526407"/>
              <a:gd name="connsiteY8" fmla="*/ 868254 h 1476095"/>
              <a:gd name="connsiteX9" fmla="*/ 1021451 w 2526407"/>
              <a:gd name="connsiteY9" fmla="*/ 1466077 h 1476095"/>
              <a:gd name="connsiteX10" fmla="*/ 49367 w 2526407"/>
              <a:gd name="connsiteY10" fmla="*/ 1251564 h 1476095"/>
              <a:gd name="connsiteX0" fmla="*/ 15929 w 2492969"/>
              <a:gd name="connsiteY0" fmla="*/ 1251564 h 1707262"/>
              <a:gd name="connsiteX1" fmla="*/ 141991 w 2492969"/>
              <a:gd name="connsiteY1" fmla="*/ 455806 h 1707262"/>
              <a:gd name="connsiteX2" fmla="*/ 424595 w 2492969"/>
              <a:gd name="connsiteY2" fmla="*/ 108332 h 1707262"/>
              <a:gd name="connsiteX3" fmla="*/ 879528 w 2492969"/>
              <a:gd name="connsiteY3" fmla="*/ 36 h 1707262"/>
              <a:gd name="connsiteX4" fmla="*/ 1680739 w 2492969"/>
              <a:gd name="connsiteY4" fmla="*/ 117568 h 1707262"/>
              <a:gd name="connsiteX5" fmla="*/ 2410412 w 2492969"/>
              <a:gd name="connsiteY5" fmla="*/ 172986 h 1707262"/>
              <a:gd name="connsiteX6" fmla="*/ 2451081 w 2492969"/>
              <a:gd name="connsiteY6" fmla="*/ 465042 h 1707262"/>
              <a:gd name="connsiteX7" fmla="*/ 1983275 w 2492969"/>
              <a:gd name="connsiteY7" fmla="*/ 595781 h 1707262"/>
              <a:gd name="connsiteX8" fmla="*/ 1793930 w 2492969"/>
              <a:gd name="connsiteY8" fmla="*/ 868254 h 1707262"/>
              <a:gd name="connsiteX9" fmla="*/ 988013 w 2492969"/>
              <a:gd name="connsiteY9" fmla="*/ 1466077 h 1707262"/>
              <a:gd name="connsiteX10" fmla="*/ 492973 w 2492969"/>
              <a:gd name="connsiteY10" fmla="*/ 1702716 h 1707262"/>
              <a:gd name="connsiteX11" fmla="*/ 15929 w 2492969"/>
              <a:gd name="connsiteY11" fmla="*/ 1251564 h 1707262"/>
              <a:gd name="connsiteX0" fmla="*/ 5348 w 2482388"/>
              <a:gd name="connsiteY0" fmla="*/ 1251564 h 1702844"/>
              <a:gd name="connsiteX1" fmla="*/ 131410 w 2482388"/>
              <a:gd name="connsiteY1" fmla="*/ 455806 h 1702844"/>
              <a:gd name="connsiteX2" fmla="*/ 414014 w 2482388"/>
              <a:gd name="connsiteY2" fmla="*/ 108332 h 1702844"/>
              <a:gd name="connsiteX3" fmla="*/ 868947 w 2482388"/>
              <a:gd name="connsiteY3" fmla="*/ 36 h 1702844"/>
              <a:gd name="connsiteX4" fmla="*/ 1670158 w 2482388"/>
              <a:gd name="connsiteY4" fmla="*/ 117568 h 1702844"/>
              <a:gd name="connsiteX5" fmla="*/ 2399831 w 2482388"/>
              <a:gd name="connsiteY5" fmla="*/ 172986 h 1702844"/>
              <a:gd name="connsiteX6" fmla="*/ 2440500 w 2482388"/>
              <a:gd name="connsiteY6" fmla="*/ 465042 h 1702844"/>
              <a:gd name="connsiteX7" fmla="*/ 1972694 w 2482388"/>
              <a:gd name="connsiteY7" fmla="*/ 595781 h 1702844"/>
              <a:gd name="connsiteX8" fmla="*/ 1783349 w 2482388"/>
              <a:gd name="connsiteY8" fmla="*/ 868254 h 1702844"/>
              <a:gd name="connsiteX9" fmla="*/ 977432 w 2482388"/>
              <a:gd name="connsiteY9" fmla="*/ 1466077 h 1702844"/>
              <a:gd name="connsiteX10" fmla="*/ 482392 w 2482388"/>
              <a:gd name="connsiteY10" fmla="*/ 1702716 h 1702844"/>
              <a:gd name="connsiteX11" fmla="*/ 297665 w 2482388"/>
              <a:gd name="connsiteY11" fmla="*/ 1425624 h 1702844"/>
              <a:gd name="connsiteX12" fmla="*/ 5348 w 2482388"/>
              <a:gd name="connsiteY12" fmla="*/ 1251564 h 1702844"/>
              <a:gd name="connsiteX0" fmla="*/ 5348 w 2482388"/>
              <a:gd name="connsiteY0" fmla="*/ 1168437 h 1702844"/>
              <a:gd name="connsiteX1" fmla="*/ 131410 w 2482388"/>
              <a:gd name="connsiteY1" fmla="*/ 455806 h 1702844"/>
              <a:gd name="connsiteX2" fmla="*/ 414014 w 2482388"/>
              <a:gd name="connsiteY2" fmla="*/ 108332 h 1702844"/>
              <a:gd name="connsiteX3" fmla="*/ 868947 w 2482388"/>
              <a:gd name="connsiteY3" fmla="*/ 36 h 1702844"/>
              <a:gd name="connsiteX4" fmla="*/ 1670158 w 2482388"/>
              <a:gd name="connsiteY4" fmla="*/ 117568 h 1702844"/>
              <a:gd name="connsiteX5" fmla="*/ 2399831 w 2482388"/>
              <a:gd name="connsiteY5" fmla="*/ 172986 h 1702844"/>
              <a:gd name="connsiteX6" fmla="*/ 2440500 w 2482388"/>
              <a:gd name="connsiteY6" fmla="*/ 465042 h 1702844"/>
              <a:gd name="connsiteX7" fmla="*/ 1972694 w 2482388"/>
              <a:gd name="connsiteY7" fmla="*/ 595781 h 1702844"/>
              <a:gd name="connsiteX8" fmla="*/ 1783349 w 2482388"/>
              <a:gd name="connsiteY8" fmla="*/ 868254 h 1702844"/>
              <a:gd name="connsiteX9" fmla="*/ 977432 w 2482388"/>
              <a:gd name="connsiteY9" fmla="*/ 1466077 h 1702844"/>
              <a:gd name="connsiteX10" fmla="*/ 482392 w 2482388"/>
              <a:gd name="connsiteY10" fmla="*/ 1702716 h 1702844"/>
              <a:gd name="connsiteX11" fmla="*/ 297665 w 2482388"/>
              <a:gd name="connsiteY11" fmla="*/ 1425624 h 1702844"/>
              <a:gd name="connsiteX12" fmla="*/ 5348 w 2482388"/>
              <a:gd name="connsiteY12" fmla="*/ 1168437 h 1702844"/>
              <a:gd name="connsiteX0" fmla="*/ 7761 w 2484801"/>
              <a:gd name="connsiteY0" fmla="*/ 1168437 h 1702844"/>
              <a:gd name="connsiteX1" fmla="*/ 133823 w 2484801"/>
              <a:gd name="connsiteY1" fmla="*/ 455806 h 1702844"/>
              <a:gd name="connsiteX2" fmla="*/ 416427 w 2484801"/>
              <a:gd name="connsiteY2" fmla="*/ 108332 h 1702844"/>
              <a:gd name="connsiteX3" fmla="*/ 871360 w 2484801"/>
              <a:gd name="connsiteY3" fmla="*/ 36 h 1702844"/>
              <a:gd name="connsiteX4" fmla="*/ 1672571 w 2484801"/>
              <a:gd name="connsiteY4" fmla="*/ 117568 h 1702844"/>
              <a:gd name="connsiteX5" fmla="*/ 2402244 w 2484801"/>
              <a:gd name="connsiteY5" fmla="*/ 172986 h 1702844"/>
              <a:gd name="connsiteX6" fmla="*/ 2442913 w 2484801"/>
              <a:gd name="connsiteY6" fmla="*/ 465042 h 1702844"/>
              <a:gd name="connsiteX7" fmla="*/ 1975107 w 2484801"/>
              <a:gd name="connsiteY7" fmla="*/ 595781 h 1702844"/>
              <a:gd name="connsiteX8" fmla="*/ 1785762 w 2484801"/>
              <a:gd name="connsiteY8" fmla="*/ 868254 h 1702844"/>
              <a:gd name="connsiteX9" fmla="*/ 979845 w 2484801"/>
              <a:gd name="connsiteY9" fmla="*/ 1466077 h 1702844"/>
              <a:gd name="connsiteX10" fmla="*/ 484805 w 2484801"/>
              <a:gd name="connsiteY10" fmla="*/ 1702716 h 1702844"/>
              <a:gd name="connsiteX11" fmla="*/ 346260 w 2484801"/>
              <a:gd name="connsiteY11" fmla="*/ 1379442 h 1702844"/>
              <a:gd name="connsiteX12" fmla="*/ 7761 w 2484801"/>
              <a:gd name="connsiteY12" fmla="*/ 1168437 h 1702844"/>
              <a:gd name="connsiteX0" fmla="*/ 7761 w 2484801"/>
              <a:gd name="connsiteY0" fmla="*/ 1168437 h 1675163"/>
              <a:gd name="connsiteX1" fmla="*/ 133823 w 2484801"/>
              <a:gd name="connsiteY1" fmla="*/ 455806 h 1675163"/>
              <a:gd name="connsiteX2" fmla="*/ 416427 w 2484801"/>
              <a:gd name="connsiteY2" fmla="*/ 108332 h 1675163"/>
              <a:gd name="connsiteX3" fmla="*/ 871360 w 2484801"/>
              <a:gd name="connsiteY3" fmla="*/ 36 h 1675163"/>
              <a:gd name="connsiteX4" fmla="*/ 1672571 w 2484801"/>
              <a:gd name="connsiteY4" fmla="*/ 117568 h 1675163"/>
              <a:gd name="connsiteX5" fmla="*/ 2402244 w 2484801"/>
              <a:gd name="connsiteY5" fmla="*/ 172986 h 1675163"/>
              <a:gd name="connsiteX6" fmla="*/ 2442913 w 2484801"/>
              <a:gd name="connsiteY6" fmla="*/ 465042 h 1675163"/>
              <a:gd name="connsiteX7" fmla="*/ 1975107 w 2484801"/>
              <a:gd name="connsiteY7" fmla="*/ 595781 h 1675163"/>
              <a:gd name="connsiteX8" fmla="*/ 1785762 w 2484801"/>
              <a:gd name="connsiteY8" fmla="*/ 868254 h 1675163"/>
              <a:gd name="connsiteX9" fmla="*/ 979845 w 2484801"/>
              <a:gd name="connsiteY9" fmla="*/ 1466077 h 1675163"/>
              <a:gd name="connsiteX10" fmla="*/ 355496 w 2484801"/>
              <a:gd name="connsiteY10" fmla="*/ 1675007 h 1675163"/>
              <a:gd name="connsiteX11" fmla="*/ 346260 w 2484801"/>
              <a:gd name="connsiteY11" fmla="*/ 1379442 h 1675163"/>
              <a:gd name="connsiteX12" fmla="*/ 7761 w 2484801"/>
              <a:gd name="connsiteY12" fmla="*/ 1168437 h 1675163"/>
              <a:gd name="connsiteX0" fmla="*/ 7761 w 2484801"/>
              <a:gd name="connsiteY0" fmla="*/ 1168437 h 1891086"/>
              <a:gd name="connsiteX1" fmla="*/ 133823 w 2484801"/>
              <a:gd name="connsiteY1" fmla="*/ 455806 h 1891086"/>
              <a:gd name="connsiteX2" fmla="*/ 416427 w 2484801"/>
              <a:gd name="connsiteY2" fmla="*/ 108332 h 1891086"/>
              <a:gd name="connsiteX3" fmla="*/ 871360 w 2484801"/>
              <a:gd name="connsiteY3" fmla="*/ 36 h 1891086"/>
              <a:gd name="connsiteX4" fmla="*/ 1672571 w 2484801"/>
              <a:gd name="connsiteY4" fmla="*/ 117568 h 1891086"/>
              <a:gd name="connsiteX5" fmla="*/ 2402244 w 2484801"/>
              <a:gd name="connsiteY5" fmla="*/ 172986 h 1891086"/>
              <a:gd name="connsiteX6" fmla="*/ 2442913 w 2484801"/>
              <a:gd name="connsiteY6" fmla="*/ 465042 h 1891086"/>
              <a:gd name="connsiteX7" fmla="*/ 1975107 w 2484801"/>
              <a:gd name="connsiteY7" fmla="*/ 595781 h 1891086"/>
              <a:gd name="connsiteX8" fmla="*/ 1785762 w 2484801"/>
              <a:gd name="connsiteY8" fmla="*/ 868254 h 1891086"/>
              <a:gd name="connsiteX9" fmla="*/ 979845 w 2484801"/>
              <a:gd name="connsiteY9" fmla="*/ 1466077 h 1891086"/>
              <a:gd name="connsiteX10" fmla="*/ 1196005 w 2484801"/>
              <a:gd name="connsiteY10" fmla="*/ 1887443 h 1891086"/>
              <a:gd name="connsiteX11" fmla="*/ 355496 w 2484801"/>
              <a:gd name="connsiteY11" fmla="*/ 1675007 h 1891086"/>
              <a:gd name="connsiteX12" fmla="*/ 346260 w 2484801"/>
              <a:gd name="connsiteY12" fmla="*/ 1379442 h 1891086"/>
              <a:gd name="connsiteX13" fmla="*/ 7761 w 2484801"/>
              <a:gd name="connsiteY13" fmla="*/ 1168437 h 1891086"/>
              <a:gd name="connsiteX0" fmla="*/ 7761 w 2484801"/>
              <a:gd name="connsiteY0" fmla="*/ 1168437 h 1898924"/>
              <a:gd name="connsiteX1" fmla="*/ 133823 w 2484801"/>
              <a:gd name="connsiteY1" fmla="*/ 455806 h 1898924"/>
              <a:gd name="connsiteX2" fmla="*/ 416427 w 2484801"/>
              <a:gd name="connsiteY2" fmla="*/ 108332 h 1898924"/>
              <a:gd name="connsiteX3" fmla="*/ 871360 w 2484801"/>
              <a:gd name="connsiteY3" fmla="*/ 36 h 1898924"/>
              <a:gd name="connsiteX4" fmla="*/ 1672571 w 2484801"/>
              <a:gd name="connsiteY4" fmla="*/ 117568 h 1898924"/>
              <a:gd name="connsiteX5" fmla="*/ 2402244 w 2484801"/>
              <a:gd name="connsiteY5" fmla="*/ 172986 h 1898924"/>
              <a:gd name="connsiteX6" fmla="*/ 2442913 w 2484801"/>
              <a:gd name="connsiteY6" fmla="*/ 465042 h 1898924"/>
              <a:gd name="connsiteX7" fmla="*/ 1975107 w 2484801"/>
              <a:gd name="connsiteY7" fmla="*/ 595781 h 1898924"/>
              <a:gd name="connsiteX8" fmla="*/ 1785762 w 2484801"/>
              <a:gd name="connsiteY8" fmla="*/ 868254 h 1898924"/>
              <a:gd name="connsiteX9" fmla="*/ 979845 w 2484801"/>
              <a:gd name="connsiteY9" fmla="*/ 1466077 h 1898924"/>
              <a:gd name="connsiteX10" fmla="*/ 1196005 w 2484801"/>
              <a:gd name="connsiteY10" fmla="*/ 1887443 h 1898924"/>
              <a:gd name="connsiteX11" fmla="*/ 549460 w 2484801"/>
              <a:gd name="connsiteY11" fmla="*/ 1795079 h 1898924"/>
              <a:gd name="connsiteX12" fmla="*/ 355496 w 2484801"/>
              <a:gd name="connsiteY12" fmla="*/ 1675007 h 1898924"/>
              <a:gd name="connsiteX13" fmla="*/ 346260 w 2484801"/>
              <a:gd name="connsiteY13" fmla="*/ 1379442 h 1898924"/>
              <a:gd name="connsiteX14" fmla="*/ 7761 w 2484801"/>
              <a:gd name="connsiteY14" fmla="*/ 1168437 h 1898924"/>
              <a:gd name="connsiteX0" fmla="*/ 7761 w 2484801"/>
              <a:gd name="connsiteY0" fmla="*/ 1168437 h 1898924"/>
              <a:gd name="connsiteX1" fmla="*/ 133823 w 2484801"/>
              <a:gd name="connsiteY1" fmla="*/ 455806 h 1898924"/>
              <a:gd name="connsiteX2" fmla="*/ 416427 w 2484801"/>
              <a:gd name="connsiteY2" fmla="*/ 108332 h 1898924"/>
              <a:gd name="connsiteX3" fmla="*/ 871360 w 2484801"/>
              <a:gd name="connsiteY3" fmla="*/ 36 h 1898924"/>
              <a:gd name="connsiteX4" fmla="*/ 1672571 w 2484801"/>
              <a:gd name="connsiteY4" fmla="*/ 117568 h 1898924"/>
              <a:gd name="connsiteX5" fmla="*/ 2402244 w 2484801"/>
              <a:gd name="connsiteY5" fmla="*/ 172986 h 1898924"/>
              <a:gd name="connsiteX6" fmla="*/ 2442913 w 2484801"/>
              <a:gd name="connsiteY6" fmla="*/ 465042 h 1898924"/>
              <a:gd name="connsiteX7" fmla="*/ 1975107 w 2484801"/>
              <a:gd name="connsiteY7" fmla="*/ 595781 h 1898924"/>
              <a:gd name="connsiteX8" fmla="*/ 1785762 w 2484801"/>
              <a:gd name="connsiteY8" fmla="*/ 868254 h 1898924"/>
              <a:gd name="connsiteX9" fmla="*/ 1691045 w 2484801"/>
              <a:gd name="connsiteY9" fmla="*/ 1419895 h 1898924"/>
              <a:gd name="connsiteX10" fmla="*/ 1196005 w 2484801"/>
              <a:gd name="connsiteY10" fmla="*/ 1887443 h 1898924"/>
              <a:gd name="connsiteX11" fmla="*/ 549460 w 2484801"/>
              <a:gd name="connsiteY11" fmla="*/ 1795079 h 1898924"/>
              <a:gd name="connsiteX12" fmla="*/ 355496 w 2484801"/>
              <a:gd name="connsiteY12" fmla="*/ 1675007 h 1898924"/>
              <a:gd name="connsiteX13" fmla="*/ 346260 w 2484801"/>
              <a:gd name="connsiteY13" fmla="*/ 1379442 h 1898924"/>
              <a:gd name="connsiteX14" fmla="*/ 7761 w 2484801"/>
              <a:gd name="connsiteY14" fmla="*/ 1168437 h 1898924"/>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1691045 w 2484801"/>
              <a:gd name="connsiteY9" fmla="*/ 1419895 h 1888591"/>
              <a:gd name="connsiteX10" fmla="*/ 1380733 w 2484801"/>
              <a:gd name="connsiteY10" fmla="*/ 1758133 h 1888591"/>
              <a:gd name="connsiteX11" fmla="*/ 1196005 w 2484801"/>
              <a:gd name="connsiteY11" fmla="*/ 1887443 h 1888591"/>
              <a:gd name="connsiteX12" fmla="*/ 549460 w 2484801"/>
              <a:gd name="connsiteY12" fmla="*/ 1795079 h 1888591"/>
              <a:gd name="connsiteX13" fmla="*/ 355496 w 2484801"/>
              <a:gd name="connsiteY13" fmla="*/ 1675007 h 1888591"/>
              <a:gd name="connsiteX14" fmla="*/ 346260 w 2484801"/>
              <a:gd name="connsiteY14" fmla="*/ 1379442 h 1888591"/>
              <a:gd name="connsiteX15" fmla="*/ 7761 w 2484801"/>
              <a:gd name="connsiteY15" fmla="*/ 1168437 h 1888591"/>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2332078 w 2484801"/>
              <a:gd name="connsiteY9" fmla="*/ 1194716 h 1888591"/>
              <a:gd name="connsiteX10" fmla="*/ 1691045 w 2484801"/>
              <a:gd name="connsiteY10" fmla="*/ 1419895 h 1888591"/>
              <a:gd name="connsiteX11" fmla="*/ 1380733 w 2484801"/>
              <a:gd name="connsiteY11" fmla="*/ 1758133 h 1888591"/>
              <a:gd name="connsiteX12" fmla="*/ 1196005 w 2484801"/>
              <a:gd name="connsiteY12" fmla="*/ 1887443 h 1888591"/>
              <a:gd name="connsiteX13" fmla="*/ 549460 w 2484801"/>
              <a:gd name="connsiteY13" fmla="*/ 1795079 h 1888591"/>
              <a:gd name="connsiteX14" fmla="*/ 355496 w 2484801"/>
              <a:gd name="connsiteY14" fmla="*/ 1675007 h 1888591"/>
              <a:gd name="connsiteX15" fmla="*/ 346260 w 2484801"/>
              <a:gd name="connsiteY15" fmla="*/ 1379442 h 1888591"/>
              <a:gd name="connsiteX16" fmla="*/ 7761 w 2484801"/>
              <a:gd name="connsiteY16" fmla="*/ 1168437 h 1888591"/>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2332078 w 2484801"/>
              <a:gd name="connsiteY9" fmla="*/ 1194716 h 1888591"/>
              <a:gd name="connsiteX10" fmla="*/ 2184296 w 2484801"/>
              <a:gd name="connsiteY10" fmla="*/ 1416389 h 1888591"/>
              <a:gd name="connsiteX11" fmla="*/ 1691045 w 2484801"/>
              <a:gd name="connsiteY11" fmla="*/ 1419895 h 1888591"/>
              <a:gd name="connsiteX12" fmla="*/ 1380733 w 2484801"/>
              <a:gd name="connsiteY12" fmla="*/ 1758133 h 1888591"/>
              <a:gd name="connsiteX13" fmla="*/ 1196005 w 2484801"/>
              <a:gd name="connsiteY13" fmla="*/ 1887443 h 1888591"/>
              <a:gd name="connsiteX14" fmla="*/ 549460 w 2484801"/>
              <a:gd name="connsiteY14" fmla="*/ 1795079 h 1888591"/>
              <a:gd name="connsiteX15" fmla="*/ 355496 w 2484801"/>
              <a:gd name="connsiteY15" fmla="*/ 1675007 h 1888591"/>
              <a:gd name="connsiteX16" fmla="*/ 346260 w 2484801"/>
              <a:gd name="connsiteY16" fmla="*/ 1379442 h 1888591"/>
              <a:gd name="connsiteX17" fmla="*/ 7761 w 2484801"/>
              <a:gd name="connsiteY17" fmla="*/ 1168437 h 1888591"/>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2332078 w 2484801"/>
              <a:gd name="connsiteY9" fmla="*/ 1194716 h 1888591"/>
              <a:gd name="connsiteX10" fmla="*/ 2184296 w 2484801"/>
              <a:gd name="connsiteY10" fmla="*/ 1416389 h 1888591"/>
              <a:gd name="connsiteX11" fmla="*/ 1814842 w 2484801"/>
              <a:gd name="connsiteY11" fmla="*/ 1287080 h 1888591"/>
              <a:gd name="connsiteX12" fmla="*/ 1691045 w 2484801"/>
              <a:gd name="connsiteY12" fmla="*/ 1419895 h 1888591"/>
              <a:gd name="connsiteX13" fmla="*/ 1380733 w 2484801"/>
              <a:gd name="connsiteY13" fmla="*/ 1758133 h 1888591"/>
              <a:gd name="connsiteX14" fmla="*/ 1196005 w 2484801"/>
              <a:gd name="connsiteY14" fmla="*/ 1887443 h 1888591"/>
              <a:gd name="connsiteX15" fmla="*/ 549460 w 2484801"/>
              <a:gd name="connsiteY15" fmla="*/ 1795079 h 1888591"/>
              <a:gd name="connsiteX16" fmla="*/ 355496 w 2484801"/>
              <a:gd name="connsiteY16" fmla="*/ 1675007 h 1888591"/>
              <a:gd name="connsiteX17" fmla="*/ 346260 w 2484801"/>
              <a:gd name="connsiteY17" fmla="*/ 1379442 h 1888591"/>
              <a:gd name="connsiteX18" fmla="*/ 7761 w 2484801"/>
              <a:gd name="connsiteY18" fmla="*/ 1168437 h 1888591"/>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2258187 w 2484801"/>
              <a:gd name="connsiteY9" fmla="*/ 1157771 h 1888591"/>
              <a:gd name="connsiteX10" fmla="*/ 2184296 w 2484801"/>
              <a:gd name="connsiteY10" fmla="*/ 1416389 h 1888591"/>
              <a:gd name="connsiteX11" fmla="*/ 1814842 w 2484801"/>
              <a:gd name="connsiteY11" fmla="*/ 1287080 h 1888591"/>
              <a:gd name="connsiteX12" fmla="*/ 1691045 w 2484801"/>
              <a:gd name="connsiteY12" fmla="*/ 1419895 h 1888591"/>
              <a:gd name="connsiteX13" fmla="*/ 1380733 w 2484801"/>
              <a:gd name="connsiteY13" fmla="*/ 1758133 h 1888591"/>
              <a:gd name="connsiteX14" fmla="*/ 1196005 w 2484801"/>
              <a:gd name="connsiteY14" fmla="*/ 1887443 h 1888591"/>
              <a:gd name="connsiteX15" fmla="*/ 549460 w 2484801"/>
              <a:gd name="connsiteY15" fmla="*/ 1795079 h 1888591"/>
              <a:gd name="connsiteX16" fmla="*/ 355496 w 2484801"/>
              <a:gd name="connsiteY16" fmla="*/ 1675007 h 1888591"/>
              <a:gd name="connsiteX17" fmla="*/ 346260 w 2484801"/>
              <a:gd name="connsiteY17" fmla="*/ 1379442 h 1888591"/>
              <a:gd name="connsiteX18" fmla="*/ 7761 w 2484801"/>
              <a:gd name="connsiteY18" fmla="*/ 1168437 h 1888591"/>
              <a:gd name="connsiteX0" fmla="*/ 7761 w 2484801"/>
              <a:gd name="connsiteY0" fmla="*/ 1168437 h 1888591"/>
              <a:gd name="connsiteX1" fmla="*/ 133823 w 2484801"/>
              <a:gd name="connsiteY1" fmla="*/ 455806 h 1888591"/>
              <a:gd name="connsiteX2" fmla="*/ 416427 w 2484801"/>
              <a:gd name="connsiteY2" fmla="*/ 108332 h 1888591"/>
              <a:gd name="connsiteX3" fmla="*/ 871360 w 2484801"/>
              <a:gd name="connsiteY3" fmla="*/ 36 h 1888591"/>
              <a:gd name="connsiteX4" fmla="*/ 1672571 w 2484801"/>
              <a:gd name="connsiteY4" fmla="*/ 117568 h 1888591"/>
              <a:gd name="connsiteX5" fmla="*/ 2402244 w 2484801"/>
              <a:gd name="connsiteY5" fmla="*/ 172986 h 1888591"/>
              <a:gd name="connsiteX6" fmla="*/ 2442913 w 2484801"/>
              <a:gd name="connsiteY6" fmla="*/ 465042 h 1888591"/>
              <a:gd name="connsiteX7" fmla="*/ 1975107 w 2484801"/>
              <a:gd name="connsiteY7" fmla="*/ 595781 h 1888591"/>
              <a:gd name="connsiteX8" fmla="*/ 1785762 w 2484801"/>
              <a:gd name="connsiteY8" fmla="*/ 868254 h 1888591"/>
              <a:gd name="connsiteX9" fmla="*/ 2276660 w 2484801"/>
              <a:gd name="connsiteY9" fmla="*/ 1102353 h 1888591"/>
              <a:gd name="connsiteX10" fmla="*/ 2184296 w 2484801"/>
              <a:gd name="connsiteY10" fmla="*/ 1416389 h 1888591"/>
              <a:gd name="connsiteX11" fmla="*/ 1814842 w 2484801"/>
              <a:gd name="connsiteY11" fmla="*/ 1287080 h 1888591"/>
              <a:gd name="connsiteX12" fmla="*/ 1691045 w 2484801"/>
              <a:gd name="connsiteY12" fmla="*/ 1419895 h 1888591"/>
              <a:gd name="connsiteX13" fmla="*/ 1380733 w 2484801"/>
              <a:gd name="connsiteY13" fmla="*/ 1758133 h 1888591"/>
              <a:gd name="connsiteX14" fmla="*/ 1196005 w 2484801"/>
              <a:gd name="connsiteY14" fmla="*/ 1887443 h 1888591"/>
              <a:gd name="connsiteX15" fmla="*/ 549460 w 2484801"/>
              <a:gd name="connsiteY15" fmla="*/ 1795079 h 1888591"/>
              <a:gd name="connsiteX16" fmla="*/ 355496 w 2484801"/>
              <a:gd name="connsiteY16" fmla="*/ 1675007 h 1888591"/>
              <a:gd name="connsiteX17" fmla="*/ 346260 w 2484801"/>
              <a:gd name="connsiteY17" fmla="*/ 1379442 h 1888591"/>
              <a:gd name="connsiteX18" fmla="*/ 7761 w 2484801"/>
              <a:gd name="connsiteY18" fmla="*/ 1168437 h 1888591"/>
              <a:gd name="connsiteX0" fmla="*/ 7761 w 2522086"/>
              <a:gd name="connsiteY0" fmla="*/ 1168437 h 1888591"/>
              <a:gd name="connsiteX1" fmla="*/ 133823 w 2522086"/>
              <a:gd name="connsiteY1" fmla="*/ 455806 h 1888591"/>
              <a:gd name="connsiteX2" fmla="*/ 416427 w 2522086"/>
              <a:gd name="connsiteY2" fmla="*/ 108332 h 1888591"/>
              <a:gd name="connsiteX3" fmla="*/ 871360 w 2522086"/>
              <a:gd name="connsiteY3" fmla="*/ 36 h 1888591"/>
              <a:gd name="connsiteX4" fmla="*/ 1672571 w 2522086"/>
              <a:gd name="connsiteY4" fmla="*/ 117568 h 1888591"/>
              <a:gd name="connsiteX5" fmla="*/ 2474434 w 2522086"/>
              <a:gd name="connsiteY5" fmla="*/ 100797 h 1888591"/>
              <a:gd name="connsiteX6" fmla="*/ 2442913 w 2522086"/>
              <a:gd name="connsiteY6" fmla="*/ 465042 h 1888591"/>
              <a:gd name="connsiteX7" fmla="*/ 1975107 w 2522086"/>
              <a:gd name="connsiteY7" fmla="*/ 595781 h 1888591"/>
              <a:gd name="connsiteX8" fmla="*/ 1785762 w 2522086"/>
              <a:gd name="connsiteY8" fmla="*/ 868254 h 1888591"/>
              <a:gd name="connsiteX9" fmla="*/ 2276660 w 2522086"/>
              <a:gd name="connsiteY9" fmla="*/ 1102353 h 1888591"/>
              <a:gd name="connsiteX10" fmla="*/ 2184296 w 2522086"/>
              <a:gd name="connsiteY10" fmla="*/ 1416389 h 1888591"/>
              <a:gd name="connsiteX11" fmla="*/ 1814842 w 2522086"/>
              <a:gd name="connsiteY11" fmla="*/ 1287080 h 1888591"/>
              <a:gd name="connsiteX12" fmla="*/ 1691045 w 2522086"/>
              <a:gd name="connsiteY12" fmla="*/ 1419895 h 1888591"/>
              <a:gd name="connsiteX13" fmla="*/ 1380733 w 2522086"/>
              <a:gd name="connsiteY13" fmla="*/ 1758133 h 1888591"/>
              <a:gd name="connsiteX14" fmla="*/ 1196005 w 2522086"/>
              <a:gd name="connsiteY14" fmla="*/ 1887443 h 1888591"/>
              <a:gd name="connsiteX15" fmla="*/ 549460 w 2522086"/>
              <a:gd name="connsiteY15" fmla="*/ 1795079 h 1888591"/>
              <a:gd name="connsiteX16" fmla="*/ 355496 w 2522086"/>
              <a:gd name="connsiteY16" fmla="*/ 1675007 h 1888591"/>
              <a:gd name="connsiteX17" fmla="*/ 346260 w 2522086"/>
              <a:gd name="connsiteY17" fmla="*/ 1379442 h 1888591"/>
              <a:gd name="connsiteX18" fmla="*/ 7761 w 2522086"/>
              <a:gd name="connsiteY18" fmla="*/ 1168437 h 1888591"/>
              <a:gd name="connsiteX0" fmla="*/ 7761 w 2522086"/>
              <a:gd name="connsiteY0" fmla="*/ 1409038 h 2129192"/>
              <a:gd name="connsiteX1" fmla="*/ 133823 w 2522086"/>
              <a:gd name="connsiteY1" fmla="*/ 696407 h 2129192"/>
              <a:gd name="connsiteX2" fmla="*/ 416427 w 2522086"/>
              <a:gd name="connsiteY2" fmla="*/ 348933 h 2129192"/>
              <a:gd name="connsiteX3" fmla="*/ 702918 w 2522086"/>
              <a:gd name="connsiteY3" fmla="*/ 6 h 2129192"/>
              <a:gd name="connsiteX4" fmla="*/ 1672571 w 2522086"/>
              <a:gd name="connsiteY4" fmla="*/ 358169 h 2129192"/>
              <a:gd name="connsiteX5" fmla="*/ 2474434 w 2522086"/>
              <a:gd name="connsiteY5" fmla="*/ 341398 h 2129192"/>
              <a:gd name="connsiteX6" fmla="*/ 2442913 w 2522086"/>
              <a:gd name="connsiteY6" fmla="*/ 705643 h 2129192"/>
              <a:gd name="connsiteX7" fmla="*/ 1975107 w 2522086"/>
              <a:gd name="connsiteY7" fmla="*/ 836382 h 2129192"/>
              <a:gd name="connsiteX8" fmla="*/ 1785762 w 2522086"/>
              <a:gd name="connsiteY8" fmla="*/ 1108855 h 2129192"/>
              <a:gd name="connsiteX9" fmla="*/ 2276660 w 2522086"/>
              <a:gd name="connsiteY9" fmla="*/ 1342954 h 2129192"/>
              <a:gd name="connsiteX10" fmla="*/ 2184296 w 2522086"/>
              <a:gd name="connsiteY10" fmla="*/ 1656990 h 2129192"/>
              <a:gd name="connsiteX11" fmla="*/ 1814842 w 2522086"/>
              <a:gd name="connsiteY11" fmla="*/ 1527681 h 2129192"/>
              <a:gd name="connsiteX12" fmla="*/ 1691045 w 2522086"/>
              <a:gd name="connsiteY12" fmla="*/ 1660496 h 2129192"/>
              <a:gd name="connsiteX13" fmla="*/ 1380733 w 2522086"/>
              <a:gd name="connsiteY13" fmla="*/ 1998734 h 2129192"/>
              <a:gd name="connsiteX14" fmla="*/ 1196005 w 2522086"/>
              <a:gd name="connsiteY14" fmla="*/ 2128044 h 2129192"/>
              <a:gd name="connsiteX15" fmla="*/ 549460 w 2522086"/>
              <a:gd name="connsiteY15" fmla="*/ 2035680 h 2129192"/>
              <a:gd name="connsiteX16" fmla="*/ 355496 w 2522086"/>
              <a:gd name="connsiteY16" fmla="*/ 1915608 h 2129192"/>
              <a:gd name="connsiteX17" fmla="*/ 346260 w 2522086"/>
              <a:gd name="connsiteY17" fmla="*/ 1620043 h 2129192"/>
              <a:gd name="connsiteX18" fmla="*/ 7761 w 2522086"/>
              <a:gd name="connsiteY18" fmla="*/ 1409038 h 2129192"/>
              <a:gd name="connsiteX0" fmla="*/ 7761 w 2522086"/>
              <a:gd name="connsiteY0" fmla="*/ 1411171 h 2131325"/>
              <a:gd name="connsiteX1" fmla="*/ 133823 w 2522086"/>
              <a:gd name="connsiteY1" fmla="*/ 698540 h 2131325"/>
              <a:gd name="connsiteX2" fmla="*/ 380332 w 2522086"/>
              <a:gd name="connsiteY2" fmla="*/ 218718 h 2131325"/>
              <a:gd name="connsiteX3" fmla="*/ 702918 w 2522086"/>
              <a:gd name="connsiteY3" fmla="*/ 2139 h 2131325"/>
              <a:gd name="connsiteX4" fmla="*/ 1672571 w 2522086"/>
              <a:gd name="connsiteY4" fmla="*/ 360302 h 2131325"/>
              <a:gd name="connsiteX5" fmla="*/ 2474434 w 2522086"/>
              <a:gd name="connsiteY5" fmla="*/ 343531 h 2131325"/>
              <a:gd name="connsiteX6" fmla="*/ 2442913 w 2522086"/>
              <a:gd name="connsiteY6" fmla="*/ 707776 h 2131325"/>
              <a:gd name="connsiteX7" fmla="*/ 1975107 w 2522086"/>
              <a:gd name="connsiteY7" fmla="*/ 838515 h 2131325"/>
              <a:gd name="connsiteX8" fmla="*/ 1785762 w 2522086"/>
              <a:gd name="connsiteY8" fmla="*/ 1110988 h 2131325"/>
              <a:gd name="connsiteX9" fmla="*/ 2276660 w 2522086"/>
              <a:gd name="connsiteY9" fmla="*/ 1345087 h 2131325"/>
              <a:gd name="connsiteX10" fmla="*/ 2184296 w 2522086"/>
              <a:gd name="connsiteY10" fmla="*/ 1659123 h 2131325"/>
              <a:gd name="connsiteX11" fmla="*/ 1814842 w 2522086"/>
              <a:gd name="connsiteY11" fmla="*/ 1529814 h 2131325"/>
              <a:gd name="connsiteX12" fmla="*/ 1691045 w 2522086"/>
              <a:gd name="connsiteY12" fmla="*/ 1662629 h 2131325"/>
              <a:gd name="connsiteX13" fmla="*/ 1380733 w 2522086"/>
              <a:gd name="connsiteY13" fmla="*/ 2000867 h 2131325"/>
              <a:gd name="connsiteX14" fmla="*/ 1196005 w 2522086"/>
              <a:gd name="connsiteY14" fmla="*/ 2130177 h 2131325"/>
              <a:gd name="connsiteX15" fmla="*/ 549460 w 2522086"/>
              <a:gd name="connsiteY15" fmla="*/ 2037813 h 2131325"/>
              <a:gd name="connsiteX16" fmla="*/ 355496 w 2522086"/>
              <a:gd name="connsiteY16" fmla="*/ 1917741 h 2131325"/>
              <a:gd name="connsiteX17" fmla="*/ 346260 w 2522086"/>
              <a:gd name="connsiteY17" fmla="*/ 1622176 h 2131325"/>
              <a:gd name="connsiteX18" fmla="*/ 7761 w 2522086"/>
              <a:gd name="connsiteY18" fmla="*/ 1411171 h 2131325"/>
              <a:gd name="connsiteX0" fmla="*/ 7761 w 2522086"/>
              <a:gd name="connsiteY0" fmla="*/ 1458876 h 2179030"/>
              <a:gd name="connsiteX1" fmla="*/ 133823 w 2522086"/>
              <a:gd name="connsiteY1" fmla="*/ 746245 h 2179030"/>
              <a:gd name="connsiteX2" fmla="*/ 380332 w 2522086"/>
              <a:gd name="connsiteY2" fmla="*/ 266423 h 2179030"/>
              <a:gd name="connsiteX3" fmla="*/ 594634 w 2522086"/>
              <a:gd name="connsiteY3" fmla="*/ 1718 h 2179030"/>
              <a:gd name="connsiteX4" fmla="*/ 1672571 w 2522086"/>
              <a:gd name="connsiteY4" fmla="*/ 408007 h 2179030"/>
              <a:gd name="connsiteX5" fmla="*/ 2474434 w 2522086"/>
              <a:gd name="connsiteY5" fmla="*/ 391236 h 2179030"/>
              <a:gd name="connsiteX6" fmla="*/ 2442913 w 2522086"/>
              <a:gd name="connsiteY6" fmla="*/ 755481 h 2179030"/>
              <a:gd name="connsiteX7" fmla="*/ 1975107 w 2522086"/>
              <a:gd name="connsiteY7" fmla="*/ 886220 h 2179030"/>
              <a:gd name="connsiteX8" fmla="*/ 1785762 w 2522086"/>
              <a:gd name="connsiteY8" fmla="*/ 1158693 h 2179030"/>
              <a:gd name="connsiteX9" fmla="*/ 2276660 w 2522086"/>
              <a:gd name="connsiteY9" fmla="*/ 1392792 h 2179030"/>
              <a:gd name="connsiteX10" fmla="*/ 2184296 w 2522086"/>
              <a:gd name="connsiteY10" fmla="*/ 1706828 h 2179030"/>
              <a:gd name="connsiteX11" fmla="*/ 1814842 w 2522086"/>
              <a:gd name="connsiteY11" fmla="*/ 1577519 h 2179030"/>
              <a:gd name="connsiteX12" fmla="*/ 1691045 w 2522086"/>
              <a:gd name="connsiteY12" fmla="*/ 1710334 h 2179030"/>
              <a:gd name="connsiteX13" fmla="*/ 1380733 w 2522086"/>
              <a:gd name="connsiteY13" fmla="*/ 2048572 h 2179030"/>
              <a:gd name="connsiteX14" fmla="*/ 1196005 w 2522086"/>
              <a:gd name="connsiteY14" fmla="*/ 2177882 h 2179030"/>
              <a:gd name="connsiteX15" fmla="*/ 549460 w 2522086"/>
              <a:gd name="connsiteY15" fmla="*/ 2085518 h 2179030"/>
              <a:gd name="connsiteX16" fmla="*/ 355496 w 2522086"/>
              <a:gd name="connsiteY16" fmla="*/ 1965446 h 2179030"/>
              <a:gd name="connsiteX17" fmla="*/ 346260 w 2522086"/>
              <a:gd name="connsiteY17" fmla="*/ 1669881 h 2179030"/>
              <a:gd name="connsiteX18" fmla="*/ 7761 w 2522086"/>
              <a:gd name="connsiteY18" fmla="*/ 1458876 h 2179030"/>
              <a:gd name="connsiteX0" fmla="*/ 7761 w 2522086"/>
              <a:gd name="connsiteY0" fmla="*/ 1458876 h 2179030"/>
              <a:gd name="connsiteX1" fmla="*/ 133823 w 2522086"/>
              <a:gd name="connsiteY1" fmla="*/ 746245 h 2179030"/>
              <a:gd name="connsiteX2" fmla="*/ 320174 w 2522086"/>
              <a:gd name="connsiteY2" fmla="*/ 266423 h 2179030"/>
              <a:gd name="connsiteX3" fmla="*/ 594634 w 2522086"/>
              <a:gd name="connsiteY3" fmla="*/ 1718 h 2179030"/>
              <a:gd name="connsiteX4" fmla="*/ 1672571 w 2522086"/>
              <a:gd name="connsiteY4" fmla="*/ 408007 h 2179030"/>
              <a:gd name="connsiteX5" fmla="*/ 2474434 w 2522086"/>
              <a:gd name="connsiteY5" fmla="*/ 391236 h 2179030"/>
              <a:gd name="connsiteX6" fmla="*/ 2442913 w 2522086"/>
              <a:gd name="connsiteY6" fmla="*/ 755481 h 2179030"/>
              <a:gd name="connsiteX7" fmla="*/ 1975107 w 2522086"/>
              <a:gd name="connsiteY7" fmla="*/ 886220 h 2179030"/>
              <a:gd name="connsiteX8" fmla="*/ 1785762 w 2522086"/>
              <a:gd name="connsiteY8" fmla="*/ 1158693 h 2179030"/>
              <a:gd name="connsiteX9" fmla="*/ 2276660 w 2522086"/>
              <a:gd name="connsiteY9" fmla="*/ 1392792 h 2179030"/>
              <a:gd name="connsiteX10" fmla="*/ 2184296 w 2522086"/>
              <a:gd name="connsiteY10" fmla="*/ 1706828 h 2179030"/>
              <a:gd name="connsiteX11" fmla="*/ 1814842 w 2522086"/>
              <a:gd name="connsiteY11" fmla="*/ 1577519 h 2179030"/>
              <a:gd name="connsiteX12" fmla="*/ 1691045 w 2522086"/>
              <a:gd name="connsiteY12" fmla="*/ 1710334 h 2179030"/>
              <a:gd name="connsiteX13" fmla="*/ 1380733 w 2522086"/>
              <a:gd name="connsiteY13" fmla="*/ 2048572 h 2179030"/>
              <a:gd name="connsiteX14" fmla="*/ 1196005 w 2522086"/>
              <a:gd name="connsiteY14" fmla="*/ 2177882 h 2179030"/>
              <a:gd name="connsiteX15" fmla="*/ 549460 w 2522086"/>
              <a:gd name="connsiteY15" fmla="*/ 2085518 h 2179030"/>
              <a:gd name="connsiteX16" fmla="*/ 355496 w 2522086"/>
              <a:gd name="connsiteY16" fmla="*/ 1965446 h 2179030"/>
              <a:gd name="connsiteX17" fmla="*/ 346260 w 2522086"/>
              <a:gd name="connsiteY17" fmla="*/ 1669881 h 2179030"/>
              <a:gd name="connsiteX18" fmla="*/ 7761 w 2522086"/>
              <a:gd name="connsiteY18" fmla="*/ 1458876 h 2179030"/>
              <a:gd name="connsiteX0" fmla="*/ 7761 w 2619216"/>
              <a:gd name="connsiteY0" fmla="*/ 1458521 h 2178675"/>
              <a:gd name="connsiteX1" fmla="*/ 133823 w 2619216"/>
              <a:gd name="connsiteY1" fmla="*/ 745890 h 2178675"/>
              <a:gd name="connsiteX2" fmla="*/ 320174 w 2619216"/>
              <a:gd name="connsiteY2" fmla="*/ 266068 h 2178675"/>
              <a:gd name="connsiteX3" fmla="*/ 594634 w 2619216"/>
              <a:gd name="connsiteY3" fmla="*/ 1363 h 2178675"/>
              <a:gd name="connsiteX4" fmla="*/ 2474434 w 2619216"/>
              <a:gd name="connsiteY4" fmla="*/ 390881 h 2178675"/>
              <a:gd name="connsiteX5" fmla="*/ 2442913 w 2619216"/>
              <a:gd name="connsiteY5" fmla="*/ 755126 h 2178675"/>
              <a:gd name="connsiteX6" fmla="*/ 1975107 w 2619216"/>
              <a:gd name="connsiteY6" fmla="*/ 885865 h 2178675"/>
              <a:gd name="connsiteX7" fmla="*/ 1785762 w 2619216"/>
              <a:gd name="connsiteY7" fmla="*/ 1158338 h 2178675"/>
              <a:gd name="connsiteX8" fmla="*/ 2276660 w 2619216"/>
              <a:gd name="connsiteY8" fmla="*/ 1392437 h 2178675"/>
              <a:gd name="connsiteX9" fmla="*/ 2184296 w 2619216"/>
              <a:gd name="connsiteY9" fmla="*/ 1706473 h 2178675"/>
              <a:gd name="connsiteX10" fmla="*/ 1814842 w 2619216"/>
              <a:gd name="connsiteY10" fmla="*/ 1577164 h 2178675"/>
              <a:gd name="connsiteX11" fmla="*/ 1691045 w 2619216"/>
              <a:gd name="connsiteY11" fmla="*/ 1709979 h 2178675"/>
              <a:gd name="connsiteX12" fmla="*/ 1380733 w 2619216"/>
              <a:gd name="connsiteY12" fmla="*/ 2048217 h 2178675"/>
              <a:gd name="connsiteX13" fmla="*/ 1196005 w 2619216"/>
              <a:gd name="connsiteY13" fmla="*/ 2177527 h 2178675"/>
              <a:gd name="connsiteX14" fmla="*/ 549460 w 2619216"/>
              <a:gd name="connsiteY14" fmla="*/ 2085163 h 2178675"/>
              <a:gd name="connsiteX15" fmla="*/ 355496 w 2619216"/>
              <a:gd name="connsiteY15" fmla="*/ 1965091 h 2178675"/>
              <a:gd name="connsiteX16" fmla="*/ 346260 w 2619216"/>
              <a:gd name="connsiteY16" fmla="*/ 1669526 h 2178675"/>
              <a:gd name="connsiteX17" fmla="*/ 7761 w 2619216"/>
              <a:gd name="connsiteY17" fmla="*/ 1458521 h 2178675"/>
              <a:gd name="connsiteX0" fmla="*/ 7761 w 2627947"/>
              <a:gd name="connsiteY0" fmla="*/ 1457552 h 2177706"/>
              <a:gd name="connsiteX1" fmla="*/ 133823 w 2627947"/>
              <a:gd name="connsiteY1" fmla="*/ 744921 h 2177706"/>
              <a:gd name="connsiteX2" fmla="*/ 320174 w 2627947"/>
              <a:gd name="connsiteY2" fmla="*/ 265099 h 2177706"/>
              <a:gd name="connsiteX3" fmla="*/ 594634 w 2627947"/>
              <a:gd name="connsiteY3" fmla="*/ 394 h 2177706"/>
              <a:gd name="connsiteX4" fmla="*/ 2486465 w 2627947"/>
              <a:gd name="connsiteY4" fmla="*/ 329754 h 2177706"/>
              <a:gd name="connsiteX5" fmla="*/ 2442913 w 2627947"/>
              <a:gd name="connsiteY5" fmla="*/ 754157 h 2177706"/>
              <a:gd name="connsiteX6" fmla="*/ 1975107 w 2627947"/>
              <a:gd name="connsiteY6" fmla="*/ 884896 h 2177706"/>
              <a:gd name="connsiteX7" fmla="*/ 1785762 w 2627947"/>
              <a:gd name="connsiteY7" fmla="*/ 1157369 h 2177706"/>
              <a:gd name="connsiteX8" fmla="*/ 2276660 w 2627947"/>
              <a:gd name="connsiteY8" fmla="*/ 1391468 h 2177706"/>
              <a:gd name="connsiteX9" fmla="*/ 2184296 w 2627947"/>
              <a:gd name="connsiteY9" fmla="*/ 1705504 h 2177706"/>
              <a:gd name="connsiteX10" fmla="*/ 1814842 w 2627947"/>
              <a:gd name="connsiteY10" fmla="*/ 1576195 h 2177706"/>
              <a:gd name="connsiteX11" fmla="*/ 1691045 w 2627947"/>
              <a:gd name="connsiteY11" fmla="*/ 1709010 h 2177706"/>
              <a:gd name="connsiteX12" fmla="*/ 1380733 w 2627947"/>
              <a:gd name="connsiteY12" fmla="*/ 2047248 h 2177706"/>
              <a:gd name="connsiteX13" fmla="*/ 1196005 w 2627947"/>
              <a:gd name="connsiteY13" fmla="*/ 2176558 h 2177706"/>
              <a:gd name="connsiteX14" fmla="*/ 549460 w 2627947"/>
              <a:gd name="connsiteY14" fmla="*/ 2084194 h 2177706"/>
              <a:gd name="connsiteX15" fmla="*/ 355496 w 2627947"/>
              <a:gd name="connsiteY15" fmla="*/ 1964122 h 2177706"/>
              <a:gd name="connsiteX16" fmla="*/ 346260 w 2627947"/>
              <a:gd name="connsiteY16" fmla="*/ 1668557 h 2177706"/>
              <a:gd name="connsiteX17" fmla="*/ 7761 w 2627947"/>
              <a:gd name="connsiteY17" fmla="*/ 1457552 h 2177706"/>
              <a:gd name="connsiteX0" fmla="*/ 7761 w 2627947"/>
              <a:gd name="connsiteY0" fmla="*/ 1541664 h 2261818"/>
              <a:gd name="connsiteX1" fmla="*/ 133823 w 2627947"/>
              <a:gd name="connsiteY1" fmla="*/ 829033 h 2261818"/>
              <a:gd name="connsiteX2" fmla="*/ 320174 w 2627947"/>
              <a:gd name="connsiteY2" fmla="*/ 349211 h 2261818"/>
              <a:gd name="connsiteX3" fmla="*/ 630729 w 2627947"/>
              <a:gd name="connsiteY3" fmla="*/ 285 h 2261818"/>
              <a:gd name="connsiteX4" fmla="*/ 2486465 w 2627947"/>
              <a:gd name="connsiteY4" fmla="*/ 413866 h 2261818"/>
              <a:gd name="connsiteX5" fmla="*/ 2442913 w 2627947"/>
              <a:gd name="connsiteY5" fmla="*/ 838269 h 2261818"/>
              <a:gd name="connsiteX6" fmla="*/ 1975107 w 2627947"/>
              <a:gd name="connsiteY6" fmla="*/ 969008 h 2261818"/>
              <a:gd name="connsiteX7" fmla="*/ 1785762 w 2627947"/>
              <a:gd name="connsiteY7" fmla="*/ 1241481 h 2261818"/>
              <a:gd name="connsiteX8" fmla="*/ 2276660 w 2627947"/>
              <a:gd name="connsiteY8" fmla="*/ 1475580 h 2261818"/>
              <a:gd name="connsiteX9" fmla="*/ 2184296 w 2627947"/>
              <a:gd name="connsiteY9" fmla="*/ 1789616 h 2261818"/>
              <a:gd name="connsiteX10" fmla="*/ 1814842 w 2627947"/>
              <a:gd name="connsiteY10" fmla="*/ 1660307 h 2261818"/>
              <a:gd name="connsiteX11" fmla="*/ 1691045 w 2627947"/>
              <a:gd name="connsiteY11" fmla="*/ 1793122 h 2261818"/>
              <a:gd name="connsiteX12" fmla="*/ 1380733 w 2627947"/>
              <a:gd name="connsiteY12" fmla="*/ 2131360 h 2261818"/>
              <a:gd name="connsiteX13" fmla="*/ 1196005 w 2627947"/>
              <a:gd name="connsiteY13" fmla="*/ 2260670 h 2261818"/>
              <a:gd name="connsiteX14" fmla="*/ 549460 w 2627947"/>
              <a:gd name="connsiteY14" fmla="*/ 2168306 h 2261818"/>
              <a:gd name="connsiteX15" fmla="*/ 355496 w 2627947"/>
              <a:gd name="connsiteY15" fmla="*/ 2048234 h 2261818"/>
              <a:gd name="connsiteX16" fmla="*/ 346260 w 2627947"/>
              <a:gd name="connsiteY16" fmla="*/ 1752669 h 2261818"/>
              <a:gd name="connsiteX17" fmla="*/ 7761 w 2627947"/>
              <a:gd name="connsiteY17" fmla="*/ 1541664 h 2261818"/>
              <a:gd name="connsiteX0" fmla="*/ 7761 w 2627947"/>
              <a:gd name="connsiteY0" fmla="*/ 1541878 h 2262032"/>
              <a:gd name="connsiteX1" fmla="*/ 133823 w 2627947"/>
              <a:gd name="connsiteY1" fmla="*/ 829247 h 2262032"/>
              <a:gd name="connsiteX2" fmla="*/ 320174 w 2627947"/>
              <a:gd name="connsiteY2" fmla="*/ 349425 h 2262032"/>
              <a:gd name="connsiteX3" fmla="*/ 630729 w 2627947"/>
              <a:gd name="connsiteY3" fmla="*/ 499 h 2262032"/>
              <a:gd name="connsiteX4" fmla="*/ 2486465 w 2627947"/>
              <a:gd name="connsiteY4" fmla="*/ 414080 h 2262032"/>
              <a:gd name="connsiteX5" fmla="*/ 2442913 w 2627947"/>
              <a:gd name="connsiteY5" fmla="*/ 838483 h 2262032"/>
              <a:gd name="connsiteX6" fmla="*/ 1975107 w 2627947"/>
              <a:gd name="connsiteY6" fmla="*/ 969222 h 2262032"/>
              <a:gd name="connsiteX7" fmla="*/ 1785762 w 2627947"/>
              <a:gd name="connsiteY7" fmla="*/ 1241695 h 2262032"/>
              <a:gd name="connsiteX8" fmla="*/ 2276660 w 2627947"/>
              <a:gd name="connsiteY8" fmla="*/ 1475794 h 2262032"/>
              <a:gd name="connsiteX9" fmla="*/ 2184296 w 2627947"/>
              <a:gd name="connsiteY9" fmla="*/ 1789830 h 2262032"/>
              <a:gd name="connsiteX10" fmla="*/ 1814842 w 2627947"/>
              <a:gd name="connsiteY10" fmla="*/ 1660521 h 2262032"/>
              <a:gd name="connsiteX11" fmla="*/ 1691045 w 2627947"/>
              <a:gd name="connsiteY11" fmla="*/ 1793336 h 2262032"/>
              <a:gd name="connsiteX12" fmla="*/ 1380733 w 2627947"/>
              <a:gd name="connsiteY12" fmla="*/ 2131574 h 2262032"/>
              <a:gd name="connsiteX13" fmla="*/ 1196005 w 2627947"/>
              <a:gd name="connsiteY13" fmla="*/ 2260884 h 2262032"/>
              <a:gd name="connsiteX14" fmla="*/ 549460 w 2627947"/>
              <a:gd name="connsiteY14" fmla="*/ 2168520 h 2262032"/>
              <a:gd name="connsiteX15" fmla="*/ 355496 w 2627947"/>
              <a:gd name="connsiteY15" fmla="*/ 2048448 h 2262032"/>
              <a:gd name="connsiteX16" fmla="*/ 346260 w 2627947"/>
              <a:gd name="connsiteY16" fmla="*/ 1752883 h 2262032"/>
              <a:gd name="connsiteX17" fmla="*/ 7761 w 2627947"/>
              <a:gd name="connsiteY17" fmla="*/ 1541878 h 2262032"/>
              <a:gd name="connsiteX0" fmla="*/ 7761 w 2627947"/>
              <a:gd name="connsiteY0" fmla="*/ 1541878 h 2262032"/>
              <a:gd name="connsiteX1" fmla="*/ 133823 w 2627947"/>
              <a:gd name="connsiteY1" fmla="*/ 829247 h 2262032"/>
              <a:gd name="connsiteX2" fmla="*/ 320174 w 2627947"/>
              <a:gd name="connsiteY2" fmla="*/ 349425 h 2262032"/>
              <a:gd name="connsiteX3" fmla="*/ 630729 w 2627947"/>
              <a:gd name="connsiteY3" fmla="*/ 499 h 2262032"/>
              <a:gd name="connsiteX4" fmla="*/ 2486465 w 2627947"/>
              <a:gd name="connsiteY4" fmla="*/ 414080 h 2262032"/>
              <a:gd name="connsiteX5" fmla="*/ 2442913 w 2627947"/>
              <a:gd name="connsiteY5" fmla="*/ 838483 h 2262032"/>
              <a:gd name="connsiteX6" fmla="*/ 1975107 w 2627947"/>
              <a:gd name="connsiteY6" fmla="*/ 969222 h 2262032"/>
              <a:gd name="connsiteX7" fmla="*/ 1785762 w 2627947"/>
              <a:gd name="connsiteY7" fmla="*/ 1241695 h 2262032"/>
              <a:gd name="connsiteX8" fmla="*/ 2276660 w 2627947"/>
              <a:gd name="connsiteY8" fmla="*/ 1475794 h 2262032"/>
              <a:gd name="connsiteX9" fmla="*/ 2184296 w 2627947"/>
              <a:gd name="connsiteY9" fmla="*/ 1789830 h 2262032"/>
              <a:gd name="connsiteX10" fmla="*/ 1814842 w 2627947"/>
              <a:gd name="connsiteY10" fmla="*/ 1660521 h 2262032"/>
              <a:gd name="connsiteX11" fmla="*/ 1691045 w 2627947"/>
              <a:gd name="connsiteY11" fmla="*/ 1793336 h 2262032"/>
              <a:gd name="connsiteX12" fmla="*/ 1380733 w 2627947"/>
              <a:gd name="connsiteY12" fmla="*/ 2131574 h 2262032"/>
              <a:gd name="connsiteX13" fmla="*/ 1196005 w 2627947"/>
              <a:gd name="connsiteY13" fmla="*/ 2260884 h 2262032"/>
              <a:gd name="connsiteX14" fmla="*/ 549460 w 2627947"/>
              <a:gd name="connsiteY14" fmla="*/ 2168520 h 2262032"/>
              <a:gd name="connsiteX15" fmla="*/ 355496 w 2627947"/>
              <a:gd name="connsiteY15" fmla="*/ 2048448 h 2262032"/>
              <a:gd name="connsiteX16" fmla="*/ 346260 w 2627947"/>
              <a:gd name="connsiteY16" fmla="*/ 1752883 h 2262032"/>
              <a:gd name="connsiteX17" fmla="*/ 7761 w 2627947"/>
              <a:gd name="connsiteY17" fmla="*/ 1541878 h 2262032"/>
              <a:gd name="connsiteX0" fmla="*/ 7761 w 2627947"/>
              <a:gd name="connsiteY0" fmla="*/ 1541695 h 2261849"/>
              <a:gd name="connsiteX1" fmla="*/ 133823 w 2627947"/>
              <a:gd name="connsiteY1" fmla="*/ 829064 h 2261849"/>
              <a:gd name="connsiteX2" fmla="*/ 247984 w 2627947"/>
              <a:gd name="connsiteY2" fmla="*/ 361273 h 2261849"/>
              <a:gd name="connsiteX3" fmla="*/ 630729 w 2627947"/>
              <a:gd name="connsiteY3" fmla="*/ 316 h 2261849"/>
              <a:gd name="connsiteX4" fmla="*/ 2486465 w 2627947"/>
              <a:gd name="connsiteY4" fmla="*/ 413897 h 2261849"/>
              <a:gd name="connsiteX5" fmla="*/ 2442913 w 2627947"/>
              <a:gd name="connsiteY5" fmla="*/ 838300 h 2261849"/>
              <a:gd name="connsiteX6" fmla="*/ 1975107 w 2627947"/>
              <a:gd name="connsiteY6" fmla="*/ 969039 h 2261849"/>
              <a:gd name="connsiteX7" fmla="*/ 1785762 w 2627947"/>
              <a:gd name="connsiteY7" fmla="*/ 1241512 h 2261849"/>
              <a:gd name="connsiteX8" fmla="*/ 2276660 w 2627947"/>
              <a:gd name="connsiteY8" fmla="*/ 1475611 h 2261849"/>
              <a:gd name="connsiteX9" fmla="*/ 2184296 w 2627947"/>
              <a:gd name="connsiteY9" fmla="*/ 1789647 h 2261849"/>
              <a:gd name="connsiteX10" fmla="*/ 1814842 w 2627947"/>
              <a:gd name="connsiteY10" fmla="*/ 1660338 h 2261849"/>
              <a:gd name="connsiteX11" fmla="*/ 1691045 w 2627947"/>
              <a:gd name="connsiteY11" fmla="*/ 1793153 h 2261849"/>
              <a:gd name="connsiteX12" fmla="*/ 1380733 w 2627947"/>
              <a:gd name="connsiteY12" fmla="*/ 2131391 h 2261849"/>
              <a:gd name="connsiteX13" fmla="*/ 1196005 w 2627947"/>
              <a:gd name="connsiteY13" fmla="*/ 2260701 h 2261849"/>
              <a:gd name="connsiteX14" fmla="*/ 549460 w 2627947"/>
              <a:gd name="connsiteY14" fmla="*/ 2168337 h 2261849"/>
              <a:gd name="connsiteX15" fmla="*/ 355496 w 2627947"/>
              <a:gd name="connsiteY15" fmla="*/ 2048265 h 2261849"/>
              <a:gd name="connsiteX16" fmla="*/ 346260 w 2627947"/>
              <a:gd name="connsiteY16" fmla="*/ 1752700 h 2261849"/>
              <a:gd name="connsiteX17" fmla="*/ 7761 w 2627947"/>
              <a:gd name="connsiteY17" fmla="*/ 1541695 h 2261849"/>
              <a:gd name="connsiteX0" fmla="*/ 7761 w 2654940"/>
              <a:gd name="connsiteY0" fmla="*/ 1541573 h 2261727"/>
              <a:gd name="connsiteX1" fmla="*/ 133823 w 2654940"/>
              <a:gd name="connsiteY1" fmla="*/ 828942 h 2261727"/>
              <a:gd name="connsiteX2" fmla="*/ 247984 w 2654940"/>
              <a:gd name="connsiteY2" fmla="*/ 361151 h 2261727"/>
              <a:gd name="connsiteX3" fmla="*/ 630729 w 2654940"/>
              <a:gd name="connsiteY3" fmla="*/ 194 h 2261727"/>
              <a:gd name="connsiteX4" fmla="*/ 2522559 w 2654940"/>
              <a:gd name="connsiteY4" fmla="*/ 317522 h 2261727"/>
              <a:gd name="connsiteX5" fmla="*/ 2442913 w 2654940"/>
              <a:gd name="connsiteY5" fmla="*/ 838178 h 2261727"/>
              <a:gd name="connsiteX6" fmla="*/ 1975107 w 2654940"/>
              <a:gd name="connsiteY6" fmla="*/ 968917 h 2261727"/>
              <a:gd name="connsiteX7" fmla="*/ 1785762 w 2654940"/>
              <a:gd name="connsiteY7" fmla="*/ 1241390 h 2261727"/>
              <a:gd name="connsiteX8" fmla="*/ 2276660 w 2654940"/>
              <a:gd name="connsiteY8" fmla="*/ 1475489 h 2261727"/>
              <a:gd name="connsiteX9" fmla="*/ 2184296 w 2654940"/>
              <a:gd name="connsiteY9" fmla="*/ 1789525 h 2261727"/>
              <a:gd name="connsiteX10" fmla="*/ 1814842 w 2654940"/>
              <a:gd name="connsiteY10" fmla="*/ 1660216 h 2261727"/>
              <a:gd name="connsiteX11" fmla="*/ 1691045 w 2654940"/>
              <a:gd name="connsiteY11" fmla="*/ 1793031 h 2261727"/>
              <a:gd name="connsiteX12" fmla="*/ 1380733 w 2654940"/>
              <a:gd name="connsiteY12" fmla="*/ 2131269 h 2261727"/>
              <a:gd name="connsiteX13" fmla="*/ 1196005 w 2654940"/>
              <a:gd name="connsiteY13" fmla="*/ 2260579 h 2261727"/>
              <a:gd name="connsiteX14" fmla="*/ 549460 w 2654940"/>
              <a:gd name="connsiteY14" fmla="*/ 2168215 h 2261727"/>
              <a:gd name="connsiteX15" fmla="*/ 355496 w 2654940"/>
              <a:gd name="connsiteY15" fmla="*/ 2048143 h 2261727"/>
              <a:gd name="connsiteX16" fmla="*/ 346260 w 2654940"/>
              <a:gd name="connsiteY16" fmla="*/ 1752578 h 2261727"/>
              <a:gd name="connsiteX17" fmla="*/ 7761 w 2654940"/>
              <a:gd name="connsiteY17" fmla="*/ 1541573 h 2261727"/>
              <a:gd name="connsiteX0" fmla="*/ 7761 w 2654940"/>
              <a:gd name="connsiteY0" fmla="*/ 1541379 h 2261533"/>
              <a:gd name="connsiteX1" fmla="*/ 133823 w 2654940"/>
              <a:gd name="connsiteY1" fmla="*/ 828748 h 2261533"/>
              <a:gd name="connsiteX2" fmla="*/ 247984 w 2654940"/>
              <a:gd name="connsiteY2" fmla="*/ 360957 h 2261533"/>
              <a:gd name="connsiteX3" fmla="*/ 630729 w 2654940"/>
              <a:gd name="connsiteY3" fmla="*/ 0 h 2261533"/>
              <a:gd name="connsiteX4" fmla="*/ 2522559 w 2654940"/>
              <a:gd name="connsiteY4" fmla="*/ 317328 h 2261533"/>
              <a:gd name="connsiteX5" fmla="*/ 2442913 w 2654940"/>
              <a:gd name="connsiteY5" fmla="*/ 837984 h 2261533"/>
              <a:gd name="connsiteX6" fmla="*/ 1975107 w 2654940"/>
              <a:gd name="connsiteY6" fmla="*/ 968723 h 2261533"/>
              <a:gd name="connsiteX7" fmla="*/ 1785762 w 2654940"/>
              <a:gd name="connsiteY7" fmla="*/ 1241196 h 2261533"/>
              <a:gd name="connsiteX8" fmla="*/ 2276660 w 2654940"/>
              <a:gd name="connsiteY8" fmla="*/ 1475295 h 2261533"/>
              <a:gd name="connsiteX9" fmla="*/ 2184296 w 2654940"/>
              <a:gd name="connsiteY9" fmla="*/ 1789331 h 2261533"/>
              <a:gd name="connsiteX10" fmla="*/ 1814842 w 2654940"/>
              <a:gd name="connsiteY10" fmla="*/ 1660022 h 2261533"/>
              <a:gd name="connsiteX11" fmla="*/ 1691045 w 2654940"/>
              <a:gd name="connsiteY11" fmla="*/ 1792837 h 2261533"/>
              <a:gd name="connsiteX12" fmla="*/ 1380733 w 2654940"/>
              <a:gd name="connsiteY12" fmla="*/ 2131075 h 2261533"/>
              <a:gd name="connsiteX13" fmla="*/ 1196005 w 2654940"/>
              <a:gd name="connsiteY13" fmla="*/ 2260385 h 2261533"/>
              <a:gd name="connsiteX14" fmla="*/ 549460 w 2654940"/>
              <a:gd name="connsiteY14" fmla="*/ 2168021 h 2261533"/>
              <a:gd name="connsiteX15" fmla="*/ 355496 w 2654940"/>
              <a:gd name="connsiteY15" fmla="*/ 2047949 h 2261533"/>
              <a:gd name="connsiteX16" fmla="*/ 346260 w 2654940"/>
              <a:gd name="connsiteY16" fmla="*/ 1752384 h 2261533"/>
              <a:gd name="connsiteX17" fmla="*/ 7761 w 2654940"/>
              <a:gd name="connsiteY17" fmla="*/ 1541379 h 2261533"/>
              <a:gd name="connsiteX0" fmla="*/ 463195 w 3110374"/>
              <a:gd name="connsiteY0" fmla="*/ 1541379 h 2261533"/>
              <a:gd name="connsiteX1" fmla="*/ 589257 w 3110374"/>
              <a:gd name="connsiteY1" fmla="*/ 828748 h 2261533"/>
              <a:gd name="connsiteX2" fmla="*/ 703418 w 3110374"/>
              <a:gd name="connsiteY2" fmla="*/ 360957 h 2261533"/>
              <a:gd name="connsiteX3" fmla="*/ 1086163 w 3110374"/>
              <a:gd name="connsiteY3" fmla="*/ 0 h 2261533"/>
              <a:gd name="connsiteX4" fmla="*/ 2977993 w 3110374"/>
              <a:gd name="connsiteY4" fmla="*/ 317328 h 2261533"/>
              <a:gd name="connsiteX5" fmla="*/ 2898347 w 3110374"/>
              <a:gd name="connsiteY5" fmla="*/ 837984 h 2261533"/>
              <a:gd name="connsiteX6" fmla="*/ 2430541 w 3110374"/>
              <a:gd name="connsiteY6" fmla="*/ 968723 h 2261533"/>
              <a:gd name="connsiteX7" fmla="*/ 2241196 w 3110374"/>
              <a:gd name="connsiteY7" fmla="*/ 1241196 h 2261533"/>
              <a:gd name="connsiteX8" fmla="*/ 2732094 w 3110374"/>
              <a:gd name="connsiteY8" fmla="*/ 1475295 h 2261533"/>
              <a:gd name="connsiteX9" fmla="*/ 2639730 w 3110374"/>
              <a:gd name="connsiteY9" fmla="*/ 1789331 h 2261533"/>
              <a:gd name="connsiteX10" fmla="*/ 2270276 w 3110374"/>
              <a:gd name="connsiteY10" fmla="*/ 1660022 h 2261533"/>
              <a:gd name="connsiteX11" fmla="*/ 2146479 w 3110374"/>
              <a:gd name="connsiteY11" fmla="*/ 1792837 h 2261533"/>
              <a:gd name="connsiteX12" fmla="*/ 1836167 w 3110374"/>
              <a:gd name="connsiteY12" fmla="*/ 2131075 h 2261533"/>
              <a:gd name="connsiteX13" fmla="*/ 1651439 w 3110374"/>
              <a:gd name="connsiteY13" fmla="*/ 2260385 h 2261533"/>
              <a:gd name="connsiteX14" fmla="*/ 1004894 w 3110374"/>
              <a:gd name="connsiteY14" fmla="*/ 2168021 h 2261533"/>
              <a:gd name="connsiteX15" fmla="*/ 810930 w 3110374"/>
              <a:gd name="connsiteY15" fmla="*/ 2047949 h 2261533"/>
              <a:gd name="connsiteX16" fmla="*/ 9622 w 3110374"/>
              <a:gd name="connsiteY16" fmla="*/ 1990924 h 2261533"/>
              <a:gd name="connsiteX17" fmla="*/ 463195 w 3110374"/>
              <a:gd name="connsiteY17" fmla="*/ 1541379 h 2261533"/>
              <a:gd name="connsiteX0" fmla="*/ 458505 w 3105684"/>
              <a:gd name="connsiteY0" fmla="*/ 1541379 h 2261476"/>
              <a:gd name="connsiteX1" fmla="*/ 584567 w 3105684"/>
              <a:gd name="connsiteY1" fmla="*/ 828748 h 2261476"/>
              <a:gd name="connsiteX2" fmla="*/ 698728 w 3105684"/>
              <a:gd name="connsiteY2" fmla="*/ 360957 h 2261476"/>
              <a:gd name="connsiteX3" fmla="*/ 1081473 w 3105684"/>
              <a:gd name="connsiteY3" fmla="*/ 0 h 2261476"/>
              <a:gd name="connsiteX4" fmla="*/ 2973303 w 3105684"/>
              <a:gd name="connsiteY4" fmla="*/ 317328 h 2261476"/>
              <a:gd name="connsiteX5" fmla="*/ 2893657 w 3105684"/>
              <a:gd name="connsiteY5" fmla="*/ 837984 h 2261476"/>
              <a:gd name="connsiteX6" fmla="*/ 2425851 w 3105684"/>
              <a:gd name="connsiteY6" fmla="*/ 968723 h 2261476"/>
              <a:gd name="connsiteX7" fmla="*/ 2236506 w 3105684"/>
              <a:gd name="connsiteY7" fmla="*/ 1241196 h 2261476"/>
              <a:gd name="connsiteX8" fmla="*/ 2727404 w 3105684"/>
              <a:gd name="connsiteY8" fmla="*/ 1475295 h 2261476"/>
              <a:gd name="connsiteX9" fmla="*/ 2635040 w 3105684"/>
              <a:gd name="connsiteY9" fmla="*/ 1789331 h 2261476"/>
              <a:gd name="connsiteX10" fmla="*/ 2265586 w 3105684"/>
              <a:gd name="connsiteY10" fmla="*/ 1660022 h 2261476"/>
              <a:gd name="connsiteX11" fmla="*/ 2141789 w 3105684"/>
              <a:gd name="connsiteY11" fmla="*/ 1792837 h 2261476"/>
              <a:gd name="connsiteX12" fmla="*/ 1831477 w 3105684"/>
              <a:gd name="connsiteY12" fmla="*/ 2131075 h 2261476"/>
              <a:gd name="connsiteX13" fmla="*/ 1646749 w 3105684"/>
              <a:gd name="connsiteY13" fmla="*/ 2260385 h 2261476"/>
              <a:gd name="connsiteX14" fmla="*/ 1000204 w 3105684"/>
              <a:gd name="connsiteY14" fmla="*/ 2168021 h 2261476"/>
              <a:gd name="connsiteX15" fmla="*/ 784833 w 3105684"/>
              <a:gd name="connsiteY15" fmla="*/ 2072415 h 2261476"/>
              <a:gd name="connsiteX16" fmla="*/ 4932 w 3105684"/>
              <a:gd name="connsiteY16" fmla="*/ 1990924 h 2261476"/>
              <a:gd name="connsiteX17" fmla="*/ 458505 w 3105684"/>
              <a:gd name="connsiteY17" fmla="*/ 1541379 h 2261476"/>
              <a:gd name="connsiteX0" fmla="*/ 936502 w 3583681"/>
              <a:gd name="connsiteY0" fmla="*/ 1541379 h 2261476"/>
              <a:gd name="connsiteX1" fmla="*/ 1062564 w 3583681"/>
              <a:gd name="connsiteY1" fmla="*/ 828748 h 2261476"/>
              <a:gd name="connsiteX2" fmla="*/ 1176725 w 3583681"/>
              <a:gd name="connsiteY2" fmla="*/ 360957 h 2261476"/>
              <a:gd name="connsiteX3" fmla="*/ 1559470 w 3583681"/>
              <a:gd name="connsiteY3" fmla="*/ 0 h 2261476"/>
              <a:gd name="connsiteX4" fmla="*/ 3451300 w 3583681"/>
              <a:gd name="connsiteY4" fmla="*/ 317328 h 2261476"/>
              <a:gd name="connsiteX5" fmla="*/ 3371654 w 3583681"/>
              <a:gd name="connsiteY5" fmla="*/ 837984 h 2261476"/>
              <a:gd name="connsiteX6" fmla="*/ 2903848 w 3583681"/>
              <a:gd name="connsiteY6" fmla="*/ 968723 h 2261476"/>
              <a:gd name="connsiteX7" fmla="*/ 2714503 w 3583681"/>
              <a:gd name="connsiteY7" fmla="*/ 1241196 h 2261476"/>
              <a:gd name="connsiteX8" fmla="*/ 3205401 w 3583681"/>
              <a:gd name="connsiteY8" fmla="*/ 1475295 h 2261476"/>
              <a:gd name="connsiteX9" fmla="*/ 3113037 w 3583681"/>
              <a:gd name="connsiteY9" fmla="*/ 1789331 h 2261476"/>
              <a:gd name="connsiteX10" fmla="*/ 2743583 w 3583681"/>
              <a:gd name="connsiteY10" fmla="*/ 1660022 h 2261476"/>
              <a:gd name="connsiteX11" fmla="*/ 2619786 w 3583681"/>
              <a:gd name="connsiteY11" fmla="*/ 1792837 h 2261476"/>
              <a:gd name="connsiteX12" fmla="*/ 2309474 w 3583681"/>
              <a:gd name="connsiteY12" fmla="*/ 2131075 h 2261476"/>
              <a:gd name="connsiteX13" fmla="*/ 2124746 w 3583681"/>
              <a:gd name="connsiteY13" fmla="*/ 2260385 h 2261476"/>
              <a:gd name="connsiteX14" fmla="*/ 1478201 w 3583681"/>
              <a:gd name="connsiteY14" fmla="*/ 2168021 h 2261476"/>
              <a:gd name="connsiteX15" fmla="*/ 1262830 w 3583681"/>
              <a:gd name="connsiteY15" fmla="*/ 2072415 h 2261476"/>
              <a:gd name="connsiteX16" fmla="*/ 482929 w 3583681"/>
              <a:gd name="connsiteY16" fmla="*/ 1990924 h 2261476"/>
              <a:gd name="connsiteX17" fmla="*/ 10791 w 3583681"/>
              <a:gd name="connsiteY17" fmla="*/ 1089066 h 2261476"/>
              <a:gd name="connsiteX18" fmla="*/ 936502 w 3583681"/>
              <a:gd name="connsiteY18" fmla="*/ 1541379 h 2261476"/>
              <a:gd name="connsiteX0" fmla="*/ 943713 w 3590892"/>
              <a:gd name="connsiteY0" fmla="*/ 1541379 h 2261476"/>
              <a:gd name="connsiteX1" fmla="*/ 1069775 w 3590892"/>
              <a:gd name="connsiteY1" fmla="*/ 828748 h 2261476"/>
              <a:gd name="connsiteX2" fmla="*/ 1183936 w 3590892"/>
              <a:gd name="connsiteY2" fmla="*/ 360957 h 2261476"/>
              <a:gd name="connsiteX3" fmla="*/ 1566681 w 3590892"/>
              <a:gd name="connsiteY3" fmla="*/ 0 h 2261476"/>
              <a:gd name="connsiteX4" fmla="*/ 3458511 w 3590892"/>
              <a:gd name="connsiteY4" fmla="*/ 317328 h 2261476"/>
              <a:gd name="connsiteX5" fmla="*/ 3378865 w 3590892"/>
              <a:gd name="connsiteY5" fmla="*/ 837984 h 2261476"/>
              <a:gd name="connsiteX6" fmla="*/ 2911059 w 3590892"/>
              <a:gd name="connsiteY6" fmla="*/ 968723 h 2261476"/>
              <a:gd name="connsiteX7" fmla="*/ 2721714 w 3590892"/>
              <a:gd name="connsiteY7" fmla="*/ 1241196 h 2261476"/>
              <a:gd name="connsiteX8" fmla="*/ 3212612 w 3590892"/>
              <a:gd name="connsiteY8" fmla="*/ 1475295 h 2261476"/>
              <a:gd name="connsiteX9" fmla="*/ 3120248 w 3590892"/>
              <a:gd name="connsiteY9" fmla="*/ 1789331 h 2261476"/>
              <a:gd name="connsiteX10" fmla="*/ 2750794 w 3590892"/>
              <a:gd name="connsiteY10" fmla="*/ 1660022 h 2261476"/>
              <a:gd name="connsiteX11" fmla="*/ 2626997 w 3590892"/>
              <a:gd name="connsiteY11" fmla="*/ 1792837 h 2261476"/>
              <a:gd name="connsiteX12" fmla="*/ 2316685 w 3590892"/>
              <a:gd name="connsiteY12" fmla="*/ 2131075 h 2261476"/>
              <a:gd name="connsiteX13" fmla="*/ 2131957 w 3590892"/>
              <a:gd name="connsiteY13" fmla="*/ 2260385 h 2261476"/>
              <a:gd name="connsiteX14" fmla="*/ 1485412 w 3590892"/>
              <a:gd name="connsiteY14" fmla="*/ 2168021 h 2261476"/>
              <a:gd name="connsiteX15" fmla="*/ 1270041 w 3590892"/>
              <a:gd name="connsiteY15" fmla="*/ 2072415 h 2261476"/>
              <a:gd name="connsiteX16" fmla="*/ 490140 w 3590892"/>
              <a:gd name="connsiteY16" fmla="*/ 1990924 h 2261476"/>
              <a:gd name="connsiteX17" fmla="*/ 394161 w 3590892"/>
              <a:gd name="connsiteY17" fmla="*/ 1789392 h 2261476"/>
              <a:gd name="connsiteX18" fmla="*/ 18002 w 3590892"/>
              <a:gd name="connsiteY18" fmla="*/ 1089066 h 2261476"/>
              <a:gd name="connsiteX19" fmla="*/ 943713 w 3590892"/>
              <a:gd name="connsiteY19" fmla="*/ 1541379 h 2261476"/>
              <a:gd name="connsiteX0" fmla="*/ 943713 w 3590892"/>
              <a:gd name="connsiteY0" fmla="*/ 1541379 h 2261476"/>
              <a:gd name="connsiteX1" fmla="*/ 1069775 w 3590892"/>
              <a:gd name="connsiteY1" fmla="*/ 828748 h 2261476"/>
              <a:gd name="connsiteX2" fmla="*/ 1183936 w 3590892"/>
              <a:gd name="connsiteY2" fmla="*/ 360957 h 2261476"/>
              <a:gd name="connsiteX3" fmla="*/ 1566681 w 3590892"/>
              <a:gd name="connsiteY3" fmla="*/ 0 h 2261476"/>
              <a:gd name="connsiteX4" fmla="*/ 3458511 w 3590892"/>
              <a:gd name="connsiteY4" fmla="*/ 317328 h 2261476"/>
              <a:gd name="connsiteX5" fmla="*/ 3378865 w 3590892"/>
              <a:gd name="connsiteY5" fmla="*/ 837984 h 2261476"/>
              <a:gd name="connsiteX6" fmla="*/ 2911059 w 3590892"/>
              <a:gd name="connsiteY6" fmla="*/ 968723 h 2261476"/>
              <a:gd name="connsiteX7" fmla="*/ 2721714 w 3590892"/>
              <a:gd name="connsiteY7" fmla="*/ 1241196 h 2261476"/>
              <a:gd name="connsiteX8" fmla="*/ 3212612 w 3590892"/>
              <a:gd name="connsiteY8" fmla="*/ 1475295 h 2261476"/>
              <a:gd name="connsiteX9" fmla="*/ 3120248 w 3590892"/>
              <a:gd name="connsiteY9" fmla="*/ 1789331 h 2261476"/>
              <a:gd name="connsiteX10" fmla="*/ 2750794 w 3590892"/>
              <a:gd name="connsiteY10" fmla="*/ 1660022 h 2261476"/>
              <a:gd name="connsiteX11" fmla="*/ 2626997 w 3590892"/>
              <a:gd name="connsiteY11" fmla="*/ 1792837 h 2261476"/>
              <a:gd name="connsiteX12" fmla="*/ 2316685 w 3590892"/>
              <a:gd name="connsiteY12" fmla="*/ 2131075 h 2261476"/>
              <a:gd name="connsiteX13" fmla="*/ 2131957 w 3590892"/>
              <a:gd name="connsiteY13" fmla="*/ 2260385 h 2261476"/>
              <a:gd name="connsiteX14" fmla="*/ 1485412 w 3590892"/>
              <a:gd name="connsiteY14" fmla="*/ 2168021 h 2261476"/>
              <a:gd name="connsiteX15" fmla="*/ 1270041 w 3590892"/>
              <a:gd name="connsiteY15" fmla="*/ 2072415 h 2261476"/>
              <a:gd name="connsiteX16" fmla="*/ 505431 w 3590892"/>
              <a:gd name="connsiteY16" fmla="*/ 2045971 h 2261476"/>
              <a:gd name="connsiteX17" fmla="*/ 394161 w 3590892"/>
              <a:gd name="connsiteY17" fmla="*/ 1789392 h 2261476"/>
              <a:gd name="connsiteX18" fmla="*/ 18002 w 3590892"/>
              <a:gd name="connsiteY18" fmla="*/ 1089066 h 2261476"/>
              <a:gd name="connsiteX19" fmla="*/ 943713 w 3590892"/>
              <a:gd name="connsiteY19" fmla="*/ 1541379 h 2261476"/>
              <a:gd name="connsiteX0" fmla="*/ 941877 w 3589056"/>
              <a:gd name="connsiteY0" fmla="*/ 1541379 h 2261476"/>
              <a:gd name="connsiteX1" fmla="*/ 1067939 w 3589056"/>
              <a:gd name="connsiteY1" fmla="*/ 828748 h 2261476"/>
              <a:gd name="connsiteX2" fmla="*/ 1182100 w 3589056"/>
              <a:gd name="connsiteY2" fmla="*/ 360957 h 2261476"/>
              <a:gd name="connsiteX3" fmla="*/ 1564845 w 3589056"/>
              <a:gd name="connsiteY3" fmla="*/ 0 h 2261476"/>
              <a:gd name="connsiteX4" fmla="*/ 3456675 w 3589056"/>
              <a:gd name="connsiteY4" fmla="*/ 317328 h 2261476"/>
              <a:gd name="connsiteX5" fmla="*/ 3377029 w 3589056"/>
              <a:gd name="connsiteY5" fmla="*/ 837984 h 2261476"/>
              <a:gd name="connsiteX6" fmla="*/ 2909223 w 3589056"/>
              <a:gd name="connsiteY6" fmla="*/ 968723 h 2261476"/>
              <a:gd name="connsiteX7" fmla="*/ 2719878 w 3589056"/>
              <a:gd name="connsiteY7" fmla="*/ 1241196 h 2261476"/>
              <a:gd name="connsiteX8" fmla="*/ 3210776 w 3589056"/>
              <a:gd name="connsiteY8" fmla="*/ 1475295 h 2261476"/>
              <a:gd name="connsiteX9" fmla="*/ 3118412 w 3589056"/>
              <a:gd name="connsiteY9" fmla="*/ 1789331 h 2261476"/>
              <a:gd name="connsiteX10" fmla="*/ 2748958 w 3589056"/>
              <a:gd name="connsiteY10" fmla="*/ 1660022 h 2261476"/>
              <a:gd name="connsiteX11" fmla="*/ 2625161 w 3589056"/>
              <a:gd name="connsiteY11" fmla="*/ 1792837 h 2261476"/>
              <a:gd name="connsiteX12" fmla="*/ 2314849 w 3589056"/>
              <a:gd name="connsiteY12" fmla="*/ 2131075 h 2261476"/>
              <a:gd name="connsiteX13" fmla="*/ 2130121 w 3589056"/>
              <a:gd name="connsiteY13" fmla="*/ 2260385 h 2261476"/>
              <a:gd name="connsiteX14" fmla="*/ 1483576 w 3589056"/>
              <a:gd name="connsiteY14" fmla="*/ 2168021 h 2261476"/>
              <a:gd name="connsiteX15" fmla="*/ 1268205 w 3589056"/>
              <a:gd name="connsiteY15" fmla="*/ 2072415 h 2261476"/>
              <a:gd name="connsiteX16" fmla="*/ 503595 w 3589056"/>
              <a:gd name="connsiteY16" fmla="*/ 2045971 h 2261476"/>
              <a:gd name="connsiteX17" fmla="*/ 447372 w 3589056"/>
              <a:gd name="connsiteY17" fmla="*/ 1844440 h 2261476"/>
              <a:gd name="connsiteX18" fmla="*/ 16166 w 3589056"/>
              <a:gd name="connsiteY18" fmla="*/ 1089066 h 2261476"/>
              <a:gd name="connsiteX19" fmla="*/ 941877 w 3589056"/>
              <a:gd name="connsiteY19" fmla="*/ 1541379 h 2261476"/>
              <a:gd name="connsiteX0" fmla="*/ 992024 w 3639203"/>
              <a:gd name="connsiteY0" fmla="*/ 1541379 h 2261476"/>
              <a:gd name="connsiteX1" fmla="*/ 1118086 w 3639203"/>
              <a:gd name="connsiteY1" fmla="*/ 828748 h 2261476"/>
              <a:gd name="connsiteX2" fmla="*/ 1232247 w 3639203"/>
              <a:gd name="connsiteY2" fmla="*/ 360957 h 2261476"/>
              <a:gd name="connsiteX3" fmla="*/ 1614992 w 3639203"/>
              <a:gd name="connsiteY3" fmla="*/ 0 h 2261476"/>
              <a:gd name="connsiteX4" fmla="*/ 3506822 w 3639203"/>
              <a:gd name="connsiteY4" fmla="*/ 317328 h 2261476"/>
              <a:gd name="connsiteX5" fmla="*/ 3427176 w 3639203"/>
              <a:gd name="connsiteY5" fmla="*/ 837984 h 2261476"/>
              <a:gd name="connsiteX6" fmla="*/ 2959370 w 3639203"/>
              <a:gd name="connsiteY6" fmla="*/ 968723 h 2261476"/>
              <a:gd name="connsiteX7" fmla="*/ 2770025 w 3639203"/>
              <a:gd name="connsiteY7" fmla="*/ 1241196 h 2261476"/>
              <a:gd name="connsiteX8" fmla="*/ 3260923 w 3639203"/>
              <a:gd name="connsiteY8" fmla="*/ 1475295 h 2261476"/>
              <a:gd name="connsiteX9" fmla="*/ 3168559 w 3639203"/>
              <a:gd name="connsiteY9" fmla="*/ 1789331 h 2261476"/>
              <a:gd name="connsiteX10" fmla="*/ 2799105 w 3639203"/>
              <a:gd name="connsiteY10" fmla="*/ 1660022 h 2261476"/>
              <a:gd name="connsiteX11" fmla="*/ 2675308 w 3639203"/>
              <a:gd name="connsiteY11" fmla="*/ 1792837 h 2261476"/>
              <a:gd name="connsiteX12" fmla="*/ 2364996 w 3639203"/>
              <a:gd name="connsiteY12" fmla="*/ 2131075 h 2261476"/>
              <a:gd name="connsiteX13" fmla="*/ 2180268 w 3639203"/>
              <a:gd name="connsiteY13" fmla="*/ 2260385 h 2261476"/>
              <a:gd name="connsiteX14" fmla="*/ 1533723 w 3639203"/>
              <a:gd name="connsiteY14" fmla="*/ 2168021 h 2261476"/>
              <a:gd name="connsiteX15" fmla="*/ 1318352 w 3639203"/>
              <a:gd name="connsiteY15" fmla="*/ 2072415 h 2261476"/>
              <a:gd name="connsiteX16" fmla="*/ 553742 w 3639203"/>
              <a:gd name="connsiteY16" fmla="*/ 2045971 h 2261476"/>
              <a:gd name="connsiteX17" fmla="*/ 497519 w 3639203"/>
              <a:gd name="connsiteY17" fmla="*/ 1844440 h 2261476"/>
              <a:gd name="connsiteX18" fmla="*/ 109129 w 3639203"/>
              <a:gd name="connsiteY18" fmla="*/ 1391827 h 2261476"/>
              <a:gd name="connsiteX19" fmla="*/ 66313 w 3639203"/>
              <a:gd name="connsiteY19" fmla="*/ 1089066 h 2261476"/>
              <a:gd name="connsiteX20" fmla="*/ 992024 w 3639203"/>
              <a:gd name="connsiteY20" fmla="*/ 1541379 h 2261476"/>
              <a:gd name="connsiteX0" fmla="*/ 992024 w 3639203"/>
              <a:gd name="connsiteY0" fmla="*/ 1541379 h 2261476"/>
              <a:gd name="connsiteX1" fmla="*/ 1118086 w 3639203"/>
              <a:gd name="connsiteY1" fmla="*/ 828748 h 2261476"/>
              <a:gd name="connsiteX2" fmla="*/ 1232247 w 3639203"/>
              <a:gd name="connsiteY2" fmla="*/ 360957 h 2261476"/>
              <a:gd name="connsiteX3" fmla="*/ 1614992 w 3639203"/>
              <a:gd name="connsiteY3" fmla="*/ 0 h 2261476"/>
              <a:gd name="connsiteX4" fmla="*/ 3506822 w 3639203"/>
              <a:gd name="connsiteY4" fmla="*/ 317328 h 2261476"/>
              <a:gd name="connsiteX5" fmla="*/ 3427176 w 3639203"/>
              <a:gd name="connsiteY5" fmla="*/ 837984 h 2261476"/>
              <a:gd name="connsiteX6" fmla="*/ 2959370 w 3639203"/>
              <a:gd name="connsiteY6" fmla="*/ 968723 h 2261476"/>
              <a:gd name="connsiteX7" fmla="*/ 2770025 w 3639203"/>
              <a:gd name="connsiteY7" fmla="*/ 1241196 h 2261476"/>
              <a:gd name="connsiteX8" fmla="*/ 3260923 w 3639203"/>
              <a:gd name="connsiteY8" fmla="*/ 1475295 h 2261476"/>
              <a:gd name="connsiteX9" fmla="*/ 3168559 w 3639203"/>
              <a:gd name="connsiteY9" fmla="*/ 1789331 h 2261476"/>
              <a:gd name="connsiteX10" fmla="*/ 2799105 w 3639203"/>
              <a:gd name="connsiteY10" fmla="*/ 1660022 h 2261476"/>
              <a:gd name="connsiteX11" fmla="*/ 2675308 w 3639203"/>
              <a:gd name="connsiteY11" fmla="*/ 1792837 h 2261476"/>
              <a:gd name="connsiteX12" fmla="*/ 2364996 w 3639203"/>
              <a:gd name="connsiteY12" fmla="*/ 2131075 h 2261476"/>
              <a:gd name="connsiteX13" fmla="*/ 2180268 w 3639203"/>
              <a:gd name="connsiteY13" fmla="*/ 2260385 h 2261476"/>
              <a:gd name="connsiteX14" fmla="*/ 1533723 w 3639203"/>
              <a:gd name="connsiteY14" fmla="*/ 2168021 h 2261476"/>
              <a:gd name="connsiteX15" fmla="*/ 1318352 w 3639203"/>
              <a:gd name="connsiteY15" fmla="*/ 2072415 h 2261476"/>
              <a:gd name="connsiteX16" fmla="*/ 553742 w 3639203"/>
              <a:gd name="connsiteY16" fmla="*/ 2045971 h 2261476"/>
              <a:gd name="connsiteX17" fmla="*/ 500577 w 3639203"/>
              <a:gd name="connsiteY17" fmla="*/ 1826091 h 2261476"/>
              <a:gd name="connsiteX18" fmla="*/ 109129 w 3639203"/>
              <a:gd name="connsiteY18" fmla="*/ 1391827 h 2261476"/>
              <a:gd name="connsiteX19" fmla="*/ 66313 w 3639203"/>
              <a:gd name="connsiteY19" fmla="*/ 1089066 h 2261476"/>
              <a:gd name="connsiteX20" fmla="*/ 992024 w 3639203"/>
              <a:gd name="connsiteY20" fmla="*/ 1541379 h 2261476"/>
              <a:gd name="connsiteX0" fmla="*/ 991174 w 3638353"/>
              <a:gd name="connsiteY0" fmla="*/ 1541379 h 2261476"/>
              <a:gd name="connsiteX1" fmla="*/ 1117236 w 3638353"/>
              <a:gd name="connsiteY1" fmla="*/ 828748 h 2261476"/>
              <a:gd name="connsiteX2" fmla="*/ 1231397 w 3638353"/>
              <a:gd name="connsiteY2" fmla="*/ 360957 h 2261476"/>
              <a:gd name="connsiteX3" fmla="*/ 1614142 w 3638353"/>
              <a:gd name="connsiteY3" fmla="*/ 0 h 2261476"/>
              <a:gd name="connsiteX4" fmla="*/ 3505972 w 3638353"/>
              <a:gd name="connsiteY4" fmla="*/ 317328 h 2261476"/>
              <a:gd name="connsiteX5" fmla="*/ 3426326 w 3638353"/>
              <a:gd name="connsiteY5" fmla="*/ 837984 h 2261476"/>
              <a:gd name="connsiteX6" fmla="*/ 2958520 w 3638353"/>
              <a:gd name="connsiteY6" fmla="*/ 968723 h 2261476"/>
              <a:gd name="connsiteX7" fmla="*/ 2769175 w 3638353"/>
              <a:gd name="connsiteY7" fmla="*/ 1241196 h 2261476"/>
              <a:gd name="connsiteX8" fmla="*/ 3260073 w 3638353"/>
              <a:gd name="connsiteY8" fmla="*/ 1475295 h 2261476"/>
              <a:gd name="connsiteX9" fmla="*/ 3167709 w 3638353"/>
              <a:gd name="connsiteY9" fmla="*/ 1789331 h 2261476"/>
              <a:gd name="connsiteX10" fmla="*/ 2798255 w 3638353"/>
              <a:gd name="connsiteY10" fmla="*/ 1660022 h 2261476"/>
              <a:gd name="connsiteX11" fmla="*/ 2674458 w 3638353"/>
              <a:gd name="connsiteY11" fmla="*/ 1792837 h 2261476"/>
              <a:gd name="connsiteX12" fmla="*/ 2364146 w 3638353"/>
              <a:gd name="connsiteY12" fmla="*/ 2131075 h 2261476"/>
              <a:gd name="connsiteX13" fmla="*/ 2179418 w 3638353"/>
              <a:gd name="connsiteY13" fmla="*/ 2260385 h 2261476"/>
              <a:gd name="connsiteX14" fmla="*/ 1532873 w 3638353"/>
              <a:gd name="connsiteY14" fmla="*/ 2168021 h 2261476"/>
              <a:gd name="connsiteX15" fmla="*/ 1317502 w 3638353"/>
              <a:gd name="connsiteY15" fmla="*/ 2072415 h 2261476"/>
              <a:gd name="connsiteX16" fmla="*/ 552892 w 3638353"/>
              <a:gd name="connsiteY16" fmla="*/ 2045971 h 2261476"/>
              <a:gd name="connsiteX17" fmla="*/ 499727 w 3638353"/>
              <a:gd name="connsiteY17" fmla="*/ 1826091 h 2261476"/>
              <a:gd name="connsiteX18" fmla="*/ 111337 w 3638353"/>
              <a:gd name="connsiteY18" fmla="*/ 1397944 h 2261476"/>
              <a:gd name="connsiteX19" fmla="*/ 65463 w 3638353"/>
              <a:gd name="connsiteY19" fmla="*/ 1089066 h 2261476"/>
              <a:gd name="connsiteX20" fmla="*/ 991174 w 3638353"/>
              <a:gd name="connsiteY20" fmla="*/ 1541379 h 2261476"/>
              <a:gd name="connsiteX0" fmla="*/ 946427 w 3593606"/>
              <a:gd name="connsiteY0" fmla="*/ 1541379 h 2261476"/>
              <a:gd name="connsiteX1" fmla="*/ 1072489 w 3593606"/>
              <a:gd name="connsiteY1" fmla="*/ 828748 h 2261476"/>
              <a:gd name="connsiteX2" fmla="*/ 1186650 w 3593606"/>
              <a:gd name="connsiteY2" fmla="*/ 360957 h 2261476"/>
              <a:gd name="connsiteX3" fmla="*/ 1569395 w 3593606"/>
              <a:gd name="connsiteY3" fmla="*/ 0 h 2261476"/>
              <a:gd name="connsiteX4" fmla="*/ 3461225 w 3593606"/>
              <a:gd name="connsiteY4" fmla="*/ 317328 h 2261476"/>
              <a:gd name="connsiteX5" fmla="*/ 3381579 w 3593606"/>
              <a:gd name="connsiteY5" fmla="*/ 837984 h 2261476"/>
              <a:gd name="connsiteX6" fmla="*/ 2913773 w 3593606"/>
              <a:gd name="connsiteY6" fmla="*/ 968723 h 2261476"/>
              <a:gd name="connsiteX7" fmla="*/ 2724428 w 3593606"/>
              <a:gd name="connsiteY7" fmla="*/ 1241196 h 2261476"/>
              <a:gd name="connsiteX8" fmla="*/ 3215326 w 3593606"/>
              <a:gd name="connsiteY8" fmla="*/ 1475295 h 2261476"/>
              <a:gd name="connsiteX9" fmla="*/ 3122962 w 3593606"/>
              <a:gd name="connsiteY9" fmla="*/ 1789331 h 2261476"/>
              <a:gd name="connsiteX10" fmla="*/ 2753508 w 3593606"/>
              <a:gd name="connsiteY10" fmla="*/ 1660022 h 2261476"/>
              <a:gd name="connsiteX11" fmla="*/ 2629711 w 3593606"/>
              <a:gd name="connsiteY11" fmla="*/ 1792837 h 2261476"/>
              <a:gd name="connsiteX12" fmla="*/ 2319399 w 3593606"/>
              <a:gd name="connsiteY12" fmla="*/ 2131075 h 2261476"/>
              <a:gd name="connsiteX13" fmla="*/ 2134671 w 3593606"/>
              <a:gd name="connsiteY13" fmla="*/ 2260385 h 2261476"/>
              <a:gd name="connsiteX14" fmla="*/ 1488126 w 3593606"/>
              <a:gd name="connsiteY14" fmla="*/ 2168021 h 2261476"/>
              <a:gd name="connsiteX15" fmla="*/ 1272755 w 3593606"/>
              <a:gd name="connsiteY15" fmla="*/ 2072415 h 2261476"/>
              <a:gd name="connsiteX16" fmla="*/ 508145 w 3593606"/>
              <a:gd name="connsiteY16" fmla="*/ 2045971 h 2261476"/>
              <a:gd name="connsiteX17" fmla="*/ 454980 w 3593606"/>
              <a:gd name="connsiteY17" fmla="*/ 1826091 h 2261476"/>
              <a:gd name="connsiteX18" fmla="*/ 66590 w 3593606"/>
              <a:gd name="connsiteY18" fmla="*/ 1397944 h 2261476"/>
              <a:gd name="connsiteX19" fmla="*/ 91054 w 3593606"/>
              <a:gd name="connsiteY19" fmla="*/ 1141055 h 2261476"/>
              <a:gd name="connsiteX20" fmla="*/ 946427 w 3593606"/>
              <a:gd name="connsiteY20" fmla="*/ 1541379 h 2261476"/>
              <a:gd name="connsiteX0" fmla="*/ 920872 w 3568051"/>
              <a:gd name="connsiteY0" fmla="*/ 1541379 h 2261476"/>
              <a:gd name="connsiteX1" fmla="*/ 1046934 w 3568051"/>
              <a:gd name="connsiteY1" fmla="*/ 828748 h 2261476"/>
              <a:gd name="connsiteX2" fmla="*/ 1161095 w 3568051"/>
              <a:gd name="connsiteY2" fmla="*/ 360957 h 2261476"/>
              <a:gd name="connsiteX3" fmla="*/ 1543840 w 3568051"/>
              <a:gd name="connsiteY3" fmla="*/ 0 h 2261476"/>
              <a:gd name="connsiteX4" fmla="*/ 3435670 w 3568051"/>
              <a:gd name="connsiteY4" fmla="*/ 317328 h 2261476"/>
              <a:gd name="connsiteX5" fmla="*/ 3356024 w 3568051"/>
              <a:gd name="connsiteY5" fmla="*/ 837984 h 2261476"/>
              <a:gd name="connsiteX6" fmla="*/ 2888218 w 3568051"/>
              <a:gd name="connsiteY6" fmla="*/ 968723 h 2261476"/>
              <a:gd name="connsiteX7" fmla="*/ 2698873 w 3568051"/>
              <a:gd name="connsiteY7" fmla="*/ 1241196 h 2261476"/>
              <a:gd name="connsiteX8" fmla="*/ 3189771 w 3568051"/>
              <a:gd name="connsiteY8" fmla="*/ 1475295 h 2261476"/>
              <a:gd name="connsiteX9" fmla="*/ 3097407 w 3568051"/>
              <a:gd name="connsiteY9" fmla="*/ 1789331 h 2261476"/>
              <a:gd name="connsiteX10" fmla="*/ 2727953 w 3568051"/>
              <a:gd name="connsiteY10" fmla="*/ 1660022 h 2261476"/>
              <a:gd name="connsiteX11" fmla="*/ 2604156 w 3568051"/>
              <a:gd name="connsiteY11" fmla="*/ 1792837 h 2261476"/>
              <a:gd name="connsiteX12" fmla="*/ 2293844 w 3568051"/>
              <a:gd name="connsiteY12" fmla="*/ 2131075 h 2261476"/>
              <a:gd name="connsiteX13" fmla="*/ 2109116 w 3568051"/>
              <a:gd name="connsiteY13" fmla="*/ 2260385 h 2261476"/>
              <a:gd name="connsiteX14" fmla="*/ 1462571 w 3568051"/>
              <a:gd name="connsiteY14" fmla="*/ 2168021 h 2261476"/>
              <a:gd name="connsiteX15" fmla="*/ 1247200 w 3568051"/>
              <a:gd name="connsiteY15" fmla="*/ 2072415 h 2261476"/>
              <a:gd name="connsiteX16" fmla="*/ 482590 w 3568051"/>
              <a:gd name="connsiteY16" fmla="*/ 2045971 h 2261476"/>
              <a:gd name="connsiteX17" fmla="*/ 429425 w 3568051"/>
              <a:gd name="connsiteY17" fmla="*/ 1826091 h 2261476"/>
              <a:gd name="connsiteX18" fmla="*/ 41035 w 3568051"/>
              <a:gd name="connsiteY18" fmla="*/ 1397944 h 2261476"/>
              <a:gd name="connsiteX19" fmla="*/ 65499 w 3568051"/>
              <a:gd name="connsiteY19" fmla="*/ 1141055 h 2261476"/>
              <a:gd name="connsiteX20" fmla="*/ 920872 w 3568051"/>
              <a:gd name="connsiteY20" fmla="*/ 1541379 h 2261476"/>
              <a:gd name="connsiteX0" fmla="*/ 939022 w 3586201"/>
              <a:gd name="connsiteY0" fmla="*/ 1541379 h 2261476"/>
              <a:gd name="connsiteX1" fmla="*/ 1065084 w 3586201"/>
              <a:gd name="connsiteY1" fmla="*/ 828748 h 2261476"/>
              <a:gd name="connsiteX2" fmla="*/ 1179245 w 3586201"/>
              <a:gd name="connsiteY2" fmla="*/ 360957 h 2261476"/>
              <a:gd name="connsiteX3" fmla="*/ 1561990 w 3586201"/>
              <a:gd name="connsiteY3" fmla="*/ 0 h 2261476"/>
              <a:gd name="connsiteX4" fmla="*/ 3453820 w 3586201"/>
              <a:gd name="connsiteY4" fmla="*/ 317328 h 2261476"/>
              <a:gd name="connsiteX5" fmla="*/ 3374174 w 3586201"/>
              <a:gd name="connsiteY5" fmla="*/ 837984 h 2261476"/>
              <a:gd name="connsiteX6" fmla="*/ 2906368 w 3586201"/>
              <a:gd name="connsiteY6" fmla="*/ 968723 h 2261476"/>
              <a:gd name="connsiteX7" fmla="*/ 2717023 w 3586201"/>
              <a:gd name="connsiteY7" fmla="*/ 1241196 h 2261476"/>
              <a:gd name="connsiteX8" fmla="*/ 3207921 w 3586201"/>
              <a:gd name="connsiteY8" fmla="*/ 1475295 h 2261476"/>
              <a:gd name="connsiteX9" fmla="*/ 3115557 w 3586201"/>
              <a:gd name="connsiteY9" fmla="*/ 1789331 h 2261476"/>
              <a:gd name="connsiteX10" fmla="*/ 2746103 w 3586201"/>
              <a:gd name="connsiteY10" fmla="*/ 1660022 h 2261476"/>
              <a:gd name="connsiteX11" fmla="*/ 2622306 w 3586201"/>
              <a:gd name="connsiteY11" fmla="*/ 1792837 h 2261476"/>
              <a:gd name="connsiteX12" fmla="*/ 2311994 w 3586201"/>
              <a:gd name="connsiteY12" fmla="*/ 2131075 h 2261476"/>
              <a:gd name="connsiteX13" fmla="*/ 2127266 w 3586201"/>
              <a:gd name="connsiteY13" fmla="*/ 2260385 h 2261476"/>
              <a:gd name="connsiteX14" fmla="*/ 1480721 w 3586201"/>
              <a:gd name="connsiteY14" fmla="*/ 2168021 h 2261476"/>
              <a:gd name="connsiteX15" fmla="*/ 1265350 w 3586201"/>
              <a:gd name="connsiteY15" fmla="*/ 2072415 h 2261476"/>
              <a:gd name="connsiteX16" fmla="*/ 500740 w 3586201"/>
              <a:gd name="connsiteY16" fmla="*/ 2045971 h 2261476"/>
              <a:gd name="connsiteX17" fmla="*/ 447575 w 3586201"/>
              <a:gd name="connsiteY17" fmla="*/ 1826091 h 2261476"/>
              <a:gd name="connsiteX18" fmla="*/ 59185 w 3586201"/>
              <a:gd name="connsiteY18" fmla="*/ 1397944 h 2261476"/>
              <a:gd name="connsiteX19" fmla="*/ 43892 w 3586201"/>
              <a:gd name="connsiteY19" fmla="*/ 1101299 h 2261476"/>
              <a:gd name="connsiteX20" fmla="*/ 939022 w 3586201"/>
              <a:gd name="connsiteY20" fmla="*/ 1541379 h 2261476"/>
              <a:gd name="connsiteX0" fmla="*/ 954910 w 3602089"/>
              <a:gd name="connsiteY0" fmla="*/ 1541379 h 2261476"/>
              <a:gd name="connsiteX1" fmla="*/ 1080972 w 3602089"/>
              <a:gd name="connsiteY1" fmla="*/ 828748 h 2261476"/>
              <a:gd name="connsiteX2" fmla="*/ 1195133 w 3602089"/>
              <a:gd name="connsiteY2" fmla="*/ 360957 h 2261476"/>
              <a:gd name="connsiteX3" fmla="*/ 1577878 w 3602089"/>
              <a:gd name="connsiteY3" fmla="*/ 0 h 2261476"/>
              <a:gd name="connsiteX4" fmla="*/ 3469708 w 3602089"/>
              <a:gd name="connsiteY4" fmla="*/ 317328 h 2261476"/>
              <a:gd name="connsiteX5" fmla="*/ 3390062 w 3602089"/>
              <a:gd name="connsiteY5" fmla="*/ 837984 h 2261476"/>
              <a:gd name="connsiteX6" fmla="*/ 2922256 w 3602089"/>
              <a:gd name="connsiteY6" fmla="*/ 968723 h 2261476"/>
              <a:gd name="connsiteX7" fmla="*/ 2732911 w 3602089"/>
              <a:gd name="connsiteY7" fmla="*/ 1241196 h 2261476"/>
              <a:gd name="connsiteX8" fmla="*/ 3223809 w 3602089"/>
              <a:gd name="connsiteY8" fmla="*/ 1475295 h 2261476"/>
              <a:gd name="connsiteX9" fmla="*/ 3131445 w 3602089"/>
              <a:gd name="connsiteY9" fmla="*/ 1789331 h 2261476"/>
              <a:gd name="connsiteX10" fmla="*/ 2761991 w 3602089"/>
              <a:gd name="connsiteY10" fmla="*/ 1660022 h 2261476"/>
              <a:gd name="connsiteX11" fmla="*/ 2638194 w 3602089"/>
              <a:gd name="connsiteY11" fmla="*/ 1792837 h 2261476"/>
              <a:gd name="connsiteX12" fmla="*/ 2327882 w 3602089"/>
              <a:gd name="connsiteY12" fmla="*/ 2131075 h 2261476"/>
              <a:gd name="connsiteX13" fmla="*/ 2143154 w 3602089"/>
              <a:gd name="connsiteY13" fmla="*/ 2260385 h 2261476"/>
              <a:gd name="connsiteX14" fmla="*/ 1496609 w 3602089"/>
              <a:gd name="connsiteY14" fmla="*/ 2168021 h 2261476"/>
              <a:gd name="connsiteX15" fmla="*/ 1281238 w 3602089"/>
              <a:gd name="connsiteY15" fmla="*/ 2072415 h 2261476"/>
              <a:gd name="connsiteX16" fmla="*/ 516628 w 3602089"/>
              <a:gd name="connsiteY16" fmla="*/ 2045971 h 2261476"/>
              <a:gd name="connsiteX17" fmla="*/ 463463 w 3602089"/>
              <a:gd name="connsiteY17" fmla="*/ 1826091 h 2261476"/>
              <a:gd name="connsiteX18" fmla="*/ 44491 w 3602089"/>
              <a:gd name="connsiteY18" fmla="*/ 1404060 h 2261476"/>
              <a:gd name="connsiteX19" fmla="*/ 59780 w 3602089"/>
              <a:gd name="connsiteY19" fmla="*/ 1101299 h 2261476"/>
              <a:gd name="connsiteX20" fmla="*/ 954910 w 3602089"/>
              <a:gd name="connsiteY20" fmla="*/ 1541379 h 2261476"/>
              <a:gd name="connsiteX0" fmla="*/ 946156 w 3593335"/>
              <a:gd name="connsiteY0" fmla="*/ 1541379 h 2261476"/>
              <a:gd name="connsiteX1" fmla="*/ 1072218 w 3593335"/>
              <a:gd name="connsiteY1" fmla="*/ 828748 h 2261476"/>
              <a:gd name="connsiteX2" fmla="*/ 1186379 w 3593335"/>
              <a:gd name="connsiteY2" fmla="*/ 360957 h 2261476"/>
              <a:gd name="connsiteX3" fmla="*/ 1569124 w 3593335"/>
              <a:gd name="connsiteY3" fmla="*/ 0 h 2261476"/>
              <a:gd name="connsiteX4" fmla="*/ 3460954 w 3593335"/>
              <a:gd name="connsiteY4" fmla="*/ 317328 h 2261476"/>
              <a:gd name="connsiteX5" fmla="*/ 3381308 w 3593335"/>
              <a:gd name="connsiteY5" fmla="*/ 837984 h 2261476"/>
              <a:gd name="connsiteX6" fmla="*/ 2913502 w 3593335"/>
              <a:gd name="connsiteY6" fmla="*/ 968723 h 2261476"/>
              <a:gd name="connsiteX7" fmla="*/ 2724157 w 3593335"/>
              <a:gd name="connsiteY7" fmla="*/ 1241196 h 2261476"/>
              <a:gd name="connsiteX8" fmla="*/ 3215055 w 3593335"/>
              <a:gd name="connsiteY8" fmla="*/ 1475295 h 2261476"/>
              <a:gd name="connsiteX9" fmla="*/ 3122691 w 3593335"/>
              <a:gd name="connsiteY9" fmla="*/ 1789331 h 2261476"/>
              <a:gd name="connsiteX10" fmla="*/ 2753237 w 3593335"/>
              <a:gd name="connsiteY10" fmla="*/ 1660022 h 2261476"/>
              <a:gd name="connsiteX11" fmla="*/ 2629440 w 3593335"/>
              <a:gd name="connsiteY11" fmla="*/ 1792837 h 2261476"/>
              <a:gd name="connsiteX12" fmla="*/ 2319128 w 3593335"/>
              <a:gd name="connsiteY12" fmla="*/ 2131075 h 2261476"/>
              <a:gd name="connsiteX13" fmla="*/ 2134400 w 3593335"/>
              <a:gd name="connsiteY13" fmla="*/ 2260385 h 2261476"/>
              <a:gd name="connsiteX14" fmla="*/ 1487855 w 3593335"/>
              <a:gd name="connsiteY14" fmla="*/ 2168021 h 2261476"/>
              <a:gd name="connsiteX15" fmla="*/ 1272484 w 3593335"/>
              <a:gd name="connsiteY15" fmla="*/ 2072415 h 2261476"/>
              <a:gd name="connsiteX16" fmla="*/ 507874 w 3593335"/>
              <a:gd name="connsiteY16" fmla="*/ 2045971 h 2261476"/>
              <a:gd name="connsiteX17" fmla="*/ 454709 w 3593335"/>
              <a:gd name="connsiteY17" fmla="*/ 1826091 h 2261476"/>
              <a:gd name="connsiteX18" fmla="*/ 35737 w 3593335"/>
              <a:gd name="connsiteY18" fmla="*/ 1404060 h 2261476"/>
              <a:gd name="connsiteX19" fmla="*/ 51026 w 3593335"/>
              <a:gd name="connsiteY19" fmla="*/ 1101299 h 2261476"/>
              <a:gd name="connsiteX20" fmla="*/ 946156 w 3593335"/>
              <a:gd name="connsiteY20" fmla="*/ 1541379 h 2261476"/>
              <a:gd name="connsiteX0" fmla="*/ 942557 w 3589736"/>
              <a:gd name="connsiteY0" fmla="*/ 1541379 h 2261476"/>
              <a:gd name="connsiteX1" fmla="*/ 1068619 w 3589736"/>
              <a:gd name="connsiteY1" fmla="*/ 828748 h 2261476"/>
              <a:gd name="connsiteX2" fmla="*/ 1182780 w 3589736"/>
              <a:gd name="connsiteY2" fmla="*/ 360957 h 2261476"/>
              <a:gd name="connsiteX3" fmla="*/ 1565525 w 3589736"/>
              <a:gd name="connsiteY3" fmla="*/ 0 h 2261476"/>
              <a:gd name="connsiteX4" fmla="*/ 3457355 w 3589736"/>
              <a:gd name="connsiteY4" fmla="*/ 317328 h 2261476"/>
              <a:gd name="connsiteX5" fmla="*/ 3377709 w 3589736"/>
              <a:gd name="connsiteY5" fmla="*/ 837984 h 2261476"/>
              <a:gd name="connsiteX6" fmla="*/ 2909903 w 3589736"/>
              <a:gd name="connsiteY6" fmla="*/ 968723 h 2261476"/>
              <a:gd name="connsiteX7" fmla="*/ 2720558 w 3589736"/>
              <a:gd name="connsiteY7" fmla="*/ 1241196 h 2261476"/>
              <a:gd name="connsiteX8" fmla="*/ 3211456 w 3589736"/>
              <a:gd name="connsiteY8" fmla="*/ 1475295 h 2261476"/>
              <a:gd name="connsiteX9" fmla="*/ 3119092 w 3589736"/>
              <a:gd name="connsiteY9" fmla="*/ 1789331 h 2261476"/>
              <a:gd name="connsiteX10" fmla="*/ 2749638 w 3589736"/>
              <a:gd name="connsiteY10" fmla="*/ 1660022 h 2261476"/>
              <a:gd name="connsiteX11" fmla="*/ 2625841 w 3589736"/>
              <a:gd name="connsiteY11" fmla="*/ 1792837 h 2261476"/>
              <a:gd name="connsiteX12" fmla="*/ 2315529 w 3589736"/>
              <a:gd name="connsiteY12" fmla="*/ 2131075 h 2261476"/>
              <a:gd name="connsiteX13" fmla="*/ 2130801 w 3589736"/>
              <a:gd name="connsiteY13" fmla="*/ 2260385 h 2261476"/>
              <a:gd name="connsiteX14" fmla="*/ 1484256 w 3589736"/>
              <a:gd name="connsiteY14" fmla="*/ 2168021 h 2261476"/>
              <a:gd name="connsiteX15" fmla="*/ 1268885 w 3589736"/>
              <a:gd name="connsiteY15" fmla="*/ 2072415 h 2261476"/>
              <a:gd name="connsiteX16" fmla="*/ 504275 w 3589736"/>
              <a:gd name="connsiteY16" fmla="*/ 2045971 h 2261476"/>
              <a:gd name="connsiteX17" fmla="*/ 451110 w 3589736"/>
              <a:gd name="connsiteY17" fmla="*/ 1826091 h 2261476"/>
              <a:gd name="connsiteX18" fmla="*/ 32138 w 3589736"/>
              <a:gd name="connsiteY18" fmla="*/ 1404060 h 2261476"/>
              <a:gd name="connsiteX19" fmla="*/ 47427 w 3589736"/>
              <a:gd name="connsiteY19" fmla="*/ 1101299 h 2261476"/>
              <a:gd name="connsiteX20" fmla="*/ 942557 w 3589736"/>
              <a:gd name="connsiteY20" fmla="*/ 1541379 h 2261476"/>
              <a:gd name="connsiteX0" fmla="*/ 961107 w 3608286"/>
              <a:gd name="connsiteY0" fmla="*/ 1541379 h 2261476"/>
              <a:gd name="connsiteX1" fmla="*/ 1087169 w 3608286"/>
              <a:gd name="connsiteY1" fmla="*/ 828748 h 2261476"/>
              <a:gd name="connsiteX2" fmla="*/ 1201330 w 3608286"/>
              <a:gd name="connsiteY2" fmla="*/ 360957 h 2261476"/>
              <a:gd name="connsiteX3" fmla="*/ 1584075 w 3608286"/>
              <a:gd name="connsiteY3" fmla="*/ 0 h 2261476"/>
              <a:gd name="connsiteX4" fmla="*/ 3475905 w 3608286"/>
              <a:gd name="connsiteY4" fmla="*/ 317328 h 2261476"/>
              <a:gd name="connsiteX5" fmla="*/ 3396259 w 3608286"/>
              <a:gd name="connsiteY5" fmla="*/ 837984 h 2261476"/>
              <a:gd name="connsiteX6" fmla="*/ 2928453 w 3608286"/>
              <a:gd name="connsiteY6" fmla="*/ 968723 h 2261476"/>
              <a:gd name="connsiteX7" fmla="*/ 2739108 w 3608286"/>
              <a:gd name="connsiteY7" fmla="*/ 1241196 h 2261476"/>
              <a:gd name="connsiteX8" fmla="*/ 3230006 w 3608286"/>
              <a:gd name="connsiteY8" fmla="*/ 1475295 h 2261476"/>
              <a:gd name="connsiteX9" fmla="*/ 3137642 w 3608286"/>
              <a:gd name="connsiteY9" fmla="*/ 1789331 h 2261476"/>
              <a:gd name="connsiteX10" fmla="*/ 2768188 w 3608286"/>
              <a:gd name="connsiteY10" fmla="*/ 1660022 h 2261476"/>
              <a:gd name="connsiteX11" fmla="*/ 2644391 w 3608286"/>
              <a:gd name="connsiteY11" fmla="*/ 1792837 h 2261476"/>
              <a:gd name="connsiteX12" fmla="*/ 2334079 w 3608286"/>
              <a:gd name="connsiteY12" fmla="*/ 2131075 h 2261476"/>
              <a:gd name="connsiteX13" fmla="*/ 2149351 w 3608286"/>
              <a:gd name="connsiteY13" fmla="*/ 2260385 h 2261476"/>
              <a:gd name="connsiteX14" fmla="*/ 1502806 w 3608286"/>
              <a:gd name="connsiteY14" fmla="*/ 2168021 h 2261476"/>
              <a:gd name="connsiteX15" fmla="*/ 1287435 w 3608286"/>
              <a:gd name="connsiteY15" fmla="*/ 2072415 h 2261476"/>
              <a:gd name="connsiteX16" fmla="*/ 522825 w 3608286"/>
              <a:gd name="connsiteY16" fmla="*/ 2045971 h 2261476"/>
              <a:gd name="connsiteX17" fmla="*/ 469660 w 3608286"/>
              <a:gd name="connsiteY17" fmla="*/ 1826091 h 2261476"/>
              <a:gd name="connsiteX18" fmla="*/ 50688 w 3608286"/>
              <a:gd name="connsiteY18" fmla="*/ 1404060 h 2261476"/>
              <a:gd name="connsiteX19" fmla="*/ 65977 w 3608286"/>
              <a:gd name="connsiteY19" fmla="*/ 1101299 h 2261476"/>
              <a:gd name="connsiteX20" fmla="*/ 488009 w 3608286"/>
              <a:gd name="connsiteY20" fmla="*/ 1563086 h 2261476"/>
              <a:gd name="connsiteX21" fmla="*/ 961107 w 3608286"/>
              <a:gd name="connsiteY21" fmla="*/ 1541379 h 2261476"/>
              <a:gd name="connsiteX0" fmla="*/ 948247 w 3595426"/>
              <a:gd name="connsiteY0" fmla="*/ 1541379 h 2261476"/>
              <a:gd name="connsiteX1" fmla="*/ 1074309 w 3595426"/>
              <a:gd name="connsiteY1" fmla="*/ 828748 h 2261476"/>
              <a:gd name="connsiteX2" fmla="*/ 1188470 w 3595426"/>
              <a:gd name="connsiteY2" fmla="*/ 360957 h 2261476"/>
              <a:gd name="connsiteX3" fmla="*/ 1571215 w 3595426"/>
              <a:gd name="connsiteY3" fmla="*/ 0 h 2261476"/>
              <a:gd name="connsiteX4" fmla="*/ 3463045 w 3595426"/>
              <a:gd name="connsiteY4" fmla="*/ 317328 h 2261476"/>
              <a:gd name="connsiteX5" fmla="*/ 3383399 w 3595426"/>
              <a:gd name="connsiteY5" fmla="*/ 837984 h 2261476"/>
              <a:gd name="connsiteX6" fmla="*/ 2915593 w 3595426"/>
              <a:gd name="connsiteY6" fmla="*/ 968723 h 2261476"/>
              <a:gd name="connsiteX7" fmla="*/ 2726248 w 3595426"/>
              <a:gd name="connsiteY7" fmla="*/ 1241196 h 2261476"/>
              <a:gd name="connsiteX8" fmla="*/ 3217146 w 3595426"/>
              <a:gd name="connsiteY8" fmla="*/ 1475295 h 2261476"/>
              <a:gd name="connsiteX9" fmla="*/ 3124782 w 3595426"/>
              <a:gd name="connsiteY9" fmla="*/ 1789331 h 2261476"/>
              <a:gd name="connsiteX10" fmla="*/ 2755328 w 3595426"/>
              <a:gd name="connsiteY10" fmla="*/ 1660022 h 2261476"/>
              <a:gd name="connsiteX11" fmla="*/ 2631531 w 3595426"/>
              <a:gd name="connsiteY11" fmla="*/ 1792837 h 2261476"/>
              <a:gd name="connsiteX12" fmla="*/ 2321219 w 3595426"/>
              <a:gd name="connsiteY12" fmla="*/ 2131075 h 2261476"/>
              <a:gd name="connsiteX13" fmla="*/ 2136491 w 3595426"/>
              <a:gd name="connsiteY13" fmla="*/ 2260385 h 2261476"/>
              <a:gd name="connsiteX14" fmla="*/ 1489946 w 3595426"/>
              <a:gd name="connsiteY14" fmla="*/ 2168021 h 2261476"/>
              <a:gd name="connsiteX15" fmla="*/ 1274575 w 3595426"/>
              <a:gd name="connsiteY15" fmla="*/ 2072415 h 2261476"/>
              <a:gd name="connsiteX16" fmla="*/ 509965 w 3595426"/>
              <a:gd name="connsiteY16" fmla="*/ 2045971 h 2261476"/>
              <a:gd name="connsiteX17" fmla="*/ 456800 w 3595426"/>
              <a:gd name="connsiteY17" fmla="*/ 1826091 h 2261476"/>
              <a:gd name="connsiteX18" fmla="*/ 37828 w 3595426"/>
              <a:gd name="connsiteY18" fmla="*/ 1404060 h 2261476"/>
              <a:gd name="connsiteX19" fmla="*/ 28361 w 3595426"/>
              <a:gd name="connsiteY19" fmla="*/ 1236296 h 2261476"/>
              <a:gd name="connsiteX20" fmla="*/ 53117 w 3595426"/>
              <a:gd name="connsiteY20" fmla="*/ 1101299 h 2261476"/>
              <a:gd name="connsiteX21" fmla="*/ 475149 w 3595426"/>
              <a:gd name="connsiteY21" fmla="*/ 1563086 h 2261476"/>
              <a:gd name="connsiteX22" fmla="*/ 948247 w 3595426"/>
              <a:gd name="connsiteY22" fmla="*/ 1541379 h 2261476"/>
              <a:gd name="connsiteX0" fmla="*/ 948247 w 3595426"/>
              <a:gd name="connsiteY0" fmla="*/ 1541379 h 2261476"/>
              <a:gd name="connsiteX1" fmla="*/ 1074309 w 3595426"/>
              <a:gd name="connsiteY1" fmla="*/ 828748 h 2261476"/>
              <a:gd name="connsiteX2" fmla="*/ 1188470 w 3595426"/>
              <a:gd name="connsiteY2" fmla="*/ 360957 h 2261476"/>
              <a:gd name="connsiteX3" fmla="*/ 1571215 w 3595426"/>
              <a:gd name="connsiteY3" fmla="*/ 0 h 2261476"/>
              <a:gd name="connsiteX4" fmla="*/ 3463045 w 3595426"/>
              <a:gd name="connsiteY4" fmla="*/ 317328 h 2261476"/>
              <a:gd name="connsiteX5" fmla="*/ 3383399 w 3595426"/>
              <a:gd name="connsiteY5" fmla="*/ 837984 h 2261476"/>
              <a:gd name="connsiteX6" fmla="*/ 2915593 w 3595426"/>
              <a:gd name="connsiteY6" fmla="*/ 968723 h 2261476"/>
              <a:gd name="connsiteX7" fmla="*/ 2726248 w 3595426"/>
              <a:gd name="connsiteY7" fmla="*/ 1241196 h 2261476"/>
              <a:gd name="connsiteX8" fmla="*/ 3217146 w 3595426"/>
              <a:gd name="connsiteY8" fmla="*/ 1475295 h 2261476"/>
              <a:gd name="connsiteX9" fmla="*/ 3124782 w 3595426"/>
              <a:gd name="connsiteY9" fmla="*/ 1789331 h 2261476"/>
              <a:gd name="connsiteX10" fmla="*/ 2755328 w 3595426"/>
              <a:gd name="connsiteY10" fmla="*/ 1660022 h 2261476"/>
              <a:gd name="connsiteX11" fmla="*/ 2631531 w 3595426"/>
              <a:gd name="connsiteY11" fmla="*/ 1792837 h 2261476"/>
              <a:gd name="connsiteX12" fmla="*/ 2321219 w 3595426"/>
              <a:gd name="connsiteY12" fmla="*/ 2131075 h 2261476"/>
              <a:gd name="connsiteX13" fmla="*/ 2136491 w 3595426"/>
              <a:gd name="connsiteY13" fmla="*/ 2260385 h 2261476"/>
              <a:gd name="connsiteX14" fmla="*/ 1489946 w 3595426"/>
              <a:gd name="connsiteY14" fmla="*/ 2168021 h 2261476"/>
              <a:gd name="connsiteX15" fmla="*/ 1274575 w 3595426"/>
              <a:gd name="connsiteY15" fmla="*/ 2072415 h 2261476"/>
              <a:gd name="connsiteX16" fmla="*/ 509965 w 3595426"/>
              <a:gd name="connsiteY16" fmla="*/ 2045971 h 2261476"/>
              <a:gd name="connsiteX17" fmla="*/ 456800 w 3595426"/>
              <a:gd name="connsiteY17" fmla="*/ 1826091 h 2261476"/>
              <a:gd name="connsiteX18" fmla="*/ 37828 w 3595426"/>
              <a:gd name="connsiteY18" fmla="*/ 1404060 h 2261476"/>
              <a:gd name="connsiteX19" fmla="*/ 28361 w 3595426"/>
              <a:gd name="connsiteY19" fmla="*/ 1236296 h 2261476"/>
              <a:gd name="connsiteX20" fmla="*/ 73941 w 3595426"/>
              <a:gd name="connsiteY20" fmla="*/ 1133482 h 2261476"/>
              <a:gd name="connsiteX21" fmla="*/ 475149 w 3595426"/>
              <a:gd name="connsiteY21" fmla="*/ 1563086 h 2261476"/>
              <a:gd name="connsiteX22" fmla="*/ 948247 w 3595426"/>
              <a:gd name="connsiteY22" fmla="*/ 1541379 h 2261476"/>
              <a:gd name="connsiteX0" fmla="*/ 943175 w 3590354"/>
              <a:gd name="connsiteY0" fmla="*/ 1541379 h 2261476"/>
              <a:gd name="connsiteX1" fmla="*/ 1069237 w 3590354"/>
              <a:gd name="connsiteY1" fmla="*/ 828748 h 2261476"/>
              <a:gd name="connsiteX2" fmla="*/ 1183398 w 3590354"/>
              <a:gd name="connsiteY2" fmla="*/ 360957 h 2261476"/>
              <a:gd name="connsiteX3" fmla="*/ 1566143 w 3590354"/>
              <a:gd name="connsiteY3" fmla="*/ 0 h 2261476"/>
              <a:gd name="connsiteX4" fmla="*/ 3457973 w 3590354"/>
              <a:gd name="connsiteY4" fmla="*/ 317328 h 2261476"/>
              <a:gd name="connsiteX5" fmla="*/ 3378327 w 3590354"/>
              <a:gd name="connsiteY5" fmla="*/ 837984 h 2261476"/>
              <a:gd name="connsiteX6" fmla="*/ 2910521 w 3590354"/>
              <a:gd name="connsiteY6" fmla="*/ 968723 h 2261476"/>
              <a:gd name="connsiteX7" fmla="*/ 2721176 w 3590354"/>
              <a:gd name="connsiteY7" fmla="*/ 1241196 h 2261476"/>
              <a:gd name="connsiteX8" fmla="*/ 3212074 w 3590354"/>
              <a:gd name="connsiteY8" fmla="*/ 1475295 h 2261476"/>
              <a:gd name="connsiteX9" fmla="*/ 3119710 w 3590354"/>
              <a:gd name="connsiteY9" fmla="*/ 1789331 h 2261476"/>
              <a:gd name="connsiteX10" fmla="*/ 2750256 w 3590354"/>
              <a:gd name="connsiteY10" fmla="*/ 1660022 h 2261476"/>
              <a:gd name="connsiteX11" fmla="*/ 2626459 w 3590354"/>
              <a:gd name="connsiteY11" fmla="*/ 1792837 h 2261476"/>
              <a:gd name="connsiteX12" fmla="*/ 2316147 w 3590354"/>
              <a:gd name="connsiteY12" fmla="*/ 2131075 h 2261476"/>
              <a:gd name="connsiteX13" fmla="*/ 2131419 w 3590354"/>
              <a:gd name="connsiteY13" fmla="*/ 2260385 h 2261476"/>
              <a:gd name="connsiteX14" fmla="*/ 1484874 w 3590354"/>
              <a:gd name="connsiteY14" fmla="*/ 2168021 h 2261476"/>
              <a:gd name="connsiteX15" fmla="*/ 1269503 w 3590354"/>
              <a:gd name="connsiteY15" fmla="*/ 2072415 h 2261476"/>
              <a:gd name="connsiteX16" fmla="*/ 504893 w 3590354"/>
              <a:gd name="connsiteY16" fmla="*/ 2045971 h 2261476"/>
              <a:gd name="connsiteX17" fmla="*/ 451728 w 3590354"/>
              <a:gd name="connsiteY17" fmla="*/ 1826091 h 2261476"/>
              <a:gd name="connsiteX18" fmla="*/ 32756 w 3590354"/>
              <a:gd name="connsiteY18" fmla="*/ 1404060 h 2261476"/>
              <a:gd name="connsiteX19" fmla="*/ 42221 w 3590354"/>
              <a:gd name="connsiteY19" fmla="*/ 1257121 h 2261476"/>
              <a:gd name="connsiteX20" fmla="*/ 68869 w 3590354"/>
              <a:gd name="connsiteY20" fmla="*/ 1133482 h 2261476"/>
              <a:gd name="connsiteX21" fmla="*/ 470077 w 3590354"/>
              <a:gd name="connsiteY21" fmla="*/ 1563086 h 2261476"/>
              <a:gd name="connsiteX22" fmla="*/ 943175 w 3590354"/>
              <a:gd name="connsiteY22" fmla="*/ 1541379 h 2261476"/>
              <a:gd name="connsiteX0" fmla="*/ 943175 w 3590354"/>
              <a:gd name="connsiteY0" fmla="*/ 1541379 h 2261476"/>
              <a:gd name="connsiteX1" fmla="*/ 1069237 w 3590354"/>
              <a:gd name="connsiteY1" fmla="*/ 828748 h 2261476"/>
              <a:gd name="connsiteX2" fmla="*/ 714475 w 3590354"/>
              <a:gd name="connsiteY2" fmla="*/ 525080 h 2261476"/>
              <a:gd name="connsiteX3" fmla="*/ 1566143 w 3590354"/>
              <a:gd name="connsiteY3" fmla="*/ 0 h 2261476"/>
              <a:gd name="connsiteX4" fmla="*/ 3457973 w 3590354"/>
              <a:gd name="connsiteY4" fmla="*/ 317328 h 2261476"/>
              <a:gd name="connsiteX5" fmla="*/ 3378327 w 3590354"/>
              <a:gd name="connsiteY5" fmla="*/ 837984 h 2261476"/>
              <a:gd name="connsiteX6" fmla="*/ 2910521 w 3590354"/>
              <a:gd name="connsiteY6" fmla="*/ 968723 h 2261476"/>
              <a:gd name="connsiteX7" fmla="*/ 2721176 w 3590354"/>
              <a:gd name="connsiteY7" fmla="*/ 1241196 h 2261476"/>
              <a:gd name="connsiteX8" fmla="*/ 3212074 w 3590354"/>
              <a:gd name="connsiteY8" fmla="*/ 1475295 h 2261476"/>
              <a:gd name="connsiteX9" fmla="*/ 3119710 w 3590354"/>
              <a:gd name="connsiteY9" fmla="*/ 1789331 h 2261476"/>
              <a:gd name="connsiteX10" fmla="*/ 2750256 w 3590354"/>
              <a:gd name="connsiteY10" fmla="*/ 1660022 h 2261476"/>
              <a:gd name="connsiteX11" fmla="*/ 2626459 w 3590354"/>
              <a:gd name="connsiteY11" fmla="*/ 1792837 h 2261476"/>
              <a:gd name="connsiteX12" fmla="*/ 2316147 w 3590354"/>
              <a:gd name="connsiteY12" fmla="*/ 2131075 h 2261476"/>
              <a:gd name="connsiteX13" fmla="*/ 2131419 w 3590354"/>
              <a:gd name="connsiteY13" fmla="*/ 2260385 h 2261476"/>
              <a:gd name="connsiteX14" fmla="*/ 1484874 w 3590354"/>
              <a:gd name="connsiteY14" fmla="*/ 2168021 h 2261476"/>
              <a:gd name="connsiteX15" fmla="*/ 1269503 w 3590354"/>
              <a:gd name="connsiteY15" fmla="*/ 2072415 h 2261476"/>
              <a:gd name="connsiteX16" fmla="*/ 504893 w 3590354"/>
              <a:gd name="connsiteY16" fmla="*/ 2045971 h 2261476"/>
              <a:gd name="connsiteX17" fmla="*/ 451728 w 3590354"/>
              <a:gd name="connsiteY17" fmla="*/ 1826091 h 2261476"/>
              <a:gd name="connsiteX18" fmla="*/ 32756 w 3590354"/>
              <a:gd name="connsiteY18" fmla="*/ 1404060 h 2261476"/>
              <a:gd name="connsiteX19" fmla="*/ 42221 w 3590354"/>
              <a:gd name="connsiteY19" fmla="*/ 1257121 h 2261476"/>
              <a:gd name="connsiteX20" fmla="*/ 68869 w 3590354"/>
              <a:gd name="connsiteY20" fmla="*/ 1133482 h 2261476"/>
              <a:gd name="connsiteX21" fmla="*/ 470077 w 3590354"/>
              <a:gd name="connsiteY21" fmla="*/ 1563086 h 2261476"/>
              <a:gd name="connsiteX22" fmla="*/ 943175 w 3590354"/>
              <a:gd name="connsiteY22" fmla="*/ 1541379 h 2261476"/>
              <a:gd name="connsiteX0" fmla="*/ 943175 w 3590354"/>
              <a:gd name="connsiteY0" fmla="*/ 1541379 h 2261476"/>
              <a:gd name="connsiteX1" fmla="*/ 1065594 w 3590354"/>
              <a:gd name="connsiteY1" fmla="*/ 956254 h 2261476"/>
              <a:gd name="connsiteX2" fmla="*/ 714475 w 3590354"/>
              <a:gd name="connsiteY2" fmla="*/ 525080 h 2261476"/>
              <a:gd name="connsiteX3" fmla="*/ 1566143 w 3590354"/>
              <a:gd name="connsiteY3" fmla="*/ 0 h 2261476"/>
              <a:gd name="connsiteX4" fmla="*/ 3457973 w 3590354"/>
              <a:gd name="connsiteY4" fmla="*/ 317328 h 2261476"/>
              <a:gd name="connsiteX5" fmla="*/ 3378327 w 3590354"/>
              <a:gd name="connsiteY5" fmla="*/ 837984 h 2261476"/>
              <a:gd name="connsiteX6" fmla="*/ 2910521 w 3590354"/>
              <a:gd name="connsiteY6" fmla="*/ 968723 h 2261476"/>
              <a:gd name="connsiteX7" fmla="*/ 2721176 w 3590354"/>
              <a:gd name="connsiteY7" fmla="*/ 1241196 h 2261476"/>
              <a:gd name="connsiteX8" fmla="*/ 3212074 w 3590354"/>
              <a:gd name="connsiteY8" fmla="*/ 1475295 h 2261476"/>
              <a:gd name="connsiteX9" fmla="*/ 3119710 w 3590354"/>
              <a:gd name="connsiteY9" fmla="*/ 1789331 h 2261476"/>
              <a:gd name="connsiteX10" fmla="*/ 2750256 w 3590354"/>
              <a:gd name="connsiteY10" fmla="*/ 1660022 h 2261476"/>
              <a:gd name="connsiteX11" fmla="*/ 2626459 w 3590354"/>
              <a:gd name="connsiteY11" fmla="*/ 1792837 h 2261476"/>
              <a:gd name="connsiteX12" fmla="*/ 2316147 w 3590354"/>
              <a:gd name="connsiteY12" fmla="*/ 2131075 h 2261476"/>
              <a:gd name="connsiteX13" fmla="*/ 2131419 w 3590354"/>
              <a:gd name="connsiteY13" fmla="*/ 2260385 h 2261476"/>
              <a:gd name="connsiteX14" fmla="*/ 1484874 w 3590354"/>
              <a:gd name="connsiteY14" fmla="*/ 2168021 h 2261476"/>
              <a:gd name="connsiteX15" fmla="*/ 1269503 w 3590354"/>
              <a:gd name="connsiteY15" fmla="*/ 2072415 h 2261476"/>
              <a:gd name="connsiteX16" fmla="*/ 504893 w 3590354"/>
              <a:gd name="connsiteY16" fmla="*/ 2045971 h 2261476"/>
              <a:gd name="connsiteX17" fmla="*/ 451728 w 3590354"/>
              <a:gd name="connsiteY17" fmla="*/ 1826091 h 2261476"/>
              <a:gd name="connsiteX18" fmla="*/ 32756 w 3590354"/>
              <a:gd name="connsiteY18" fmla="*/ 1404060 h 2261476"/>
              <a:gd name="connsiteX19" fmla="*/ 42221 w 3590354"/>
              <a:gd name="connsiteY19" fmla="*/ 1257121 h 2261476"/>
              <a:gd name="connsiteX20" fmla="*/ 68869 w 3590354"/>
              <a:gd name="connsiteY20" fmla="*/ 1133482 h 2261476"/>
              <a:gd name="connsiteX21" fmla="*/ 470077 w 3590354"/>
              <a:gd name="connsiteY21" fmla="*/ 1563086 h 2261476"/>
              <a:gd name="connsiteX22" fmla="*/ 943175 w 3590354"/>
              <a:gd name="connsiteY22" fmla="*/ 1541379 h 2261476"/>
              <a:gd name="connsiteX0" fmla="*/ 943175 w 3590354"/>
              <a:gd name="connsiteY0" fmla="*/ 1653177 h 2373274"/>
              <a:gd name="connsiteX1" fmla="*/ 1065594 w 3590354"/>
              <a:gd name="connsiteY1" fmla="*/ 1068052 h 2373274"/>
              <a:gd name="connsiteX2" fmla="*/ 714475 w 3590354"/>
              <a:gd name="connsiteY2" fmla="*/ 636878 h 2373274"/>
              <a:gd name="connsiteX3" fmla="*/ 883956 w 3590354"/>
              <a:gd name="connsiteY3" fmla="*/ 26920 h 2373274"/>
              <a:gd name="connsiteX4" fmla="*/ 1566143 w 3590354"/>
              <a:gd name="connsiteY4" fmla="*/ 111798 h 2373274"/>
              <a:gd name="connsiteX5" fmla="*/ 3457973 w 3590354"/>
              <a:gd name="connsiteY5" fmla="*/ 429126 h 2373274"/>
              <a:gd name="connsiteX6" fmla="*/ 3378327 w 3590354"/>
              <a:gd name="connsiteY6" fmla="*/ 949782 h 2373274"/>
              <a:gd name="connsiteX7" fmla="*/ 2910521 w 3590354"/>
              <a:gd name="connsiteY7" fmla="*/ 1080521 h 2373274"/>
              <a:gd name="connsiteX8" fmla="*/ 2721176 w 3590354"/>
              <a:gd name="connsiteY8" fmla="*/ 1352994 h 2373274"/>
              <a:gd name="connsiteX9" fmla="*/ 3212074 w 3590354"/>
              <a:gd name="connsiteY9" fmla="*/ 1587093 h 2373274"/>
              <a:gd name="connsiteX10" fmla="*/ 3119710 w 3590354"/>
              <a:gd name="connsiteY10" fmla="*/ 1901129 h 2373274"/>
              <a:gd name="connsiteX11" fmla="*/ 2750256 w 3590354"/>
              <a:gd name="connsiteY11" fmla="*/ 1771820 h 2373274"/>
              <a:gd name="connsiteX12" fmla="*/ 2626459 w 3590354"/>
              <a:gd name="connsiteY12" fmla="*/ 1904635 h 2373274"/>
              <a:gd name="connsiteX13" fmla="*/ 2316147 w 3590354"/>
              <a:gd name="connsiteY13" fmla="*/ 2242873 h 2373274"/>
              <a:gd name="connsiteX14" fmla="*/ 2131419 w 3590354"/>
              <a:gd name="connsiteY14" fmla="*/ 2372183 h 2373274"/>
              <a:gd name="connsiteX15" fmla="*/ 1484874 w 3590354"/>
              <a:gd name="connsiteY15" fmla="*/ 2279819 h 2373274"/>
              <a:gd name="connsiteX16" fmla="*/ 1269503 w 3590354"/>
              <a:gd name="connsiteY16" fmla="*/ 2184213 h 2373274"/>
              <a:gd name="connsiteX17" fmla="*/ 504893 w 3590354"/>
              <a:gd name="connsiteY17" fmla="*/ 2157769 h 2373274"/>
              <a:gd name="connsiteX18" fmla="*/ 451728 w 3590354"/>
              <a:gd name="connsiteY18" fmla="*/ 1937889 h 2373274"/>
              <a:gd name="connsiteX19" fmla="*/ 32756 w 3590354"/>
              <a:gd name="connsiteY19" fmla="*/ 1515858 h 2373274"/>
              <a:gd name="connsiteX20" fmla="*/ 42221 w 3590354"/>
              <a:gd name="connsiteY20" fmla="*/ 1368919 h 2373274"/>
              <a:gd name="connsiteX21" fmla="*/ 68869 w 3590354"/>
              <a:gd name="connsiteY21" fmla="*/ 1245280 h 2373274"/>
              <a:gd name="connsiteX22" fmla="*/ 470077 w 3590354"/>
              <a:gd name="connsiteY22" fmla="*/ 1674884 h 2373274"/>
              <a:gd name="connsiteX23" fmla="*/ 943175 w 3590354"/>
              <a:gd name="connsiteY23" fmla="*/ 1653177 h 2373274"/>
              <a:gd name="connsiteX0" fmla="*/ 943175 w 3590354"/>
              <a:gd name="connsiteY0" fmla="*/ 1653997 h 2374094"/>
              <a:gd name="connsiteX1" fmla="*/ 1065594 w 3590354"/>
              <a:gd name="connsiteY1" fmla="*/ 1068872 h 2374094"/>
              <a:gd name="connsiteX2" fmla="*/ 714475 w 3590354"/>
              <a:gd name="connsiteY2" fmla="*/ 637698 h 2374094"/>
              <a:gd name="connsiteX3" fmla="*/ 883956 w 3590354"/>
              <a:gd name="connsiteY3" fmla="*/ 27740 h 2374094"/>
              <a:gd name="connsiteX4" fmla="*/ 1566143 w 3590354"/>
              <a:gd name="connsiteY4" fmla="*/ 112618 h 2374094"/>
              <a:gd name="connsiteX5" fmla="*/ 2027867 w 3590354"/>
              <a:gd name="connsiteY5" fmla="*/ 191676 h 2374094"/>
              <a:gd name="connsiteX6" fmla="*/ 3457973 w 3590354"/>
              <a:gd name="connsiteY6" fmla="*/ 429946 h 2374094"/>
              <a:gd name="connsiteX7" fmla="*/ 3378327 w 3590354"/>
              <a:gd name="connsiteY7" fmla="*/ 950602 h 2374094"/>
              <a:gd name="connsiteX8" fmla="*/ 2910521 w 3590354"/>
              <a:gd name="connsiteY8" fmla="*/ 1081341 h 2374094"/>
              <a:gd name="connsiteX9" fmla="*/ 2721176 w 3590354"/>
              <a:gd name="connsiteY9" fmla="*/ 1353814 h 2374094"/>
              <a:gd name="connsiteX10" fmla="*/ 3212074 w 3590354"/>
              <a:gd name="connsiteY10" fmla="*/ 1587913 h 2374094"/>
              <a:gd name="connsiteX11" fmla="*/ 3119710 w 3590354"/>
              <a:gd name="connsiteY11" fmla="*/ 1901949 h 2374094"/>
              <a:gd name="connsiteX12" fmla="*/ 2750256 w 3590354"/>
              <a:gd name="connsiteY12" fmla="*/ 1772640 h 2374094"/>
              <a:gd name="connsiteX13" fmla="*/ 2626459 w 3590354"/>
              <a:gd name="connsiteY13" fmla="*/ 1905455 h 2374094"/>
              <a:gd name="connsiteX14" fmla="*/ 2316147 w 3590354"/>
              <a:gd name="connsiteY14" fmla="*/ 2243693 h 2374094"/>
              <a:gd name="connsiteX15" fmla="*/ 2131419 w 3590354"/>
              <a:gd name="connsiteY15" fmla="*/ 2373003 h 2374094"/>
              <a:gd name="connsiteX16" fmla="*/ 1484874 w 3590354"/>
              <a:gd name="connsiteY16" fmla="*/ 2280639 h 2374094"/>
              <a:gd name="connsiteX17" fmla="*/ 1269503 w 3590354"/>
              <a:gd name="connsiteY17" fmla="*/ 2185033 h 2374094"/>
              <a:gd name="connsiteX18" fmla="*/ 504893 w 3590354"/>
              <a:gd name="connsiteY18" fmla="*/ 2158589 h 2374094"/>
              <a:gd name="connsiteX19" fmla="*/ 451728 w 3590354"/>
              <a:gd name="connsiteY19" fmla="*/ 1938709 h 2374094"/>
              <a:gd name="connsiteX20" fmla="*/ 32756 w 3590354"/>
              <a:gd name="connsiteY20" fmla="*/ 1516678 h 2374094"/>
              <a:gd name="connsiteX21" fmla="*/ 42221 w 3590354"/>
              <a:gd name="connsiteY21" fmla="*/ 1369739 h 2374094"/>
              <a:gd name="connsiteX22" fmla="*/ 68869 w 3590354"/>
              <a:gd name="connsiteY22" fmla="*/ 1246100 h 2374094"/>
              <a:gd name="connsiteX23" fmla="*/ 470077 w 3590354"/>
              <a:gd name="connsiteY23" fmla="*/ 1675704 h 2374094"/>
              <a:gd name="connsiteX24" fmla="*/ 943175 w 3590354"/>
              <a:gd name="connsiteY24" fmla="*/ 1653997 h 2374094"/>
              <a:gd name="connsiteX0" fmla="*/ 943175 w 3590354"/>
              <a:gd name="connsiteY0" fmla="*/ 1653997 h 2374094"/>
              <a:gd name="connsiteX1" fmla="*/ 1065594 w 3590354"/>
              <a:gd name="connsiteY1" fmla="*/ 1068872 h 2374094"/>
              <a:gd name="connsiteX2" fmla="*/ 714475 w 3590354"/>
              <a:gd name="connsiteY2" fmla="*/ 637698 h 2374094"/>
              <a:gd name="connsiteX3" fmla="*/ 883956 w 3590354"/>
              <a:gd name="connsiteY3" fmla="*/ 27740 h 2374094"/>
              <a:gd name="connsiteX4" fmla="*/ 1566143 w 3590354"/>
              <a:gd name="connsiteY4" fmla="*/ 112618 h 2374094"/>
              <a:gd name="connsiteX5" fmla="*/ 2027867 w 3590354"/>
              <a:gd name="connsiteY5" fmla="*/ 191676 h 2374094"/>
              <a:gd name="connsiteX6" fmla="*/ 2016938 w 3590354"/>
              <a:gd name="connsiteY6" fmla="*/ 526834 h 2374094"/>
              <a:gd name="connsiteX7" fmla="*/ 3457973 w 3590354"/>
              <a:gd name="connsiteY7" fmla="*/ 429946 h 2374094"/>
              <a:gd name="connsiteX8" fmla="*/ 3378327 w 3590354"/>
              <a:gd name="connsiteY8" fmla="*/ 950602 h 2374094"/>
              <a:gd name="connsiteX9" fmla="*/ 2910521 w 3590354"/>
              <a:gd name="connsiteY9" fmla="*/ 1081341 h 2374094"/>
              <a:gd name="connsiteX10" fmla="*/ 2721176 w 3590354"/>
              <a:gd name="connsiteY10" fmla="*/ 1353814 h 2374094"/>
              <a:gd name="connsiteX11" fmla="*/ 3212074 w 3590354"/>
              <a:gd name="connsiteY11" fmla="*/ 1587913 h 2374094"/>
              <a:gd name="connsiteX12" fmla="*/ 3119710 w 3590354"/>
              <a:gd name="connsiteY12" fmla="*/ 1901949 h 2374094"/>
              <a:gd name="connsiteX13" fmla="*/ 2750256 w 3590354"/>
              <a:gd name="connsiteY13" fmla="*/ 1772640 h 2374094"/>
              <a:gd name="connsiteX14" fmla="*/ 2626459 w 3590354"/>
              <a:gd name="connsiteY14" fmla="*/ 1905455 h 2374094"/>
              <a:gd name="connsiteX15" fmla="*/ 2316147 w 3590354"/>
              <a:gd name="connsiteY15" fmla="*/ 2243693 h 2374094"/>
              <a:gd name="connsiteX16" fmla="*/ 2131419 w 3590354"/>
              <a:gd name="connsiteY16" fmla="*/ 2373003 h 2374094"/>
              <a:gd name="connsiteX17" fmla="*/ 1484874 w 3590354"/>
              <a:gd name="connsiteY17" fmla="*/ 2280639 h 2374094"/>
              <a:gd name="connsiteX18" fmla="*/ 1269503 w 3590354"/>
              <a:gd name="connsiteY18" fmla="*/ 2185033 h 2374094"/>
              <a:gd name="connsiteX19" fmla="*/ 504893 w 3590354"/>
              <a:gd name="connsiteY19" fmla="*/ 2158589 h 2374094"/>
              <a:gd name="connsiteX20" fmla="*/ 451728 w 3590354"/>
              <a:gd name="connsiteY20" fmla="*/ 1938709 h 2374094"/>
              <a:gd name="connsiteX21" fmla="*/ 32756 w 3590354"/>
              <a:gd name="connsiteY21" fmla="*/ 1516678 h 2374094"/>
              <a:gd name="connsiteX22" fmla="*/ 42221 w 3590354"/>
              <a:gd name="connsiteY22" fmla="*/ 1369739 h 2374094"/>
              <a:gd name="connsiteX23" fmla="*/ 68869 w 3590354"/>
              <a:gd name="connsiteY23" fmla="*/ 1246100 h 2374094"/>
              <a:gd name="connsiteX24" fmla="*/ 470077 w 3590354"/>
              <a:gd name="connsiteY24" fmla="*/ 1675704 h 2374094"/>
              <a:gd name="connsiteX25" fmla="*/ 943175 w 3590354"/>
              <a:gd name="connsiteY25" fmla="*/ 1653997 h 2374094"/>
              <a:gd name="connsiteX0" fmla="*/ 943175 w 3590354"/>
              <a:gd name="connsiteY0" fmla="*/ 1653997 h 2374094"/>
              <a:gd name="connsiteX1" fmla="*/ 1065594 w 3590354"/>
              <a:gd name="connsiteY1" fmla="*/ 1068872 h 2374094"/>
              <a:gd name="connsiteX2" fmla="*/ 714475 w 3590354"/>
              <a:gd name="connsiteY2" fmla="*/ 637698 h 2374094"/>
              <a:gd name="connsiteX3" fmla="*/ 883956 w 3590354"/>
              <a:gd name="connsiteY3" fmla="*/ 27740 h 2374094"/>
              <a:gd name="connsiteX4" fmla="*/ 1566143 w 3590354"/>
              <a:gd name="connsiteY4" fmla="*/ 112618 h 2374094"/>
              <a:gd name="connsiteX5" fmla="*/ 2027867 w 3590354"/>
              <a:gd name="connsiteY5" fmla="*/ 191676 h 2374094"/>
              <a:gd name="connsiteX6" fmla="*/ 2016938 w 3590354"/>
              <a:gd name="connsiteY6" fmla="*/ 526834 h 2374094"/>
              <a:gd name="connsiteX7" fmla="*/ 2206375 w 3590354"/>
              <a:gd name="connsiteY7" fmla="*/ 559622 h 2374094"/>
              <a:gd name="connsiteX8" fmla="*/ 3457973 w 3590354"/>
              <a:gd name="connsiteY8" fmla="*/ 429946 h 2374094"/>
              <a:gd name="connsiteX9" fmla="*/ 3378327 w 3590354"/>
              <a:gd name="connsiteY9" fmla="*/ 950602 h 2374094"/>
              <a:gd name="connsiteX10" fmla="*/ 2910521 w 3590354"/>
              <a:gd name="connsiteY10" fmla="*/ 1081341 h 2374094"/>
              <a:gd name="connsiteX11" fmla="*/ 2721176 w 3590354"/>
              <a:gd name="connsiteY11" fmla="*/ 1353814 h 2374094"/>
              <a:gd name="connsiteX12" fmla="*/ 3212074 w 3590354"/>
              <a:gd name="connsiteY12" fmla="*/ 1587913 h 2374094"/>
              <a:gd name="connsiteX13" fmla="*/ 3119710 w 3590354"/>
              <a:gd name="connsiteY13" fmla="*/ 1901949 h 2374094"/>
              <a:gd name="connsiteX14" fmla="*/ 2750256 w 3590354"/>
              <a:gd name="connsiteY14" fmla="*/ 1772640 h 2374094"/>
              <a:gd name="connsiteX15" fmla="*/ 2626459 w 3590354"/>
              <a:gd name="connsiteY15" fmla="*/ 1905455 h 2374094"/>
              <a:gd name="connsiteX16" fmla="*/ 2316147 w 3590354"/>
              <a:gd name="connsiteY16" fmla="*/ 2243693 h 2374094"/>
              <a:gd name="connsiteX17" fmla="*/ 2131419 w 3590354"/>
              <a:gd name="connsiteY17" fmla="*/ 2373003 h 2374094"/>
              <a:gd name="connsiteX18" fmla="*/ 1484874 w 3590354"/>
              <a:gd name="connsiteY18" fmla="*/ 2280639 h 2374094"/>
              <a:gd name="connsiteX19" fmla="*/ 1269503 w 3590354"/>
              <a:gd name="connsiteY19" fmla="*/ 2185033 h 2374094"/>
              <a:gd name="connsiteX20" fmla="*/ 504893 w 3590354"/>
              <a:gd name="connsiteY20" fmla="*/ 2158589 h 2374094"/>
              <a:gd name="connsiteX21" fmla="*/ 451728 w 3590354"/>
              <a:gd name="connsiteY21" fmla="*/ 1938709 h 2374094"/>
              <a:gd name="connsiteX22" fmla="*/ 32756 w 3590354"/>
              <a:gd name="connsiteY22" fmla="*/ 1516678 h 2374094"/>
              <a:gd name="connsiteX23" fmla="*/ 42221 w 3590354"/>
              <a:gd name="connsiteY23" fmla="*/ 1369739 h 2374094"/>
              <a:gd name="connsiteX24" fmla="*/ 68869 w 3590354"/>
              <a:gd name="connsiteY24" fmla="*/ 1246100 h 2374094"/>
              <a:gd name="connsiteX25" fmla="*/ 470077 w 3590354"/>
              <a:gd name="connsiteY25" fmla="*/ 1675704 h 2374094"/>
              <a:gd name="connsiteX26" fmla="*/ 943175 w 3590354"/>
              <a:gd name="connsiteY26" fmla="*/ 1653997 h 2374094"/>
              <a:gd name="connsiteX0" fmla="*/ 943175 w 3590354"/>
              <a:gd name="connsiteY0" fmla="*/ 1653997 h 2374094"/>
              <a:gd name="connsiteX1" fmla="*/ 1065594 w 3590354"/>
              <a:gd name="connsiteY1" fmla="*/ 1068872 h 2374094"/>
              <a:gd name="connsiteX2" fmla="*/ 714475 w 3590354"/>
              <a:gd name="connsiteY2" fmla="*/ 637698 h 2374094"/>
              <a:gd name="connsiteX3" fmla="*/ 883956 w 3590354"/>
              <a:gd name="connsiteY3" fmla="*/ 27740 h 2374094"/>
              <a:gd name="connsiteX4" fmla="*/ 1566143 w 3590354"/>
              <a:gd name="connsiteY4" fmla="*/ 112618 h 2374094"/>
              <a:gd name="connsiteX5" fmla="*/ 2027867 w 3590354"/>
              <a:gd name="connsiteY5" fmla="*/ 191676 h 2374094"/>
              <a:gd name="connsiteX6" fmla="*/ 2016938 w 3590354"/>
              <a:gd name="connsiteY6" fmla="*/ 526834 h 2374094"/>
              <a:gd name="connsiteX7" fmla="*/ 2206375 w 3590354"/>
              <a:gd name="connsiteY7" fmla="*/ 559622 h 2374094"/>
              <a:gd name="connsiteX8" fmla="*/ 2348454 w 3590354"/>
              <a:gd name="connsiteY8" fmla="*/ 206248 h 2374094"/>
              <a:gd name="connsiteX9" fmla="*/ 3457973 w 3590354"/>
              <a:gd name="connsiteY9" fmla="*/ 429946 h 2374094"/>
              <a:gd name="connsiteX10" fmla="*/ 3378327 w 3590354"/>
              <a:gd name="connsiteY10" fmla="*/ 950602 h 2374094"/>
              <a:gd name="connsiteX11" fmla="*/ 2910521 w 3590354"/>
              <a:gd name="connsiteY11" fmla="*/ 1081341 h 2374094"/>
              <a:gd name="connsiteX12" fmla="*/ 2721176 w 3590354"/>
              <a:gd name="connsiteY12" fmla="*/ 1353814 h 2374094"/>
              <a:gd name="connsiteX13" fmla="*/ 3212074 w 3590354"/>
              <a:gd name="connsiteY13" fmla="*/ 1587913 h 2374094"/>
              <a:gd name="connsiteX14" fmla="*/ 3119710 w 3590354"/>
              <a:gd name="connsiteY14" fmla="*/ 1901949 h 2374094"/>
              <a:gd name="connsiteX15" fmla="*/ 2750256 w 3590354"/>
              <a:gd name="connsiteY15" fmla="*/ 1772640 h 2374094"/>
              <a:gd name="connsiteX16" fmla="*/ 2626459 w 3590354"/>
              <a:gd name="connsiteY16" fmla="*/ 1905455 h 2374094"/>
              <a:gd name="connsiteX17" fmla="*/ 2316147 w 3590354"/>
              <a:gd name="connsiteY17" fmla="*/ 2243693 h 2374094"/>
              <a:gd name="connsiteX18" fmla="*/ 2131419 w 3590354"/>
              <a:gd name="connsiteY18" fmla="*/ 2373003 h 2374094"/>
              <a:gd name="connsiteX19" fmla="*/ 1484874 w 3590354"/>
              <a:gd name="connsiteY19" fmla="*/ 2280639 h 2374094"/>
              <a:gd name="connsiteX20" fmla="*/ 1269503 w 3590354"/>
              <a:gd name="connsiteY20" fmla="*/ 2185033 h 2374094"/>
              <a:gd name="connsiteX21" fmla="*/ 504893 w 3590354"/>
              <a:gd name="connsiteY21" fmla="*/ 2158589 h 2374094"/>
              <a:gd name="connsiteX22" fmla="*/ 451728 w 3590354"/>
              <a:gd name="connsiteY22" fmla="*/ 1938709 h 2374094"/>
              <a:gd name="connsiteX23" fmla="*/ 32756 w 3590354"/>
              <a:gd name="connsiteY23" fmla="*/ 1516678 h 2374094"/>
              <a:gd name="connsiteX24" fmla="*/ 42221 w 3590354"/>
              <a:gd name="connsiteY24" fmla="*/ 1369739 h 2374094"/>
              <a:gd name="connsiteX25" fmla="*/ 68869 w 3590354"/>
              <a:gd name="connsiteY25" fmla="*/ 1246100 h 2374094"/>
              <a:gd name="connsiteX26" fmla="*/ 470077 w 3590354"/>
              <a:gd name="connsiteY26" fmla="*/ 1675704 h 2374094"/>
              <a:gd name="connsiteX27" fmla="*/ 943175 w 3590354"/>
              <a:gd name="connsiteY27" fmla="*/ 1653997 h 2374094"/>
              <a:gd name="connsiteX0" fmla="*/ 943175 w 3465862"/>
              <a:gd name="connsiteY0" fmla="*/ 1653997 h 2374094"/>
              <a:gd name="connsiteX1" fmla="*/ 1065594 w 3465862"/>
              <a:gd name="connsiteY1" fmla="*/ 1068872 h 2374094"/>
              <a:gd name="connsiteX2" fmla="*/ 714475 w 3465862"/>
              <a:gd name="connsiteY2" fmla="*/ 637698 h 2374094"/>
              <a:gd name="connsiteX3" fmla="*/ 883956 w 3465862"/>
              <a:gd name="connsiteY3" fmla="*/ 27740 h 2374094"/>
              <a:gd name="connsiteX4" fmla="*/ 1566143 w 3465862"/>
              <a:gd name="connsiteY4" fmla="*/ 112618 h 2374094"/>
              <a:gd name="connsiteX5" fmla="*/ 2027867 w 3465862"/>
              <a:gd name="connsiteY5" fmla="*/ 191676 h 2374094"/>
              <a:gd name="connsiteX6" fmla="*/ 2016938 w 3465862"/>
              <a:gd name="connsiteY6" fmla="*/ 526834 h 2374094"/>
              <a:gd name="connsiteX7" fmla="*/ 2206375 w 3465862"/>
              <a:gd name="connsiteY7" fmla="*/ 559622 h 2374094"/>
              <a:gd name="connsiteX8" fmla="*/ 2348454 w 3465862"/>
              <a:gd name="connsiteY8" fmla="*/ 206248 h 2374094"/>
              <a:gd name="connsiteX9" fmla="*/ 3275822 w 3465862"/>
              <a:gd name="connsiteY9" fmla="*/ 320655 h 2374094"/>
              <a:gd name="connsiteX10" fmla="*/ 3378327 w 3465862"/>
              <a:gd name="connsiteY10" fmla="*/ 950602 h 2374094"/>
              <a:gd name="connsiteX11" fmla="*/ 2910521 w 3465862"/>
              <a:gd name="connsiteY11" fmla="*/ 1081341 h 2374094"/>
              <a:gd name="connsiteX12" fmla="*/ 2721176 w 3465862"/>
              <a:gd name="connsiteY12" fmla="*/ 1353814 h 2374094"/>
              <a:gd name="connsiteX13" fmla="*/ 3212074 w 3465862"/>
              <a:gd name="connsiteY13" fmla="*/ 1587913 h 2374094"/>
              <a:gd name="connsiteX14" fmla="*/ 3119710 w 3465862"/>
              <a:gd name="connsiteY14" fmla="*/ 1901949 h 2374094"/>
              <a:gd name="connsiteX15" fmla="*/ 2750256 w 3465862"/>
              <a:gd name="connsiteY15" fmla="*/ 1772640 h 2374094"/>
              <a:gd name="connsiteX16" fmla="*/ 2626459 w 3465862"/>
              <a:gd name="connsiteY16" fmla="*/ 1905455 h 2374094"/>
              <a:gd name="connsiteX17" fmla="*/ 2316147 w 3465862"/>
              <a:gd name="connsiteY17" fmla="*/ 2243693 h 2374094"/>
              <a:gd name="connsiteX18" fmla="*/ 2131419 w 3465862"/>
              <a:gd name="connsiteY18" fmla="*/ 2373003 h 2374094"/>
              <a:gd name="connsiteX19" fmla="*/ 1484874 w 3465862"/>
              <a:gd name="connsiteY19" fmla="*/ 2280639 h 2374094"/>
              <a:gd name="connsiteX20" fmla="*/ 1269503 w 3465862"/>
              <a:gd name="connsiteY20" fmla="*/ 2185033 h 2374094"/>
              <a:gd name="connsiteX21" fmla="*/ 504893 w 3465862"/>
              <a:gd name="connsiteY21" fmla="*/ 2158589 h 2374094"/>
              <a:gd name="connsiteX22" fmla="*/ 451728 w 3465862"/>
              <a:gd name="connsiteY22" fmla="*/ 1938709 h 2374094"/>
              <a:gd name="connsiteX23" fmla="*/ 32756 w 3465862"/>
              <a:gd name="connsiteY23" fmla="*/ 1516678 h 2374094"/>
              <a:gd name="connsiteX24" fmla="*/ 42221 w 3465862"/>
              <a:gd name="connsiteY24" fmla="*/ 1369739 h 2374094"/>
              <a:gd name="connsiteX25" fmla="*/ 68869 w 3465862"/>
              <a:gd name="connsiteY25" fmla="*/ 1246100 h 2374094"/>
              <a:gd name="connsiteX26" fmla="*/ 470077 w 3465862"/>
              <a:gd name="connsiteY26" fmla="*/ 1675704 h 2374094"/>
              <a:gd name="connsiteX27" fmla="*/ 943175 w 3465862"/>
              <a:gd name="connsiteY27" fmla="*/ 1653997 h 2374094"/>
              <a:gd name="connsiteX0" fmla="*/ 943175 w 3393287"/>
              <a:gd name="connsiteY0" fmla="*/ 1653997 h 2374094"/>
              <a:gd name="connsiteX1" fmla="*/ 1065594 w 3393287"/>
              <a:gd name="connsiteY1" fmla="*/ 1068872 h 2374094"/>
              <a:gd name="connsiteX2" fmla="*/ 714475 w 3393287"/>
              <a:gd name="connsiteY2" fmla="*/ 637698 h 2374094"/>
              <a:gd name="connsiteX3" fmla="*/ 883956 w 3393287"/>
              <a:gd name="connsiteY3" fmla="*/ 27740 h 2374094"/>
              <a:gd name="connsiteX4" fmla="*/ 1566143 w 3393287"/>
              <a:gd name="connsiteY4" fmla="*/ 112618 h 2374094"/>
              <a:gd name="connsiteX5" fmla="*/ 2027867 w 3393287"/>
              <a:gd name="connsiteY5" fmla="*/ 191676 h 2374094"/>
              <a:gd name="connsiteX6" fmla="*/ 2016938 w 3393287"/>
              <a:gd name="connsiteY6" fmla="*/ 526834 h 2374094"/>
              <a:gd name="connsiteX7" fmla="*/ 2206375 w 3393287"/>
              <a:gd name="connsiteY7" fmla="*/ 559622 h 2374094"/>
              <a:gd name="connsiteX8" fmla="*/ 2348454 w 3393287"/>
              <a:gd name="connsiteY8" fmla="*/ 206248 h 2374094"/>
              <a:gd name="connsiteX9" fmla="*/ 3275822 w 3393287"/>
              <a:gd name="connsiteY9" fmla="*/ 320655 h 2374094"/>
              <a:gd name="connsiteX10" fmla="*/ 3277426 w 3393287"/>
              <a:gd name="connsiteY10" fmla="*/ 548693 h 2374094"/>
              <a:gd name="connsiteX11" fmla="*/ 3378327 w 3393287"/>
              <a:gd name="connsiteY11" fmla="*/ 950602 h 2374094"/>
              <a:gd name="connsiteX12" fmla="*/ 2910521 w 3393287"/>
              <a:gd name="connsiteY12" fmla="*/ 1081341 h 2374094"/>
              <a:gd name="connsiteX13" fmla="*/ 2721176 w 3393287"/>
              <a:gd name="connsiteY13" fmla="*/ 1353814 h 2374094"/>
              <a:gd name="connsiteX14" fmla="*/ 3212074 w 3393287"/>
              <a:gd name="connsiteY14" fmla="*/ 1587913 h 2374094"/>
              <a:gd name="connsiteX15" fmla="*/ 3119710 w 3393287"/>
              <a:gd name="connsiteY15" fmla="*/ 1901949 h 2374094"/>
              <a:gd name="connsiteX16" fmla="*/ 2750256 w 3393287"/>
              <a:gd name="connsiteY16" fmla="*/ 1772640 h 2374094"/>
              <a:gd name="connsiteX17" fmla="*/ 2626459 w 3393287"/>
              <a:gd name="connsiteY17" fmla="*/ 1905455 h 2374094"/>
              <a:gd name="connsiteX18" fmla="*/ 2316147 w 3393287"/>
              <a:gd name="connsiteY18" fmla="*/ 2243693 h 2374094"/>
              <a:gd name="connsiteX19" fmla="*/ 2131419 w 3393287"/>
              <a:gd name="connsiteY19" fmla="*/ 2373003 h 2374094"/>
              <a:gd name="connsiteX20" fmla="*/ 1484874 w 3393287"/>
              <a:gd name="connsiteY20" fmla="*/ 2280639 h 2374094"/>
              <a:gd name="connsiteX21" fmla="*/ 1269503 w 3393287"/>
              <a:gd name="connsiteY21" fmla="*/ 2185033 h 2374094"/>
              <a:gd name="connsiteX22" fmla="*/ 504893 w 3393287"/>
              <a:gd name="connsiteY22" fmla="*/ 2158589 h 2374094"/>
              <a:gd name="connsiteX23" fmla="*/ 451728 w 3393287"/>
              <a:gd name="connsiteY23" fmla="*/ 1938709 h 2374094"/>
              <a:gd name="connsiteX24" fmla="*/ 32756 w 3393287"/>
              <a:gd name="connsiteY24" fmla="*/ 1516678 h 2374094"/>
              <a:gd name="connsiteX25" fmla="*/ 42221 w 3393287"/>
              <a:gd name="connsiteY25" fmla="*/ 1369739 h 2374094"/>
              <a:gd name="connsiteX26" fmla="*/ 68869 w 3393287"/>
              <a:gd name="connsiteY26" fmla="*/ 1246100 h 2374094"/>
              <a:gd name="connsiteX27" fmla="*/ 470077 w 3393287"/>
              <a:gd name="connsiteY27" fmla="*/ 1675704 h 2374094"/>
              <a:gd name="connsiteX28" fmla="*/ 943175 w 3393287"/>
              <a:gd name="connsiteY28" fmla="*/ 1653997 h 2374094"/>
              <a:gd name="connsiteX0" fmla="*/ 943175 w 3383272"/>
              <a:gd name="connsiteY0" fmla="*/ 1653997 h 2374094"/>
              <a:gd name="connsiteX1" fmla="*/ 1065594 w 3383272"/>
              <a:gd name="connsiteY1" fmla="*/ 1068872 h 2374094"/>
              <a:gd name="connsiteX2" fmla="*/ 714475 w 3383272"/>
              <a:gd name="connsiteY2" fmla="*/ 637698 h 2374094"/>
              <a:gd name="connsiteX3" fmla="*/ 883956 w 3383272"/>
              <a:gd name="connsiteY3" fmla="*/ 27740 h 2374094"/>
              <a:gd name="connsiteX4" fmla="*/ 1566143 w 3383272"/>
              <a:gd name="connsiteY4" fmla="*/ 112618 h 2374094"/>
              <a:gd name="connsiteX5" fmla="*/ 2027867 w 3383272"/>
              <a:gd name="connsiteY5" fmla="*/ 191676 h 2374094"/>
              <a:gd name="connsiteX6" fmla="*/ 2016938 w 3383272"/>
              <a:gd name="connsiteY6" fmla="*/ 526834 h 2374094"/>
              <a:gd name="connsiteX7" fmla="*/ 2206375 w 3383272"/>
              <a:gd name="connsiteY7" fmla="*/ 559622 h 2374094"/>
              <a:gd name="connsiteX8" fmla="*/ 2348454 w 3383272"/>
              <a:gd name="connsiteY8" fmla="*/ 206248 h 2374094"/>
              <a:gd name="connsiteX9" fmla="*/ 3275822 w 3383272"/>
              <a:gd name="connsiteY9" fmla="*/ 320655 h 2374094"/>
              <a:gd name="connsiteX10" fmla="*/ 3277426 w 3383272"/>
              <a:gd name="connsiteY10" fmla="*/ 548693 h 2374094"/>
              <a:gd name="connsiteX11" fmla="*/ 3367398 w 3383272"/>
              <a:gd name="connsiteY11" fmla="*/ 888670 h 2374094"/>
              <a:gd name="connsiteX12" fmla="*/ 2910521 w 3383272"/>
              <a:gd name="connsiteY12" fmla="*/ 1081341 h 2374094"/>
              <a:gd name="connsiteX13" fmla="*/ 2721176 w 3383272"/>
              <a:gd name="connsiteY13" fmla="*/ 1353814 h 2374094"/>
              <a:gd name="connsiteX14" fmla="*/ 3212074 w 3383272"/>
              <a:gd name="connsiteY14" fmla="*/ 1587913 h 2374094"/>
              <a:gd name="connsiteX15" fmla="*/ 3119710 w 3383272"/>
              <a:gd name="connsiteY15" fmla="*/ 1901949 h 2374094"/>
              <a:gd name="connsiteX16" fmla="*/ 2750256 w 3383272"/>
              <a:gd name="connsiteY16" fmla="*/ 1772640 h 2374094"/>
              <a:gd name="connsiteX17" fmla="*/ 2626459 w 3383272"/>
              <a:gd name="connsiteY17" fmla="*/ 1905455 h 2374094"/>
              <a:gd name="connsiteX18" fmla="*/ 2316147 w 3383272"/>
              <a:gd name="connsiteY18" fmla="*/ 2243693 h 2374094"/>
              <a:gd name="connsiteX19" fmla="*/ 2131419 w 3383272"/>
              <a:gd name="connsiteY19" fmla="*/ 2373003 h 2374094"/>
              <a:gd name="connsiteX20" fmla="*/ 1484874 w 3383272"/>
              <a:gd name="connsiteY20" fmla="*/ 2280639 h 2374094"/>
              <a:gd name="connsiteX21" fmla="*/ 1269503 w 3383272"/>
              <a:gd name="connsiteY21" fmla="*/ 2185033 h 2374094"/>
              <a:gd name="connsiteX22" fmla="*/ 504893 w 3383272"/>
              <a:gd name="connsiteY22" fmla="*/ 2158589 h 2374094"/>
              <a:gd name="connsiteX23" fmla="*/ 451728 w 3383272"/>
              <a:gd name="connsiteY23" fmla="*/ 1938709 h 2374094"/>
              <a:gd name="connsiteX24" fmla="*/ 32756 w 3383272"/>
              <a:gd name="connsiteY24" fmla="*/ 1516678 h 2374094"/>
              <a:gd name="connsiteX25" fmla="*/ 42221 w 3383272"/>
              <a:gd name="connsiteY25" fmla="*/ 1369739 h 2374094"/>
              <a:gd name="connsiteX26" fmla="*/ 68869 w 3383272"/>
              <a:gd name="connsiteY26" fmla="*/ 1246100 h 2374094"/>
              <a:gd name="connsiteX27" fmla="*/ 470077 w 3383272"/>
              <a:gd name="connsiteY27" fmla="*/ 1675704 h 2374094"/>
              <a:gd name="connsiteX28" fmla="*/ 943175 w 3383272"/>
              <a:gd name="connsiteY28" fmla="*/ 1653997 h 2374094"/>
              <a:gd name="connsiteX0" fmla="*/ 943175 w 3383272"/>
              <a:gd name="connsiteY0" fmla="*/ 1653997 h 2374094"/>
              <a:gd name="connsiteX1" fmla="*/ 1065594 w 3383272"/>
              <a:gd name="connsiteY1" fmla="*/ 1068872 h 2374094"/>
              <a:gd name="connsiteX2" fmla="*/ 714475 w 3383272"/>
              <a:gd name="connsiteY2" fmla="*/ 637698 h 2374094"/>
              <a:gd name="connsiteX3" fmla="*/ 883956 w 3383272"/>
              <a:gd name="connsiteY3" fmla="*/ 27740 h 2374094"/>
              <a:gd name="connsiteX4" fmla="*/ 1566143 w 3383272"/>
              <a:gd name="connsiteY4" fmla="*/ 112618 h 2374094"/>
              <a:gd name="connsiteX5" fmla="*/ 2027867 w 3383272"/>
              <a:gd name="connsiteY5" fmla="*/ 191676 h 2374094"/>
              <a:gd name="connsiteX6" fmla="*/ 2016938 w 3383272"/>
              <a:gd name="connsiteY6" fmla="*/ 526834 h 2374094"/>
              <a:gd name="connsiteX7" fmla="*/ 2206375 w 3383272"/>
              <a:gd name="connsiteY7" fmla="*/ 559622 h 2374094"/>
              <a:gd name="connsiteX8" fmla="*/ 2348454 w 3383272"/>
              <a:gd name="connsiteY8" fmla="*/ 206248 h 2374094"/>
              <a:gd name="connsiteX9" fmla="*/ 3275822 w 3383272"/>
              <a:gd name="connsiteY9" fmla="*/ 320655 h 2374094"/>
              <a:gd name="connsiteX10" fmla="*/ 3277426 w 3383272"/>
              <a:gd name="connsiteY10" fmla="*/ 548693 h 2374094"/>
              <a:gd name="connsiteX11" fmla="*/ 3367398 w 3383272"/>
              <a:gd name="connsiteY11" fmla="*/ 888670 h 2374094"/>
              <a:gd name="connsiteX12" fmla="*/ 2910521 w 3383272"/>
              <a:gd name="connsiteY12" fmla="*/ 1081341 h 2374094"/>
              <a:gd name="connsiteX13" fmla="*/ 2610753 w 3383272"/>
              <a:gd name="connsiteY13" fmla="*/ 1175293 h 2374094"/>
              <a:gd name="connsiteX14" fmla="*/ 2721176 w 3383272"/>
              <a:gd name="connsiteY14" fmla="*/ 1353814 h 2374094"/>
              <a:gd name="connsiteX15" fmla="*/ 3212074 w 3383272"/>
              <a:gd name="connsiteY15" fmla="*/ 1587913 h 2374094"/>
              <a:gd name="connsiteX16" fmla="*/ 3119710 w 3383272"/>
              <a:gd name="connsiteY16" fmla="*/ 1901949 h 2374094"/>
              <a:gd name="connsiteX17" fmla="*/ 2750256 w 3383272"/>
              <a:gd name="connsiteY17" fmla="*/ 1772640 h 2374094"/>
              <a:gd name="connsiteX18" fmla="*/ 2626459 w 3383272"/>
              <a:gd name="connsiteY18" fmla="*/ 1905455 h 2374094"/>
              <a:gd name="connsiteX19" fmla="*/ 2316147 w 3383272"/>
              <a:gd name="connsiteY19" fmla="*/ 2243693 h 2374094"/>
              <a:gd name="connsiteX20" fmla="*/ 2131419 w 3383272"/>
              <a:gd name="connsiteY20" fmla="*/ 2373003 h 2374094"/>
              <a:gd name="connsiteX21" fmla="*/ 1484874 w 3383272"/>
              <a:gd name="connsiteY21" fmla="*/ 2280639 h 2374094"/>
              <a:gd name="connsiteX22" fmla="*/ 1269503 w 3383272"/>
              <a:gd name="connsiteY22" fmla="*/ 2185033 h 2374094"/>
              <a:gd name="connsiteX23" fmla="*/ 504893 w 3383272"/>
              <a:gd name="connsiteY23" fmla="*/ 2158589 h 2374094"/>
              <a:gd name="connsiteX24" fmla="*/ 451728 w 3383272"/>
              <a:gd name="connsiteY24" fmla="*/ 1938709 h 2374094"/>
              <a:gd name="connsiteX25" fmla="*/ 32756 w 3383272"/>
              <a:gd name="connsiteY25" fmla="*/ 1516678 h 2374094"/>
              <a:gd name="connsiteX26" fmla="*/ 42221 w 3383272"/>
              <a:gd name="connsiteY26" fmla="*/ 1369739 h 2374094"/>
              <a:gd name="connsiteX27" fmla="*/ 68869 w 3383272"/>
              <a:gd name="connsiteY27" fmla="*/ 1246100 h 2374094"/>
              <a:gd name="connsiteX28" fmla="*/ 470077 w 3383272"/>
              <a:gd name="connsiteY28" fmla="*/ 1675704 h 2374094"/>
              <a:gd name="connsiteX29" fmla="*/ 943175 w 3383272"/>
              <a:gd name="connsiteY29" fmla="*/ 1653997 h 2374094"/>
              <a:gd name="connsiteX0" fmla="*/ 943175 w 3383272"/>
              <a:gd name="connsiteY0" fmla="*/ 1653997 h 2374094"/>
              <a:gd name="connsiteX1" fmla="*/ 1065594 w 3383272"/>
              <a:gd name="connsiteY1" fmla="*/ 1068872 h 2374094"/>
              <a:gd name="connsiteX2" fmla="*/ 714475 w 3383272"/>
              <a:gd name="connsiteY2" fmla="*/ 637698 h 2374094"/>
              <a:gd name="connsiteX3" fmla="*/ 883956 w 3383272"/>
              <a:gd name="connsiteY3" fmla="*/ 27740 h 2374094"/>
              <a:gd name="connsiteX4" fmla="*/ 1566143 w 3383272"/>
              <a:gd name="connsiteY4" fmla="*/ 112618 h 2374094"/>
              <a:gd name="connsiteX5" fmla="*/ 2027867 w 3383272"/>
              <a:gd name="connsiteY5" fmla="*/ 191676 h 2374094"/>
              <a:gd name="connsiteX6" fmla="*/ 2016938 w 3383272"/>
              <a:gd name="connsiteY6" fmla="*/ 526834 h 2374094"/>
              <a:gd name="connsiteX7" fmla="*/ 2206375 w 3383272"/>
              <a:gd name="connsiteY7" fmla="*/ 559622 h 2374094"/>
              <a:gd name="connsiteX8" fmla="*/ 2348454 w 3383272"/>
              <a:gd name="connsiteY8" fmla="*/ 206248 h 2374094"/>
              <a:gd name="connsiteX9" fmla="*/ 3275822 w 3383272"/>
              <a:gd name="connsiteY9" fmla="*/ 320655 h 2374094"/>
              <a:gd name="connsiteX10" fmla="*/ 3277426 w 3383272"/>
              <a:gd name="connsiteY10" fmla="*/ 548693 h 2374094"/>
              <a:gd name="connsiteX11" fmla="*/ 3367398 w 3383272"/>
              <a:gd name="connsiteY11" fmla="*/ 888670 h 2374094"/>
              <a:gd name="connsiteX12" fmla="*/ 2910521 w 3383272"/>
              <a:gd name="connsiteY12" fmla="*/ 1081341 h 2374094"/>
              <a:gd name="connsiteX13" fmla="*/ 2610753 w 3383272"/>
              <a:gd name="connsiteY13" fmla="*/ 1175293 h 2374094"/>
              <a:gd name="connsiteX14" fmla="*/ 2761250 w 3383272"/>
              <a:gd name="connsiteY14" fmla="*/ 1331956 h 2374094"/>
              <a:gd name="connsiteX15" fmla="*/ 3212074 w 3383272"/>
              <a:gd name="connsiteY15" fmla="*/ 1587913 h 2374094"/>
              <a:gd name="connsiteX16" fmla="*/ 3119710 w 3383272"/>
              <a:gd name="connsiteY16" fmla="*/ 1901949 h 2374094"/>
              <a:gd name="connsiteX17" fmla="*/ 2750256 w 3383272"/>
              <a:gd name="connsiteY17" fmla="*/ 1772640 h 2374094"/>
              <a:gd name="connsiteX18" fmla="*/ 2626459 w 3383272"/>
              <a:gd name="connsiteY18" fmla="*/ 1905455 h 2374094"/>
              <a:gd name="connsiteX19" fmla="*/ 2316147 w 3383272"/>
              <a:gd name="connsiteY19" fmla="*/ 2243693 h 2374094"/>
              <a:gd name="connsiteX20" fmla="*/ 2131419 w 3383272"/>
              <a:gd name="connsiteY20" fmla="*/ 2373003 h 2374094"/>
              <a:gd name="connsiteX21" fmla="*/ 1484874 w 3383272"/>
              <a:gd name="connsiteY21" fmla="*/ 2280639 h 2374094"/>
              <a:gd name="connsiteX22" fmla="*/ 1269503 w 3383272"/>
              <a:gd name="connsiteY22" fmla="*/ 2185033 h 2374094"/>
              <a:gd name="connsiteX23" fmla="*/ 504893 w 3383272"/>
              <a:gd name="connsiteY23" fmla="*/ 2158589 h 2374094"/>
              <a:gd name="connsiteX24" fmla="*/ 451728 w 3383272"/>
              <a:gd name="connsiteY24" fmla="*/ 1938709 h 2374094"/>
              <a:gd name="connsiteX25" fmla="*/ 32756 w 3383272"/>
              <a:gd name="connsiteY25" fmla="*/ 1516678 h 2374094"/>
              <a:gd name="connsiteX26" fmla="*/ 42221 w 3383272"/>
              <a:gd name="connsiteY26" fmla="*/ 1369739 h 2374094"/>
              <a:gd name="connsiteX27" fmla="*/ 68869 w 3383272"/>
              <a:gd name="connsiteY27" fmla="*/ 1246100 h 2374094"/>
              <a:gd name="connsiteX28" fmla="*/ 470077 w 3383272"/>
              <a:gd name="connsiteY28" fmla="*/ 1675704 h 2374094"/>
              <a:gd name="connsiteX29" fmla="*/ 943175 w 3383272"/>
              <a:gd name="connsiteY29" fmla="*/ 1653997 h 2374094"/>
              <a:gd name="connsiteX0" fmla="*/ 943175 w 3383272"/>
              <a:gd name="connsiteY0" fmla="*/ 1653997 h 2374094"/>
              <a:gd name="connsiteX1" fmla="*/ 1065594 w 3383272"/>
              <a:gd name="connsiteY1" fmla="*/ 1068872 h 2374094"/>
              <a:gd name="connsiteX2" fmla="*/ 714475 w 3383272"/>
              <a:gd name="connsiteY2" fmla="*/ 637698 h 2374094"/>
              <a:gd name="connsiteX3" fmla="*/ 883956 w 3383272"/>
              <a:gd name="connsiteY3" fmla="*/ 27740 h 2374094"/>
              <a:gd name="connsiteX4" fmla="*/ 1566143 w 3383272"/>
              <a:gd name="connsiteY4" fmla="*/ 112618 h 2374094"/>
              <a:gd name="connsiteX5" fmla="*/ 2027867 w 3383272"/>
              <a:gd name="connsiteY5" fmla="*/ 191676 h 2374094"/>
              <a:gd name="connsiteX6" fmla="*/ 2016938 w 3383272"/>
              <a:gd name="connsiteY6" fmla="*/ 526834 h 2374094"/>
              <a:gd name="connsiteX7" fmla="*/ 2206375 w 3383272"/>
              <a:gd name="connsiteY7" fmla="*/ 559622 h 2374094"/>
              <a:gd name="connsiteX8" fmla="*/ 2348454 w 3383272"/>
              <a:gd name="connsiteY8" fmla="*/ 206248 h 2374094"/>
              <a:gd name="connsiteX9" fmla="*/ 3275822 w 3383272"/>
              <a:gd name="connsiteY9" fmla="*/ 320655 h 2374094"/>
              <a:gd name="connsiteX10" fmla="*/ 3277426 w 3383272"/>
              <a:gd name="connsiteY10" fmla="*/ 548693 h 2374094"/>
              <a:gd name="connsiteX11" fmla="*/ 3367398 w 3383272"/>
              <a:gd name="connsiteY11" fmla="*/ 888670 h 2374094"/>
              <a:gd name="connsiteX12" fmla="*/ 2910521 w 3383272"/>
              <a:gd name="connsiteY12" fmla="*/ 1081341 h 2374094"/>
              <a:gd name="connsiteX13" fmla="*/ 2610753 w 3383272"/>
              <a:gd name="connsiteY13" fmla="*/ 1175293 h 2374094"/>
              <a:gd name="connsiteX14" fmla="*/ 2761250 w 3383272"/>
              <a:gd name="connsiteY14" fmla="*/ 1331956 h 2374094"/>
              <a:gd name="connsiteX15" fmla="*/ 3252147 w 3383272"/>
              <a:gd name="connsiteY15" fmla="*/ 1591556 h 2374094"/>
              <a:gd name="connsiteX16" fmla="*/ 3119710 w 3383272"/>
              <a:gd name="connsiteY16" fmla="*/ 1901949 h 2374094"/>
              <a:gd name="connsiteX17" fmla="*/ 2750256 w 3383272"/>
              <a:gd name="connsiteY17" fmla="*/ 1772640 h 2374094"/>
              <a:gd name="connsiteX18" fmla="*/ 2626459 w 3383272"/>
              <a:gd name="connsiteY18" fmla="*/ 1905455 h 2374094"/>
              <a:gd name="connsiteX19" fmla="*/ 2316147 w 3383272"/>
              <a:gd name="connsiteY19" fmla="*/ 2243693 h 2374094"/>
              <a:gd name="connsiteX20" fmla="*/ 2131419 w 3383272"/>
              <a:gd name="connsiteY20" fmla="*/ 2373003 h 2374094"/>
              <a:gd name="connsiteX21" fmla="*/ 1484874 w 3383272"/>
              <a:gd name="connsiteY21" fmla="*/ 2280639 h 2374094"/>
              <a:gd name="connsiteX22" fmla="*/ 1269503 w 3383272"/>
              <a:gd name="connsiteY22" fmla="*/ 2185033 h 2374094"/>
              <a:gd name="connsiteX23" fmla="*/ 504893 w 3383272"/>
              <a:gd name="connsiteY23" fmla="*/ 2158589 h 2374094"/>
              <a:gd name="connsiteX24" fmla="*/ 451728 w 3383272"/>
              <a:gd name="connsiteY24" fmla="*/ 1938709 h 2374094"/>
              <a:gd name="connsiteX25" fmla="*/ 32756 w 3383272"/>
              <a:gd name="connsiteY25" fmla="*/ 1516678 h 2374094"/>
              <a:gd name="connsiteX26" fmla="*/ 42221 w 3383272"/>
              <a:gd name="connsiteY26" fmla="*/ 1369739 h 2374094"/>
              <a:gd name="connsiteX27" fmla="*/ 68869 w 3383272"/>
              <a:gd name="connsiteY27" fmla="*/ 1246100 h 2374094"/>
              <a:gd name="connsiteX28" fmla="*/ 470077 w 3383272"/>
              <a:gd name="connsiteY28" fmla="*/ 1675704 h 2374094"/>
              <a:gd name="connsiteX29" fmla="*/ 943175 w 3383272"/>
              <a:gd name="connsiteY29" fmla="*/ 1653997 h 2374094"/>
              <a:gd name="connsiteX0" fmla="*/ 943175 w 3382827"/>
              <a:gd name="connsiteY0" fmla="*/ 1653997 h 2374094"/>
              <a:gd name="connsiteX1" fmla="*/ 1065594 w 3382827"/>
              <a:gd name="connsiteY1" fmla="*/ 1068872 h 2374094"/>
              <a:gd name="connsiteX2" fmla="*/ 714475 w 3382827"/>
              <a:gd name="connsiteY2" fmla="*/ 637698 h 2374094"/>
              <a:gd name="connsiteX3" fmla="*/ 883956 w 3382827"/>
              <a:gd name="connsiteY3" fmla="*/ 27740 h 2374094"/>
              <a:gd name="connsiteX4" fmla="*/ 1566143 w 3382827"/>
              <a:gd name="connsiteY4" fmla="*/ 112618 h 2374094"/>
              <a:gd name="connsiteX5" fmla="*/ 2027867 w 3382827"/>
              <a:gd name="connsiteY5" fmla="*/ 191676 h 2374094"/>
              <a:gd name="connsiteX6" fmla="*/ 2016938 w 3382827"/>
              <a:gd name="connsiteY6" fmla="*/ 526834 h 2374094"/>
              <a:gd name="connsiteX7" fmla="*/ 2206375 w 3382827"/>
              <a:gd name="connsiteY7" fmla="*/ 559622 h 2374094"/>
              <a:gd name="connsiteX8" fmla="*/ 2348454 w 3382827"/>
              <a:gd name="connsiteY8" fmla="*/ 206248 h 2374094"/>
              <a:gd name="connsiteX9" fmla="*/ 3275822 w 3382827"/>
              <a:gd name="connsiteY9" fmla="*/ 320655 h 2374094"/>
              <a:gd name="connsiteX10" fmla="*/ 3277426 w 3382827"/>
              <a:gd name="connsiteY10" fmla="*/ 548693 h 2374094"/>
              <a:gd name="connsiteX11" fmla="*/ 3367398 w 3382827"/>
              <a:gd name="connsiteY11" fmla="*/ 888670 h 2374094"/>
              <a:gd name="connsiteX12" fmla="*/ 2917807 w 3382827"/>
              <a:gd name="connsiteY12" fmla="*/ 1055839 h 2374094"/>
              <a:gd name="connsiteX13" fmla="*/ 2610753 w 3382827"/>
              <a:gd name="connsiteY13" fmla="*/ 1175293 h 2374094"/>
              <a:gd name="connsiteX14" fmla="*/ 2761250 w 3382827"/>
              <a:gd name="connsiteY14" fmla="*/ 1331956 h 2374094"/>
              <a:gd name="connsiteX15" fmla="*/ 3252147 w 3382827"/>
              <a:gd name="connsiteY15" fmla="*/ 1591556 h 2374094"/>
              <a:gd name="connsiteX16" fmla="*/ 3119710 w 3382827"/>
              <a:gd name="connsiteY16" fmla="*/ 1901949 h 2374094"/>
              <a:gd name="connsiteX17" fmla="*/ 2750256 w 3382827"/>
              <a:gd name="connsiteY17" fmla="*/ 1772640 h 2374094"/>
              <a:gd name="connsiteX18" fmla="*/ 2626459 w 3382827"/>
              <a:gd name="connsiteY18" fmla="*/ 1905455 h 2374094"/>
              <a:gd name="connsiteX19" fmla="*/ 2316147 w 3382827"/>
              <a:gd name="connsiteY19" fmla="*/ 2243693 h 2374094"/>
              <a:gd name="connsiteX20" fmla="*/ 2131419 w 3382827"/>
              <a:gd name="connsiteY20" fmla="*/ 2373003 h 2374094"/>
              <a:gd name="connsiteX21" fmla="*/ 1484874 w 3382827"/>
              <a:gd name="connsiteY21" fmla="*/ 2280639 h 2374094"/>
              <a:gd name="connsiteX22" fmla="*/ 1269503 w 3382827"/>
              <a:gd name="connsiteY22" fmla="*/ 2185033 h 2374094"/>
              <a:gd name="connsiteX23" fmla="*/ 504893 w 3382827"/>
              <a:gd name="connsiteY23" fmla="*/ 2158589 h 2374094"/>
              <a:gd name="connsiteX24" fmla="*/ 451728 w 3382827"/>
              <a:gd name="connsiteY24" fmla="*/ 1938709 h 2374094"/>
              <a:gd name="connsiteX25" fmla="*/ 32756 w 3382827"/>
              <a:gd name="connsiteY25" fmla="*/ 1516678 h 2374094"/>
              <a:gd name="connsiteX26" fmla="*/ 42221 w 3382827"/>
              <a:gd name="connsiteY26" fmla="*/ 1369739 h 2374094"/>
              <a:gd name="connsiteX27" fmla="*/ 68869 w 3382827"/>
              <a:gd name="connsiteY27" fmla="*/ 1246100 h 2374094"/>
              <a:gd name="connsiteX28" fmla="*/ 470077 w 3382827"/>
              <a:gd name="connsiteY28" fmla="*/ 1675704 h 2374094"/>
              <a:gd name="connsiteX29" fmla="*/ 943175 w 3382827"/>
              <a:gd name="connsiteY29" fmla="*/ 1653997 h 2374094"/>
              <a:gd name="connsiteX0" fmla="*/ 943175 w 3382827"/>
              <a:gd name="connsiteY0" fmla="*/ 1653997 h 2374094"/>
              <a:gd name="connsiteX1" fmla="*/ 1065594 w 3382827"/>
              <a:gd name="connsiteY1" fmla="*/ 1068872 h 2374094"/>
              <a:gd name="connsiteX2" fmla="*/ 714475 w 3382827"/>
              <a:gd name="connsiteY2" fmla="*/ 637698 h 2374094"/>
              <a:gd name="connsiteX3" fmla="*/ 883956 w 3382827"/>
              <a:gd name="connsiteY3" fmla="*/ 27740 h 2374094"/>
              <a:gd name="connsiteX4" fmla="*/ 1566143 w 3382827"/>
              <a:gd name="connsiteY4" fmla="*/ 112618 h 2374094"/>
              <a:gd name="connsiteX5" fmla="*/ 2027867 w 3382827"/>
              <a:gd name="connsiteY5" fmla="*/ 191676 h 2374094"/>
              <a:gd name="connsiteX6" fmla="*/ 2016938 w 3382827"/>
              <a:gd name="connsiteY6" fmla="*/ 526834 h 2374094"/>
              <a:gd name="connsiteX7" fmla="*/ 2206375 w 3382827"/>
              <a:gd name="connsiteY7" fmla="*/ 559622 h 2374094"/>
              <a:gd name="connsiteX8" fmla="*/ 2348454 w 3382827"/>
              <a:gd name="connsiteY8" fmla="*/ 206248 h 2374094"/>
              <a:gd name="connsiteX9" fmla="*/ 3275822 w 3382827"/>
              <a:gd name="connsiteY9" fmla="*/ 320655 h 2374094"/>
              <a:gd name="connsiteX10" fmla="*/ 3277426 w 3382827"/>
              <a:gd name="connsiteY10" fmla="*/ 548693 h 2374094"/>
              <a:gd name="connsiteX11" fmla="*/ 3367398 w 3382827"/>
              <a:gd name="connsiteY11" fmla="*/ 888670 h 2374094"/>
              <a:gd name="connsiteX12" fmla="*/ 2917807 w 3382827"/>
              <a:gd name="connsiteY12" fmla="*/ 1055839 h 2374094"/>
              <a:gd name="connsiteX13" fmla="*/ 2610753 w 3382827"/>
              <a:gd name="connsiteY13" fmla="*/ 1175293 h 2374094"/>
              <a:gd name="connsiteX14" fmla="*/ 2761250 w 3382827"/>
              <a:gd name="connsiteY14" fmla="*/ 1331956 h 2374094"/>
              <a:gd name="connsiteX15" fmla="*/ 3252147 w 3382827"/>
              <a:gd name="connsiteY15" fmla="*/ 1591556 h 2374094"/>
              <a:gd name="connsiteX16" fmla="*/ 3119710 w 3382827"/>
              <a:gd name="connsiteY16" fmla="*/ 1901949 h 2374094"/>
              <a:gd name="connsiteX17" fmla="*/ 2750256 w 3382827"/>
              <a:gd name="connsiteY17" fmla="*/ 1772640 h 2374094"/>
              <a:gd name="connsiteX18" fmla="*/ 2626459 w 3382827"/>
              <a:gd name="connsiteY18" fmla="*/ 1905455 h 2374094"/>
              <a:gd name="connsiteX19" fmla="*/ 2316147 w 3382827"/>
              <a:gd name="connsiteY19" fmla="*/ 2243693 h 2374094"/>
              <a:gd name="connsiteX20" fmla="*/ 2131419 w 3382827"/>
              <a:gd name="connsiteY20" fmla="*/ 2373003 h 2374094"/>
              <a:gd name="connsiteX21" fmla="*/ 1484874 w 3382827"/>
              <a:gd name="connsiteY21" fmla="*/ 2280639 h 2374094"/>
              <a:gd name="connsiteX22" fmla="*/ 1269503 w 3382827"/>
              <a:gd name="connsiteY22" fmla="*/ 2185033 h 2374094"/>
              <a:gd name="connsiteX23" fmla="*/ 504893 w 3382827"/>
              <a:gd name="connsiteY23" fmla="*/ 2158589 h 2374094"/>
              <a:gd name="connsiteX24" fmla="*/ 451728 w 3382827"/>
              <a:gd name="connsiteY24" fmla="*/ 1938709 h 2374094"/>
              <a:gd name="connsiteX25" fmla="*/ 32756 w 3382827"/>
              <a:gd name="connsiteY25" fmla="*/ 1516678 h 2374094"/>
              <a:gd name="connsiteX26" fmla="*/ 42221 w 3382827"/>
              <a:gd name="connsiteY26" fmla="*/ 1369739 h 2374094"/>
              <a:gd name="connsiteX27" fmla="*/ 68869 w 3382827"/>
              <a:gd name="connsiteY27" fmla="*/ 1246100 h 2374094"/>
              <a:gd name="connsiteX28" fmla="*/ 470077 w 3382827"/>
              <a:gd name="connsiteY28" fmla="*/ 1675704 h 2374094"/>
              <a:gd name="connsiteX29" fmla="*/ 943175 w 3382827"/>
              <a:gd name="connsiteY29" fmla="*/ 1653997 h 2374094"/>
              <a:gd name="connsiteX0" fmla="*/ 943175 w 3367398"/>
              <a:gd name="connsiteY0" fmla="*/ 1653997 h 2374094"/>
              <a:gd name="connsiteX1" fmla="*/ 1065594 w 3367398"/>
              <a:gd name="connsiteY1" fmla="*/ 1068872 h 2374094"/>
              <a:gd name="connsiteX2" fmla="*/ 714475 w 3367398"/>
              <a:gd name="connsiteY2" fmla="*/ 637698 h 2374094"/>
              <a:gd name="connsiteX3" fmla="*/ 883956 w 3367398"/>
              <a:gd name="connsiteY3" fmla="*/ 27740 h 2374094"/>
              <a:gd name="connsiteX4" fmla="*/ 1566143 w 3367398"/>
              <a:gd name="connsiteY4" fmla="*/ 112618 h 2374094"/>
              <a:gd name="connsiteX5" fmla="*/ 2027867 w 3367398"/>
              <a:gd name="connsiteY5" fmla="*/ 191676 h 2374094"/>
              <a:gd name="connsiteX6" fmla="*/ 2016938 w 3367398"/>
              <a:gd name="connsiteY6" fmla="*/ 526834 h 2374094"/>
              <a:gd name="connsiteX7" fmla="*/ 2206375 w 3367398"/>
              <a:gd name="connsiteY7" fmla="*/ 559622 h 2374094"/>
              <a:gd name="connsiteX8" fmla="*/ 2348454 w 3367398"/>
              <a:gd name="connsiteY8" fmla="*/ 206248 h 2374094"/>
              <a:gd name="connsiteX9" fmla="*/ 3275822 w 3367398"/>
              <a:gd name="connsiteY9" fmla="*/ 320655 h 2374094"/>
              <a:gd name="connsiteX10" fmla="*/ 3277426 w 3367398"/>
              <a:gd name="connsiteY10" fmla="*/ 548693 h 2374094"/>
              <a:gd name="connsiteX11" fmla="*/ 3367398 w 3367398"/>
              <a:gd name="connsiteY11" fmla="*/ 888670 h 2374094"/>
              <a:gd name="connsiteX12" fmla="*/ 2917807 w 3367398"/>
              <a:gd name="connsiteY12" fmla="*/ 1055839 h 2374094"/>
              <a:gd name="connsiteX13" fmla="*/ 2610753 w 3367398"/>
              <a:gd name="connsiteY13" fmla="*/ 1175293 h 2374094"/>
              <a:gd name="connsiteX14" fmla="*/ 2761250 w 3367398"/>
              <a:gd name="connsiteY14" fmla="*/ 1331956 h 2374094"/>
              <a:gd name="connsiteX15" fmla="*/ 3252147 w 3367398"/>
              <a:gd name="connsiteY15" fmla="*/ 1591556 h 2374094"/>
              <a:gd name="connsiteX16" fmla="*/ 3119710 w 3367398"/>
              <a:gd name="connsiteY16" fmla="*/ 1901949 h 2374094"/>
              <a:gd name="connsiteX17" fmla="*/ 2750256 w 3367398"/>
              <a:gd name="connsiteY17" fmla="*/ 1772640 h 2374094"/>
              <a:gd name="connsiteX18" fmla="*/ 2626459 w 3367398"/>
              <a:gd name="connsiteY18" fmla="*/ 1905455 h 2374094"/>
              <a:gd name="connsiteX19" fmla="*/ 2316147 w 3367398"/>
              <a:gd name="connsiteY19" fmla="*/ 2243693 h 2374094"/>
              <a:gd name="connsiteX20" fmla="*/ 2131419 w 3367398"/>
              <a:gd name="connsiteY20" fmla="*/ 2373003 h 2374094"/>
              <a:gd name="connsiteX21" fmla="*/ 1484874 w 3367398"/>
              <a:gd name="connsiteY21" fmla="*/ 2280639 h 2374094"/>
              <a:gd name="connsiteX22" fmla="*/ 1269503 w 3367398"/>
              <a:gd name="connsiteY22" fmla="*/ 2185033 h 2374094"/>
              <a:gd name="connsiteX23" fmla="*/ 504893 w 3367398"/>
              <a:gd name="connsiteY23" fmla="*/ 2158589 h 2374094"/>
              <a:gd name="connsiteX24" fmla="*/ 451728 w 3367398"/>
              <a:gd name="connsiteY24" fmla="*/ 1938709 h 2374094"/>
              <a:gd name="connsiteX25" fmla="*/ 32756 w 3367398"/>
              <a:gd name="connsiteY25" fmla="*/ 1516678 h 2374094"/>
              <a:gd name="connsiteX26" fmla="*/ 42221 w 3367398"/>
              <a:gd name="connsiteY26" fmla="*/ 1369739 h 2374094"/>
              <a:gd name="connsiteX27" fmla="*/ 68869 w 3367398"/>
              <a:gd name="connsiteY27" fmla="*/ 1246100 h 2374094"/>
              <a:gd name="connsiteX28" fmla="*/ 470077 w 3367398"/>
              <a:gd name="connsiteY28" fmla="*/ 1675704 h 2374094"/>
              <a:gd name="connsiteX29" fmla="*/ 943175 w 3367398"/>
              <a:gd name="connsiteY29" fmla="*/ 1653997 h 2374094"/>
              <a:gd name="connsiteX0" fmla="*/ 943175 w 3367398"/>
              <a:gd name="connsiteY0" fmla="*/ 1653997 h 2374094"/>
              <a:gd name="connsiteX1" fmla="*/ 1065594 w 3367398"/>
              <a:gd name="connsiteY1" fmla="*/ 1068872 h 2374094"/>
              <a:gd name="connsiteX2" fmla="*/ 714475 w 3367398"/>
              <a:gd name="connsiteY2" fmla="*/ 637698 h 2374094"/>
              <a:gd name="connsiteX3" fmla="*/ 883956 w 3367398"/>
              <a:gd name="connsiteY3" fmla="*/ 27740 h 2374094"/>
              <a:gd name="connsiteX4" fmla="*/ 1566143 w 3367398"/>
              <a:gd name="connsiteY4" fmla="*/ 112618 h 2374094"/>
              <a:gd name="connsiteX5" fmla="*/ 2027867 w 3367398"/>
              <a:gd name="connsiteY5" fmla="*/ 191676 h 2374094"/>
              <a:gd name="connsiteX6" fmla="*/ 2016938 w 3367398"/>
              <a:gd name="connsiteY6" fmla="*/ 526834 h 2374094"/>
              <a:gd name="connsiteX7" fmla="*/ 2206375 w 3367398"/>
              <a:gd name="connsiteY7" fmla="*/ 559622 h 2374094"/>
              <a:gd name="connsiteX8" fmla="*/ 2348454 w 3367398"/>
              <a:gd name="connsiteY8" fmla="*/ 206248 h 2374094"/>
              <a:gd name="connsiteX9" fmla="*/ 3275822 w 3367398"/>
              <a:gd name="connsiteY9" fmla="*/ 320655 h 2374094"/>
              <a:gd name="connsiteX10" fmla="*/ 3277426 w 3367398"/>
              <a:gd name="connsiteY10" fmla="*/ 548693 h 2374094"/>
              <a:gd name="connsiteX11" fmla="*/ 3367398 w 3367398"/>
              <a:gd name="connsiteY11" fmla="*/ 888670 h 2374094"/>
              <a:gd name="connsiteX12" fmla="*/ 2917807 w 3367398"/>
              <a:gd name="connsiteY12" fmla="*/ 1055839 h 2374094"/>
              <a:gd name="connsiteX13" fmla="*/ 2610753 w 3367398"/>
              <a:gd name="connsiteY13" fmla="*/ 1175293 h 2374094"/>
              <a:gd name="connsiteX14" fmla="*/ 2761250 w 3367398"/>
              <a:gd name="connsiteY14" fmla="*/ 1331956 h 2374094"/>
              <a:gd name="connsiteX15" fmla="*/ 3252147 w 3367398"/>
              <a:gd name="connsiteY15" fmla="*/ 1591556 h 2374094"/>
              <a:gd name="connsiteX16" fmla="*/ 3119710 w 3367398"/>
              <a:gd name="connsiteY16" fmla="*/ 1901949 h 2374094"/>
              <a:gd name="connsiteX17" fmla="*/ 2750256 w 3367398"/>
              <a:gd name="connsiteY17" fmla="*/ 1772640 h 2374094"/>
              <a:gd name="connsiteX18" fmla="*/ 2626459 w 3367398"/>
              <a:gd name="connsiteY18" fmla="*/ 1905455 h 2374094"/>
              <a:gd name="connsiteX19" fmla="*/ 2316147 w 3367398"/>
              <a:gd name="connsiteY19" fmla="*/ 2243693 h 2374094"/>
              <a:gd name="connsiteX20" fmla="*/ 2131419 w 3367398"/>
              <a:gd name="connsiteY20" fmla="*/ 2373003 h 2374094"/>
              <a:gd name="connsiteX21" fmla="*/ 1484874 w 3367398"/>
              <a:gd name="connsiteY21" fmla="*/ 2280639 h 2374094"/>
              <a:gd name="connsiteX22" fmla="*/ 1269503 w 3367398"/>
              <a:gd name="connsiteY22" fmla="*/ 2185033 h 2374094"/>
              <a:gd name="connsiteX23" fmla="*/ 504893 w 3367398"/>
              <a:gd name="connsiteY23" fmla="*/ 2158589 h 2374094"/>
              <a:gd name="connsiteX24" fmla="*/ 451728 w 3367398"/>
              <a:gd name="connsiteY24" fmla="*/ 1938709 h 2374094"/>
              <a:gd name="connsiteX25" fmla="*/ 32756 w 3367398"/>
              <a:gd name="connsiteY25" fmla="*/ 1516678 h 2374094"/>
              <a:gd name="connsiteX26" fmla="*/ 42221 w 3367398"/>
              <a:gd name="connsiteY26" fmla="*/ 1369739 h 2374094"/>
              <a:gd name="connsiteX27" fmla="*/ 68869 w 3367398"/>
              <a:gd name="connsiteY27" fmla="*/ 1246100 h 2374094"/>
              <a:gd name="connsiteX28" fmla="*/ 470077 w 3367398"/>
              <a:gd name="connsiteY28" fmla="*/ 1675704 h 2374094"/>
              <a:gd name="connsiteX29" fmla="*/ 943175 w 3367398"/>
              <a:gd name="connsiteY29" fmla="*/ 1653997 h 2374094"/>
              <a:gd name="connsiteX0" fmla="*/ 943175 w 3367398"/>
              <a:gd name="connsiteY0" fmla="*/ 1653997 h 2374094"/>
              <a:gd name="connsiteX1" fmla="*/ 1065594 w 3367398"/>
              <a:gd name="connsiteY1" fmla="*/ 1068872 h 2374094"/>
              <a:gd name="connsiteX2" fmla="*/ 714475 w 3367398"/>
              <a:gd name="connsiteY2" fmla="*/ 637698 h 2374094"/>
              <a:gd name="connsiteX3" fmla="*/ 883956 w 3367398"/>
              <a:gd name="connsiteY3" fmla="*/ 27740 h 2374094"/>
              <a:gd name="connsiteX4" fmla="*/ 1566143 w 3367398"/>
              <a:gd name="connsiteY4" fmla="*/ 112618 h 2374094"/>
              <a:gd name="connsiteX5" fmla="*/ 2027867 w 3367398"/>
              <a:gd name="connsiteY5" fmla="*/ 191676 h 2374094"/>
              <a:gd name="connsiteX6" fmla="*/ 2016938 w 3367398"/>
              <a:gd name="connsiteY6" fmla="*/ 526834 h 2374094"/>
              <a:gd name="connsiteX7" fmla="*/ 2206375 w 3367398"/>
              <a:gd name="connsiteY7" fmla="*/ 559622 h 2374094"/>
              <a:gd name="connsiteX8" fmla="*/ 2348454 w 3367398"/>
              <a:gd name="connsiteY8" fmla="*/ 206248 h 2374094"/>
              <a:gd name="connsiteX9" fmla="*/ 3304966 w 3367398"/>
              <a:gd name="connsiteY9" fmla="*/ 327941 h 2374094"/>
              <a:gd name="connsiteX10" fmla="*/ 3277426 w 3367398"/>
              <a:gd name="connsiteY10" fmla="*/ 548693 h 2374094"/>
              <a:gd name="connsiteX11" fmla="*/ 3367398 w 3367398"/>
              <a:gd name="connsiteY11" fmla="*/ 888670 h 2374094"/>
              <a:gd name="connsiteX12" fmla="*/ 2917807 w 3367398"/>
              <a:gd name="connsiteY12" fmla="*/ 1055839 h 2374094"/>
              <a:gd name="connsiteX13" fmla="*/ 2610753 w 3367398"/>
              <a:gd name="connsiteY13" fmla="*/ 1175293 h 2374094"/>
              <a:gd name="connsiteX14" fmla="*/ 2761250 w 3367398"/>
              <a:gd name="connsiteY14" fmla="*/ 1331956 h 2374094"/>
              <a:gd name="connsiteX15" fmla="*/ 3252147 w 3367398"/>
              <a:gd name="connsiteY15" fmla="*/ 1591556 h 2374094"/>
              <a:gd name="connsiteX16" fmla="*/ 3119710 w 3367398"/>
              <a:gd name="connsiteY16" fmla="*/ 1901949 h 2374094"/>
              <a:gd name="connsiteX17" fmla="*/ 2750256 w 3367398"/>
              <a:gd name="connsiteY17" fmla="*/ 1772640 h 2374094"/>
              <a:gd name="connsiteX18" fmla="*/ 2626459 w 3367398"/>
              <a:gd name="connsiteY18" fmla="*/ 1905455 h 2374094"/>
              <a:gd name="connsiteX19" fmla="*/ 2316147 w 3367398"/>
              <a:gd name="connsiteY19" fmla="*/ 2243693 h 2374094"/>
              <a:gd name="connsiteX20" fmla="*/ 2131419 w 3367398"/>
              <a:gd name="connsiteY20" fmla="*/ 2373003 h 2374094"/>
              <a:gd name="connsiteX21" fmla="*/ 1484874 w 3367398"/>
              <a:gd name="connsiteY21" fmla="*/ 2280639 h 2374094"/>
              <a:gd name="connsiteX22" fmla="*/ 1269503 w 3367398"/>
              <a:gd name="connsiteY22" fmla="*/ 2185033 h 2374094"/>
              <a:gd name="connsiteX23" fmla="*/ 504893 w 3367398"/>
              <a:gd name="connsiteY23" fmla="*/ 2158589 h 2374094"/>
              <a:gd name="connsiteX24" fmla="*/ 451728 w 3367398"/>
              <a:gd name="connsiteY24" fmla="*/ 1938709 h 2374094"/>
              <a:gd name="connsiteX25" fmla="*/ 32756 w 3367398"/>
              <a:gd name="connsiteY25" fmla="*/ 1516678 h 2374094"/>
              <a:gd name="connsiteX26" fmla="*/ 42221 w 3367398"/>
              <a:gd name="connsiteY26" fmla="*/ 1369739 h 2374094"/>
              <a:gd name="connsiteX27" fmla="*/ 68869 w 3367398"/>
              <a:gd name="connsiteY27" fmla="*/ 1246100 h 2374094"/>
              <a:gd name="connsiteX28" fmla="*/ 470077 w 3367398"/>
              <a:gd name="connsiteY28" fmla="*/ 1675704 h 2374094"/>
              <a:gd name="connsiteX29" fmla="*/ 943175 w 3367398"/>
              <a:gd name="connsiteY29" fmla="*/ 1653997 h 2374094"/>
              <a:gd name="connsiteX0" fmla="*/ 943175 w 3367398"/>
              <a:gd name="connsiteY0" fmla="*/ 1653997 h 2374094"/>
              <a:gd name="connsiteX1" fmla="*/ 1065594 w 3367398"/>
              <a:gd name="connsiteY1" fmla="*/ 1068872 h 2374094"/>
              <a:gd name="connsiteX2" fmla="*/ 714475 w 3367398"/>
              <a:gd name="connsiteY2" fmla="*/ 637698 h 2374094"/>
              <a:gd name="connsiteX3" fmla="*/ 883956 w 3367398"/>
              <a:gd name="connsiteY3" fmla="*/ 27740 h 2374094"/>
              <a:gd name="connsiteX4" fmla="*/ 1566143 w 3367398"/>
              <a:gd name="connsiteY4" fmla="*/ 112618 h 2374094"/>
              <a:gd name="connsiteX5" fmla="*/ 2027867 w 3367398"/>
              <a:gd name="connsiteY5" fmla="*/ 191676 h 2374094"/>
              <a:gd name="connsiteX6" fmla="*/ 2016938 w 3367398"/>
              <a:gd name="connsiteY6" fmla="*/ 526834 h 2374094"/>
              <a:gd name="connsiteX7" fmla="*/ 2206375 w 3367398"/>
              <a:gd name="connsiteY7" fmla="*/ 559622 h 2374094"/>
              <a:gd name="connsiteX8" fmla="*/ 2348454 w 3367398"/>
              <a:gd name="connsiteY8" fmla="*/ 206248 h 2374094"/>
              <a:gd name="connsiteX9" fmla="*/ 3304966 w 3367398"/>
              <a:gd name="connsiteY9" fmla="*/ 327941 h 2374094"/>
              <a:gd name="connsiteX10" fmla="*/ 3277426 w 3367398"/>
              <a:gd name="connsiteY10" fmla="*/ 548693 h 2374094"/>
              <a:gd name="connsiteX11" fmla="*/ 3367398 w 3367398"/>
              <a:gd name="connsiteY11" fmla="*/ 888670 h 2374094"/>
              <a:gd name="connsiteX12" fmla="*/ 2917807 w 3367398"/>
              <a:gd name="connsiteY12" fmla="*/ 1055839 h 2374094"/>
              <a:gd name="connsiteX13" fmla="*/ 2610753 w 3367398"/>
              <a:gd name="connsiteY13" fmla="*/ 1175293 h 2374094"/>
              <a:gd name="connsiteX14" fmla="*/ 2761250 w 3367398"/>
              <a:gd name="connsiteY14" fmla="*/ 1331956 h 2374094"/>
              <a:gd name="connsiteX15" fmla="*/ 3252147 w 3367398"/>
              <a:gd name="connsiteY15" fmla="*/ 1591556 h 2374094"/>
              <a:gd name="connsiteX16" fmla="*/ 3119710 w 3367398"/>
              <a:gd name="connsiteY16" fmla="*/ 1901949 h 2374094"/>
              <a:gd name="connsiteX17" fmla="*/ 2750256 w 3367398"/>
              <a:gd name="connsiteY17" fmla="*/ 1772640 h 2374094"/>
              <a:gd name="connsiteX18" fmla="*/ 2626459 w 3367398"/>
              <a:gd name="connsiteY18" fmla="*/ 1905455 h 2374094"/>
              <a:gd name="connsiteX19" fmla="*/ 2316147 w 3367398"/>
              <a:gd name="connsiteY19" fmla="*/ 2243693 h 2374094"/>
              <a:gd name="connsiteX20" fmla="*/ 2131419 w 3367398"/>
              <a:gd name="connsiteY20" fmla="*/ 2373003 h 2374094"/>
              <a:gd name="connsiteX21" fmla="*/ 1484874 w 3367398"/>
              <a:gd name="connsiteY21" fmla="*/ 2280639 h 2374094"/>
              <a:gd name="connsiteX22" fmla="*/ 1269503 w 3367398"/>
              <a:gd name="connsiteY22" fmla="*/ 2185033 h 2374094"/>
              <a:gd name="connsiteX23" fmla="*/ 504893 w 3367398"/>
              <a:gd name="connsiteY23" fmla="*/ 2158589 h 2374094"/>
              <a:gd name="connsiteX24" fmla="*/ 451728 w 3367398"/>
              <a:gd name="connsiteY24" fmla="*/ 1938709 h 2374094"/>
              <a:gd name="connsiteX25" fmla="*/ 32756 w 3367398"/>
              <a:gd name="connsiteY25" fmla="*/ 1516678 h 2374094"/>
              <a:gd name="connsiteX26" fmla="*/ 42221 w 3367398"/>
              <a:gd name="connsiteY26" fmla="*/ 1369739 h 2374094"/>
              <a:gd name="connsiteX27" fmla="*/ 68869 w 3367398"/>
              <a:gd name="connsiteY27" fmla="*/ 1246100 h 2374094"/>
              <a:gd name="connsiteX28" fmla="*/ 470077 w 3367398"/>
              <a:gd name="connsiteY28" fmla="*/ 1675704 h 2374094"/>
              <a:gd name="connsiteX29" fmla="*/ 943175 w 3367398"/>
              <a:gd name="connsiteY29" fmla="*/ 1653997 h 2374094"/>
              <a:gd name="connsiteX0" fmla="*/ 943175 w 3367398"/>
              <a:gd name="connsiteY0" fmla="*/ 1653997 h 2374094"/>
              <a:gd name="connsiteX1" fmla="*/ 1065594 w 3367398"/>
              <a:gd name="connsiteY1" fmla="*/ 1068872 h 2374094"/>
              <a:gd name="connsiteX2" fmla="*/ 714475 w 3367398"/>
              <a:gd name="connsiteY2" fmla="*/ 637698 h 2374094"/>
              <a:gd name="connsiteX3" fmla="*/ 883956 w 3367398"/>
              <a:gd name="connsiteY3" fmla="*/ 27740 h 2374094"/>
              <a:gd name="connsiteX4" fmla="*/ 1566143 w 3367398"/>
              <a:gd name="connsiteY4" fmla="*/ 112618 h 2374094"/>
              <a:gd name="connsiteX5" fmla="*/ 2027867 w 3367398"/>
              <a:gd name="connsiteY5" fmla="*/ 191676 h 2374094"/>
              <a:gd name="connsiteX6" fmla="*/ 2016938 w 3367398"/>
              <a:gd name="connsiteY6" fmla="*/ 526834 h 2374094"/>
              <a:gd name="connsiteX7" fmla="*/ 2206375 w 3367398"/>
              <a:gd name="connsiteY7" fmla="*/ 559622 h 2374094"/>
              <a:gd name="connsiteX8" fmla="*/ 2348454 w 3367398"/>
              <a:gd name="connsiteY8" fmla="*/ 206248 h 2374094"/>
              <a:gd name="connsiteX9" fmla="*/ 3304966 w 3367398"/>
              <a:gd name="connsiteY9" fmla="*/ 327941 h 2374094"/>
              <a:gd name="connsiteX10" fmla="*/ 3277426 w 3367398"/>
              <a:gd name="connsiteY10" fmla="*/ 548693 h 2374094"/>
              <a:gd name="connsiteX11" fmla="*/ 3367398 w 3367398"/>
              <a:gd name="connsiteY11" fmla="*/ 888670 h 2374094"/>
              <a:gd name="connsiteX12" fmla="*/ 2917807 w 3367398"/>
              <a:gd name="connsiteY12" fmla="*/ 1055839 h 2374094"/>
              <a:gd name="connsiteX13" fmla="*/ 2610753 w 3367398"/>
              <a:gd name="connsiteY13" fmla="*/ 1175293 h 2374094"/>
              <a:gd name="connsiteX14" fmla="*/ 2761250 w 3367398"/>
              <a:gd name="connsiteY14" fmla="*/ 1331956 h 2374094"/>
              <a:gd name="connsiteX15" fmla="*/ 3252147 w 3367398"/>
              <a:gd name="connsiteY15" fmla="*/ 1591556 h 2374094"/>
              <a:gd name="connsiteX16" fmla="*/ 3119710 w 3367398"/>
              <a:gd name="connsiteY16" fmla="*/ 1901949 h 2374094"/>
              <a:gd name="connsiteX17" fmla="*/ 2750256 w 3367398"/>
              <a:gd name="connsiteY17" fmla="*/ 1772640 h 2374094"/>
              <a:gd name="connsiteX18" fmla="*/ 2626459 w 3367398"/>
              <a:gd name="connsiteY18" fmla="*/ 1905455 h 2374094"/>
              <a:gd name="connsiteX19" fmla="*/ 2316147 w 3367398"/>
              <a:gd name="connsiteY19" fmla="*/ 2243693 h 2374094"/>
              <a:gd name="connsiteX20" fmla="*/ 2131419 w 3367398"/>
              <a:gd name="connsiteY20" fmla="*/ 2373003 h 2374094"/>
              <a:gd name="connsiteX21" fmla="*/ 1484874 w 3367398"/>
              <a:gd name="connsiteY21" fmla="*/ 2280639 h 2374094"/>
              <a:gd name="connsiteX22" fmla="*/ 1269503 w 3367398"/>
              <a:gd name="connsiteY22" fmla="*/ 2185033 h 2374094"/>
              <a:gd name="connsiteX23" fmla="*/ 504893 w 3367398"/>
              <a:gd name="connsiteY23" fmla="*/ 2158589 h 2374094"/>
              <a:gd name="connsiteX24" fmla="*/ 451728 w 3367398"/>
              <a:gd name="connsiteY24" fmla="*/ 1938709 h 2374094"/>
              <a:gd name="connsiteX25" fmla="*/ 32756 w 3367398"/>
              <a:gd name="connsiteY25" fmla="*/ 1516678 h 2374094"/>
              <a:gd name="connsiteX26" fmla="*/ 42221 w 3367398"/>
              <a:gd name="connsiteY26" fmla="*/ 1369739 h 2374094"/>
              <a:gd name="connsiteX27" fmla="*/ 68869 w 3367398"/>
              <a:gd name="connsiteY27" fmla="*/ 1246100 h 2374094"/>
              <a:gd name="connsiteX28" fmla="*/ 470077 w 3367398"/>
              <a:gd name="connsiteY28" fmla="*/ 1675704 h 2374094"/>
              <a:gd name="connsiteX29" fmla="*/ 943175 w 3367398"/>
              <a:gd name="connsiteY29" fmla="*/ 1653997 h 2374094"/>
              <a:gd name="connsiteX0" fmla="*/ 943175 w 3367398"/>
              <a:gd name="connsiteY0" fmla="*/ 1626257 h 2346354"/>
              <a:gd name="connsiteX1" fmla="*/ 1065594 w 3367398"/>
              <a:gd name="connsiteY1" fmla="*/ 1041132 h 2346354"/>
              <a:gd name="connsiteX2" fmla="*/ 714475 w 3367398"/>
              <a:gd name="connsiteY2" fmla="*/ 609958 h 2346354"/>
              <a:gd name="connsiteX3" fmla="*/ 883956 w 3367398"/>
              <a:gd name="connsiteY3" fmla="*/ 0 h 2346354"/>
              <a:gd name="connsiteX4" fmla="*/ 1566143 w 3367398"/>
              <a:gd name="connsiteY4" fmla="*/ 84878 h 2346354"/>
              <a:gd name="connsiteX5" fmla="*/ 2027867 w 3367398"/>
              <a:gd name="connsiteY5" fmla="*/ 163936 h 2346354"/>
              <a:gd name="connsiteX6" fmla="*/ 2016938 w 3367398"/>
              <a:gd name="connsiteY6" fmla="*/ 499094 h 2346354"/>
              <a:gd name="connsiteX7" fmla="*/ 2206375 w 3367398"/>
              <a:gd name="connsiteY7" fmla="*/ 531882 h 2346354"/>
              <a:gd name="connsiteX8" fmla="*/ 2348454 w 3367398"/>
              <a:gd name="connsiteY8" fmla="*/ 178508 h 2346354"/>
              <a:gd name="connsiteX9" fmla="*/ 3304966 w 3367398"/>
              <a:gd name="connsiteY9" fmla="*/ 300201 h 2346354"/>
              <a:gd name="connsiteX10" fmla="*/ 3277426 w 3367398"/>
              <a:gd name="connsiteY10" fmla="*/ 520953 h 2346354"/>
              <a:gd name="connsiteX11" fmla="*/ 3367398 w 3367398"/>
              <a:gd name="connsiteY11" fmla="*/ 860930 h 2346354"/>
              <a:gd name="connsiteX12" fmla="*/ 2917807 w 3367398"/>
              <a:gd name="connsiteY12" fmla="*/ 1028099 h 2346354"/>
              <a:gd name="connsiteX13" fmla="*/ 2610753 w 3367398"/>
              <a:gd name="connsiteY13" fmla="*/ 1147553 h 2346354"/>
              <a:gd name="connsiteX14" fmla="*/ 2761250 w 3367398"/>
              <a:gd name="connsiteY14" fmla="*/ 1304216 h 2346354"/>
              <a:gd name="connsiteX15" fmla="*/ 3252147 w 3367398"/>
              <a:gd name="connsiteY15" fmla="*/ 1563816 h 2346354"/>
              <a:gd name="connsiteX16" fmla="*/ 3119710 w 3367398"/>
              <a:gd name="connsiteY16" fmla="*/ 1874209 h 2346354"/>
              <a:gd name="connsiteX17" fmla="*/ 2750256 w 3367398"/>
              <a:gd name="connsiteY17" fmla="*/ 1744900 h 2346354"/>
              <a:gd name="connsiteX18" fmla="*/ 2626459 w 3367398"/>
              <a:gd name="connsiteY18" fmla="*/ 1877715 h 2346354"/>
              <a:gd name="connsiteX19" fmla="*/ 2316147 w 3367398"/>
              <a:gd name="connsiteY19" fmla="*/ 2215953 h 2346354"/>
              <a:gd name="connsiteX20" fmla="*/ 2131419 w 3367398"/>
              <a:gd name="connsiteY20" fmla="*/ 2345263 h 2346354"/>
              <a:gd name="connsiteX21" fmla="*/ 1484874 w 3367398"/>
              <a:gd name="connsiteY21" fmla="*/ 2252899 h 2346354"/>
              <a:gd name="connsiteX22" fmla="*/ 1269503 w 3367398"/>
              <a:gd name="connsiteY22" fmla="*/ 2157293 h 2346354"/>
              <a:gd name="connsiteX23" fmla="*/ 504893 w 3367398"/>
              <a:gd name="connsiteY23" fmla="*/ 2130849 h 2346354"/>
              <a:gd name="connsiteX24" fmla="*/ 451728 w 3367398"/>
              <a:gd name="connsiteY24" fmla="*/ 1910969 h 2346354"/>
              <a:gd name="connsiteX25" fmla="*/ 32756 w 3367398"/>
              <a:gd name="connsiteY25" fmla="*/ 1488938 h 2346354"/>
              <a:gd name="connsiteX26" fmla="*/ 42221 w 3367398"/>
              <a:gd name="connsiteY26" fmla="*/ 1341999 h 2346354"/>
              <a:gd name="connsiteX27" fmla="*/ 68869 w 3367398"/>
              <a:gd name="connsiteY27" fmla="*/ 1218360 h 2346354"/>
              <a:gd name="connsiteX28" fmla="*/ 470077 w 3367398"/>
              <a:gd name="connsiteY28" fmla="*/ 1647964 h 2346354"/>
              <a:gd name="connsiteX29" fmla="*/ 943175 w 3367398"/>
              <a:gd name="connsiteY29" fmla="*/ 1626257 h 2346354"/>
              <a:gd name="connsiteX0" fmla="*/ 943175 w 3367398"/>
              <a:gd name="connsiteY0" fmla="*/ 1626257 h 2346354"/>
              <a:gd name="connsiteX1" fmla="*/ 1065594 w 3367398"/>
              <a:gd name="connsiteY1" fmla="*/ 1041132 h 2346354"/>
              <a:gd name="connsiteX2" fmla="*/ 714475 w 3367398"/>
              <a:gd name="connsiteY2" fmla="*/ 609958 h 2346354"/>
              <a:gd name="connsiteX3" fmla="*/ 883956 w 3367398"/>
              <a:gd name="connsiteY3" fmla="*/ 0 h 2346354"/>
              <a:gd name="connsiteX4" fmla="*/ 1566143 w 3367398"/>
              <a:gd name="connsiteY4" fmla="*/ 84878 h 2346354"/>
              <a:gd name="connsiteX5" fmla="*/ 2027867 w 3367398"/>
              <a:gd name="connsiteY5" fmla="*/ 163936 h 2346354"/>
              <a:gd name="connsiteX6" fmla="*/ 2016938 w 3367398"/>
              <a:gd name="connsiteY6" fmla="*/ 499094 h 2346354"/>
              <a:gd name="connsiteX7" fmla="*/ 2206375 w 3367398"/>
              <a:gd name="connsiteY7" fmla="*/ 531882 h 2346354"/>
              <a:gd name="connsiteX8" fmla="*/ 2348454 w 3367398"/>
              <a:gd name="connsiteY8" fmla="*/ 178508 h 2346354"/>
              <a:gd name="connsiteX9" fmla="*/ 3304966 w 3367398"/>
              <a:gd name="connsiteY9" fmla="*/ 300201 h 2346354"/>
              <a:gd name="connsiteX10" fmla="*/ 3277426 w 3367398"/>
              <a:gd name="connsiteY10" fmla="*/ 520953 h 2346354"/>
              <a:gd name="connsiteX11" fmla="*/ 3367398 w 3367398"/>
              <a:gd name="connsiteY11" fmla="*/ 860930 h 2346354"/>
              <a:gd name="connsiteX12" fmla="*/ 2917807 w 3367398"/>
              <a:gd name="connsiteY12" fmla="*/ 1028099 h 2346354"/>
              <a:gd name="connsiteX13" fmla="*/ 2610753 w 3367398"/>
              <a:gd name="connsiteY13" fmla="*/ 1147553 h 2346354"/>
              <a:gd name="connsiteX14" fmla="*/ 2761250 w 3367398"/>
              <a:gd name="connsiteY14" fmla="*/ 1304216 h 2346354"/>
              <a:gd name="connsiteX15" fmla="*/ 3252147 w 3367398"/>
              <a:gd name="connsiteY15" fmla="*/ 1563816 h 2346354"/>
              <a:gd name="connsiteX16" fmla="*/ 3119710 w 3367398"/>
              <a:gd name="connsiteY16" fmla="*/ 1874209 h 2346354"/>
              <a:gd name="connsiteX17" fmla="*/ 2750256 w 3367398"/>
              <a:gd name="connsiteY17" fmla="*/ 1744900 h 2346354"/>
              <a:gd name="connsiteX18" fmla="*/ 2626459 w 3367398"/>
              <a:gd name="connsiteY18" fmla="*/ 1877715 h 2346354"/>
              <a:gd name="connsiteX19" fmla="*/ 2316147 w 3367398"/>
              <a:gd name="connsiteY19" fmla="*/ 2215953 h 2346354"/>
              <a:gd name="connsiteX20" fmla="*/ 2131419 w 3367398"/>
              <a:gd name="connsiteY20" fmla="*/ 2345263 h 2346354"/>
              <a:gd name="connsiteX21" fmla="*/ 1484874 w 3367398"/>
              <a:gd name="connsiteY21" fmla="*/ 2252899 h 2346354"/>
              <a:gd name="connsiteX22" fmla="*/ 1269503 w 3367398"/>
              <a:gd name="connsiteY22" fmla="*/ 2157293 h 2346354"/>
              <a:gd name="connsiteX23" fmla="*/ 504893 w 3367398"/>
              <a:gd name="connsiteY23" fmla="*/ 2130849 h 2346354"/>
              <a:gd name="connsiteX24" fmla="*/ 451728 w 3367398"/>
              <a:gd name="connsiteY24" fmla="*/ 1910969 h 2346354"/>
              <a:gd name="connsiteX25" fmla="*/ 32756 w 3367398"/>
              <a:gd name="connsiteY25" fmla="*/ 1488938 h 2346354"/>
              <a:gd name="connsiteX26" fmla="*/ 42221 w 3367398"/>
              <a:gd name="connsiteY26" fmla="*/ 1341999 h 2346354"/>
              <a:gd name="connsiteX27" fmla="*/ 68869 w 3367398"/>
              <a:gd name="connsiteY27" fmla="*/ 1218360 h 2346354"/>
              <a:gd name="connsiteX28" fmla="*/ 470077 w 3367398"/>
              <a:gd name="connsiteY28" fmla="*/ 1647964 h 2346354"/>
              <a:gd name="connsiteX29" fmla="*/ 943175 w 3367398"/>
              <a:gd name="connsiteY29" fmla="*/ 1626257 h 2346354"/>
              <a:gd name="connsiteX0" fmla="*/ 943175 w 3367398"/>
              <a:gd name="connsiteY0" fmla="*/ 1626257 h 2346354"/>
              <a:gd name="connsiteX1" fmla="*/ 1065594 w 3367398"/>
              <a:gd name="connsiteY1" fmla="*/ 1041132 h 2346354"/>
              <a:gd name="connsiteX2" fmla="*/ 714475 w 3367398"/>
              <a:gd name="connsiteY2" fmla="*/ 609958 h 2346354"/>
              <a:gd name="connsiteX3" fmla="*/ 792883 w 3367398"/>
              <a:gd name="connsiteY3" fmla="*/ 105647 h 2346354"/>
              <a:gd name="connsiteX4" fmla="*/ 883956 w 3367398"/>
              <a:gd name="connsiteY4" fmla="*/ 0 h 2346354"/>
              <a:gd name="connsiteX5" fmla="*/ 1566143 w 3367398"/>
              <a:gd name="connsiteY5" fmla="*/ 84878 h 2346354"/>
              <a:gd name="connsiteX6" fmla="*/ 2027867 w 3367398"/>
              <a:gd name="connsiteY6" fmla="*/ 163936 h 2346354"/>
              <a:gd name="connsiteX7" fmla="*/ 2016938 w 3367398"/>
              <a:gd name="connsiteY7" fmla="*/ 499094 h 2346354"/>
              <a:gd name="connsiteX8" fmla="*/ 2206375 w 3367398"/>
              <a:gd name="connsiteY8" fmla="*/ 531882 h 2346354"/>
              <a:gd name="connsiteX9" fmla="*/ 2348454 w 3367398"/>
              <a:gd name="connsiteY9" fmla="*/ 178508 h 2346354"/>
              <a:gd name="connsiteX10" fmla="*/ 3304966 w 3367398"/>
              <a:gd name="connsiteY10" fmla="*/ 300201 h 2346354"/>
              <a:gd name="connsiteX11" fmla="*/ 3277426 w 3367398"/>
              <a:gd name="connsiteY11" fmla="*/ 520953 h 2346354"/>
              <a:gd name="connsiteX12" fmla="*/ 3367398 w 3367398"/>
              <a:gd name="connsiteY12" fmla="*/ 860930 h 2346354"/>
              <a:gd name="connsiteX13" fmla="*/ 2917807 w 3367398"/>
              <a:gd name="connsiteY13" fmla="*/ 1028099 h 2346354"/>
              <a:gd name="connsiteX14" fmla="*/ 2610753 w 3367398"/>
              <a:gd name="connsiteY14" fmla="*/ 1147553 h 2346354"/>
              <a:gd name="connsiteX15" fmla="*/ 2761250 w 3367398"/>
              <a:gd name="connsiteY15" fmla="*/ 1304216 h 2346354"/>
              <a:gd name="connsiteX16" fmla="*/ 3252147 w 3367398"/>
              <a:gd name="connsiteY16" fmla="*/ 1563816 h 2346354"/>
              <a:gd name="connsiteX17" fmla="*/ 3119710 w 3367398"/>
              <a:gd name="connsiteY17" fmla="*/ 1874209 h 2346354"/>
              <a:gd name="connsiteX18" fmla="*/ 2750256 w 3367398"/>
              <a:gd name="connsiteY18" fmla="*/ 1744900 h 2346354"/>
              <a:gd name="connsiteX19" fmla="*/ 2626459 w 3367398"/>
              <a:gd name="connsiteY19" fmla="*/ 1877715 h 2346354"/>
              <a:gd name="connsiteX20" fmla="*/ 2316147 w 3367398"/>
              <a:gd name="connsiteY20" fmla="*/ 2215953 h 2346354"/>
              <a:gd name="connsiteX21" fmla="*/ 2131419 w 3367398"/>
              <a:gd name="connsiteY21" fmla="*/ 2345263 h 2346354"/>
              <a:gd name="connsiteX22" fmla="*/ 1484874 w 3367398"/>
              <a:gd name="connsiteY22" fmla="*/ 2252899 h 2346354"/>
              <a:gd name="connsiteX23" fmla="*/ 1269503 w 3367398"/>
              <a:gd name="connsiteY23" fmla="*/ 2157293 h 2346354"/>
              <a:gd name="connsiteX24" fmla="*/ 504893 w 3367398"/>
              <a:gd name="connsiteY24" fmla="*/ 2130849 h 2346354"/>
              <a:gd name="connsiteX25" fmla="*/ 451728 w 3367398"/>
              <a:gd name="connsiteY25" fmla="*/ 1910969 h 2346354"/>
              <a:gd name="connsiteX26" fmla="*/ 32756 w 3367398"/>
              <a:gd name="connsiteY26" fmla="*/ 1488938 h 2346354"/>
              <a:gd name="connsiteX27" fmla="*/ 42221 w 3367398"/>
              <a:gd name="connsiteY27" fmla="*/ 1341999 h 2346354"/>
              <a:gd name="connsiteX28" fmla="*/ 68869 w 3367398"/>
              <a:gd name="connsiteY28" fmla="*/ 1218360 h 2346354"/>
              <a:gd name="connsiteX29" fmla="*/ 470077 w 3367398"/>
              <a:gd name="connsiteY29" fmla="*/ 1647964 h 2346354"/>
              <a:gd name="connsiteX30" fmla="*/ 943175 w 3367398"/>
              <a:gd name="connsiteY30" fmla="*/ 1626257 h 2346354"/>
              <a:gd name="connsiteX0" fmla="*/ 943175 w 3367398"/>
              <a:gd name="connsiteY0" fmla="*/ 1626257 h 2346354"/>
              <a:gd name="connsiteX1" fmla="*/ 1065594 w 3367398"/>
              <a:gd name="connsiteY1" fmla="*/ 1041132 h 2346354"/>
              <a:gd name="connsiteX2" fmla="*/ 714475 w 3367398"/>
              <a:gd name="connsiteY2" fmla="*/ 609958 h 2346354"/>
              <a:gd name="connsiteX3" fmla="*/ 792883 w 3367398"/>
              <a:gd name="connsiteY3" fmla="*/ 105647 h 2346354"/>
              <a:gd name="connsiteX4" fmla="*/ 883956 w 3367398"/>
              <a:gd name="connsiteY4" fmla="*/ 0 h 2346354"/>
              <a:gd name="connsiteX5" fmla="*/ 1566143 w 3367398"/>
              <a:gd name="connsiteY5" fmla="*/ 84878 h 2346354"/>
              <a:gd name="connsiteX6" fmla="*/ 2027867 w 3367398"/>
              <a:gd name="connsiteY6" fmla="*/ 163936 h 2346354"/>
              <a:gd name="connsiteX7" fmla="*/ 2016938 w 3367398"/>
              <a:gd name="connsiteY7" fmla="*/ 499094 h 2346354"/>
              <a:gd name="connsiteX8" fmla="*/ 2206375 w 3367398"/>
              <a:gd name="connsiteY8" fmla="*/ 531882 h 2346354"/>
              <a:gd name="connsiteX9" fmla="*/ 2348454 w 3367398"/>
              <a:gd name="connsiteY9" fmla="*/ 178508 h 2346354"/>
              <a:gd name="connsiteX10" fmla="*/ 3304966 w 3367398"/>
              <a:gd name="connsiteY10" fmla="*/ 300201 h 2346354"/>
              <a:gd name="connsiteX11" fmla="*/ 3277426 w 3367398"/>
              <a:gd name="connsiteY11" fmla="*/ 520953 h 2346354"/>
              <a:gd name="connsiteX12" fmla="*/ 3367398 w 3367398"/>
              <a:gd name="connsiteY12" fmla="*/ 860930 h 2346354"/>
              <a:gd name="connsiteX13" fmla="*/ 2917807 w 3367398"/>
              <a:gd name="connsiteY13" fmla="*/ 1028099 h 2346354"/>
              <a:gd name="connsiteX14" fmla="*/ 2610753 w 3367398"/>
              <a:gd name="connsiteY14" fmla="*/ 1147553 h 2346354"/>
              <a:gd name="connsiteX15" fmla="*/ 2761250 w 3367398"/>
              <a:gd name="connsiteY15" fmla="*/ 1304216 h 2346354"/>
              <a:gd name="connsiteX16" fmla="*/ 3252147 w 3367398"/>
              <a:gd name="connsiteY16" fmla="*/ 1563816 h 2346354"/>
              <a:gd name="connsiteX17" fmla="*/ 3119710 w 3367398"/>
              <a:gd name="connsiteY17" fmla="*/ 1874209 h 2346354"/>
              <a:gd name="connsiteX18" fmla="*/ 2750256 w 3367398"/>
              <a:gd name="connsiteY18" fmla="*/ 1744900 h 2346354"/>
              <a:gd name="connsiteX19" fmla="*/ 2626459 w 3367398"/>
              <a:gd name="connsiteY19" fmla="*/ 1877715 h 2346354"/>
              <a:gd name="connsiteX20" fmla="*/ 2316147 w 3367398"/>
              <a:gd name="connsiteY20" fmla="*/ 2215953 h 2346354"/>
              <a:gd name="connsiteX21" fmla="*/ 2131419 w 3367398"/>
              <a:gd name="connsiteY21" fmla="*/ 2345263 h 2346354"/>
              <a:gd name="connsiteX22" fmla="*/ 1484874 w 3367398"/>
              <a:gd name="connsiteY22" fmla="*/ 2252899 h 2346354"/>
              <a:gd name="connsiteX23" fmla="*/ 1269503 w 3367398"/>
              <a:gd name="connsiteY23" fmla="*/ 2157293 h 2346354"/>
              <a:gd name="connsiteX24" fmla="*/ 504893 w 3367398"/>
              <a:gd name="connsiteY24" fmla="*/ 2130849 h 2346354"/>
              <a:gd name="connsiteX25" fmla="*/ 451728 w 3367398"/>
              <a:gd name="connsiteY25" fmla="*/ 1910969 h 2346354"/>
              <a:gd name="connsiteX26" fmla="*/ 32756 w 3367398"/>
              <a:gd name="connsiteY26" fmla="*/ 1488938 h 2346354"/>
              <a:gd name="connsiteX27" fmla="*/ 42221 w 3367398"/>
              <a:gd name="connsiteY27" fmla="*/ 1341999 h 2346354"/>
              <a:gd name="connsiteX28" fmla="*/ 68869 w 3367398"/>
              <a:gd name="connsiteY28" fmla="*/ 1218360 h 2346354"/>
              <a:gd name="connsiteX29" fmla="*/ 470077 w 3367398"/>
              <a:gd name="connsiteY29" fmla="*/ 1647964 h 2346354"/>
              <a:gd name="connsiteX30" fmla="*/ 943175 w 3367398"/>
              <a:gd name="connsiteY30"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2027867 w 3394292"/>
              <a:gd name="connsiteY6" fmla="*/ 163936 h 2346354"/>
              <a:gd name="connsiteX7" fmla="*/ 2016938 w 3394292"/>
              <a:gd name="connsiteY7" fmla="*/ 499094 h 2346354"/>
              <a:gd name="connsiteX8" fmla="*/ 2206375 w 3394292"/>
              <a:gd name="connsiteY8" fmla="*/ 531882 h 2346354"/>
              <a:gd name="connsiteX9" fmla="*/ 2348454 w 3394292"/>
              <a:gd name="connsiteY9" fmla="*/ 178508 h 2346354"/>
              <a:gd name="connsiteX10" fmla="*/ 3304966 w 3394292"/>
              <a:gd name="connsiteY10" fmla="*/ 300201 h 2346354"/>
              <a:gd name="connsiteX11" fmla="*/ 3277426 w 3394292"/>
              <a:gd name="connsiteY11" fmla="*/ 520953 h 2346354"/>
              <a:gd name="connsiteX12" fmla="*/ 3394292 w 3394292"/>
              <a:gd name="connsiteY12" fmla="*/ 881101 h 2346354"/>
              <a:gd name="connsiteX13" fmla="*/ 2917807 w 3394292"/>
              <a:gd name="connsiteY13" fmla="*/ 1028099 h 2346354"/>
              <a:gd name="connsiteX14" fmla="*/ 2610753 w 3394292"/>
              <a:gd name="connsiteY14" fmla="*/ 1147553 h 2346354"/>
              <a:gd name="connsiteX15" fmla="*/ 2761250 w 3394292"/>
              <a:gd name="connsiteY15" fmla="*/ 1304216 h 2346354"/>
              <a:gd name="connsiteX16" fmla="*/ 3252147 w 3394292"/>
              <a:gd name="connsiteY16" fmla="*/ 1563816 h 2346354"/>
              <a:gd name="connsiteX17" fmla="*/ 3119710 w 3394292"/>
              <a:gd name="connsiteY17" fmla="*/ 1874209 h 2346354"/>
              <a:gd name="connsiteX18" fmla="*/ 2750256 w 3394292"/>
              <a:gd name="connsiteY18" fmla="*/ 1744900 h 2346354"/>
              <a:gd name="connsiteX19" fmla="*/ 2626459 w 3394292"/>
              <a:gd name="connsiteY19" fmla="*/ 1877715 h 2346354"/>
              <a:gd name="connsiteX20" fmla="*/ 2316147 w 3394292"/>
              <a:gd name="connsiteY20" fmla="*/ 2215953 h 2346354"/>
              <a:gd name="connsiteX21" fmla="*/ 2131419 w 3394292"/>
              <a:gd name="connsiteY21" fmla="*/ 2345263 h 2346354"/>
              <a:gd name="connsiteX22" fmla="*/ 1484874 w 3394292"/>
              <a:gd name="connsiteY22" fmla="*/ 2252899 h 2346354"/>
              <a:gd name="connsiteX23" fmla="*/ 1269503 w 3394292"/>
              <a:gd name="connsiteY23" fmla="*/ 2157293 h 2346354"/>
              <a:gd name="connsiteX24" fmla="*/ 504893 w 3394292"/>
              <a:gd name="connsiteY24" fmla="*/ 2130849 h 2346354"/>
              <a:gd name="connsiteX25" fmla="*/ 451728 w 3394292"/>
              <a:gd name="connsiteY25" fmla="*/ 1910969 h 2346354"/>
              <a:gd name="connsiteX26" fmla="*/ 32756 w 3394292"/>
              <a:gd name="connsiteY26" fmla="*/ 1488938 h 2346354"/>
              <a:gd name="connsiteX27" fmla="*/ 42221 w 3394292"/>
              <a:gd name="connsiteY27" fmla="*/ 1341999 h 2346354"/>
              <a:gd name="connsiteX28" fmla="*/ 68869 w 3394292"/>
              <a:gd name="connsiteY28" fmla="*/ 1218360 h 2346354"/>
              <a:gd name="connsiteX29" fmla="*/ 470077 w 3394292"/>
              <a:gd name="connsiteY29" fmla="*/ 1647964 h 2346354"/>
              <a:gd name="connsiteX30" fmla="*/ 943175 w 3394292"/>
              <a:gd name="connsiteY30"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2027867 w 3394292"/>
              <a:gd name="connsiteY6" fmla="*/ 163936 h 2346354"/>
              <a:gd name="connsiteX7" fmla="*/ 2016938 w 3394292"/>
              <a:gd name="connsiteY7" fmla="*/ 499094 h 2346354"/>
              <a:gd name="connsiteX8" fmla="*/ 2206375 w 3394292"/>
              <a:gd name="connsiteY8" fmla="*/ 531882 h 2346354"/>
              <a:gd name="connsiteX9" fmla="*/ 2348454 w 3394292"/>
              <a:gd name="connsiteY9" fmla="*/ 178508 h 2346354"/>
              <a:gd name="connsiteX10" fmla="*/ 3304966 w 3394292"/>
              <a:gd name="connsiteY10" fmla="*/ 300201 h 2346354"/>
              <a:gd name="connsiteX11" fmla="*/ 3277426 w 3394292"/>
              <a:gd name="connsiteY11" fmla="*/ 520953 h 2346354"/>
              <a:gd name="connsiteX12" fmla="*/ 3394292 w 3394292"/>
              <a:gd name="connsiteY12" fmla="*/ 881101 h 2346354"/>
              <a:gd name="connsiteX13" fmla="*/ 2917807 w 3394292"/>
              <a:gd name="connsiteY13" fmla="*/ 1028099 h 2346354"/>
              <a:gd name="connsiteX14" fmla="*/ 2583859 w 3394292"/>
              <a:gd name="connsiteY14" fmla="*/ 1187894 h 2346354"/>
              <a:gd name="connsiteX15" fmla="*/ 2761250 w 3394292"/>
              <a:gd name="connsiteY15" fmla="*/ 1304216 h 2346354"/>
              <a:gd name="connsiteX16" fmla="*/ 3252147 w 3394292"/>
              <a:gd name="connsiteY16" fmla="*/ 1563816 h 2346354"/>
              <a:gd name="connsiteX17" fmla="*/ 3119710 w 3394292"/>
              <a:gd name="connsiteY17" fmla="*/ 1874209 h 2346354"/>
              <a:gd name="connsiteX18" fmla="*/ 2750256 w 3394292"/>
              <a:gd name="connsiteY18" fmla="*/ 1744900 h 2346354"/>
              <a:gd name="connsiteX19" fmla="*/ 2626459 w 3394292"/>
              <a:gd name="connsiteY19" fmla="*/ 1877715 h 2346354"/>
              <a:gd name="connsiteX20" fmla="*/ 2316147 w 3394292"/>
              <a:gd name="connsiteY20" fmla="*/ 2215953 h 2346354"/>
              <a:gd name="connsiteX21" fmla="*/ 2131419 w 3394292"/>
              <a:gd name="connsiteY21" fmla="*/ 2345263 h 2346354"/>
              <a:gd name="connsiteX22" fmla="*/ 1484874 w 3394292"/>
              <a:gd name="connsiteY22" fmla="*/ 2252899 h 2346354"/>
              <a:gd name="connsiteX23" fmla="*/ 1269503 w 3394292"/>
              <a:gd name="connsiteY23" fmla="*/ 2157293 h 2346354"/>
              <a:gd name="connsiteX24" fmla="*/ 504893 w 3394292"/>
              <a:gd name="connsiteY24" fmla="*/ 2130849 h 2346354"/>
              <a:gd name="connsiteX25" fmla="*/ 451728 w 3394292"/>
              <a:gd name="connsiteY25" fmla="*/ 1910969 h 2346354"/>
              <a:gd name="connsiteX26" fmla="*/ 32756 w 3394292"/>
              <a:gd name="connsiteY26" fmla="*/ 1488938 h 2346354"/>
              <a:gd name="connsiteX27" fmla="*/ 42221 w 3394292"/>
              <a:gd name="connsiteY27" fmla="*/ 1341999 h 2346354"/>
              <a:gd name="connsiteX28" fmla="*/ 68869 w 3394292"/>
              <a:gd name="connsiteY28" fmla="*/ 1218360 h 2346354"/>
              <a:gd name="connsiteX29" fmla="*/ 470077 w 3394292"/>
              <a:gd name="connsiteY29" fmla="*/ 1647964 h 2346354"/>
              <a:gd name="connsiteX30" fmla="*/ 943175 w 3394292"/>
              <a:gd name="connsiteY30"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2027867 w 3394292"/>
              <a:gd name="connsiteY6" fmla="*/ 163936 h 2346354"/>
              <a:gd name="connsiteX7" fmla="*/ 2016938 w 3394292"/>
              <a:gd name="connsiteY7" fmla="*/ 499094 h 2346354"/>
              <a:gd name="connsiteX8" fmla="*/ 2206375 w 3394292"/>
              <a:gd name="connsiteY8" fmla="*/ 531882 h 2346354"/>
              <a:gd name="connsiteX9" fmla="*/ 2348454 w 3394292"/>
              <a:gd name="connsiteY9" fmla="*/ 178508 h 2346354"/>
              <a:gd name="connsiteX10" fmla="*/ 3304966 w 3394292"/>
              <a:gd name="connsiteY10" fmla="*/ 300201 h 2346354"/>
              <a:gd name="connsiteX11" fmla="*/ 3277426 w 3394292"/>
              <a:gd name="connsiteY11" fmla="*/ 520953 h 2346354"/>
              <a:gd name="connsiteX12" fmla="*/ 3394292 w 3394292"/>
              <a:gd name="connsiteY12" fmla="*/ 881101 h 2346354"/>
              <a:gd name="connsiteX13" fmla="*/ 2583859 w 3394292"/>
              <a:gd name="connsiteY13" fmla="*/ 1187894 h 2346354"/>
              <a:gd name="connsiteX14" fmla="*/ 2761250 w 3394292"/>
              <a:gd name="connsiteY14" fmla="*/ 1304216 h 2346354"/>
              <a:gd name="connsiteX15" fmla="*/ 3252147 w 3394292"/>
              <a:gd name="connsiteY15" fmla="*/ 1563816 h 2346354"/>
              <a:gd name="connsiteX16" fmla="*/ 3119710 w 3394292"/>
              <a:gd name="connsiteY16" fmla="*/ 1874209 h 2346354"/>
              <a:gd name="connsiteX17" fmla="*/ 2750256 w 3394292"/>
              <a:gd name="connsiteY17" fmla="*/ 1744900 h 2346354"/>
              <a:gd name="connsiteX18" fmla="*/ 2626459 w 3394292"/>
              <a:gd name="connsiteY18" fmla="*/ 1877715 h 2346354"/>
              <a:gd name="connsiteX19" fmla="*/ 2316147 w 3394292"/>
              <a:gd name="connsiteY19" fmla="*/ 2215953 h 2346354"/>
              <a:gd name="connsiteX20" fmla="*/ 2131419 w 3394292"/>
              <a:gd name="connsiteY20" fmla="*/ 2345263 h 2346354"/>
              <a:gd name="connsiteX21" fmla="*/ 1484874 w 3394292"/>
              <a:gd name="connsiteY21" fmla="*/ 2252899 h 2346354"/>
              <a:gd name="connsiteX22" fmla="*/ 1269503 w 3394292"/>
              <a:gd name="connsiteY22" fmla="*/ 2157293 h 2346354"/>
              <a:gd name="connsiteX23" fmla="*/ 504893 w 3394292"/>
              <a:gd name="connsiteY23" fmla="*/ 2130849 h 2346354"/>
              <a:gd name="connsiteX24" fmla="*/ 451728 w 3394292"/>
              <a:gd name="connsiteY24" fmla="*/ 1910969 h 2346354"/>
              <a:gd name="connsiteX25" fmla="*/ 32756 w 3394292"/>
              <a:gd name="connsiteY25" fmla="*/ 1488938 h 2346354"/>
              <a:gd name="connsiteX26" fmla="*/ 42221 w 3394292"/>
              <a:gd name="connsiteY26" fmla="*/ 1341999 h 2346354"/>
              <a:gd name="connsiteX27" fmla="*/ 68869 w 3394292"/>
              <a:gd name="connsiteY27" fmla="*/ 1218360 h 2346354"/>
              <a:gd name="connsiteX28" fmla="*/ 470077 w 3394292"/>
              <a:gd name="connsiteY28" fmla="*/ 1647964 h 2346354"/>
              <a:gd name="connsiteX29" fmla="*/ 943175 w 3394292"/>
              <a:gd name="connsiteY29"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2027867 w 3394292"/>
              <a:gd name="connsiteY6" fmla="*/ 163936 h 2346354"/>
              <a:gd name="connsiteX7" fmla="*/ 2016938 w 3394292"/>
              <a:gd name="connsiteY7" fmla="*/ 499094 h 2346354"/>
              <a:gd name="connsiteX8" fmla="*/ 2206375 w 3394292"/>
              <a:gd name="connsiteY8" fmla="*/ 531882 h 2346354"/>
              <a:gd name="connsiteX9" fmla="*/ 2348454 w 3394292"/>
              <a:gd name="connsiteY9" fmla="*/ 178508 h 2346354"/>
              <a:gd name="connsiteX10" fmla="*/ 3304966 w 3394292"/>
              <a:gd name="connsiteY10" fmla="*/ 300201 h 2346354"/>
              <a:gd name="connsiteX11" fmla="*/ 3277426 w 3394292"/>
              <a:gd name="connsiteY11" fmla="*/ 520953 h 2346354"/>
              <a:gd name="connsiteX12" fmla="*/ 3394292 w 3394292"/>
              <a:gd name="connsiteY12" fmla="*/ 881101 h 2346354"/>
              <a:gd name="connsiteX13" fmla="*/ 2583859 w 3394292"/>
              <a:gd name="connsiteY13" fmla="*/ 1187894 h 2346354"/>
              <a:gd name="connsiteX14" fmla="*/ 2761250 w 3394292"/>
              <a:gd name="connsiteY14" fmla="*/ 1304216 h 2346354"/>
              <a:gd name="connsiteX15" fmla="*/ 3252147 w 3394292"/>
              <a:gd name="connsiteY15" fmla="*/ 1563816 h 2346354"/>
              <a:gd name="connsiteX16" fmla="*/ 3119710 w 3394292"/>
              <a:gd name="connsiteY16" fmla="*/ 1874209 h 2346354"/>
              <a:gd name="connsiteX17" fmla="*/ 2750256 w 3394292"/>
              <a:gd name="connsiteY17" fmla="*/ 1744900 h 2346354"/>
              <a:gd name="connsiteX18" fmla="*/ 2626459 w 3394292"/>
              <a:gd name="connsiteY18" fmla="*/ 1877715 h 2346354"/>
              <a:gd name="connsiteX19" fmla="*/ 2316147 w 3394292"/>
              <a:gd name="connsiteY19" fmla="*/ 2215953 h 2346354"/>
              <a:gd name="connsiteX20" fmla="*/ 2131419 w 3394292"/>
              <a:gd name="connsiteY20" fmla="*/ 2345263 h 2346354"/>
              <a:gd name="connsiteX21" fmla="*/ 1484874 w 3394292"/>
              <a:gd name="connsiteY21" fmla="*/ 2252899 h 2346354"/>
              <a:gd name="connsiteX22" fmla="*/ 1269503 w 3394292"/>
              <a:gd name="connsiteY22" fmla="*/ 2157293 h 2346354"/>
              <a:gd name="connsiteX23" fmla="*/ 504893 w 3394292"/>
              <a:gd name="connsiteY23" fmla="*/ 2130849 h 2346354"/>
              <a:gd name="connsiteX24" fmla="*/ 451728 w 3394292"/>
              <a:gd name="connsiteY24" fmla="*/ 1910969 h 2346354"/>
              <a:gd name="connsiteX25" fmla="*/ 32756 w 3394292"/>
              <a:gd name="connsiteY25" fmla="*/ 1488938 h 2346354"/>
              <a:gd name="connsiteX26" fmla="*/ 42221 w 3394292"/>
              <a:gd name="connsiteY26" fmla="*/ 1341999 h 2346354"/>
              <a:gd name="connsiteX27" fmla="*/ 68869 w 3394292"/>
              <a:gd name="connsiteY27" fmla="*/ 1218360 h 2346354"/>
              <a:gd name="connsiteX28" fmla="*/ 470077 w 3394292"/>
              <a:gd name="connsiteY28" fmla="*/ 1647964 h 2346354"/>
              <a:gd name="connsiteX29" fmla="*/ 943175 w 3394292"/>
              <a:gd name="connsiteY29"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2027867 w 3394292"/>
              <a:gd name="connsiteY6" fmla="*/ 163936 h 2346354"/>
              <a:gd name="connsiteX7" fmla="*/ 2016938 w 3394292"/>
              <a:gd name="connsiteY7" fmla="*/ 499094 h 2346354"/>
              <a:gd name="connsiteX8" fmla="*/ 2206375 w 3394292"/>
              <a:gd name="connsiteY8" fmla="*/ 531882 h 2346354"/>
              <a:gd name="connsiteX9" fmla="*/ 2348454 w 3394292"/>
              <a:gd name="connsiteY9" fmla="*/ 178508 h 2346354"/>
              <a:gd name="connsiteX10" fmla="*/ 3304966 w 3394292"/>
              <a:gd name="connsiteY10" fmla="*/ 300201 h 2346354"/>
              <a:gd name="connsiteX11" fmla="*/ 3277426 w 3394292"/>
              <a:gd name="connsiteY11" fmla="*/ 520953 h 2346354"/>
              <a:gd name="connsiteX12" fmla="*/ 3394292 w 3394292"/>
              <a:gd name="connsiteY12" fmla="*/ 881101 h 2346354"/>
              <a:gd name="connsiteX13" fmla="*/ 2583859 w 3394292"/>
              <a:gd name="connsiteY13" fmla="*/ 1187894 h 2346354"/>
              <a:gd name="connsiteX14" fmla="*/ 2801591 w 3394292"/>
              <a:gd name="connsiteY14" fmla="*/ 1310940 h 2346354"/>
              <a:gd name="connsiteX15" fmla="*/ 3252147 w 3394292"/>
              <a:gd name="connsiteY15" fmla="*/ 1563816 h 2346354"/>
              <a:gd name="connsiteX16" fmla="*/ 3119710 w 3394292"/>
              <a:gd name="connsiteY16" fmla="*/ 1874209 h 2346354"/>
              <a:gd name="connsiteX17" fmla="*/ 2750256 w 3394292"/>
              <a:gd name="connsiteY17" fmla="*/ 1744900 h 2346354"/>
              <a:gd name="connsiteX18" fmla="*/ 2626459 w 3394292"/>
              <a:gd name="connsiteY18" fmla="*/ 1877715 h 2346354"/>
              <a:gd name="connsiteX19" fmla="*/ 2316147 w 3394292"/>
              <a:gd name="connsiteY19" fmla="*/ 2215953 h 2346354"/>
              <a:gd name="connsiteX20" fmla="*/ 2131419 w 3394292"/>
              <a:gd name="connsiteY20" fmla="*/ 2345263 h 2346354"/>
              <a:gd name="connsiteX21" fmla="*/ 1484874 w 3394292"/>
              <a:gd name="connsiteY21" fmla="*/ 2252899 h 2346354"/>
              <a:gd name="connsiteX22" fmla="*/ 1269503 w 3394292"/>
              <a:gd name="connsiteY22" fmla="*/ 2157293 h 2346354"/>
              <a:gd name="connsiteX23" fmla="*/ 504893 w 3394292"/>
              <a:gd name="connsiteY23" fmla="*/ 2130849 h 2346354"/>
              <a:gd name="connsiteX24" fmla="*/ 451728 w 3394292"/>
              <a:gd name="connsiteY24" fmla="*/ 1910969 h 2346354"/>
              <a:gd name="connsiteX25" fmla="*/ 32756 w 3394292"/>
              <a:gd name="connsiteY25" fmla="*/ 1488938 h 2346354"/>
              <a:gd name="connsiteX26" fmla="*/ 42221 w 3394292"/>
              <a:gd name="connsiteY26" fmla="*/ 1341999 h 2346354"/>
              <a:gd name="connsiteX27" fmla="*/ 68869 w 3394292"/>
              <a:gd name="connsiteY27" fmla="*/ 1218360 h 2346354"/>
              <a:gd name="connsiteX28" fmla="*/ 470077 w 3394292"/>
              <a:gd name="connsiteY28" fmla="*/ 1647964 h 2346354"/>
              <a:gd name="connsiteX29" fmla="*/ 943175 w 3394292"/>
              <a:gd name="connsiteY29"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2027867 w 3394292"/>
              <a:gd name="connsiteY6" fmla="*/ 163936 h 2346354"/>
              <a:gd name="connsiteX7" fmla="*/ 2016938 w 3394292"/>
              <a:gd name="connsiteY7" fmla="*/ 499094 h 2346354"/>
              <a:gd name="connsiteX8" fmla="*/ 2206375 w 3394292"/>
              <a:gd name="connsiteY8" fmla="*/ 531882 h 2346354"/>
              <a:gd name="connsiteX9" fmla="*/ 2348454 w 3394292"/>
              <a:gd name="connsiteY9" fmla="*/ 178508 h 2346354"/>
              <a:gd name="connsiteX10" fmla="*/ 3304966 w 3394292"/>
              <a:gd name="connsiteY10" fmla="*/ 300201 h 2346354"/>
              <a:gd name="connsiteX11" fmla="*/ 3277426 w 3394292"/>
              <a:gd name="connsiteY11" fmla="*/ 520953 h 2346354"/>
              <a:gd name="connsiteX12" fmla="*/ 3394292 w 3394292"/>
              <a:gd name="connsiteY12" fmla="*/ 881101 h 2346354"/>
              <a:gd name="connsiteX13" fmla="*/ 2583859 w 3394292"/>
              <a:gd name="connsiteY13" fmla="*/ 1187894 h 2346354"/>
              <a:gd name="connsiteX14" fmla="*/ 2828486 w 3394292"/>
              <a:gd name="connsiteY14" fmla="*/ 1358005 h 2346354"/>
              <a:gd name="connsiteX15" fmla="*/ 3252147 w 3394292"/>
              <a:gd name="connsiteY15" fmla="*/ 1563816 h 2346354"/>
              <a:gd name="connsiteX16" fmla="*/ 3119710 w 3394292"/>
              <a:gd name="connsiteY16" fmla="*/ 1874209 h 2346354"/>
              <a:gd name="connsiteX17" fmla="*/ 2750256 w 3394292"/>
              <a:gd name="connsiteY17" fmla="*/ 1744900 h 2346354"/>
              <a:gd name="connsiteX18" fmla="*/ 2626459 w 3394292"/>
              <a:gd name="connsiteY18" fmla="*/ 1877715 h 2346354"/>
              <a:gd name="connsiteX19" fmla="*/ 2316147 w 3394292"/>
              <a:gd name="connsiteY19" fmla="*/ 2215953 h 2346354"/>
              <a:gd name="connsiteX20" fmla="*/ 2131419 w 3394292"/>
              <a:gd name="connsiteY20" fmla="*/ 2345263 h 2346354"/>
              <a:gd name="connsiteX21" fmla="*/ 1484874 w 3394292"/>
              <a:gd name="connsiteY21" fmla="*/ 2252899 h 2346354"/>
              <a:gd name="connsiteX22" fmla="*/ 1269503 w 3394292"/>
              <a:gd name="connsiteY22" fmla="*/ 2157293 h 2346354"/>
              <a:gd name="connsiteX23" fmla="*/ 504893 w 3394292"/>
              <a:gd name="connsiteY23" fmla="*/ 2130849 h 2346354"/>
              <a:gd name="connsiteX24" fmla="*/ 451728 w 3394292"/>
              <a:gd name="connsiteY24" fmla="*/ 1910969 h 2346354"/>
              <a:gd name="connsiteX25" fmla="*/ 32756 w 3394292"/>
              <a:gd name="connsiteY25" fmla="*/ 1488938 h 2346354"/>
              <a:gd name="connsiteX26" fmla="*/ 42221 w 3394292"/>
              <a:gd name="connsiteY26" fmla="*/ 1341999 h 2346354"/>
              <a:gd name="connsiteX27" fmla="*/ 68869 w 3394292"/>
              <a:gd name="connsiteY27" fmla="*/ 1218360 h 2346354"/>
              <a:gd name="connsiteX28" fmla="*/ 470077 w 3394292"/>
              <a:gd name="connsiteY28" fmla="*/ 1647964 h 2346354"/>
              <a:gd name="connsiteX29" fmla="*/ 943175 w 3394292"/>
              <a:gd name="connsiteY29"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2027867 w 3394292"/>
              <a:gd name="connsiteY6" fmla="*/ 163936 h 2346354"/>
              <a:gd name="connsiteX7" fmla="*/ 2016938 w 3394292"/>
              <a:gd name="connsiteY7" fmla="*/ 499094 h 2346354"/>
              <a:gd name="connsiteX8" fmla="*/ 2206375 w 3394292"/>
              <a:gd name="connsiteY8" fmla="*/ 531882 h 2346354"/>
              <a:gd name="connsiteX9" fmla="*/ 2348454 w 3394292"/>
              <a:gd name="connsiteY9" fmla="*/ 178508 h 2346354"/>
              <a:gd name="connsiteX10" fmla="*/ 3133229 w 3394292"/>
              <a:gd name="connsiteY10" fmla="*/ 613806 h 2346354"/>
              <a:gd name="connsiteX11" fmla="*/ 3277426 w 3394292"/>
              <a:gd name="connsiteY11" fmla="*/ 520953 h 2346354"/>
              <a:gd name="connsiteX12" fmla="*/ 3394292 w 3394292"/>
              <a:gd name="connsiteY12" fmla="*/ 881101 h 2346354"/>
              <a:gd name="connsiteX13" fmla="*/ 2583859 w 3394292"/>
              <a:gd name="connsiteY13" fmla="*/ 1187894 h 2346354"/>
              <a:gd name="connsiteX14" fmla="*/ 2828486 w 3394292"/>
              <a:gd name="connsiteY14" fmla="*/ 1358005 h 2346354"/>
              <a:gd name="connsiteX15" fmla="*/ 3252147 w 3394292"/>
              <a:gd name="connsiteY15" fmla="*/ 1563816 h 2346354"/>
              <a:gd name="connsiteX16" fmla="*/ 3119710 w 3394292"/>
              <a:gd name="connsiteY16" fmla="*/ 1874209 h 2346354"/>
              <a:gd name="connsiteX17" fmla="*/ 2750256 w 3394292"/>
              <a:gd name="connsiteY17" fmla="*/ 1744900 h 2346354"/>
              <a:gd name="connsiteX18" fmla="*/ 2626459 w 3394292"/>
              <a:gd name="connsiteY18" fmla="*/ 1877715 h 2346354"/>
              <a:gd name="connsiteX19" fmla="*/ 2316147 w 3394292"/>
              <a:gd name="connsiteY19" fmla="*/ 2215953 h 2346354"/>
              <a:gd name="connsiteX20" fmla="*/ 2131419 w 3394292"/>
              <a:gd name="connsiteY20" fmla="*/ 2345263 h 2346354"/>
              <a:gd name="connsiteX21" fmla="*/ 1484874 w 3394292"/>
              <a:gd name="connsiteY21" fmla="*/ 2252899 h 2346354"/>
              <a:gd name="connsiteX22" fmla="*/ 1269503 w 3394292"/>
              <a:gd name="connsiteY22" fmla="*/ 2157293 h 2346354"/>
              <a:gd name="connsiteX23" fmla="*/ 504893 w 3394292"/>
              <a:gd name="connsiteY23" fmla="*/ 2130849 h 2346354"/>
              <a:gd name="connsiteX24" fmla="*/ 451728 w 3394292"/>
              <a:gd name="connsiteY24" fmla="*/ 1910969 h 2346354"/>
              <a:gd name="connsiteX25" fmla="*/ 32756 w 3394292"/>
              <a:gd name="connsiteY25" fmla="*/ 1488938 h 2346354"/>
              <a:gd name="connsiteX26" fmla="*/ 42221 w 3394292"/>
              <a:gd name="connsiteY26" fmla="*/ 1341999 h 2346354"/>
              <a:gd name="connsiteX27" fmla="*/ 68869 w 3394292"/>
              <a:gd name="connsiteY27" fmla="*/ 1218360 h 2346354"/>
              <a:gd name="connsiteX28" fmla="*/ 470077 w 3394292"/>
              <a:gd name="connsiteY28" fmla="*/ 1647964 h 2346354"/>
              <a:gd name="connsiteX29" fmla="*/ 943175 w 3394292"/>
              <a:gd name="connsiteY29"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2027867 w 3394292"/>
              <a:gd name="connsiteY6" fmla="*/ 163936 h 2346354"/>
              <a:gd name="connsiteX7" fmla="*/ 2016938 w 3394292"/>
              <a:gd name="connsiteY7" fmla="*/ 499094 h 2346354"/>
              <a:gd name="connsiteX8" fmla="*/ 2206375 w 3394292"/>
              <a:gd name="connsiteY8" fmla="*/ 531882 h 2346354"/>
              <a:gd name="connsiteX9" fmla="*/ 2367121 w 3394292"/>
              <a:gd name="connsiteY9" fmla="*/ 604115 h 2346354"/>
              <a:gd name="connsiteX10" fmla="*/ 3133229 w 3394292"/>
              <a:gd name="connsiteY10" fmla="*/ 613806 h 2346354"/>
              <a:gd name="connsiteX11" fmla="*/ 3277426 w 3394292"/>
              <a:gd name="connsiteY11" fmla="*/ 520953 h 2346354"/>
              <a:gd name="connsiteX12" fmla="*/ 3394292 w 3394292"/>
              <a:gd name="connsiteY12" fmla="*/ 881101 h 2346354"/>
              <a:gd name="connsiteX13" fmla="*/ 2583859 w 3394292"/>
              <a:gd name="connsiteY13" fmla="*/ 1187894 h 2346354"/>
              <a:gd name="connsiteX14" fmla="*/ 2828486 w 3394292"/>
              <a:gd name="connsiteY14" fmla="*/ 1358005 h 2346354"/>
              <a:gd name="connsiteX15" fmla="*/ 3252147 w 3394292"/>
              <a:gd name="connsiteY15" fmla="*/ 1563816 h 2346354"/>
              <a:gd name="connsiteX16" fmla="*/ 3119710 w 3394292"/>
              <a:gd name="connsiteY16" fmla="*/ 1874209 h 2346354"/>
              <a:gd name="connsiteX17" fmla="*/ 2750256 w 3394292"/>
              <a:gd name="connsiteY17" fmla="*/ 1744900 h 2346354"/>
              <a:gd name="connsiteX18" fmla="*/ 2626459 w 3394292"/>
              <a:gd name="connsiteY18" fmla="*/ 1877715 h 2346354"/>
              <a:gd name="connsiteX19" fmla="*/ 2316147 w 3394292"/>
              <a:gd name="connsiteY19" fmla="*/ 2215953 h 2346354"/>
              <a:gd name="connsiteX20" fmla="*/ 2131419 w 3394292"/>
              <a:gd name="connsiteY20" fmla="*/ 2345263 h 2346354"/>
              <a:gd name="connsiteX21" fmla="*/ 1484874 w 3394292"/>
              <a:gd name="connsiteY21" fmla="*/ 2252899 h 2346354"/>
              <a:gd name="connsiteX22" fmla="*/ 1269503 w 3394292"/>
              <a:gd name="connsiteY22" fmla="*/ 2157293 h 2346354"/>
              <a:gd name="connsiteX23" fmla="*/ 504893 w 3394292"/>
              <a:gd name="connsiteY23" fmla="*/ 2130849 h 2346354"/>
              <a:gd name="connsiteX24" fmla="*/ 451728 w 3394292"/>
              <a:gd name="connsiteY24" fmla="*/ 1910969 h 2346354"/>
              <a:gd name="connsiteX25" fmla="*/ 32756 w 3394292"/>
              <a:gd name="connsiteY25" fmla="*/ 1488938 h 2346354"/>
              <a:gd name="connsiteX26" fmla="*/ 42221 w 3394292"/>
              <a:gd name="connsiteY26" fmla="*/ 1341999 h 2346354"/>
              <a:gd name="connsiteX27" fmla="*/ 68869 w 3394292"/>
              <a:gd name="connsiteY27" fmla="*/ 1218360 h 2346354"/>
              <a:gd name="connsiteX28" fmla="*/ 470077 w 3394292"/>
              <a:gd name="connsiteY28" fmla="*/ 1647964 h 2346354"/>
              <a:gd name="connsiteX29" fmla="*/ 943175 w 3394292"/>
              <a:gd name="connsiteY29"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2027867 w 3394292"/>
              <a:gd name="connsiteY6" fmla="*/ 163936 h 2346354"/>
              <a:gd name="connsiteX7" fmla="*/ 2016938 w 3394292"/>
              <a:gd name="connsiteY7" fmla="*/ 499094 h 2346354"/>
              <a:gd name="connsiteX8" fmla="*/ 2176509 w 3394292"/>
              <a:gd name="connsiteY8" fmla="*/ 569215 h 2346354"/>
              <a:gd name="connsiteX9" fmla="*/ 2367121 w 3394292"/>
              <a:gd name="connsiteY9" fmla="*/ 604115 h 2346354"/>
              <a:gd name="connsiteX10" fmla="*/ 3133229 w 3394292"/>
              <a:gd name="connsiteY10" fmla="*/ 613806 h 2346354"/>
              <a:gd name="connsiteX11" fmla="*/ 3277426 w 3394292"/>
              <a:gd name="connsiteY11" fmla="*/ 520953 h 2346354"/>
              <a:gd name="connsiteX12" fmla="*/ 3394292 w 3394292"/>
              <a:gd name="connsiteY12" fmla="*/ 881101 h 2346354"/>
              <a:gd name="connsiteX13" fmla="*/ 2583859 w 3394292"/>
              <a:gd name="connsiteY13" fmla="*/ 1187894 h 2346354"/>
              <a:gd name="connsiteX14" fmla="*/ 2828486 w 3394292"/>
              <a:gd name="connsiteY14" fmla="*/ 1358005 h 2346354"/>
              <a:gd name="connsiteX15" fmla="*/ 3252147 w 3394292"/>
              <a:gd name="connsiteY15" fmla="*/ 1563816 h 2346354"/>
              <a:gd name="connsiteX16" fmla="*/ 3119710 w 3394292"/>
              <a:gd name="connsiteY16" fmla="*/ 1874209 h 2346354"/>
              <a:gd name="connsiteX17" fmla="*/ 2750256 w 3394292"/>
              <a:gd name="connsiteY17" fmla="*/ 1744900 h 2346354"/>
              <a:gd name="connsiteX18" fmla="*/ 2626459 w 3394292"/>
              <a:gd name="connsiteY18" fmla="*/ 1877715 h 2346354"/>
              <a:gd name="connsiteX19" fmla="*/ 2316147 w 3394292"/>
              <a:gd name="connsiteY19" fmla="*/ 2215953 h 2346354"/>
              <a:gd name="connsiteX20" fmla="*/ 2131419 w 3394292"/>
              <a:gd name="connsiteY20" fmla="*/ 2345263 h 2346354"/>
              <a:gd name="connsiteX21" fmla="*/ 1484874 w 3394292"/>
              <a:gd name="connsiteY21" fmla="*/ 2252899 h 2346354"/>
              <a:gd name="connsiteX22" fmla="*/ 1269503 w 3394292"/>
              <a:gd name="connsiteY22" fmla="*/ 2157293 h 2346354"/>
              <a:gd name="connsiteX23" fmla="*/ 504893 w 3394292"/>
              <a:gd name="connsiteY23" fmla="*/ 2130849 h 2346354"/>
              <a:gd name="connsiteX24" fmla="*/ 451728 w 3394292"/>
              <a:gd name="connsiteY24" fmla="*/ 1910969 h 2346354"/>
              <a:gd name="connsiteX25" fmla="*/ 32756 w 3394292"/>
              <a:gd name="connsiteY25" fmla="*/ 1488938 h 2346354"/>
              <a:gd name="connsiteX26" fmla="*/ 42221 w 3394292"/>
              <a:gd name="connsiteY26" fmla="*/ 1341999 h 2346354"/>
              <a:gd name="connsiteX27" fmla="*/ 68869 w 3394292"/>
              <a:gd name="connsiteY27" fmla="*/ 1218360 h 2346354"/>
              <a:gd name="connsiteX28" fmla="*/ 470077 w 3394292"/>
              <a:gd name="connsiteY28" fmla="*/ 1647964 h 2346354"/>
              <a:gd name="connsiteX29" fmla="*/ 943175 w 3394292"/>
              <a:gd name="connsiteY29"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2027867 w 3394292"/>
              <a:gd name="connsiteY6" fmla="*/ 163936 h 2346354"/>
              <a:gd name="connsiteX7" fmla="*/ 1882536 w 3394292"/>
              <a:gd name="connsiteY7" fmla="*/ 506561 h 2346354"/>
              <a:gd name="connsiteX8" fmla="*/ 2176509 w 3394292"/>
              <a:gd name="connsiteY8" fmla="*/ 569215 h 2346354"/>
              <a:gd name="connsiteX9" fmla="*/ 2367121 w 3394292"/>
              <a:gd name="connsiteY9" fmla="*/ 604115 h 2346354"/>
              <a:gd name="connsiteX10" fmla="*/ 3133229 w 3394292"/>
              <a:gd name="connsiteY10" fmla="*/ 613806 h 2346354"/>
              <a:gd name="connsiteX11" fmla="*/ 3277426 w 3394292"/>
              <a:gd name="connsiteY11" fmla="*/ 520953 h 2346354"/>
              <a:gd name="connsiteX12" fmla="*/ 3394292 w 3394292"/>
              <a:gd name="connsiteY12" fmla="*/ 881101 h 2346354"/>
              <a:gd name="connsiteX13" fmla="*/ 2583859 w 3394292"/>
              <a:gd name="connsiteY13" fmla="*/ 1187894 h 2346354"/>
              <a:gd name="connsiteX14" fmla="*/ 2828486 w 3394292"/>
              <a:gd name="connsiteY14" fmla="*/ 1358005 h 2346354"/>
              <a:gd name="connsiteX15" fmla="*/ 3252147 w 3394292"/>
              <a:gd name="connsiteY15" fmla="*/ 1563816 h 2346354"/>
              <a:gd name="connsiteX16" fmla="*/ 3119710 w 3394292"/>
              <a:gd name="connsiteY16" fmla="*/ 1874209 h 2346354"/>
              <a:gd name="connsiteX17" fmla="*/ 2750256 w 3394292"/>
              <a:gd name="connsiteY17" fmla="*/ 1744900 h 2346354"/>
              <a:gd name="connsiteX18" fmla="*/ 2626459 w 3394292"/>
              <a:gd name="connsiteY18" fmla="*/ 1877715 h 2346354"/>
              <a:gd name="connsiteX19" fmla="*/ 2316147 w 3394292"/>
              <a:gd name="connsiteY19" fmla="*/ 2215953 h 2346354"/>
              <a:gd name="connsiteX20" fmla="*/ 2131419 w 3394292"/>
              <a:gd name="connsiteY20" fmla="*/ 2345263 h 2346354"/>
              <a:gd name="connsiteX21" fmla="*/ 1484874 w 3394292"/>
              <a:gd name="connsiteY21" fmla="*/ 2252899 h 2346354"/>
              <a:gd name="connsiteX22" fmla="*/ 1269503 w 3394292"/>
              <a:gd name="connsiteY22" fmla="*/ 2157293 h 2346354"/>
              <a:gd name="connsiteX23" fmla="*/ 504893 w 3394292"/>
              <a:gd name="connsiteY23" fmla="*/ 2130849 h 2346354"/>
              <a:gd name="connsiteX24" fmla="*/ 451728 w 3394292"/>
              <a:gd name="connsiteY24" fmla="*/ 1910969 h 2346354"/>
              <a:gd name="connsiteX25" fmla="*/ 32756 w 3394292"/>
              <a:gd name="connsiteY25" fmla="*/ 1488938 h 2346354"/>
              <a:gd name="connsiteX26" fmla="*/ 42221 w 3394292"/>
              <a:gd name="connsiteY26" fmla="*/ 1341999 h 2346354"/>
              <a:gd name="connsiteX27" fmla="*/ 68869 w 3394292"/>
              <a:gd name="connsiteY27" fmla="*/ 1218360 h 2346354"/>
              <a:gd name="connsiteX28" fmla="*/ 470077 w 3394292"/>
              <a:gd name="connsiteY28" fmla="*/ 1647964 h 2346354"/>
              <a:gd name="connsiteX29" fmla="*/ 943175 w 3394292"/>
              <a:gd name="connsiteY29"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566143 w 3394292"/>
              <a:gd name="connsiteY5" fmla="*/ 84878 h 2346354"/>
              <a:gd name="connsiteX6" fmla="*/ 1243855 w 3394292"/>
              <a:gd name="connsiteY6" fmla="*/ 600743 h 2346354"/>
              <a:gd name="connsiteX7" fmla="*/ 1882536 w 3394292"/>
              <a:gd name="connsiteY7" fmla="*/ 506561 h 2346354"/>
              <a:gd name="connsiteX8" fmla="*/ 2176509 w 3394292"/>
              <a:gd name="connsiteY8" fmla="*/ 569215 h 2346354"/>
              <a:gd name="connsiteX9" fmla="*/ 2367121 w 3394292"/>
              <a:gd name="connsiteY9" fmla="*/ 604115 h 2346354"/>
              <a:gd name="connsiteX10" fmla="*/ 3133229 w 3394292"/>
              <a:gd name="connsiteY10" fmla="*/ 613806 h 2346354"/>
              <a:gd name="connsiteX11" fmla="*/ 3277426 w 3394292"/>
              <a:gd name="connsiteY11" fmla="*/ 520953 h 2346354"/>
              <a:gd name="connsiteX12" fmla="*/ 3394292 w 3394292"/>
              <a:gd name="connsiteY12" fmla="*/ 881101 h 2346354"/>
              <a:gd name="connsiteX13" fmla="*/ 2583859 w 3394292"/>
              <a:gd name="connsiteY13" fmla="*/ 1187894 h 2346354"/>
              <a:gd name="connsiteX14" fmla="*/ 2828486 w 3394292"/>
              <a:gd name="connsiteY14" fmla="*/ 1358005 h 2346354"/>
              <a:gd name="connsiteX15" fmla="*/ 3252147 w 3394292"/>
              <a:gd name="connsiteY15" fmla="*/ 1563816 h 2346354"/>
              <a:gd name="connsiteX16" fmla="*/ 3119710 w 3394292"/>
              <a:gd name="connsiteY16" fmla="*/ 1874209 h 2346354"/>
              <a:gd name="connsiteX17" fmla="*/ 2750256 w 3394292"/>
              <a:gd name="connsiteY17" fmla="*/ 1744900 h 2346354"/>
              <a:gd name="connsiteX18" fmla="*/ 2626459 w 3394292"/>
              <a:gd name="connsiteY18" fmla="*/ 1877715 h 2346354"/>
              <a:gd name="connsiteX19" fmla="*/ 2316147 w 3394292"/>
              <a:gd name="connsiteY19" fmla="*/ 2215953 h 2346354"/>
              <a:gd name="connsiteX20" fmla="*/ 2131419 w 3394292"/>
              <a:gd name="connsiteY20" fmla="*/ 2345263 h 2346354"/>
              <a:gd name="connsiteX21" fmla="*/ 1484874 w 3394292"/>
              <a:gd name="connsiteY21" fmla="*/ 2252899 h 2346354"/>
              <a:gd name="connsiteX22" fmla="*/ 1269503 w 3394292"/>
              <a:gd name="connsiteY22" fmla="*/ 2157293 h 2346354"/>
              <a:gd name="connsiteX23" fmla="*/ 504893 w 3394292"/>
              <a:gd name="connsiteY23" fmla="*/ 2130849 h 2346354"/>
              <a:gd name="connsiteX24" fmla="*/ 451728 w 3394292"/>
              <a:gd name="connsiteY24" fmla="*/ 1910969 h 2346354"/>
              <a:gd name="connsiteX25" fmla="*/ 32756 w 3394292"/>
              <a:gd name="connsiteY25" fmla="*/ 1488938 h 2346354"/>
              <a:gd name="connsiteX26" fmla="*/ 42221 w 3394292"/>
              <a:gd name="connsiteY26" fmla="*/ 1341999 h 2346354"/>
              <a:gd name="connsiteX27" fmla="*/ 68869 w 3394292"/>
              <a:gd name="connsiteY27" fmla="*/ 1218360 h 2346354"/>
              <a:gd name="connsiteX28" fmla="*/ 470077 w 3394292"/>
              <a:gd name="connsiteY28" fmla="*/ 1647964 h 2346354"/>
              <a:gd name="connsiteX29" fmla="*/ 943175 w 3394292"/>
              <a:gd name="connsiteY29" fmla="*/ 1626257 h 2346354"/>
              <a:gd name="connsiteX0" fmla="*/ 943175 w 3394292"/>
              <a:gd name="connsiteY0" fmla="*/ 1626257 h 2346354"/>
              <a:gd name="connsiteX1" fmla="*/ 1065594 w 3394292"/>
              <a:gd name="connsiteY1" fmla="*/ 1041132 h 2346354"/>
              <a:gd name="connsiteX2" fmla="*/ 714475 w 3394292"/>
              <a:gd name="connsiteY2" fmla="*/ 609958 h 2346354"/>
              <a:gd name="connsiteX3" fmla="*/ 792883 w 3394292"/>
              <a:gd name="connsiteY3" fmla="*/ 105647 h 2346354"/>
              <a:gd name="connsiteX4" fmla="*/ 883956 w 3394292"/>
              <a:gd name="connsiteY4" fmla="*/ 0 h 2346354"/>
              <a:gd name="connsiteX5" fmla="*/ 1243855 w 3394292"/>
              <a:gd name="connsiteY5" fmla="*/ 600743 h 2346354"/>
              <a:gd name="connsiteX6" fmla="*/ 1882536 w 3394292"/>
              <a:gd name="connsiteY6" fmla="*/ 506561 h 2346354"/>
              <a:gd name="connsiteX7" fmla="*/ 2176509 w 3394292"/>
              <a:gd name="connsiteY7" fmla="*/ 569215 h 2346354"/>
              <a:gd name="connsiteX8" fmla="*/ 2367121 w 3394292"/>
              <a:gd name="connsiteY8" fmla="*/ 604115 h 2346354"/>
              <a:gd name="connsiteX9" fmla="*/ 3133229 w 3394292"/>
              <a:gd name="connsiteY9" fmla="*/ 613806 h 2346354"/>
              <a:gd name="connsiteX10" fmla="*/ 3277426 w 3394292"/>
              <a:gd name="connsiteY10" fmla="*/ 520953 h 2346354"/>
              <a:gd name="connsiteX11" fmla="*/ 3394292 w 3394292"/>
              <a:gd name="connsiteY11" fmla="*/ 881101 h 2346354"/>
              <a:gd name="connsiteX12" fmla="*/ 2583859 w 3394292"/>
              <a:gd name="connsiteY12" fmla="*/ 1187894 h 2346354"/>
              <a:gd name="connsiteX13" fmla="*/ 2828486 w 3394292"/>
              <a:gd name="connsiteY13" fmla="*/ 1358005 h 2346354"/>
              <a:gd name="connsiteX14" fmla="*/ 3252147 w 3394292"/>
              <a:gd name="connsiteY14" fmla="*/ 1563816 h 2346354"/>
              <a:gd name="connsiteX15" fmla="*/ 3119710 w 3394292"/>
              <a:gd name="connsiteY15" fmla="*/ 1874209 h 2346354"/>
              <a:gd name="connsiteX16" fmla="*/ 2750256 w 3394292"/>
              <a:gd name="connsiteY16" fmla="*/ 1744900 h 2346354"/>
              <a:gd name="connsiteX17" fmla="*/ 2626459 w 3394292"/>
              <a:gd name="connsiteY17" fmla="*/ 1877715 h 2346354"/>
              <a:gd name="connsiteX18" fmla="*/ 2316147 w 3394292"/>
              <a:gd name="connsiteY18" fmla="*/ 2215953 h 2346354"/>
              <a:gd name="connsiteX19" fmla="*/ 2131419 w 3394292"/>
              <a:gd name="connsiteY19" fmla="*/ 2345263 h 2346354"/>
              <a:gd name="connsiteX20" fmla="*/ 1484874 w 3394292"/>
              <a:gd name="connsiteY20" fmla="*/ 2252899 h 2346354"/>
              <a:gd name="connsiteX21" fmla="*/ 1269503 w 3394292"/>
              <a:gd name="connsiteY21" fmla="*/ 2157293 h 2346354"/>
              <a:gd name="connsiteX22" fmla="*/ 504893 w 3394292"/>
              <a:gd name="connsiteY22" fmla="*/ 2130849 h 2346354"/>
              <a:gd name="connsiteX23" fmla="*/ 451728 w 3394292"/>
              <a:gd name="connsiteY23" fmla="*/ 1910969 h 2346354"/>
              <a:gd name="connsiteX24" fmla="*/ 32756 w 3394292"/>
              <a:gd name="connsiteY24" fmla="*/ 1488938 h 2346354"/>
              <a:gd name="connsiteX25" fmla="*/ 42221 w 3394292"/>
              <a:gd name="connsiteY25" fmla="*/ 1341999 h 2346354"/>
              <a:gd name="connsiteX26" fmla="*/ 68869 w 3394292"/>
              <a:gd name="connsiteY26" fmla="*/ 1218360 h 2346354"/>
              <a:gd name="connsiteX27" fmla="*/ 470077 w 3394292"/>
              <a:gd name="connsiteY27" fmla="*/ 1647964 h 2346354"/>
              <a:gd name="connsiteX28" fmla="*/ 943175 w 3394292"/>
              <a:gd name="connsiteY28" fmla="*/ 1626257 h 2346354"/>
              <a:gd name="connsiteX0" fmla="*/ 943175 w 3394292"/>
              <a:gd name="connsiteY0" fmla="*/ 1520610 h 2240707"/>
              <a:gd name="connsiteX1" fmla="*/ 1065594 w 3394292"/>
              <a:gd name="connsiteY1" fmla="*/ 935485 h 2240707"/>
              <a:gd name="connsiteX2" fmla="*/ 714475 w 3394292"/>
              <a:gd name="connsiteY2" fmla="*/ 504311 h 2240707"/>
              <a:gd name="connsiteX3" fmla="*/ 792883 w 3394292"/>
              <a:gd name="connsiteY3" fmla="*/ 0 h 2240707"/>
              <a:gd name="connsiteX4" fmla="*/ 1243855 w 3394292"/>
              <a:gd name="connsiteY4" fmla="*/ 495096 h 2240707"/>
              <a:gd name="connsiteX5" fmla="*/ 1882536 w 3394292"/>
              <a:gd name="connsiteY5" fmla="*/ 400914 h 2240707"/>
              <a:gd name="connsiteX6" fmla="*/ 2176509 w 3394292"/>
              <a:gd name="connsiteY6" fmla="*/ 463568 h 2240707"/>
              <a:gd name="connsiteX7" fmla="*/ 2367121 w 3394292"/>
              <a:gd name="connsiteY7" fmla="*/ 498468 h 2240707"/>
              <a:gd name="connsiteX8" fmla="*/ 3133229 w 3394292"/>
              <a:gd name="connsiteY8" fmla="*/ 508159 h 2240707"/>
              <a:gd name="connsiteX9" fmla="*/ 3277426 w 3394292"/>
              <a:gd name="connsiteY9" fmla="*/ 415306 h 2240707"/>
              <a:gd name="connsiteX10" fmla="*/ 3394292 w 3394292"/>
              <a:gd name="connsiteY10" fmla="*/ 775454 h 2240707"/>
              <a:gd name="connsiteX11" fmla="*/ 2583859 w 3394292"/>
              <a:gd name="connsiteY11" fmla="*/ 1082247 h 2240707"/>
              <a:gd name="connsiteX12" fmla="*/ 2828486 w 3394292"/>
              <a:gd name="connsiteY12" fmla="*/ 1252358 h 2240707"/>
              <a:gd name="connsiteX13" fmla="*/ 3252147 w 3394292"/>
              <a:gd name="connsiteY13" fmla="*/ 1458169 h 2240707"/>
              <a:gd name="connsiteX14" fmla="*/ 3119710 w 3394292"/>
              <a:gd name="connsiteY14" fmla="*/ 1768562 h 2240707"/>
              <a:gd name="connsiteX15" fmla="*/ 2750256 w 3394292"/>
              <a:gd name="connsiteY15" fmla="*/ 1639253 h 2240707"/>
              <a:gd name="connsiteX16" fmla="*/ 2626459 w 3394292"/>
              <a:gd name="connsiteY16" fmla="*/ 1772068 h 2240707"/>
              <a:gd name="connsiteX17" fmla="*/ 2316147 w 3394292"/>
              <a:gd name="connsiteY17" fmla="*/ 2110306 h 2240707"/>
              <a:gd name="connsiteX18" fmla="*/ 2131419 w 3394292"/>
              <a:gd name="connsiteY18" fmla="*/ 2239616 h 2240707"/>
              <a:gd name="connsiteX19" fmla="*/ 1484874 w 3394292"/>
              <a:gd name="connsiteY19" fmla="*/ 2147252 h 2240707"/>
              <a:gd name="connsiteX20" fmla="*/ 1269503 w 3394292"/>
              <a:gd name="connsiteY20" fmla="*/ 2051646 h 2240707"/>
              <a:gd name="connsiteX21" fmla="*/ 504893 w 3394292"/>
              <a:gd name="connsiteY21" fmla="*/ 2025202 h 2240707"/>
              <a:gd name="connsiteX22" fmla="*/ 451728 w 3394292"/>
              <a:gd name="connsiteY22" fmla="*/ 1805322 h 2240707"/>
              <a:gd name="connsiteX23" fmla="*/ 32756 w 3394292"/>
              <a:gd name="connsiteY23" fmla="*/ 1383291 h 2240707"/>
              <a:gd name="connsiteX24" fmla="*/ 42221 w 3394292"/>
              <a:gd name="connsiteY24" fmla="*/ 1236352 h 2240707"/>
              <a:gd name="connsiteX25" fmla="*/ 68869 w 3394292"/>
              <a:gd name="connsiteY25" fmla="*/ 1112713 h 2240707"/>
              <a:gd name="connsiteX26" fmla="*/ 470077 w 3394292"/>
              <a:gd name="connsiteY26" fmla="*/ 1542317 h 2240707"/>
              <a:gd name="connsiteX27" fmla="*/ 943175 w 3394292"/>
              <a:gd name="connsiteY27" fmla="*/ 1520610 h 2240707"/>
              <a:gd name="connsiteX0" fmla="*/ 943175 w 3394292"/>
              <a:gd name="connsiteY0" fmla="*/ 1120128 h 1840225"/>
              <a:gd name="connsiteX1" fmla="*/ 1065594 w 3394292"/>
              <a:gd name="connsiteY1" fmla="*/ 535003 h 1840225"/>
              <a:gd name="connsiteX2" fmla="*/ 714475 w 3394292"/>
              <a:gd name="connsiteY2" fmla="*/ 103829 h 1840225"/>
              <a:gd name="connsiteX3" fmla="*/ 1243855 w 3394292"/>
              <a:gd name="connsiteY3" fmla="*/ 94614 h 1840225"/>
              <a:gd name="connsiteX4" fmla="*/ 1882536 w 3394292"/>
              <a:gd name="connsiteY4" fmla="*/ 432 h 1840225"/>
              <a:gd name="connsiteX5" fmla="*/ 2176509 w 3394292"/>
              <a:gd name="connsiteY5" fmla="*/ 63086 h 1840225"/>
              <a:gd name="connsiteX6" fmla="*/ 2367121 w 3394292"/>
              <a:gd name="connsiteY6" fmla="*/ 97986 h 1840225"/>
              <a:gd name="connsiteX7" fmla="*/ 3133229 w 3394292"/>
              <a:gd name="connsiteY7" fmla="*/ 107677 h 1840225"/>
              <a:gd name="connsiteX8" fmla="*/ 3277426 w 3394292"/>
              <a:gd name="connsiteY8" fmla="*/ 14824 h 1840225"/>
              <a:gd name="connsiteX9" fmla="*/ 3394292 w 3394292"/>
              <a:gd name="connsiteY9" fmla="*/ 374972 h 1840225"/>
              <a:gd name="connsiteX10" fmla="*/ 2583859 w 3394292"/>
              <a:gd name="connsiteY10" fmla="*/ 681765 h 1840225"/>
              <a:gd name="connsiteX11" fmla="*/ 2828486 w 3394292"/>
              <a:gd name="connsiteY11" fmla="*/ 851876 h 1840225"/>
              <a:gd name="connsiteX12" fmla="*/ 3252147 w 3394292"/>
              <a:gd name="connsiteY12" fmla="*/ 1057687 h 1840225"/>
              <a:gd name="connsiteX13" fmla="*/ 3119710 w 3394292"/>
              <a:gd name="connsiteY13" fmla="*/ 1368080 h 1840225"/>
              <a:gd name="connsiteX14" fmla="*/ 2750256 w 3394292"/>
              <a:gd name="connsiteY14" fmla="*/ 1238771 h 1840225"/>
              <a:gd name="connsiteX15" fmla="*/ 2626459 w 3394292"/>
              <a:gd name="connsiteY15" fmla="*/ 1371586 h 1840225"/>
              <a:gd name="connsiteX16" fmla="*/ 2316147 w 3394292"/>
              <a:gd name="connsiteY16" fmla="*/ 1709824 h 1840225"/>
              <a:gd name="connsiteX17" fmla="*/ 2131419 w 3394292"/>
              <a:gd name="connsiteY17" fmla="*/ 1839134 h 1840225"/>
              <a:gd name="connsiteX18" fmla="*/ 1484874 w 3394292"/>
              <a:gd name="connsiteY18" fmla="*/ 1746770 h 1840225"/>
              <a:gd name="connsiteX19" fmla="*/ 1269503 w 3394292"/>
              <a:gd name="connsiteY19" fmla="*/ 1651164 h 1840225"/>
              <a:gd name="connsiteX20" fmla="*/ 504893 w 3394292"/>
              <a:gd name="connsiteY20" fmla="*/ 1624720 h 1840225"/>
              <a:gd name="connsiteX21" fmla="*/ 451728 w 3394292"/>
              <a:gd name="connsiteY21" fmla="*/ 1404840 h 1840225"/>
              <a:gd name="connsiteX22" fmla="*/ 32756 w 3394292"/>
              <a:gd name="connsiteY22" fmla="*/ 982809 h 1840225"/>
              <a:gd name="connsiteX23" fmla="*/ 42221 w 3394292"/>
              <a:gd name="connsiteY23" fmla="*/ 835870 h 1840225"/>
              <a:gd name="connsiteX24" fmla="*/ 68869 w 3394292"/>
              <a:gd name="connsiteY24" fmla="*/ 712231 h 1840225"/>
              <a:gd name="connsiteX25" fmla="*/ 470077 w 3394292"/>
              <a:gd name="connsiteY25" fmla="*/ 1141835 h 1840225"/>
              <a:gd name="connsiteX26" fmla="*/ 943175 w 3394292"/>
              <a:gd name="connsiteY26" fmla="*/ 1120128 h 1840225"/>
              <a:gd name="connsiteX0" fmla="*/ 943175 w 3394292"/>
              <a:gd name="connsiteY0" fmla="*/ 1120128 h 1840225"/>
              <a:gd name="connsiteX1" fmla="*/ 1065594 w 3394292"/>
              <a:gd name="connsiteY1" fmla="*/ 535003 h 1840225"/>
              <a:gd name="connsiteX2" fmla="*/ 1043014 w 3394292"/>
              <a:gd name="connsiteY2" fmla="*/ 499569 h 1840225"/>
              <a:gd name="connsiteX3" fmla="*/ 1243855 w 3394292"/>
              <a:gd name="connsiteY3" fmla="*/ 94614 h 1840225"/>
              <a:gd name="connsiteX4" fmla="*/ 1882536 w 3394292"/>
              <a:gd name="connsiteY4" fmla="*/ 432 h 1840225"/>
              <a:gd name="connsiteX5" fmla="*/ 2176509 w 3394292"/>
              <a:gd name="connsiteY5" fmla="*/ 63086 h 1840225"/>
              <a:gd name="connsiteX6" fmla="*/ 2367121 w 3394292"/>
              <a:gd name="connsiteY6" fmla="*/ 97986 h 1840225"/>
              <a:gd name="connsiteX7" fmla="*/ 3133229 w 3394292"/>
              <a:gd name="connsiteY7" fmla="*/ 107677 h 1840225"/>
              <a:gd name="connsiteX8" fmla="*/ 3277426 w 3394292"/>
              <a:gd name="connsiteY8" fmla="*/ 14824 h 1840225"/>
              <a:gd name="connsiteX9" fmla="*/ 3394292 w 3394292"/>
              <a:gd name="connsiteY9" fmla="*/ 374972 h 1840225"/>
              <a:gd name="connsiteX10" fmla="*/ 2583859 w 3394292"/>
              <a:gd name="connsiteY10" fmla="*/ 681765 h 1840225"/>
              <a:gd name="connsiteX11" fmla="*/ 2828486 w 3394292"/>
              <a:gd name="connsiteY11" fmla="*/ 851876 h 1840225"/>
              <a:gd name="connsiteX12" fmla="*/ 3252147 w 3394292"/>
              <a:gd name="connsiteY12" fmla="*/ 1057687 h 1840225"/>
              <a:gd name="connsiteX13" fmla="*/ 3119710 w 3394292"/>
              <a:gd name="connsiteY13" fmla="*/ 1368080 h 1840225"/>
              <a:gd name="connsiteX14" fmla="*/ 2750256 w 3394292"/>
              <a:gd name="connsiteY14" fmla="*/ 1238771 h 1840225"/>
              <a:gd name="connsiteX15" fmla="*/ 2626459 w 3394292"/>
              <a:gd name="connsiteY15" fmla="*/ 1371586 h 1840225"/>
              <a:gd name="connsiteX16" fmla="*/ 2316147 w 3394292"/>
              <a:gd name="connsiteY16" fmla="*/ 1709824 h 1840225"/>
              <a:gd name="connsiteX17" fmla="*/ 2131419 w 3394292"/>
              <a:gd name="connsiteY17" fmla="*/ 1839134 h 1840225"/>
              <a:gd name="connsiteX18" fmla="*/ 1484874 w 3394292"/>
              <a:gd name="connsiteY18" fmla="*/ 1746770 h 1840225"/>
              <a:gd name="connsiteX19" fmla="*/ 1269503 w 3394292"/>
              <a:gd name="connsiteY19" fmla="*/ 1651164 h 1840225"/>
              <a:gd name="connsiteX20" fmla="*/ 504893 w 3394292"/>
              <a:gd name="connsiteY20" fmla="*/ 1624720 h 1840225"/>
              <a:gd name="connsiteX21" fmla="*/ 451728 w 3394292"/>
              <a:gd name="connsiteY21" fmla="*/ 1404840 h 1840225"/>
              <a:gd name="connsiteX22" fmla="*/ 32756 w 3394292"/>
              <a:gd name="connsiteY22" fmla="*/ 982809 h 1840225"/>
              <a:gd name="connsiteX23" fmla="*/ 42221 w 3394292"/>
              <a:gd name="connsiteY23" fmla="*/ 835870 h 1840225"/>
              <a:gd name="connsiteX24" fmla="*/ 68869 w 3394292"/>
              <a:gd name="connsiteY24" fmla="*/ 712231 h 1840225"/>
              <a:gd name="connsiteX25" fmla="*/ 470077 w 3394292"/>
              <a:gd name="connsiteY25" fmla="*/ 1141835 h 1840225"/>
              <a:gd name="connsiteX26" fmla="*/ 943175 w 3394292"/>
              <a:gd name="connsiteY26" fmla="*/ 1120128 h 1840225"/>
              <a:gd name="connsiteX0" fmla="*/ 943175 w 3394292"/>
              <a:gd name="connsiteY0" fmla="*/ 1120128 h 1840225"/>
              <a:gd name="connsiteX1" fmla="*/ 1065594 w 3394292"/>
              <a:gd name="connsiteY1" fmla="*/ 535003 h 1840225"/>
              <a:gd name="connsiteX2" fmla="*/ 1043014 w 3394292"/>
              <a:gd name="connsiteY2" fmla="*/ 499569 h 1840225"/>
              <a:gd name="connsiteX3" fmla="*/ 1243855 w 3394292"/>
              <a:gd name="connsiteY3" fmla="*/ 94614 h 1840225"/>
              <a:gd name="connsiteX4" fmla="*/ 1882536 w 3394292"/>
              <a:gd name="connsiteY4" fmla="*/ 432 h 1840225"/>
              <a:gd name="connsiteX5" fmla="*/ 2176509 w 3394292"/>
              <a:gd name="connsiteY5" fmla="*/ 63086 h 1840225"/>
              <a:gd name="connsiteX6" fmla="*/ 2367121 w 3394292"/>
              <a:gd name="connsiteY6" fmla="*/ 97986 h 1840225"/>
              <a:gd name="connsiteX7" fmla="*/ 3133229 w 3394292"/>
              <a:gd name="connsiteY7" fmla="*/ 107677 h 1840225"/>
              <a:gd name="connsiteX8" fmla="*/ 3277426 w 3394292"/>
              <a:gd name="connsiteY8" fmla="*/ 14824 h 1840225"/>
              <a:gd name="connsiteX9" fmla="*/ 3394292 w 3394292"/>
              <a:gd name="connsiteY9" fmla="*/ 374972 h 1840225"/>
              <a:gd name="connsiteX10" fmla="*/ 2583859 w 3394292"/>
              <a:gd name="connsiteY10" fmla="*/ 681765 h 1840225"/>
              <a:gd name="connsiteX11" fmla="*/ 2828486 w 3394292"/>
              <a:gd name="connsiteY11" fmla="*/ 851876 h 1840225"/>
              <a:gd name="connsiteX12" fmla="*/ 3252147 w 3394292"/>
              <a:gd name="connsiteY12" fmla="*/ 1057687 h 1840225"/>
              <a:gd name="connsiteX13" fmla="*/ 3119710 w 3394292"/>
              <a:gd name="connsiteY13" fmla="*/ 1368080 h 1840225"/>
              <a:gd name="connsiteX14" fmla="*/ 2750256 w 3394292"/>
              <a:gd name="connsiteY14" fmla="*/ 1238771 h 1840225"/>
              <a:gd name="connsiteX15" fmla="*/ 2626459 w 3394292"/>
              <a:gd name="connsiteY15" fmla="*/ 1371586 h 1840225"/>
              <a:gd name="connsiteX16" fmla="*/ 2316147 w 3394292"/>
              <a:gd name="connsiteY16" fmla="*/ 1709824 h 1840225"/>
              <a:gd name="connsiteX17" fmla="*/ 2131419 w 3394292"/>
              <a:gd name="connsiteY17" fmla="*/ 1839134 h 1840225"/>
              <a:gd name="connsiteX18" fmla="*/ 1484874 w 3394292"/>
              <a:gd name="connsiteY18" fmla="*/ 1746770 h 1840225"/>
              <a:gd name="connsiteX19" fmla="*/ 1269503 w 3394292"/>
              <a:gd name="connsiteY19" fmla="*/ 1651164 h 1840225"/>
              <a:gd name="connsiteX20" fmla="*/ 504893 w 3394292"/>
              <a:gd name="connsiteY20" fmla="*/ 1624720 h 1840225"/>
              <a:gd name="connsiteX21" fmla="*/ 451728 w 3394292"/>
              <a:gd name="connsiteY21" fmla="*/ 1404840 h 1840225"/>
              <a:gd name="connsiteX22" fmla="*/ 32756 w 3394292"/>
              <a:gd name="connsiteY22" fmla="*/ 982809 h 1840225"/>
              <a:gd name="connsiteX23" fmla="*/ 42221 w 3394292"/>
              <a:gd name="connsiteY23" fmla="*/ 835870 h 1840225"/>
              <a:gd name="connsiteX24" fmla="*/ 68869 w 3394292"/>
              <a:gd name="connsiteY24" fmla="*/ 712231 h 1840225"/>
              <a:gd name="connsiteX25" fmla="*/ 470077 w 3394292"/>
              <a:gd name="connsiteY25" fmla="*/ 1141835 h 1840225"/>
              <a:gd name="connsiteX26" fmla="*/ 943175 w 3394292"/>
              <a:gd name="connsiteY26" fmla="*/ 1120128 h 1840225"/>
              <a:gd name="connsiteX0" fmla="*/ 943175 w 3394292"/>
              <a:gd name="connsiteY0" fmla="*/ 1120128 h 1840225"/>
              <a:gd name="connsiteX1" fmla="*/ 1065594 w 3394292"/>
              <a:gd name="connsiteY1" fmla="*/ 535003 h 1840225"/>
              <a:gd name="connsiteX2" fmla="*/ 1043014 w 3394292"/>
              <a:gd name="connsiteY2" fmla="*/ 499569 h 1840225"/>
              <a:gd name="connsiteX3" fmla="*/ 1243855 w 3394292"/>
              <a:gd name="connsiteY3" fmla="*/ 94614 h 1840225"/>
              <a:gd name="connsiteX4" fmla="*/ 1882536 w 3394292"/>
              <a:gd name="connsiteY4" fmla="*/ 432 h 1840225"/>
              <a:gd name="connsiteX5" fmla="*/ 2176509 w 3394292"/>
              <a:gd name="connsiteY5" fmla="*/ 63086 h 1840225"/>
              <a:gd name="connsiteX6" fmla="*/ 2367121 w 3394292"/>
              <a:gd name="connsiteY6" fmla="*/ 97986 h 1840225"/>
              <a:gd name="connsiteX7" fmla="*/ 3133229 w 3394292"/>
              <a:gd name="connsiteY7" fmla="*/ 107677 h 1840225"/>
              <a:gd name="connsiteX8" fmla="*/ 3277426 w 3394292"/>
              <a:gd name="connsiteY8" fmla="*/ 14824 h 1840225"/>
              <a:gd name="connsiteX9" fmla="*/ 3394292 w 3394292"/>
              <a:gd name="connsiteY9" fmla="*/ 374972 h 1840225"/>
              <a:gd name="connsiteX10" fmla="*/ 2583859 w 3394292"/>
              <a:gd name="connsiteY10" fmla="*/ 681765 h 1840225"/>
              <a:gd name="connsiteX11" fmla="*/ 2828486 w 3394292"/>
              <a:gd name="connsiteY11" fmla="*/ 851876 h 1840225"/>
              <a:gd name="connsiteX12" fmla="*/ 3252147 w 3394292"/>
              <a:gd name="connsiteY12" fmla="*/ 1057687 h 1840225"/>
              <a:gd name="connsiteX13" fmla="*/ 3119710 w 3394292"/>
              <a:gd name="connsiteY13" fmla="*/ 1368080 h 1840225"/>
              <a:gd name="connsiteX14" fmla="*/ 2750256 w 3394292"/>
              <a:gd name="connsiteY14" fmla="*/ 1238771 h 1840225"/>
              <a:gd name="connsiteX15" fmla="*/ 2626459 w 3394292"/>
              <a:gd name="connsiteY15" fmla="*/ 1371586 h 1840225"/>
              <a:gd name="connsiteX16" fmla="*/ 2316147 w 3394292"/>
              <a:gd name="connsiteY16" fmla="*/ 1709824 h 1840225"/>
              <a:gd name="connsiteX17" fmla="*/ 2131419 w 3394292"/>
              <a:gd name="connsiteY17" fmla="*/ 1839134 h 1840225"/>
              <a:gd name="connsiteX18" fmla="*/ 1484874 w 3394292"/>
              <a:gd name="connsiteY18" fmla="*/ 1746770 h 1840225"/>
              <a:gd name="connsiteX19" fmla="*/ 1269503 w 3394292"/>
              <a:gd name="connsiteY19" fmla="*/ 1651164 h 1840225"/>
              <a:gd name="connsiteX20" fmla="*/ 504893 w 3394292"/>
              <a:gd name="connsiteY20" fmla="*/ 1624720 h 1840225"/>
              <a:gd name="connsiteX21" fmla="*/ 451728 w 3394292"/>
              <a:gd name="connsiteY21" fmla="*/ 1404840 h 1840225"/>
              <a:gd name="connsiteX22" fmla="*/ 32756 w 3394292"/>
              <a:gd name="connsiteY22" fmla="*/ 982809 h 1840225"/>
              <a:gd name="connsiteX23" fmla="*/ 42221 w 3394292"/>
              <a:gd name="connsiteY23" fmla="*/ 835870 h 1840225"/>
              <a:gd name="connsiteX24" fmla="*/ 68869 w 3394292"/>
              <a:gd name="connsiteY24" fmla="*/ 712231 h 1840225"/>
              <a:gd name="connsiteX25" fmla="*/ 470077 w 3394292"/>
              <a:gd name="connsiteY25" fmla="*/ 1141835 h 1840225"/>
              <a:gd name="connsiteX26" fmla="*/ 943175 w 3394292"/>
              <a:gd name="connsiteY26" fmla="*/ 1120128 h 1840225"/>
              <a:gd name="connsiteX0" fmla="*/ 943175 w 3394292"/>
              <a:gd name="connsiteY0" fmla="*/ 1120128 h 1840225"/>
              <a:gd name="connsiteX1" fmla="*/ 1136528 w 3394292"/>
              <a:gd name="connsiteY1" fmla="*/ 594737 h 1840225"/>
              <a:gd name="connsiteX2" fmla="*/ 1043014 w 3394292"/>
              <a:gd name="connsiteY2" fmla="*/ 499569 h 1840225"/>
              <a:gd name="connsiteX3" fmla="*/ 1243855 w 3394292"/>
              <a:gd name="connsiteY3" fmla="*/ 94614 h 1840225"/>
              <a:gd name="connsiteX4" fmla="*/ 1882536 w 3394292"/>
              <a:gd name="connsiteY4" fmla="*/ 432 h 1840225"/>
              <a:gd name="connsiteX5" fmla="*/ 2176509 w 3394292"/>
              <a:gd name="connsiteY5" fmla="*/ 63086 h 1840225"/>
              <a:gd name="connsiteX6" fmla="*/ 2367121 w 3394292"/>
              <a:gd name="connsiteY6" fmla="*/ 97986 h 1840225"/>
              <a:gd name="connsiteX7" fmla="*/ 3133229 w 3394292"/>
              <a:gd name="connsiteY7" fmla="*/ 107677 h 1840225"/>
              <a:gd name="connsiteX8" fmla="*/ 3277426 w 3394292"/>
              <a:gd name="connsiteY8" fmla="*/ 14824 h 1840225"/>
              <a:gd name="connsiteX9" fmla="*/ 3394292 w 3394292"/>
              <a:gd name="connsiteY9" fmla="*/ 374972 h 1840225"/>
              <a:gd name="connsiteX10" fmla="*/ 2583859 w 3394292"/>
              <a:gd name="connsiteY10" fmla="*/ 681765 h 1840225"/>
              <a:gd name="connsiteX11" fmla="*/ 2828486 w 3394292"/>
              <a:gd name="connsiteY11" fmla="*/ 851876 h 1840225"/>
              <a:gd name="connsiteX12" fmla="*/ 3252147 w 3394292"/>
              <a:gd name="connsiteY12" fmla="*/ 1057687 h 1840225"/>
              <a:gd name="connsiteX13" fmla="*/ 3119710 w 3394292"/>
              <a:gd name="connsiteY13" fmla="*/ 1368080 h 1840225"/>
              <a:gd name="connsiteX14" fmla="*/ 2750256 w 3394292"/>
              <a:gd name="connsiteY14" fmla="*/ 1238771 h 1840225"/>
              <a:gd name="connsiteX15" fmla="*/ 2626459 w 3394292"/>
              <a:gd name="connsiteY15" fmla="*/ 1371586 h 1840225"/>
              <a:gd name="connsiteX16" fmla="*/ 2316147 w 3394292"/>
              <a:gd name="connsiteY16" fmla="*/ 1709824 h 1840225"/>
              <a:gd name="connsiteX17" fmla="*/ 2131419 w 3394292"/>
              <a:gd name="connsiteY17" fmla="*/ 1839134 h 1840225"/>
              <a:gd name="connsiteX18" fmla="*/ 1484874 w 3394292"/>
              <a:gd name="connsiteY18" fmla="*/ 1746770 h 1840225"/>
              <a:gd name="connsiteX19" fmla="*/ 1269503 w 3394292"/>
              <a:gd name="connsiteY19" fmla="*/ 1651164 h 1840225"/>
              <a:gd name="connsiteX20" fmla="*/ 504893 w 3394292"/>
              <a:gd name="connsiteY20" fmla="*/ 1624720 h 1840225"/>
              <a:gd name="connsiteX21" fmla="*/ 451728 w 3394292"/>
              <a:gd name="connsiteY21" fmla="*/ 1404840 h 1840225"/>
              <a:gd name="connsiteX22" fmla="*/ 32756 w 3394292"/>
              <a:gd name="connsiteY22" fmla="*/ 982809 h 1840225"/>
              <a:gd name="connsiteX23" fmla="*/ 42221 w 3394292"/>
              <a:gd name="connsiteY23" fmla="*/ 835870 h 1840225"/>
              <a:gd name="connsiteX24" fmla="*/ 68869 w 3394292"/>
              <a:gd name="connsiteY24" fmla="*/ 712231 h 1840225"/>
              <a:gd name="connsiteX25" fmla="*/ 470077 w 3394292"/>
              <a:gd name="connsiteY25" fmla="*/ 1141835 h 1840225"/>
              <a:gd name="connsiteX26" fmla="*/ 943175 w 3394292"/>
              <a:gd name="connsiteY26" fmla="*/ 1120128 h 1840225"/>
              <a:gd name="connsiteX0" fmla="*/ 943175 w 3394292"/>
              <a:gd name="connsiteY0" fmla="*/ 1120128 h 1840225"/>
              <a:gd name="connsiteX1" fmla="*/ 1136528 w 3394292"/>
              <a:gd name="connsiteY1" fmla="*/ 594737 h 1840225"/>
              <a:gd name="connsiteX2" fmla="*/ 1043014 w 3394292"/>
              <a:gd name="connsiteY2" fmla="*/ 499569 h 1840225"/>
              <a:gd name="connsiteX3" fmla="*/ 1243855 w 3394292"/>
              <a:gd name="connsiteY3" fmla="*/ 94614 h 1840225"/>
              <a:gd name="connsiteX4" fmla="*/ 1882536 w 3394292"/>
              <a:gd name="connsiteY4" fmla="*/ 432 h 1840225"/>
              <a:gd name="connsiteX5" fmla="*/ 2176509 w 3394292"/>
              <a:gd name="connsiteY5" fmla="*/ 63086 h 1840225"/>
              <a:gd name="connsiteX6" fmla="*/ 2367121 w 3394292"/>
              <a:gd name="connsiteY6" fmla="*/ 97986 h 1840225"/>
              <a:gd name="connsiteX7" fmla="*/ 3133229 w 3394292"/>
              <a:gd name="connsiteY7" fmla="*/ 107677 h 1840225"/>
              <a:gd name="connsiteX8" fmla="*/ 3277426 w 3394292"/>
              <a:gd name="connsiteY8" fmla="*/ 14824 h 1840225"/>
              <a:gd name="connsiteX9" fmla="*/ 3394292 w 3394292"/>
              <a:gd name="connsiteY9" fmla="*/ 374972 h 1840225"/>
              <a:gd name="connsiteX10" fmla="*/ 2583859 w 3394292"/>
              <a:gd name="connsiteY10" fmla="*/ 681765 h 1840225"/>
              <a:gd name="connsiteX11" fmla="*/ 2828486 w 3394292"/>
              <a:gd name="connsiteY11" fmla="*/ 851876 h 1840225"/>
              <a:gd name="connsiteX12" fmla="*/ 3252147 w 3394292"/>
              <a:gd name="connsiteY12" fmla="*/ 1057687 h 1840225"/>
              <a:gd name="connsiteX13" fmla="*/ 3119710 w 3394292"/>
              <a:gd name="connsiteY13" fmla="*/ 1368080 h 1840225"/>
              <a:gd name="connsiteX14" fmla="*/ 2750256 w 3394292"/>
              <a:gd name="connsiteY14" fmla="*/ 1238771 h 1840225"/>
              <a:gd name="connsiteX15" fmla="*/ 2626459 w 3394292"/>
              <a:gd name="connsiteY15" fmla="*/ 1371586 h 1840225"/>
              <a:gd name="connsiteX16" fmla="*/ 2316147 w 3394292"/>
              <a:gd name="connsiteY16" fmla="*/ 1709824 h 1840225"/>
              <a:gd name="connsiteX17" fmla="*/ 2131419 w 3394292"/>
              <a:gd name="connsiteY17" fmla="*/ 1839134 h 1840225"/>
              <a:gd name="connsiteX18" fmla="*/ 1484874 w 3394292"/>
              <a:gd name="connsiteY18" fmla="*/ 1746770 h 1840225"/>
              <a:gd name="connsiteX19" fmla="*/ 1269503 w 3394292"/>
              <a:gd name="connsiteY19" fmla="*/ 1651164 h 1840225"/>
              <a:gd name="connsiteX20" fmla="*/ 504893 w 3394292"/>
              <a:gd name="connsiteY20" fmla="*/ 1624720 h 1840225"/>
              <a:gd name="connsiteX21" fmla="*/ 451728 w 3394292"/>
              <a:gd name="connsiteY21" fmla="*/ 1404840 h 1840225"/>
              <a:gd name="connsiteX22" fmla="*/ 32756 w 3394292"/>
              <a:gd name="connsiteY22" fmla="*/ 982809 h 1840225"/>
              <a:gd name="connsiteX23" fmla="*/ 42221 w 3394292"/>
              <a:gd name="connsiteY23" fmla="*/ 835870 h 1840225"/>
              <a:gd name="connsiteX24" fmla="*/ 68869 w 3394292"/>
              <a:gd name="connsiteY24" fmla="*/ 712231 h 1840225"/>
              <a:gd name="connsiteX25" fmla="*/ 470077 w 3394292"/>
              <a:gd name="connsiteY25" fmla="*/ 1141835 h 1840225"/>
              <a:gd name="connsiteX26" fmla="*/ 943175 w 3394292"/>
              <a:gd name="connsiteY26" fmla="*/ 1120128 h 1840225"/>
              <a:gd name="connsiteX0" fmla="*/ 943175 w 3394292"/>
              <a:gd name="connsiteY0" fmla="*/ 1120128 h 1840225"/>
              <a:gd name="connsiteX1" fmla="*/ 1086762 w 3394292"/>
              <a:gd name="connsiteY1" fmla="*/ 888029 h 1840225"/>
              <a:gd name="connsiteX2" fmla="*/ 1136528 w 3394292"/>
              <a:gd name="connsiteY2" fmla="*/ 594737 h 1840225"/>
              <a:gd name="connsiteX3" fmla="*/ 1043014 w 3394292"/>
              <a:gd name="connsiteY3" fmla="*/ 499569 h 1840225"/>
              <a:gd name="connsiteX4" fmla="*/ 1243855 w 3394292"/>
              <a:gd name="connsiteY4" fmla="*/ 94614 h 1840225"/>
              <a:gd name="connsiteX5" fmla="*/ 1882536 w 3394292"/>
              <a:gd name="connsiteY5" fmla="*/ 432 h 1840225"/>
              <a:gd name="connsiteX6" fmla="*/ 2176509 w 3394292"/>
              <a:gd name="connsiteY6" fmla="*/ 63086 h 1840225"/>
              <a:gd name="connsiteX7" fmla="*/ 2367121 w 3394292"/>
              <a:gd name="connsiteY7" fmla="*/ 97986 h 1840225"/>
              <a:gd name="connsiteX8" fmla="*/ 3133229 w 3394292"/>
              <a:gd name="connsiteY8" fmla="*/ 107677 h 1840225"/>
              <a:gd name="connsiteX9" fmla="*/ 3277426 w 3394292"/>
              <a:gd name="connsiteY9" fmla="*/ 14824 h 1840225"/>
              <a:gd name="connsiteX10" fmla="*/ 3394292 w 3394292"/>
              <a:gd name="connsiteY10" fmla="*/ 374972 h 1840225"/>
              <a:gd name="connsiteX11" fmla="*/ 2583859 w 3394292"/>
              <a:gd name="connsiteY11" fmla="*/ 681765 h 1840225"/>
              <a:gd name="connsiteX12" fmla="*/ 2828486 w 3394292"/>
              <a:gd name="connsiteY12" fmla="*/ 851876 h 1840225"/>
              <a:gd name="connsiteX13" fmla="*/ 3252147 w 3394292"/>
              <a:gd name="connsiteY13" fmla="*/ 1057687 h 1840225"/>
              <a:gd name="connsiteX14" fmla="*/ 3119710 w 3394292"/>
              <a:gd name="connsiteY14" fmla="*/ 1368080 h 1840225"/>
              <a:gd name="connsiteX15" fmla="*/ 2750256 w 3394292"/>
              <a:gd name="connsiteY15" fmla="*/ 1238771 h 1840225"/>
              <a:gd name="connsiteX16" fmla="*/ 2626459 w 3394292"/>
              <a:gd name="connsiteY16" fmla="*/ 1371586 h 1840225"/>
              <a:gd name="connsiteX17" fmla="*/ 2316147 w 3394292"/>
              <a:gd name="connsiteY17" fmla="*/ 1709824 h 1840225"/>
              <a:gd name="connsiteX18" fmla="*/ 2131419 w 3394292"/>
              <a:gd name="connsiteY18" fmla="*/ 1839134 h 1840225"/>
              <a:gd name="connsiteX19" fmla="*/ 1484874 w 3394292"/>
              <a:gd name="connsiteY19" fmla="*/ 1746770 h 1840225"/>
              <a:gd name="connsiteX20" fmla="*/ 1269503 w 3394292"/>
              <a:gd name="connsiteY20" fmla="*/ 1651164 h 1840225"/>
              <a:gd name="connsiteX21" fmla="*/ 504893 w 3394292"/>
              <a:gd name="connsiteY21" fmla="*/ 1624720 h 1840225"/>
              <a:gd name="connsiteX22" fmla="*/ 451728 w 3394292"/>
              <a:gd name="connsiteY22" fmla="*/ 1404840 h 1840225"/>
              <a:gd name="connsiteX23" fmla="*/ 32756 w 3394292"/>
              <a:gd name="connsiteY23" fmla="*/ 982809 h 1840225"/>
              <a:gd name="connsiteX24" fmla="*/ 42221 w 3394292"/>
              <a:gd name="connsiteY24" fmla="*/ 835870 h 1840225"/>
              <a:gd name="connsiteX25" fmla="*/ 68869 w 3394292"/>
              <a:gd name="connsiteY25" fmla="*/ 712231 h 1840225"/>
              <a:gd name="connsiteX26" fmla="*/ 470077 w 3394292"/>
              <a:gd name="connsiteY26" fmla="*/ 1141835 h 1840225"/>
              <a:gd name="connsiteX27" fmla="*/ 943175 w 3394292"/>
              <a:gd name="connsiteY27" fmla="*/ 1120128 h 1840225"/>
              <a:gd name="connsiteX0" fmla="*/ 943175 w 3394292"/>
              <a:gd name="connsiteY0" fmla="*/ 1120128 h 1840225"/>
              <a:gd name="connsiteX1" fmla="*/ 1672905 w 3394292"/>
              <a:gd name="connsiteY1" fmla="*/ 783493 h 1840225"/>
              <a:gd name="connsiteX2" fmla="*/ 1136528 w 3394292"/>
              <a:gd name="connsiteY2" fmla="*/ 594737 h 1840225"/>
              <a:gd name="connsiteX3" fmla="*/ 1043014 w 3394292"/>
              <a:gd name="connsiteY3" fmla="*/ 499569 h 1840225"/>
              <a:gd name="connsiteX4" fmla="*/ 1243855 w 3394292"/>
              <a:gd name="connsiteY4" fmla="*/ 94614 h 1840225"/>
              <a:gd name="connsiteX5" fmla="*/ 1882536 w 3394292"/>
              <a:gd name="connsiteY5" fmla="*/ 432 h 1840225"/>
              <a:gd name="connsiteX6" fmla="*/ 2176509 w 3394292"/>
              <a:gd name="connsiteY6" fmla="*/ 63086 h 1840225"/>
              <a:gd name="connsiteX7" fmla="*/ 2367121 w 3394292"/>
              <a:gd name="connsiteY7" fmla="*/ 97986 h 1840225"/>
              <a:gd name="connsiteX8" fmla="*/ 3133229 w 3394292"/>
              <a:gd name="connsiteY8" fmla="*/ 107677 h 1840225"/>
              <a:gd name="connsiteX9" fmla="*/ 3277426 w 3394292"/>
              <a:gd name="connsiteY9" fmla="*/ 14824 h 1840225"/>
              <a:gd name="connsiteX10" fmla="*/ 3394292 w 3394292"/>
              <a:gd name="connsiteY10" fmla="*/ 374972 h 1840225"/>
              <a:gd name="connsiteX11" fmla="*/ 2583859 w 3394292"/>
              <a:gd name="connsiteY11" fmla="*/ 681765 h 1840225"/>
              <a:gd name="connsiteX12" fmla="*/ 2828486 w 3394292"/>
              <a:gd name="connsiteY12" fmla="*/ 851876 h 1840225"/>
              <a:gd name="connsiteX13" fmla="*/ 3252147 w 3394292"/>
              <a:gd name="connsiteY13" fmla="*/ 1057687 h 1840225"/>
              <a:gd name="connsiteX14" fmla="*/ 3119710 w 3394292"/>
              <a:gd name="connsiteY14" fmla="*/ 1368080 h 1840225"/>
              <a:gd name="connsiteX15" fmla="*/ 2750256 w 3394292"/>
              <a:gd name="connsiteY15" fmla="*/ 1238771 h 1840225"/>
              <a:gd name="connsiteX16" fmla="*/ 2626459 w 3394292"/>
              <a:gd name="connsiteY16" fmla="*/ 1371586 h 1840225"/>
              <a:gd name="connsiteX17" fmla="*/ 2316147 w 3394292"/>
              <a:gd name="connsiteY17" fmla="*/ 1709824 h 1840225"/>
              <a:gd name="connsiteX18" fmla="*/ 2131419 w 3394292"/>
              <a:gd name="connsiteY18" fmla="*/ 1839134 h 1840225"/>
              <a:gd name="connsiteX19" fmla="*/ 1484874 w 3394292"/>
              <a:gd name="connsiteY19" fmla="*/ 1746770 h 1840225"/>
              <a:gd name="connsiteX20" fmla="*/ 1269503 w 3394292"/>
              <a:gd name="connsiteY20" fmla="*/ 1651164 h 1840225"/>
              <a:gd name="connsiteX21" fmla="*/ 504893 w 3394292"/>
              <a:gd name="connsiteY21" fmla="*/ 1624720 h 1840225"/>
              <a:gd name="connsiteX22" fmla="*/ 451728 w 3394292"/>
              <a:gd name="connsiteY22" fmla="*/ 1404840 h 1840225"/>
              <a:gd name="connsiteX23" fmla="*/ 32756 w 3394292"/>
              <a:gd name="connsiteY23" fmla="*/ 982809 h 1840225"/>
              <a:gd name="connsiteX24" fmla="*/ 42221 w 3394292"/>
              <a:gd name="connsiteY24" fmla="*/ 835870 h 1840225"/>
              <a:gd name="connsiteX25" fmla="*/ 68869 w 3394292"/>
              <a:gd name="connsiteY25" fmla="*/ 712231 h 1840225"/>
              <a:gd name="connsiteX26" fmla="*/ 470077 w 3394292"/>
              <a:gd name="connsiteY26" fmla="*/ 1141835 h 1840225"/>
              <a:gd name="connsiteX27" fmla="*/ 943175 w 3394292"/>
              <a:gd name="connsiteY27" fmla="*/ 1120128 h 1840225"/>
              <a:gd name="connsiteX0" fmla="*/ 943175 w 3394292"/>
              <a:gd name="connsiteY0" fmla="*/ 1120128 h 1840225"/>
              <a:gd name="connsiteX1" fmla="*/ 1672905 w 3394292"/>
              <a:gd name="connsiteY1" fmla="*/ 783493 h 1840225"/>
              <a:gd name="connsiteX2" fmla="*/ 1136528 w 3394292"/>
              <a:gd name="connsiteY2" fmla="*/ 594737 h 1840225"/>
              <a:gd name="connsiteX3" fmla="*/ 1043014 w 3394292"/>
              <a:gd name="connsiteY3" fmla="*/ 499569 h 1840225"/>
              <a:gd name="connsiteX4" fmla="*/ 1243855 w 3394292"/>
              <a:gd name="connsiteY4" fmla="*/ 94614 h 1840225"/>
              <a:gd name="connsiteX5" fmla="*/ 1882536 w 3394292"/>
              <a:gd name="connsiteY5" fmla="*/ 432 h 1840225"/>
              <a:gd name="connsiteX6" fmla="*/ 2176509 w 3394292"/>
              <a:gd name="connsiteY6" fmla="*/ 63086 h 1840225"/>
              <a:gd name="connsiteX7" fmla="*/ 2367121 w 3394292"/>
              <a:gd name="connsiteY7" fmla="*/ 97986 h 1840225"/>
              <a:gd name="connsiteX8" fmla="*/ 3133229 w 3394292"/>
              <a:gd name="connsiteY8" fmla="*/ 107677 h 1840225"/>
              <a:gd name="connsiteX9" fmla="*/ 3277426 w 3394292"/>
              <a:gd name="connsiteY9" fmla="*/ 14824 h 1840225"/>
              <a:gd name="connsiteX10" fmla="*/ 3394292 w 3394292"/>
              <a:gd name="connsiteY10" fmla="*/ 374972 h 1840225"/>
              <a:gd name="connsiteX11" fmla="*/ 2583859 w 3394292"/>
              <a:gd name="connsiteY11" fmla="*/ 681765 h 1840225"/>
              <a:gd name="connsiteX12" fmla="*/ 2828486 w 3394292"/>
              <a:gd name="connsiteY12" fmla="*/ 851876 h 1840225"/>
              <a:gd name="connsiteX13" fmla="*/ 3252147 w 3394292"/>
              <a:gd name="connsiteY13" fmla="*/ 1057687 h 1840225"/>
              <a:gd name="connsiteX14" fmla="*/ 3119710 w 3394292"/>
              <a:gd name="connsiteY14" fmla="*/ 1368080 h 1840225"/>
              <a:gd name="connsiteX15" fmla="*/ 2750256 w 3394292"/>
              <a:gd name="connsiteY15" fmla="*/ 1238771 h 1840225"/>
              <a:gd name="connsiteX16" fmla="*/ 2626459 w 3394292"/>
              <a:gd name="connsiteY16" fmla="*/ 1371586 h 1840225"/>
              <a:gd name="connsiteX17" fmla="*/ 2316147 w 3394292"/>
              <a:gd name="connsiteY17" fmla="*/ 1709824 h 1840225"/>
              <a:gd name="connsiteX18" fmla="*/ 2131419 w 3394292"/>
              <a:gd name="connsiteY18" fmla="*/ 1839134 h 1840225"/>
              <a:gd name="connsiteX19" fmla="*/ 1484874 w 3394292"/>
              <a:gd name="connsiteY19" fmla="*/ 1746770 h 1840225"/>
              <a:gd name="connsiteX20" fmla="*/ 1269503 w 3394292"/>
              <a:gd name="connsiteY20" fmla="*/ 1651164 h 1840225"/>
              <a:gd name="connsiteX21" fmla="*/ 504893 w 3394292"/>
              <a:gd name="connsiteY21" fmla="*/ 1624720 h 1840225"/>
              <a:gd name="connsiteX22" fmla="*/ 451728 w 3394292"/>
              <a:gd name="connsiteY22" fmla="*/ 1404840 h 1840225"/>
              <a:gd name="connsiteX23" fmla="*/ 32756 w 3394292"/>
              <a:gd name="connsiteY23" fmla="*/ 982809 h 1840225"/>
              <a:gd name="connsiteX24" fmla="*/ 42221 w 3394292"/>
              <a:gd name="connsiteY24" fmla="*/ 835870 h 1840225"/>
              <a:gd name="connsiteX25" fmla="*/ 68869 w 3394292"/>
              <a:gd name="connsiteY25" fmla="*/ 712231 h 1840225"/>
              <a:gd name="connsiteX26" fmla="*/ 470077 w 3394292"/>
              <a:gd name="connsiteY26" fmla="*/ 1141835 h 1840225"/>
              <a:gd name="connsiteX27" fmla="*/ 943175 w 3394292"/>
              <a:gd name="connsiteY27" fmla="*/ 1120128 h 1840225"/>
              <a:gd name="connsiteX0" fmla="*/ 943175 w 3394292"/>
              <a:gd name="connsiteY0" fmla="*/ 1120128 h 1840225"/>
              <a:gd name="connsiteX1" fmla="*/ 1247298 w 3394292"/>
              <a:gd name="connsiteY1" fmla="*/ 1007497 h 1840225"/>
              <a:gd name="connsiteX2" fmla="*/ 1672905 w 3394292"/>
              <a:gd name="connsiteY2" fmla="*/ 783493 h 1840225"/>
              <a:gd name="connsiteX3" fmla="*/ 1136528 w 3394292"/>
              <a:gd name="connsiteY3" fmla="*/ 594737 h 1840225"/>
              <a:gd name="connsiteX4" fmla="*/ 1043014 w 3394292"/>
              <a:gd name="connsiteY4" fmla="*/ 499569 h 1840225"/>
              <a:gd name="connsiteX5" fmla="*/ 1243855 w 3394292"/>
              <a:gd name="connsiteY5" fmla="*/ 94614 h 1840225"/>
              <a:gd name="connsiteX6" fmla="*/ 1882536 w 3394292"/>
              <a:gd name="connsiteY6" fmla="*/ 432 h 1840225"/>
              <a:gd name="connsiteX7" fmla="*/ 2176509 w 3394292"/>
              <a:gd name="connsiteY7" fmla="*/ 63086 h 1840225"/>
              <a:gd name="connsiteX8" fmla="*/ 2367121 w 3394292"/>
              <a:gd name="connsiteY8" fmla="*/ 97986 h 1840225"/>
              <a:gd name="connsiteX9" fmla="*/ 3133229 w 3394292"/>
              <a:gd name="connsiteY9" fmla="*/ 107677 h 1840225"/>
              <a:gd name="connsiteX10" fmla="*/ 3277426 w 3394292"/>
              <a:gd name="connsiteY10" fmla="*/ 14824 h 1840225"/>
              <a:gd name="connsiteX11" fmla="*/ 3394292 w 3394292"/>
              <a:gd name="connsiteY11" fmla="*/ 374972 h 1840225"/>
              <a:gd name="connsiteX12" fmla="*/ 2583859 w 3394292"/>
              <a:gd name="connsiteY12" fmla="*/ 681765 h 1840225"/>
              <a:gd name="connsiteX13" fmla="*/ 2828486 w 3394292"/>
              <a:gd name="connsiteY13" fmla="*/ 851876 h 1840225"/>
              <a:gd name="connsiteX14" fmla="*/ 3252147 w 3394292"/>
              <a:gd name="connsiteY14" fmla="*/ 1057687 h 1840225"/>
              <a:gd name="connsiteX15" fmla="*/ 3119710 w 3394292"/>
              <a:gd name="connsiteY15" fmla="*/ 1368080 h 1840225"/>
              <a:gd name="connsiteX16" fmla="*/ 2750256 w 3394292"/>
              <a:gd name="connsiteY16" fmla="*/ 1238771 h 1840225"/>
              <a:gd name="connsiteX17" fmla="*/ 2626459 w 3394292"/>
              <a:gd name="connsiteY17" fmla="*/ 1371586 h 1840225"/>
              <a:gd name="connsiteX18" fmla="*/ 2316147 w 3394292"/>
              <a:gd name="connsiteY18" fmla="*/ 1709824 h 1840225"/>
              <a:gd name="connsiteX19" fmla="*/ 2131419 w 3394292"/>
              <a:gd name="connsiteY19" fmla="*/ 1839134 h 1840225"/>
              <a:gd name="connsiteX20" fmla="*/ 1484874 w 3394292"/>
              <a:gd name="connsiteY20" fmla="*/ 1746770 h 1840225"/>
              <a:gd name="connsiteX21" fmla="*/ 1269503 w 3394292"/>
              <a:gd name="connsiteY21" fmla="*/ 1651164 h 1840225"/>
              <a:gd name="connsiteX22" fmla="*/ 504893 w 3394292"/>
              <a:gd name="connsiteY22" fmla="*/ 1624720 h 1840225"/>
              <a:gd name="connsiteX23" fmla="*/ 451728 w 3394292"/>
              <a:gd name="connsiteY23" fmla="*/ 1404840 h 1840225"/>
              <a:gd name="connsiteX24" fmla="*/ 32756 w 3394292"/>
              <a:gd name="connsiteY24" fmla="*/ 982809 h 1840225"/>
              <a:gd name="connsiteX25" fmla="*/ 42221 w 3394292"/>
              <a:gd name="connsiteY25" fmla="*/ 835870 h 1840225"/>
              <a:gd name="connsiteX26" fmla="*/ 68869 w 3394292"/>
              <a:gd name="connsiteY26" fmla="*/ 712231 h 1840225"/>
              <a:gd name="connsiteX27" fmla="*/ 470077 w 3394292"/>
              <a:gd name="connsiteY27" fmla="*/ 1141835 h 1840225"/>
              <a:gd name="connsiteX28" fmla="*/ 943175 w 3394292"/>
              <a:gd name="connsiteY28" fmla="*/ 1120128 h 1840225"/>
              <a:gd name="connsiteX0" fmla="*/ 943175 w 3394292"/>
              <a:gd name="connsiteY0" fmla="*/ 1120128 h 1840225"/>
              <a:gd name="connsiteX1" fmla="*/ 1478768 w 3394292"/>
              <a:gd name="connsiteY1" fmla="*/ 1354702 h 1840225"/>
              <a:gd name="connsiteX2" fmla="*/ 1672905 w 3394292"/>
              <a:gd name="connsiteY2" fmla="*/ 783493 h 1840225"/>
              <a:gd name="connsiteX3" fmla="*/ 1136528 w 3394292"/>
              <a:gd name="connsiteY3" fmla="*/ 594737 h 1840225"/>
              <a:gd name="connsiteX4" fmla="*/ 1043014 w 3394292"/>
              <a:gd name="connsiteY4" fmla="*/ 499569 h 1840225"/>
              <a:gd name="connsiteX5" fmla="*/ 1243855 w 3394292"/>
              <a:gd name="connsiteY5" fmla="*/ 94614 h 1840225"/>
              <a:gd name="connsiteX6" fmla="*/ 1882536 w 3394292"/>
              <a:gd name="connsiteY6" fmla="*/ 432 h 1840225"/>
              <a:gd name="connsiteX7" fmla="*/ 2176509 w 3394292"/>
              <a:gd name="connsiteY7" fmla="*/ 63086 h 1840225"/>
              <a:gd name="connsiteX8" fmla="*/ 2367121 w 3394292"/>
              <a:gd name="connsiteY8" fmla="*/ 97986 h 1840225"/>
              <a:gd name="connsiteX9" fmla="*/ 3133229 w 3394292"/>
              <a:gd name="connsiteY9" fmla="*/ 107677 h 1840225"/>
              <a:gd name="connsiteX10" fmla="*/ 3277426 w 3394292"/>
              <a:gd name="connsiteY10" fmla="*/ 14824 h 1840225"/>
              <a:gd name="connsiteX11" fmla="*/ 3394292 w 3394292"/>
              <a:gd name="connsiteY11" fmla="*/ 374972 h 1840225"/>
              <a:gd name="connsiteX12" fmla="*/ 2583859 w 3394292"/>
              <a:gd name="connsiteY12" fmla="*/ 681765 h 1840225"/>
              <a:gd name="connsiteX13" fmla="*/ 2828486 w 3394292"/>
              <a:gd name="connsiteY13" fmla="*/ 851876 h 1840225"/>
              <a:gd name="connsiteX14" fmla="*/ 3252147 w 3394292"/>
              <a:gd name="connsiteY14" fmla="*/ 1057687 h 1840225"/>
              <a:gd name="connsiteX15" fmla="*/ 3119710 w 3394292"/>
              <a:gd name="connsiteY15" fmla="*/ 1368080 h 1840225"/>
              <a:gd name="connsiteX16" fmla="*/ 2750256 w 3394292"/>
              <a:gd name="connsiteY16" fmla="*/ 1238771 h 1840225"/>
              <a:gd name="connsiteX17" fmla="*/ 2626459 w 3394292"/>
              <a:gd name="connsiteY17" fmla="*/ 1371586 h 1840225"/>
              <a:gd name="connsiteX18" fmla="*/ 2316147 w 3394292"/>
              <a:gd name="connsiteY18" fmla="*/ 1709824 h 1840225"/>
              <a:gd name="connsiteX19" fmla="*/ 2131419 w 3394292"/>
              <a:gd name="connsiteY19" fmla="*/ 1839134 h 1840225"/>
              <a:gd name="connsiteX20" fmla="*/ 1484874 w 3394292"/>
              <a:gd name="connsiteY20" fmla="*/ 1746770 h 1840225"/>
              <a:gd name="connsiteX21" fmla="*/ 1269503 w 3394292"/>
              <a:gd name="connsiteY21" fmla="*/ 1651164 h 1840225"/>
              <a:gd name="connsiteX22" fmla="*/ 504893 w 3394292"/>
              <a:gd name="connsiteY22" fmla="*/ 1624720 h 1840225"/>
              <a:gd name="connsiteX23" fmla="*/ 451728 w 3394292"/>
              <a:gd name="connsiteY23" fmla="*/ 1404840 h 1840225"/>
              <a:gd name="connsiteX24" fmla="*/ 32756 w 3394292"/>
              <a:gd name="connsiteY24" fmla="*/ 982809 h 1840225"/>
              <a:gd name="connsiteX25" fmla="*/ 42221 w 3394292"/>
              <a:gd name="connsiteY25" fmla="*/ 835870 h 1840225"/>
              <a:gd name="connsiteX26" fmla="*/ 68869 w 3394292"/>
              <a:gd name="connsiteY26" fmla="*/ 712231 h 1840225"/>
              <a:gd name="connsiteX27" fmla="*/ 470077 w 3394292"/>
              <a:gd name="connsiteY27" fmla="*/ 1141835 h 1840225"/>
              <a:gd name="connsiteX28" fmla="*/ 943175 w 3394292"/>
              <a:gd name="connsiteY28" fmla="*/ 1120128 h 1840225"/>
              <a:gd name="connsiteX0" fmla="*/ 943175 w 3394292"/>
              <a:gd name="connsiteY0" fmla="*/ 1120128 h 1840225"/>
              <a:gd name="connsiteX1" fmla="*/ 1478768 w 3394292"/>
              <a:gd name="connsiteY1" fmla="*/ 1354702 h 1840225"/>
              <a:gd name="connsiteX2" fmla="*/ 1672905 w 3394292"/>
              <a:gd name="connsiteY2" fmla="*/ 783493 h 1840225"/>
              <a:gd name="connsiteX3" fmla="*/ 1136528 w 3394292"/>
              <a:gd name="connsiteY3" fmla="*/ 594737 h 1840225"/>
              <a:gd name="connsiteX4" fmla="*/ 1043014 w 3394292"/>
              <a:gd name="connsiteY4" fmla="*/ 499569 h 1840225"/>
              <a:gd name="connsiteX5" fmla="*/ 1243855 w 3394292"/>
              <a:gd name="connsiteY5" fmla="*/ 94614 h 1840225"/>
              <a:gd name="connsiteX6" fmla="*/ 1882536 w 3394292"/>
              <a:gd name="connsiteY6" fmla="*/ 432 h 1840225"/>
              <a:gd name="connsiteX7" fmla="*/ 2176509 w 3394292"/>
              <a:gd name="connsiteY7" fmla="*/ 63086 h 1840225"/>
              <a:gd name="connsiteX8" fmla="*/ 2367121 w 3394292"/>
              <a:gd name="connsiteY8" fmla="*/ 97986 h 1840225"/>
              <a:gd name="connsiteX9" fmla="*/ 3133229 w 3394292"/>
              <a:gd name="connsiteY9" fmla="*/ 107677 h 1840225"/>
              <a:gd name="connsiteX10" fmla="*/ 3277426 w 3394292"/>
              <a:gd name="connsiteY10" fmla="*/ 14824 h 1840225"/>
              <a:gd name="connsiteX11" fmla="*/ 3394292 w 3394292"/>
              <a:gd name="connsiteY11" fmla="*/ 374972 h 1840225"/>
              <a:gd name="connsiteX12" fmla="*/ 2583859 w 3394292"/>
              <a:gd name="connsiteY12" fmla="*/ 681765 h 1840225"/>
              <a:gd name="connsiteX13" fmla="*/ 2828486 w 3394292"/>
              <a:gd name="connsiteY13" fmla="*/ 851876 h 1840225"/>
              <a:gd name="connsiteX14" fmla="*/ 3252147 w 3394292"/>
              <a:gd name="connsiteY14" fmla="*/ 1057687 h 1840225"/>
              <a:gd name="connsiteX15" fmla="*/ 3119710 w 3394292"/>
              <a:gd name="connsiteY15" fmla="*/ 1368080 h 1840225"/>
              <a:gd name="connsiteX16" fmla="*/ 2750256 w 3394292"/>
              <a:gd name="connsiteY16" fmla="*/ 1238771 h 1840225"/>
              <a:gd name="connsiteX17" fmla="*/ 2626459 w 3394292"/>
              <a:gd name="connsiteY17" fmla="*/ 1371586 h 1840225"/>
              <a:gd name="connsiteX18" fmla="*/ 2316147 w 3394292"/>
              <a:gd name="connsiteY18" fmla="*/ 1709824 h 1840225"/>
              <a:gd name="connsiteX19" fmla="*/ 2131419 w 3394292"/>
              <a:gd name="connsiteY19" fmla="*/ 1839134 h 1840225"/>
              <a:gd name="connsiteX20" fmla="*/ 1484874 w 3394292"/>
              <a:gd name="connsiteY20" fmla="*/ 1746770 h 1840225"/>
              <a:gd name="connsiteX21" fmla="*/ 1269503 w 3394292"/>
              <a:gd name="connsiteY21" fmla="*/ 1651164 h 1840225"/>
              <a:gd name="connsiteX22" fmla="*/ 504893 w 3394292"/>
              <a:gd name="connsiteY22" fmla="*/ 1624720 h 1840225"/>
              <a:gd name="connsiteX23" fmla="*/ 451728 w 3394292"/>
              <a:gd name="connsiteY23" fmla="*/ 1404840 h 1840225"/>
              <a:gd name="connsiteX24" fmla="*/ 32756 w 3394292"/>
              <a:gd name="connsiteY24" fmla="*/ 982809 h 1840225"/>
              <a:gd name="connsiteX25" fmla="*/ 42221 w 3394292"/>
              <a:gd name="connsiteY25" fmla="*/ 835870 h 1840225"/>
              <a:gd name="connsiteX26" fmla="*/ 68869 w 3394292"/>
              <a:gd name="connsiteY26" fmla="*/ 712231 h 1840225"/>
              <a:gd name="connsiteX27" fmla="*/ 470077 w 3394292"/>
              <a:gd name="connsiteY27" fmla="*/ 1141835 h 1840225"/>
              <a:gd name="connsiteX28" fmla="*/ 943175 w 3394292"/>
              <a:gd name="connsiteY28" fmla="*/ 1120128 h 1840225"/>
              <a:gd name="connsiteX0" fmla="*/ 943175 w 3394292"/>
              <a:gd name="connsiteY0" fmla="*/ 1120128 h 1840225"/>
              <a:gd name="connsiteX1" fmla="*/ 1478768 w 3394292"/>
              <a:gd name="connsiteY1" fmla="*/ 1354702 h 1840225"/>
              <a:gd name="connsiteX2" fmla="*/ 1672905 w 3394292"/>
              <a:gd name="connsiteY2" fmla="*/ 783493 h 1840225"/>
              <a:gd name="connsiteX3" fmla="*/ 1136528 w 3394292"/>
              <a:gd name="connsiteY3" fmla="*/ 594737 h 1840225"/>
              <a:gd name="connsiteX4" fmla="*/ 1043014 w 3394292"/>
              <a:gd name="connsiteY4" fmla="*/ 499569 h 1840225"/>
              <a:gd name="connsiteX5" fmla="*/ 1243855 w 3394292"/>
              <a:gd name="connsiteY5" fmla="*/ 94614 h 1840225"/>
              <a:gd name="connsiteX6" fmla="*/ 1882536 w 3394292"/>
              <a:gd name="connsiteY6" fmla="*/ 432 h 1840225"/>
              <a:gd name="connsiteX7" fmla="*/ 2176509 w 3394292"/>
              <a:gd name="connsiteY7" fmla="*/ 63086 h 1840225"/>
              <a:gd name="connsiteX8" fmla="*/ 2367121 w 3394292"/>
              <a:gd name="connsiteY8" fmla="*/ 97986 h 1840225"/>
              <a:gd name="connsiteX9" fmla="*/ 3133229 w 3394292"/>
              <a:gd name="connsiteY9" fmla="*/ 107677 h 1840225"/>
              <a:gd name="connsiteX10" fmla="*/ 3277426 w 3394292"/>
              <a:gd name="connsiteY10" fmla="*/ 14824 h 1840225"/>
              <a:gd name="connsiteX11" fmla="*/ 3394292 w 3394292"/>
              <a:gd name="connsiteY11" fmla="*/ 374972 h 1840225"/>
              <a:gd name="connsiteX12" fmla="*/ 2583859 w 3394292"/>
              <a:gd name="connsiteY12" fmla="*/ 681765 h 1840225"/>
              <a:gd name="connsiteX13" fmla="*/ 2828486 w 3394292"/>
              <a:gd name="connsiteY13" fmla="*/ 851876 h 1840225"/>
              <a:gd name="connsiteX14" fmla="*/ 3252147 w 3394292"/>
              <a:gd name="connsiteY14" fmla="*/ 1057687 h 1840225"/>
              <a:gd name="connsiteX15" fmla="*/ 3119710 w 3394292"/>
              <a:gd name="connsiteY15" fmla="*/ 1368080 h 1840225"/>
              <a:gd name="connsiteX16" fmla="*/ 2750256 w 3394292"/>
              <a:gd name="connsiteY16" fmla="*/ 1238771 h 1840225"/>
              <a:gd name="connsiteX17" fmla="*/ 2626459 w 3394292"/>
              <a:gd name="connsiteY17" fmla="*/ 1371586 h 1840225"/>
              <a:gd name="connsiteX18" fmla="*/ 2316147 w 3394292"/>
              <a:gd name="connsiteY18" fmla="*/ 1709824 h 1840225"/>
              <a:gd name="connsiteX19" fmla="*/ 2131419 w 3394292"/>
              <a:gd name="connsiteY19" fmla="*/ 1839134 h 1840225"/>
              <a:gd name="connsiteX20" fmla="*/ 1484874 w 3394292"/>
              <a:gd name="connsiteY20" fmla="*/ 1746770 h 1840225"/>
              <a:gd name="connsiteX21" fmla="*/ 1269503 w 3394292"/>
              <a:gd name="connsiteY21" fmla="*/ 1651164 h 1840225"/>
              <a:gd name="connsiteX22" fmla="*/ 504893 w 3394292"/>
              <a:gd name="connsiteY22" fmla="*/ 1624720 h 1840225"/>
              <a:gd name="connsiteX23" fmla="*/ 451728 w 3394292"/>
              <a:gd name="connsiteY23" fmla="*/ 1404840 h 1840225"/>
              <a:gd name="connsiteX24" fmla="*/ 32756 w 3394292"/>
              <a:gd name="connsiteY24" fmla="*/ 982809 h 1840225"/>
              <a:gd name="connsiteX25" fmla="*/ 42221 w 3394292"/>
              <a:gd name="connsiteY25" fmla="*/ 835870 h 1840225"/>
              <a:gd name="connsiteX26" fmla="*/ 68869 w 3394292"/>
              <a:gd name="connsiteY26" fmla="*/ 712231 h 1840225"/>
              <a:gd name="connsiteX27" fmla="*/ 470077 w 3394292"/>
              <a:gd name="connsiteY27" fmla="*/ 1141835 h 1840225"/>
              <a:gd name="connsiteX28" fmla="*/ 943175 w 3394292"/>
              <a:gd name="connsiteY28" fmla="*/ 1120128 h 1840225"/>
              <a:gd name="connsiteX0" fmla="*/ 913308 w 3394292"/>
              <a:gd name="connsiteY0" fmla="*/ 1205997 h 1840225"/>
              <a:gd name="connsiteX1" fmla="*/ 1478768 w 3394292"/>
              <a:gd name="connsiteY1" fmla="*/ 1354702 h 1840225"/>
              <a:gd name="connsiteX2" fmla="*/ 1672905 w 3394292"/>
              <a:gd name="connsiteY2" fmla="*/ 783493 h 1840225"/>
              <a:gd name="connsiteX3" fmla="*/ 1136528 w 3394292"/>
              <a:gd name="connsiteY3" fmla="*/ 594737 h 1840225"/>
              <a:gd name="connsiteX4" fmla="*/ 1043014 w 3394292"/>
              <a:gd name="connsiteY4" fmla="*/ 499569 h 1840225"/>
              <a:gd name="connsiteX5" fmla="*/ 1243855 w 3394292"/>
              <a:gd name="connsiteY5" fmla="*/ 94614 h 1840225"/>
              <a:gd name="connsiteX6" fmla="*/ 1882536 w 3394292"/>
              <a:gd name="connsiteY6" fmla="*/ 432 h 1840225"/>
              <a:gd name="connsiteX7" fmla="*/ 2176509 w 3394292"/>
              <a:gd name="connsiteY7" fmla="*/ 63086 h 1840225"/>
              <a:gd name="connsiteX8" fmla="*/ 2367121 w 3394292"/>
              <a:gd name="connsiteY8" fmla="*/ 97986 h 1840225"/>
              <a:gd name="connsiteX9" fmla="*/ 3133229 w 3394292"/>
              <a:gd name="connsiteY9" fmla="*/ 107677 h 1840225"/>
              <a:gd name="connsiteX10" fmla="*/ 3277426 w 3394292"/>
              <a:gd name="connsiteY10" fmla="*/ 14824 h 1840225"/>
              <a:gd name="connsiteX11" fmla="*/ 3394292 w 3394292"/>
              <a:gd name="connsiteY11" fmla="*/ 374972 h 1840225"/>
              <a:gd name="connsiteX12" fmla="*/ 2583859 w 3394292"/>
              <a:gd name="connsiteY12" fmla="*/ 681765 h 1840225"/>
              <a:gd name="connsiteX13" fmla="*/ 2828486 w 3394292"/>
              <a:gd name="connsiteY13" fmla="*/ 851876 h 1840225"/>
              <a:gd name="connsiteX14" fmla="*/ 3252147 w 3394292"/>
              <a:gd name="connsiteY14" fmla="*/ 1057687 h 1840225"/>
              <a:gd name="connsiteX15" fmla="*/ 3119710 w 3394292"/>
              <a:gd name="connsiteY15" fmla="*/ 1368080 h 1840225"/>
              <a:gd name="connsiteX16" fmla="*/ 2750256 w 3394292"/>
              <a:gd name="connsiteY16" fmla="*/ 1238771 h 1840225"/>
              <a:gd name="connsiteX17" fmla="*/ 2626459 w 3394292"/>
              <a:gd name="connsiteY17" fmla="*/ 1371586 h 1840225"/>
              <a:gd name="connsiteX18" fmla="*/ 2316147 w 3394292"/>
              <a:gd name="connsiteY18" fmla="*/ 1709824 h 1840225"/>
              <a:gd name="connsiteX19" fmla="*/ 2131419 w 3394292"/>
              <a:gd name="connsiteY19" fmla="*/ 1839134 h 1840225"/>
              <a:gd name="connsiteX20" fmla="*/ 1484874 w 3394292"/>
              <a:gd name="connsiteY20" fmla="*/ 1746770 h 1840225"/>
              <a:gd name="connsiteX21" fmla="*/ 1269503 w 3394292"/>
              <a:gd name="connsiteY21" fmla="*/ 1651164 h 1840225"/>
              <a:gd name="connsiteX22" fmla="*/ 504893 w 3394292"/>
              <a:gd name="connsiteY22" fmla="*/ 1624720 h 1840225"/>
              <a:gd name="connsiteX23" fmla="*/ 451728 w 3394292"/>
              <a:gd name="connsiteY23" fmla="*/ 1404840 h 1840225"/>
              <a:gd name="connsiteX24" fmla="*/ 32756 w 3394292"/>
              <a:gd name="connsiteY24" fmla="*/ 982809 h 1840225"/>
              <a:gd name="connsiteX25" fmla="*/ 42221 w 3394292"/>
              <a:gd name="connsiteY25" fmla="*/ 835870 h 1840225"/>
              <a:gd name="connsiteX26" fmla="*/ 68869 w 3394292"/>
              <a:gd name="connsiteY26" fmla="*/ 712231 h 1840225"/>
              <a:gd name="connsiteX27" fmla="*/ 470077 w 3394292"/>
              <a:gd name="connsiteY27" fmla="*/ 1141835 h 1840225"/>
              <a:gd name="connsiteX28" fmla="*/ 913308 w 3394292"/>
              <a:gd name="connsiteY28" fmla="*/ 1205997 h 1840225"/>
              <a:gd name="connsiteX0" fmla="*/ 913308 w 3394292"/>
              <a:gd name="connsiteY0" fmla="*/ 1205997 h 1840323"/>
              <a:gd name="connsiteX1" fmla="*/ 1478768 w 3394292"/>
              <a:gd name="connsiteY1" fmla="*/ 1354702 h 1840323"/>
              <a:gd name="connsiteX2" fmla="*/ 1672905 w 3394292"/>
              <a:gd name="connsiteY2" fmla="*/ 783493 h 1840323"/>
              <a:gd name="connsiteX3" fmla="*/ 1136528 w 3394292"/>
              <a:gd name="connsiteY3" fmla="*/ 594737 h 1840323"/>
              <a:gd name="connsiteX4" fmla="*/ 1043014 w 3394292"/>
              <a:gd name="connsiteY4" fmla="*/ 499569 h 1840323"/>
              <a:gd name="connsiteX5" fmla="*/ 1243855 w 3394292"/>
              <a:gd name="connsiteY5" fmla="*/ 94614 h 1840323"/>
              <a:gd name="connsiteX6" fmla="*/ 1882536 w 3394292"/>
              <a:gd name="connsiteY6" fmla="*/ 432 h 1840323"/>
              <a:gd name="connsiteX7" fmla="*/ 2176509 w 3394292"/>
              <a:gd name="connsiteY7" fmla="*/ 63086 h 1840323"/>
              <a:gd name="connsiteX8" fmla="*/ 2367121 w 3394292"/>
              <a:gd name="connsiteY8" fmla="*/ 97986 h 1840323"/>
              <a:gd name="connsiteX9" fmla="*/ 3133229 w 3394292"/>
              <a:gd name="connsiteY9" fmla="*/ 107677 h 1840323"/>
              <a:gd name="connsiteX10" fmla="*/ 3277426 w 3394292"/>
              <a:gd name="connsiteY10" fmla="*/ 14824 h 1840323"/>
              <a:gd name="connsiteX11" fmla="*/ 3394292 w 3394292"/>
              <a:gd name="connsiteY11" fmla="*/ 374972 h 1840323"/>
              <a:gd name="connsiteX12" fmla="*/ 2583859 w 3394292"/>
              <a:gd name="connsiteY12" fmla="*/ 681765 h 1840323"/>
              <a:gd name="connsiteX13" fmla="*/ 2828486 w 3394292"/>
              <a:gd name="connsiteY13" fmla="*/ 851876 h 1840323"/>
              <a:gd name="connsiteX14" fmla="*/ 3252147 w 3394292"/>
              <a:gd name="connsiteY14" fmla="*/ 1057687 h 1840323"/>
              <a:gd name="connsiteX15" fmla="*/ 3119710 w 3394292"/>
              <a:gd name="connsiteY15" fmla="*/ 1368080 h 1840323"/>
              <a:gd name="connsiteX16" fmla="*/ 2750256 w 3394292"/>
              <a:gd name="connsiteY16" fmla="*/ 1238771 h 1840323"/>
              <a:gd name="connsiteX17" fmla="*/ 2626459 w 3394292"/>
              <a:gd name="connsiteY17" fmla="*/ 1371586 h 1840323"/>
              <a:gd name="connsiteX18" fmla="*/ 2316147 w 3394292"/>
              <a:gd name="connsiteY18" fmla="*/ 1709824 h 1840323"/>
              <a:gd name="connsiteX19" fmla="*/ 2131419 w 3394292"/>
              <a:gd name="connsiteY19" fmla="*/ 1839134 h 1840323"/>
              <a:gd name="connsiteX20" fmla="*/ 1484874 w 3394292"/>
              <a:gd name="connsiteY20" fmla="*/ 1746770 h 1840323"/>
              <a:gd name="connsiteX21" fmla="*/ 1344171 w 3394292"/>
              <a:gd name="connsiteY21" fmla="*/ 1610096 h 1840323"/>
              <a:gd name="connsiteX22" fmla="*/ 504893 w 3394292"/>
              <a:gd name="connsiteY22" fmla="*/ 1624720 h 1840323"/>
              <a:gd name="connsiteX23" fmla="*/ 451728 w 3394292"/>
              <a:gd name="connsiteY23" fmla="*/ 1404840 h 1840323"/>
              <a:gd name="connsiteX24" fmla="*/ 32756 w 3394292"/>
              <a:gd name="connsiteY24" fmla="*/ 982809 h 1840323"/>
              <a:gd name="connsiteX25" fmla="*/ 42221 w 3394292"/>
              <a:gd name="connsiteY25" fmla="*/ 835870 h 1840323"/>
              <a:gd name="connsiteX26" fmla="*/ 68869 w 3394292"/>
              <a:gd name="connsiteY26" fmla="*/ 712231 h 1840323"/>
              <a:gd name="connsiteX27" fmla="*/ 470077 w 3394292"/>
              <a:gd name="connsiteY27" fmla="*/ 1141835 h 1840323"/>
              <a:gd name="connsiteX28" fmla="*/ 913308 w 3394292"/>
              <a:gd name="connsiteY28" fmla="*/ 1205997 h 1840323"/>
              <a:gd name="connsiteX0" fmla="*/ 913308 w 3394292"/>
              <a:gd name="connsiteY0" fmla="*/ 1205997 h 1840323"/>
              <a:gd name="connsiteX1" fmla="*/ 1478768 w 3394292"/>
              <a:gd name="connsiteY1" fmla="*/ 1354702 h 1840323"/>
              <a:gd name="connsiteX2" fmla="*/ 1672905 w 3394292"/>
              <a:gd name="connsiteY2" fmla="*/ 783493 h 1840323"/>
              <a:gd name="connsiteX3" fmla="*/ 1136528 w 3394292"/>
              <a:gd name="connsiteY3" fmla="*/ 594737 h 1840323"/>
              <a:gd name="connsiteX4" fmla="*/ 1043014 w 3394292"/>
              <a:gd name="connsiteY4" fmla="*/ 499569 h 1840323"/>
              <a:gd name="connsiteX5" fmla="*/ 1243855 w 3394292"/>
              <a:gd name="connsiteY5" fmla="*/ 94614 h 1840323"/>
              <a:gd name="connsiteX6" fmla="*/ 1882536 w 3394292"/>
              <a:gd name="connsiteY6" fmla="*/ 432 h 1840323"/>
              <a:gd name="connsiteX7" fmla="*/ 2176509 w 3394292"/>
              <a:gd name="connsiteY7" fmla="*/ 63086 h 1840323"/>
              <a:gd name="connsiteX8" fmla="*/ 2367121 w 3394292"/>
              <a:gd name="connsiteY8" fmla="*/ 97986 h 1840323"/>
              <a:gd name="connsiteX9" fmla="*/ 3133229 w 3394292"/>
              <a:gd name="connsiteY9" fmla="*/ 107677 h 1840323"/>
              <a:gd name="connsiteX10" fmla="*/ 3277426 w 3394292"/>
              <a:gd name="connsiteY10" fmla="*/ 14824 h 1840323"/>
              <a:gd name="connsiteX11" fmla="*/ 3394292 w 3394292"/>
              <a:gd name="connsiteY11" fmla="*/ 374972 h 1840323"/>
              <a:gd name="connsiteX12" fmla="*/ 2583859 w 3394292"/>
              <a:gd name="connsiteY12" fmla="*/ 681765 h 1840323"/>
              <a:gd name="connsiteX13" fmla="*/ 2828486 w 3394292"/>
              <a:gd name="connsiteY13" fmla="*/ 851876 h 1840323"/>
              <a:gd name="connsiteX14" fmla="*/ 3252147 w 3394292"/>
              <a:gd name="connsiteY14" fmla="*/ 1057687 h 1840323"/>
              <a:gd name="connsiteX15" fmla="*/ 3119710 w 3394292"/>
              <a:gd name="connsiteY15" fmla="*/ 1368080 h 1840323"/>
              <a:gd name="connsiteX16" fmla="*/ 2750256 w 3394292"/>
              <a:gd name="connsiteY16" fmla="*/ 1238771 h 1840323"/>
              <a:gd name="connsiteX17" fmla="*/ 2626459 w 3394292"/>
              <a:gd name="connsiteY17" fmla="*/ 1371586 h 1840323"/>
              <a:gd name="connsiteX18" fmla="*/ 2316147 w 3394292"/>
              <a:gd name="connsiteY18" fmla="*/ 1709824 h 1840323"/>
              <a:gd name="connsiteX19" fmla="*/ 2131419 w 3394292"/>
              <a:gd name="connsiteY19" fmla="*/ 1839134 h 1840323"/>
              <a:gd name="connsiteX20" fmla="*/ 1484874 w 3394292"/>
              <a:gd name="connsiteY20" fmla="*/ 1746770 h 1840323"/>
              <a:gd name="connsiteX21" fmla="*/ 1344171 w 3394292"/>
              <a:gd name="connsiteY21" fmla="*/ 1610096 h 1840323"/>
              <a:gd name="connsiteX22" fmla="*/ 960367 w 3394292"/>
              <a:gd name="connsiteY22" fmla="*/ 1445516 h 1840323"/>
              <a:gd name="connsiteX23" fmla="*/ 451728 w 3394292"/>
              <a:gd name="connsiteY23" fmla="*/ 1404840 h 1840323"/>
              <a:gd name="connsiteX24" fmla="*/ 32756 w 3394292"/>
              <a:gd name="connsiteY24" fmla="*/ 982809 h 1840323"/>
              <a:gd name="connsiteX25" fmla="*/ 42221 w 3394292"/>
              <a:gd name="connsiteY25" fmla="*/ 835870 h 1840323"/>
              <a:gd name="connsiteX26" fmla="*/ 68869 w 3394292"/>
              <a:gd name="connsiteY26" fmla="*/ 712231 h 1840323"/>
              <a:gd name="connsiteX27" fmla="*/ 470077 w 3394292"/>
              <a:gd name="connsiteY27" fmla="*/ 1141835 h 1840323"/>
              <a:gd name="connsiteX28" fmla="*/ 913308 w 3394292"/>
              <a:gd name="connsiteY28" fmla="*/ 1205997 h 1840323"/>
              <a:gd name="connsiteX0" fmla="*/ 913308 w 3394292"/>
              <a:gd name="connsiteY0" fmla="*/ 1205997 h 1840323"/>
              <a:gd name="connsiteX1" fmla="*/ 1478768 w 3394292"/>
              <a:gd name="connsiteY1" fmla="*/ 1354702 h 1840323"/>
              <a:gd name="connsiteX2" fmla="*/ 1672905 w 3394292"/>
              <a:gd name="connsiteY2" fmla="*/ 783493 h 1840323"/>
              <a:gd name="connsiteX3" fmla="*/ 1136528 w 3394292"/>
              <a:gd name="connsiteY3" fmla="*/ 594737 h 1840323"/>
              <a:gd name="connsiteX4" fmla="*/ 1043014 w 3394292"/>
              <a:gd name="connsiteY4" fmla="*/ 499569 h 1840323"/>
              <a:gd name="connsiteX5" fmla="*/ 1243855 w 3394292"/>
              <a:gd name="connsiteY5" fmla="*/ 94614 h 1840323"/>
              <a:gd name="connsiteX6" fmla="*/ 1882536 w 3394292"/>
              <a:gd name="connsiteY6" fmla="*/ 432 h 1840323"/>
              <a:gd name="connsiteX7" fmla="*/ 2176509 w 3394292"/>
              <a:gd name="connsiteY7" fmla="*/ 63086 h 1840323"/>
              <a:gd name="connsiteX8" fmla="*/ 2367121 w 3394292"/>
              <a:gd name="connsiteY8" fmla="*/ 97986 h 1840323"/>
              <a:gd name="connsiteX9" fmla="*/ 3133229 w 3394292"/>
              <a:gd name="connsiteY9" fmla="*/ 107677 h 1840323"/>
              <a:gd name="connsiteX10" fmla="*/ 3277426 w 3394292"/>
              <a:gd name="connsiteY10" fmla="*/ 14824 h 1840323"/>
              <a:gd name="connsiteX11" fmla="*/ 3394292 w 3394292"/>
              <a:gd name="connsiteY11" fmla="*/ 374972 h 1840323"/>
              <a:gd name="connsiteX12" fmla="*/ 2583859 w 3394292"/>
              <a:gd name="connsiteY12" fmla="*/ 681765 h 1840323"/>
              <a:gd name="connsiteX13" fmla="*/ 2828486 w 3394292"/>
              <a:gd name="connsiteY13" fmla="*/ 851876 h 1840323"/>
              <a:gd name="connsiteX14" fmla="*/ 3252147 w 3394292"/>
              <a:gd name="connsiteY14" fmla="*/ 1057687 h 1840323"/>
              <a:gd name="connsiteX15" fmla="*/ 3119710 w 3394292"/>
              <a:gd name="connsiteY15" fmla="*/ 1368080 h 1840323"/>
              <a:gd name="connsiteX16" fmla="*/ 2750256 w 3394292"/>
              <a:gd name="connsiteY16" fmla="*/ 1238771 h 1840323"/>
              <a:gd name="connsiteX17" fmla="*/ 2626459 w 3394292"/>
              <a:gd name="connsiteY17" fmla="*/ 1371586 h 1840323"/>
              <a:gd name="connsiteX18" fmla="*/ 2316147 w 3394292"/>
              <a:gd name="connsiteY18" fmla="*/ 1709824 h 1840323"/>
              <a:gd name="connsiteX19" fmla="*/ 2131419 w 3394292"/>
              <a:gd name="connsiteY19" fmla="*/ 1839134 h 1840323"/>
              <a:gd name="connsiteX20" fmla="*/ 1484874 w 3394292"/>
              <a:gd name="connsiteY20" fmla="*/ 1746770 h 1840323"/>
              <a:gd name="connsiteX21" fmla="*/ 1344171 w 3394292"/>
              <a:gd name="connsiteY21" fmla="*/ 1610096 h 1840323"/>
              <a:gd name="connsiteX22" fmla="*/ 960367 w 3394292"/>
              <a:gd name="connsiteY22" fmla="*/ 1445516 h 1840323"/>
              <a:gd name="connsiteX23" fmla="*/ 451728 w 3394292"/>
              <a:gd name="connsiteY23" fmla="*/ 1404840 h 1840323"/>
              <a:gd name="connsiteX24" fmla="*/ 32756 w 3394292"/>
              <a:gd name="connsiteY24" fmla="*/ 982809 h 1840323"/>
              <a:gd name="connsiteX25" fmla="*/ 42221 w 3394292"/>
              <a:gd name="connsiteY25" fmla="*/ 835870 h 1840323"/>
              <a:gd name="connsiteX26" fmla="*/ 68869 w 3394292"/>
              <a:gd name="connsiteY26" fmla="*/ 712231 h 1840323"/>
              <a:gd name="connsiteX27" fmla="*/ 470077 w 3394292"/>
              <a:gd name="connsiteY27" fmla="*/ 1141835 h 1840323"/>
              <a:gd name="connsiteX28" fmla="*/ 913308 w 3394292"/>
              <a:gd name="connsiteY28" fmla="*/ 1205997 h 1840323"/>
              <a:gd name="connsiteX0" fmla="*/ 913308 w 3394292"/>
              <a:gd name="connsiteY0" fmla="*/ 1205997 h 1841471"/>
              <a:gd name="connsiteX1" fmla="*/ 1478768 w 3394292"/>
              <a:gd name="connsiteY1" fmla="*/ 1354702 h 1841471"/>
              <a:gd name="connsiteX2" fmla="*/ 1672905 w 3394292"/>
              <a:gd name="connsiteY2" fmla="*/ 783493 h 1841471"/>
              <a:gd name="connsiteX3" fmla="*/ 1136528 w 3394292"/>
              <a:gd name="connsiteY3" fmla="*/ 594737 h 1841471"/>
              <a:gd name="connsiteX4" fmla="*/ 1043014 w 3394292"/>
              <a:gd name="connsiteY4" fmla="*/ 499569 h 1841471"/>
              <a:gd name="connsiteX5" fmla="*/ 1243855 w 3394292"/>
              <a:gd name="connsiteY5" fmla="*/ 94614 h 1841471"/>
              <a:gd name="connsiteX6" fmla="*/ 1882536 w 3394292"/>
              <a:gd name="connsiteY6" fmla="*/ 432 h 1841471"/>
              <a:gd name="connsiteX7" fmla="*/ 2176509 w 3394292"/>
              <a:gd name="connsiteY7" fmla="*/ 63086 h 1841471"/>
              <a:gd name="connsiteX8" fmla="*/ 2367121 w 3394292"/>
              <a:gd name="connsiteY8" fmla="*/ 97986 h 1841471"/>
              <a:gd name="connsiteX9" fmla="*/ 3133229 w 3394292"/>
              <a:gd name="connsiteY9" fmla="*/ 107677 h 1841471"/>
              <a:gd name="connsiteX10" fmla="*/ 3277426 w 3394292"/>
              <a:gd name="connsiteY10" fmla="*/ 14824 h 1841471"/>
              <a:gd name="connsiteX11" fmla="*/ 3394292 w 3394292"/>
              <a:gd name="connsiteY11" fmla="*/ 374972 h 1841471"/>
              <a:gd name="connsiteX12" fmla="*/ 2583859 w 3394292"/>
              <a:gd name="connsiteY12" fmla="*/ 681765 h 1841471"/>
              <a:gd name="connsiteX13" fmla="*/ 2828486 w 3394292"/>
              <a:gd name="connsiteY13" fmla="*/ 851876 h 1841471"/>
              <a:gd name="connsiteX14" fmla="*/ 3252147 w 3394292"/>
              <a:gd name="connsiteY14" fmla="*/ 1057687 h 1841471"/>
              <a:gd name="connsiteX15" fmla="*/ 3119710 w 3394292"/>
              <a:gd name="connsiteY15" fmla="*/ 1368080 h 1841471"/>
              <a:gd name="connsiteX16" fmla="*/ 2750256 w 3394292"/>
              <a:gd name="connsiteY16" fmla="*/ 1238771 h 1841471"/>
              <a:gd name="connsiteX17" fmla="*/ 2626459 w 3394292"/>
              <a:gd name="connsiteY17" fmla="*/ 1371586 h 1841471"/>
              <a:gd name="connsiteX18" fmla="*/ 2316147 w 3394292"/>
              <a:gd name="connsiteY18" fmla="*/ 1709824 h 1841471"/>
              <a:gd name="connsiteX19" fmla="*/ 2131419 w 3394292"/>
              <a:gd name="connsiteY19" fmla="*/ 1839134 h 1841471"/>
              <a:gd name="connsiteX20" fmla="*/ 1484874 w 3394292"/>
              <a:gd name="connsiteY20" fmla="*/ 1746770 h 1841471"/>
              <a:gd name="connsiteX21" fmla="*/ 1422572 w 3394292"/>
              <a:gd name="connsiteY21" fmla="*/ 1374893 h 1841471"/>
              <a:gd name="connsiteX22" fmla="*/ 960367 w 3394292"/>
              <a:gd name="connsiteY22" fmla="*/ 1445516 h 1841471"/>
              <a:gd name="connsiteX23" fmla="*/ 451728 w 3394292"/>
              <a:gd name="connsiteY23" fmla="*/ 1404840 h 1841471"/>
              <a:gd name="connsiteX24" fmla="*/ 32756 w 3394292"/>
              <a:gd name="connsiteY24" fmla="*/ 982809 h 1841471"/>
              <a:gd name="connsiteX25" fmla="*/ 42221 w 3394292"/>
              <a:gd name="connsiteY25" fmla="*/ 835870 h 1841471"/>
              <a:gd name="connsiteX26" fmla="*/ 68869 w 3394292"/>
              <a:gd name="connsiteY26" fmla="*/ 712231 h 1841471"/>
              <a:gd name="connsiteX27" fmla="*/ 470077 w 3394292"/>
              <a:gd name="connsiteY27" fmla="*/ 1141835 h 1841471"/>
              <a:gd name="connsiteX28" fmla="*/ 913308 w 3394292"/>
              <a:gd name="connsiteY28" fmla="*/ 1205997 h 1841471"/>
              <a:gd name="connsiteX0" fmla="*/ 913308 w 3394292"/>
              <a:gd name="connsiteY0" fmla="*/ 1205997 h 1846907"/>
              <a:gd name="connsiteX1" fmla="*/ 1478768 w 3394292"/>
              <a:gd name="connsiteY1" fmla="*/ 1354702 h 1846907"/>
              <a:gd name="connsiteX2" fmla="*/ 1672905 w 3394292"/>
              <a:gd name="connsiteY2" fmla="*/ 783493 h 1846907"/>
              <a:gd name="connsiteX3" fmla="*/ 1136528 w 3394292"/>
              <a:gd name="connsiteY3" fmla="*/ 594737 h 1846907"/>
              <a:gd name="connsiteX4" fmla="*/ 1043014 w 3394292"/>
              <a:gd name="connsiteY4" fmla="*/ 499569 h 1846907"/>
              <a:gd name="connsiteX5" fmla="*/ 1243855 w 3394292"/>
              <a:gd name="connsiteY5" fmla="*/ 94614 h 1846907"/>
              <a:gd name="connsiteX6" fmla="*/ 1882536 w 3394292"/>
              <a:gd name="connsiteY6" fmla="*/ 432 h 1846907"/>
              <a:gd name="connsiteX7" fmla="*/ 2176509 w 3394292"/>
              <a:gd name="connsiteY7" fmla="*/ 63086 h 1846907"/>
              <a:gd name="connsiteX8" fmla="*/ 2367121 w 3394292"/>
              <a:gd name="connsiteY8" fmla="*/ 97986 h 1846907"/>
              <a:gd name="connsiteX9" fmla="*/ 3133229 w 3394292"/>
              <a:gd name="connsiteY9" fmla="*/ 107677 h 1846907"/>
              <a:gd name="connsiteX10" fmla="*/ 3277426 w 3394292"/>
              <a:gd name="connsiteY10" fmla="*/ 14824 h 1846907"/>
              <a:gd name="connsiteX11" fmla="*/ 3394292 w 3394292"/>
              <a:gd name="connsiteY11" fmla="*/ 374972 h 1846907"/>
              <a:gd name="connsiteX12" fmla="*/ 2583859 w 3394292"/>
              <a:gd name="connsiteY12" fmla="*/ 681765 h 1846907"/>
              <a:gd name="connsiteX13" fmla="*/ 2828486 w 3394292"/>
              <a:gd name="connsiteY13" fmla="*/ 851876 h 1846907"/>
              <a:gd name="connsiteX14" fmla="*/ 3252147 w 3394292"/>
              <a:gd name="connsiteY14" fmla="*/ 1057687 h 1846907"/>
              <a:gd name="connsiteX15" fmla="*/ 3119710 w 3394292"/>
              <a:gd name="connsiteY15" fmla="*/ 1368080 h 1846907"/>
              <a:gd name="connsiteX16" fmla="*/ 2750256 w 3394292"/>
              <a:gd name="connsiteY16" fmla="*/ 1238771 h 1846907"/>
              <a:gd name="connsiteX17" fmla="*/ 2626459 w 3394292"/>
              <a:gd name="connsiteY17" fmla="*/ 1371586 h 1846907"/>
              <a:gd name="connsiteX18" fmla="*/ 2316147 w 3394292"/>
              <a:gd name="connsiteY18" fmla="*/ 1709824 h 1846907"/>
              <a:gd name="connsiteX19" fmla="*/ 2131419 w 3394292"/>
              <a:gd name="connsiteY19" fmla="*/ 1839134 h 1846907"/>
              <a:gd name="connsiteX20" fmla="*/ 2115819 w 3394292"/>
              <a:gd name="connsiteY20" fmla="*/ 1504099 h 1846907"/>
              <a:gd name="connsiteX21" fmla="*/ 1422572 w 3394292"/>
              <a:gd name="connsiteY21" fmla="*/ 1374893 h 1846907"/>
              <a:gd name="connsiteX22" fmla="*/ 960367 w 3394292"/>
              <a:gd name="connsiteY22" fmla="*/ 1445516 h 1846907"/>
              <a:gd name="connsiteX23" fmla="*/ 451728 w 3394292"/>
              <a:gd name="connsiteY23" fmla="*/ 1404840 h 1846907"/>
              <a:gd name="connsiteX24" fmla="*/ 32756 w 3394292"/>
              <a:gd name="connsiteY24" fmla="*/ 982809 h 1846907"/>
              <a:gd name="connsiteX25" fmla="*/ 42221 w 3394292"/>
              <a:gd name="connsiteY25" fmla="*/ 835870 h 1846907"/>
              <a:gd name="connsiteX26" fmla="*/ 68869 w 3394292"/>
              <a:gd name="connsiteY26" fmla="*/ 712231 h 1846907"/>
              <a:gd name="connsiteX27" fmla="*/ 470077 w 3394292"/>
              <a:gd name="connsiteY27" fmla="*/ 1141835 h 1846907"/>
              <a:gd name="connsiteX28" fmla="*/ 913308 w 3394292"/>
              <a:gd name="connsiteY28" fmla="*/ 1205997 h 1846907"/>
              <a:gd name="connsiteX0" fmla="*/ 913308 w 3394292"/>
              <a:gd name="connsiteY0" fmla="*/ 1205997 h 1846907"/>
              <a:gd name="connsiteX1" fmla="*/ 1478768 w 3394292"/>
              <a:gd name="connsiteY1" fmla="*/ 1354702 h 1846907"/>
              <a:gd name="connsiteX2" fmla="*/ 1672905 w 3394292"/>
              <a:gd name="connsiteY2" fmla="*/ 783493 h 1846907"/>
              <a:gd name="connsiteX3" fmla="*/ 1136528 w 3394292"/>
              <a:gd name="connsiteY3" fmla="*/ 594737 h 1846907"/>
              <a:gd name="connsiteX4" fmla="*/ 1043014 w 3394292"/>
              <a:gd name="connsiteY4" fmla="*/ 499569 h 1846907"/>
              <a:gd name="connsiteX5" fmla="*/ 1243855 w 3394292"/>
              <a:gd name="connsiteY5" fmla="*/ 94614 h 1846907"/>
              <a:gd name="connsiteX6" fmla="*/ 1882536 w 3394292"/>
              <a:gd name="connsiteY6" fmla="*/ 432 h 1846907"/>
              <a:gd name="connsiteX7" fmla="*/ 2176509 w 3394292"/>
              <a:gd name="connsiteY7" fmla="*/ 63086 h 1846907"/>
              <a:gd name="connsiteX8" fmla="*/ 2367121 w 3394292"/>
              <a:gd name="connsiteY8" fmla="*/ 97986 h 1846907"/>
              <a:gd name="connsiteX9" fmla="*/ 3133229 w 3394292"/>
              <a:gd name="connsiteY9" fmla="*/ 107677 h 1846907"/>
              <a:gd name="connsiteX10" fmla="*/ 3277426 w 3394292"/>
              <a:gd name="connsiteY10" fmla="*/ 14824 h 1846907"/>
              <a:gd name="connsiteX11" fmla="*/ 3394292 w 3394292"/>
              <a:gd name="connsiteY11" fmla="*/ 374972 h 1846907"/>
              <a:gd name="connsiteX12" fmla="*/ 2583859 w 3394292"/>
              <a:gd name="connsiteY12" fmla="*/ 681765 h 1846907"/>
              <a:gd name="connsiteX13" fmla="*/ 2828486 w 3394292"/>
              <a:gd name="connsiteY13" fmla="*/ 851876 h 1846907"/>
              <a:gd name="connsiteX14" fmla="*/ 3252147 w 3394292"/>
              <a:gd name="connsiteY14" fmla="*/ 1057687 h 1846907"/>
              <a:gd name="connsiteX15" fmla="*/ 3119710 w 3394292"/>
              <a:gd name="connsiteY15" fmla="*/ 1368080 h 1846907"/>
              <a:gd name="connsiteX16" fmla="*/ 2750256 w 3394292"/>
              <a:gd name="connsiteY16" fmla="*/ 1238771 h 1846907"/>
              <a:gd name="connsiteX17" fmla="*/ 2626459 w 3394292"/>
              <a:gd name="connsiteY17" fmla="*/ 1371586 h 1846907"/>
              <a:gd name="connsiteX18" fmla="*/ 2316147 w 3394292"/>
              <a:gd name="connsiteY18" fmla="*/ 1709824 h 1846907"/>
              <a:gd name="connsiteX19" fmla="*/ 2131419 w 3394292"/>
              <a:gd name="connsiteY19" fmla="*/ 1839134 h 1846907"/>
              <a:gd name="connsiteX20" fmla="*/ 2115819 w 3394292"/>
              <a:gd name="connsiteY20" fmla="*/ 1504099 h 1846907"/>
              <a:gd name="connsiteX21" fmla="*/ 1422572 w 3394292"/>
              <a:gd name="connsiteY21" fmla="*/ 1374893 h 1846907"/>
              <a:gd name="connsiteX22" fmla="*/ 960367 w 3394292"/>
              <a:gd name="connsiteY22" fmla="*/ 1445516 h 1846907"/>
              <a:gd name="connsiteX23" fmla="*/ 451728 w 3394292"/>
              <a:gd name="connsiteY23" fmla="*/ 1404840 h 1846907"/>
              <a:gd name="connsiteX24" fmla="*/ 32756 w 3394292"/>
              <a:gd name="connsiteY24" fmla="*/ 982809 h 1846907"/>
              <a:gd name="connsiteX25" fmla="*/ 42221 w 3394292"/>
              <a:gd name="connsiteY25" fmla="*/ 835870 h 1846907"/>
              <a:gd name="connsiteX26" fmla="*/ 68869 w 3394292"/>
              <a:gd name="connsiteY26" fmla="*/ 712231 h 1846907"/>
              <a:gd name="connsiteX27" fmla="*/ 470077 w 3394292"/>
              <a:gd name="connsiteY27" fmla="*/ 1141835 h 1846907"/>
              <a:gd name="connsiteX28" fmla="*/ 913308 w 3394292"/>
              <a:gd name="connsiteY28" fmla="*/ 1205997 h 1846907"/>
              <a:gd name="connsiteX0" fmla="*/ 913308 w 3394292"/>
              <a:gd name="connsiteY0" fmla="*/ 1205997 h 1712883"/>
              <a:gd name="connsiteX1" fmla="*/ 1478768 w 3394292"/>
              <a:gd name="connsiteY1" fmla="*/ 1354702 h 1712883"/>
              <a:gd name="connsiteX2" fmla="*/ 1672905 w 3394292"/>
              <a:gd name="connsiteY2" fmla="*/ 783493 h 1712883"/>
              <a:gd name="connsiteX3" fmla="*/ 1136528 w 3394292"/>
              <a:gd name="connsiteY3" fmla="*/ 594737 h 1712883"/>
              <a:gd name="connsiteX4" fmla="*/ 1043014 w 3394292"/>
              <a:gd name="connsiteY4" fmla="*/ 499569 h 1712883"/>
              <a:gd name="connsiteX5" fmla="*/ 1243855 w 3394292"/>
              <a:gd name="connsiteY5" fmla="*/ 94614 h 1712883"/>
              <a:gd name="connsiteX6" fmla="*/ 1882536 w 3394292"/>
              <a:gd name="connsiteY6" fmla="*/ 432 h 1712883"/>
              <a:gd name="connsiteX7" fmla="*/ 2176509 w 3394292"/>
              <a:gd name="connsiteY7" fmla="*/ 63086 h 1712883"/>
              <a:gd name="connsiteX8" fmla="*/ 2367121 w 3394292"/>
              <a:gd name="connsiteY8" fmla="*/ 97986 h 1712883"/>
              <a:gd name="connsiteX9" fmla="*/ 3133229 w 3394292"/>
              <a:gd name="connsiteY9" fmla="*/ 107677 h 1712883"/>
              <a:gd name="connsiteX10" fmla="*/ 3277426 w 3394292"/>
              <a:gd name="connsiteY10" fmla="*/ 14824 h 1712883"/>
              <a:gd name="connsiteX11" fmla="*/ 3394292 w 3394292"/>
              <a:gd name="connsiteY11" fmla="*/ 374972 h 1712883"/>
              <a:gd name="connsiteX12" fmla="*/ 2583859 w 3394292"/>
              <a:gd name="connsiteY12" fmla="*/ 681765 h 1712883"/>
              <a:gd name="connsiteX13" fmla="*/ 2828486 w 3394292"/>
              <a:gd name="connsiteY13" fmla="*/ 851876 h 1712883"/>
              <a:gd name="connsiteX14" fmla="*/ 3252147 w 3394292"/>
              <a:gd name="connsiteY14" fmla="*/ 1057687 h 1712883"/>
              <a:gd name="connsiteX15" fmla="*/ 3119710 w 3394292"/>
              <a:gd name="connsiteY15" fmla="*/ 1368080 h 1712883"/>
              <a:gd name="connsiteX16" fmla="*/ 2750256 w 3394292"/>
              <a:gd name="connsiteY16" fmla="*/ 1238771 h 1712883"/>
              <a:gd name="connsiteX17" fmla="*/ 2626459 w 3394292"/>
              <a:gd name="connsiteY17" fmla="*/ 1371586 h 1712883"/>
              <a:gd name="connsiteX18" fmla="*/ 2316147 w 3394292"/>
              <a:gd name="connsiteY18" fmla="*/ 1709824 h 1712883"/>
              <a:gd name="connsiteX19" fmla="*/ 2224754 w 3394292"/>
              <a:gd name="connsiteY19" fmla="*/ 1536728 h 1712883"/>
              <a:gd name="connsiteX20" fmla="*/ 2115819 w 3394292"/>
              <a:gd name="connsiteY20" fmla="*/ 1504099 h 1712883"/>
              <a:gd name="connsiteX21" fmla="*/ 1422572 w 3394292"/>
              <a:gd name="connsiteY21" fmla="*/ 1374893 h 1712883"/>
              <a:gd name="connsiteX22" fmla="*/ 960367 w 3394292"/>
              <a:gd name="connsiteY22" fmla="*/ 1445516 h 1712883"/>
              <a:gd name="connsiteX23" fmla="*/ 451728 w 3394292"/>
              <a:gd name="connsiteY23" fmla="*/ 1404840 h 1712883"/>
              <a:gd name="connsiteX24" fmla="*/ 32756 w 3394292"/>
              <a:gd name="connsiteY24" fmla="*/ 982809 h 1712883"/>
              <a:gd name="connsiteX25" fmla="*/ 42221 w 3394292"/>
              <a:gd name="connsiteY25" fmla="*/ 835870 h 1712883"/>
              <a:gd name="connsiteX26" fmla="*/ 68869 w 3394292"/>
              <a:gd name="connsiteY26" fmla="*/ 712231 h 1712883"/>
              <a:gd name="connsiteX27" fmla="*/ 470077 w 3394292"/>
              <a:gd name="connsiteY27" fmla="*/ 1141835 h 1712883"/>
              <a:gd name="connsiteX28" fmla="*/ 913308 w 3394292"/>
              <a:gd name="connsiteY28" fmla="*/ 1205997 h 1712883"/>
              <a:gd name="connsiteX0" fmla="*/ 913308 w 3394292"/>
              <a:gd name="connsiteY0" fmla="*/ 1205997 h 1593450"/>
              <a:gd name="connsiteX1" fmla="*/ 1478768 w 3394292"/>
              <a:gd name="connsiteY1" fmla="*/ 1354702 h 1593450"/>
              <a:gd name="connsiteX2" fmla="*/ 1672905 w 3394292"/>
              <a:gd name="connsiteY2" fmla="*/ 783493 h 1593450"/>
              <a:gd name="connsiteX3" fmla="*/ 1136528 w 3394292"/>
              <a:gd name="connsiteY3" fmla="*/ 594737 h 1593450"/>
              <a:gd name="connsiteX4" fmla="*/ 1043014 w 3394292"/>
              <a:gd name="connsiteY4" fmla="*/ 499569 h 1593450"/>
              <a:gd name="connsiteX5" fmla="*/ 1243855 w 3394292"/>
              <a:gd name="connsiteY5" fmla="*/ 94614 h 1593450"/>
              <a:gd name="connsiteX6" fmla="*/ 1882536 w 3394292"/>
              <a:gd name="connsiteY6" fmla="*/ 432 h 1593450"/>
              <a:gd name="connsiteX7" fmla="*/ 2176509 w 3394292"/>
              <a:gd name="connsiteY7" fmla="*/ 63086 h 1593450"/>
              <a:gd name="connsiteX8" fmla="*/ 2367121 w 3394292"/>
              <a:gd name="connsiteY8" fmla="*/ 97986 h 1593450"/>
              <a:gd name="connsiteX9" fmla="*/ 3133229 w 3394292"/>
              <a:gd name="connsiteY9" fmla="*/ 107677 h 1593450"/>
              <a:gd name="connsiteX10" fmla="*/ 3277426 w 3394292"/>
              <a:gd name="connsiteY10" fmla="*/ 14824 h 1593450"/>
              <a:gd name="connsiteX11" fmla="*/ 3394292 w 3394292"/>
              <a:gd name="connsiteY11" fmla="*/ 374972 h 1593450"/>
              <a:gd name="connsiteX12" fmla="*/ 2583859 w 3394292"/>
              <a:gd name="connsiteY12" fmla="*/ 681765 h 1593450"/>
              <a:gd name="connsiteX13" fmla="*/ 2828486 w 3394292"/>
              <a:gd name="connsiteY13" fmla="*/ 851876 h 1593450"/>
              <a:gd name="connsiteX14" fmla="*/ 3252147 w 3394292"/>
              <a:gd name="connsiteY14" fmla="*/ 1057687 h 1593450"/>
              <a:gd name="connsiteX15" fmla="*/ 3119710 w 3394292"/>
              <a:gd name="connsiteY15" fmla="*/ 1368080 h 1593450"/>
              <a:gd name="connsiteX16" fmla="*/ 2750256 w 3394292"/>
              <a:gd name="connsiteY16" fmla="*/ 1238771 h 1593450"/>
              <a:gd name="connsiteX17" fmla="*/ 2626459 w 3394292"/>
              <a:gd name="connsiteY17" fmla="*/ 1371586 h 1593450"/>
              <a:gd name="connsiteX18" fmla="*/ 2420683 w 3394292"/>
              <a:gd name="connsiteY18" fmla="*/ 1586622 h 1593450"/>
              <a:gd name="connsiteX19" fmla="*/ 2224754 w 3394292"/>
              <a:gd name="connsiteY19" fmla="*/ 1536728 h 1593450"/>
              <a:gd name="connsiteX20" fmla="*/ 2115819 w 3394292"/>
              <a:gd name="connsiteY20" fmla="*/ 1504099 h 1593450"/>
              <a:gd name="connsiteX21" fmla="*/ 1422572 w 3394292"/>
              <a:gd name="connsiteY21" fmla="*/ 1374893 h 1593450"/>
              <a:gd name="connsiteX22" fmla="*/ 960367 w 3394292"/>
              <a:gd name="connsiteY22" fmla="*/ 1445516 h 1593450"/>
              <a:gd name="connsiteX23" fmla="*/ 451728 w 3394292"/>
              <a:gd name="connsiteY23" fmla="*/ 1404840 h 1593450"/>
              <a:gd name="connsiteX24" fmla="*/ 32756 w 3394292"/>
              <a:gd name="connsiteY24" fmla="*/ 982809 h 1593450"/>
              <a:gd name="connsiteX25" fmla="*/ 42221 w 3394292"/>
              <a:gd name="connsiteY25" fmla="*/ 835870 h 1593450"/>
              <a:gd name="connsiteX26" fmla="*/ 68869 w 3394292"/>
              <a:gd name="connsiteY26" fmla="*/ 712231 h 1593450"/>
              <a:gd name="connsiteX27" fmla="*/ 470077 w 3394292"/>
              <a:gd name="connsiteY27" fmla="*/ 1141835 h 1593450"/>
              <a:gd name="connsiteX28" fmla="*/ 913308 w 3394292"/>
              <a:gd name="connsiteY28" fmla="*/ 1205997 h 1593450"/>
              <a:gd name="connsiteX0" fmla="*/ 913308 w 3394292"/>
              <a:gd name="connsiteY0" fmla="*/ 1205997 h 1590277"/>
              <a:gd name="connsiteX1" fmla="*/ 1478768 w 3394292"/>
              <a:gd name="connsiteY1" fmla="*/ 1354702 h 1590277"/>
              <a:gd name="connsiteX2" fmla="*/ 1672905 w 3394292"/>
              <a:gd name="connsiteY2" fmla="*/ 783493 h 1590277"/>
              <a:gd name="connsiteX3" fmla="*/ 1136528 w 3394292"/>
              <a:gd name="connsiteY3" fmla="*/ 594737 h 1590277"/>
              <a:gd name="connsiteX4" fmla="*/ 1043014 w 3394292"/>
              <a:gd name="connsiteY4" fmla="*/ 499569 h 1590277"/>
              <a:gd name="connsiteX5" fmla="*/ 1243855 w 3394292"/>
              <a:gd name="connsiteY5" fmla="*/ 94614 h 1590277"/>
              <a:gd name="connsiteX6" fmla="*/ 1882536 w 3394292"/>
              <a:gd name="connsiteY6" fmla="*/ 432 h 1590277"/>
              <a:gd name="connsiteX7" fmla="*/ 2176509 w 3394292"/>
              <a:gd name="connsiteY7" fmla="*/ 63086 h 1590277"/>
              <a:gd name="connsiteX8" fmla="*/ 2367121 w 3394292"/>
              <a:gd name="connsiteY8" fmla="*/ 97986 h 1590277"/>
              <a:gd name="connsiteX9" fmla="*/ 3133229 w 3394292"/>
              <a:gd name="connsiteY9" fmla="*/ 107677 h 1590277"/>
              <a:gd name="connsiteX10" fmla="*/ 3277426 w 3394292"/>
              <a:gd name="connsiteY10" fmla="*/ 14824 h 1590277"/>
              <a:gd name="connsiteX11" fmla="*/ 3394292 w 3394292"/>
              <a:gd name="connsiteY11" fmla="*/ 374972 h 1590277"/>
              <a:gd name="connsiteX12" fmla="*/ 2583859 w 3394292"/>
              <a:gd name="connsiteY12" fmla="*/ 681765 h 1590277"/>
              <a:gd name="connsiteX13" fmla="*/ 2828486 w 3394292"/>
              <a:gd name="connsiteY13" fmla="*/ 851876 h 1590277"/>
              <a:gd name="connsiteX14" fmla="*/ 3252147 w 3394292"/>
              <a:gd name="connsiteY14" fmla="*/ 1057687 h 1590277"/>
              <a:gd name="connsiteX15" fmla="*/ 3119710 w 3394292"/>
              <a:gd name="connsiteY15" fmla="*/ 1368080 h 1590277"/>
              <a:gd name="connsiteX16" fmla="*/ 2750256 w 3394292"/>
              <a:gd name="connsiteY16" fmla="*/ 1238771 h 1590277"/>
              <a:gd name="connsiteX17" fmla="*/ 2626459 w 3394292"/>
              <a:gd name="connsiteY17" fmla="*/ 1371586 h 1590277"/>
              <a:gd name="connsiteX18" fmla="*/ 2420683 w 3394292"/>
              <a:gd name="connsiteY18" fmla="*/ 1586622 h 1590277"/>
              <a:gd name="connsiteX19" fmla="*/ 2224754 w 3394292"/>
              <a:gd name="connsiteY19" fmla="*/ 1506861 h 1590277"/>
              <a:gd name="connsiteX20" fmla="*/ 2115819 w 3394292"/>
              <a:gd name="connsiteY20" fmla="*/ 1504099 h 1590277"/>
              <a:gd name="connsiteX21" fmla="*/ 1422572 w 3394292"/>
              <a:gd name="connsiteY21" fmla="*/ 1374893 h 1590277"/>
              <a:gd name="connsiteX22" fmla="*/ 960367 w 3394292"/>
              <a:gd name="connsiteY22" fmla="*/ 1445516 h 1590277"/>
              <a:gd name="connsiteX23" fmla="*/ 451728 w 3394292"/>
              <a:gd name="connsiteY23" fmla="*/ 1404840 h 1590277"/>
              <a:gd name="connsiteX24" fmla="*/ 32756 w 3394292"/>
              <a:gd name="connsiteY24" fmla="*/ 982809 h 1590277"/>
              <a:gd name="connsiteX25" fmla="*/ 42221 w 3394292"/>
              <a:gd name="connsiteY25" fmla="*/ 835870 h 1590277"/>
              <a:gd name="connsiteX26" fmla="*/ 68869 w 3394292"/>
              <a:gd name="connsiteY26" fmla="*/ 712231 h 1590277"/>
              <a:gd name="connsiteX27" fmla="*/ 470077 w 3394292"/>
              <a:gd name="connsiteY27" fmla="*/ 1141835 h 1590277"/>
              <a:gd name="connsiteX28" fmla="*/ 913308 w 3394292"/>
              <a:gd name="connsiteY28" fmla="*/ 1205997 h 1590277"/>
              <a:gd name="connsiteX0" fmla="*/ 913308 w 3394292"/>
              <a:gd name="connsiteY0" fmla="*/ 1205731 h 1590011"/>
              <a:gd name="connsiteX1" fmla="*/ 1478768 w 3394292"/>
              <a:gd name="connsiteY1" fmla="*/ 1354436 h 1590011"/>
              <a:gd name="connsiteX2" fmla="*/ 1672905 w 3394292"/>
              <a:gd name="connsiteY2" fmla="*/ 783227 h 1590011"/>
              <a:gd name="connsiteX3" fmla="*/ 1136528 w 3394292"/>
              <a:gd name="connsiteY3" fmla="*/ 594471 h 1590011"/>
              <a:gd name="connsiteX4" fmla="*/ 1043014 w 3394292"/>
              <a:gd name="connsiteY4" fmla="*/ 499303 h 1590011"/>
              <a:gd name="connsiteX5" fmla="*/ 1243855 w 3394292"/>
              <a:gd name="connsiteY5" fmla="*/ 94348 h 1590011"/>
              <a:gd name="connsiteX6" fmla="*/ 1882536 w 3394292"/>
              <a:gd name="connsiteY6" fmla="*/ 166 h 1590011"/>
              <a:gd name="connsiteX7" fmla="*/ 2176509 w 3394292"/>
              <a:gd name="connsiteY7" fmla="*/ 62820 h 1590011"/>
              <a:gd name="connsiteX8" fmla="*/ 2367121 w 3394292"/>
              <a:gd name="connsiteY8" fmla="*/ 97720 h 1590011"/>
              <a:gd name="connsiteX9" fmla="*/ 3133229 w 3394292"/>
              <a:gd name="connsiteY9" fmla="*/ 107411 h 1590011"/>
              <a:gd name="connsiteX10" fmla="*/ 3311555 w 3394292"/>
              <a:gd name="connsiteY10" fmla="*/ 106708 h 1590011"/>
              <a:gd name="connsiteX11" fmla="*/ 3394292 w 3394292"/>
              <a:gd name="connsiteY11" fmla="*/ 374706 h 1590011"/>
              <a:gd name="connsiteX12" fmla="*/ 2583859 w 3394292"/>
              <a:gd name="connsiteY12" fmla="*/ 681499 h 1590011"/>
              <a:gd name="connsiteX13" fmla="*/ 2828486 w 3394292"/>
              <a:gd name="connsiteY13" fmla="*/ 851610 h 1590011"/>
              <a:gd name="connsiteX14" fmla="*/ 3252147 w 3394292"/>
              <a:gd name="connsiteY14" fmla="*/ 1057421 h 1590011"/>
              <a:gd name="connsiteX15" fmla="*/ 3119710 w 3394292"/>
              <a:gd name="connsiteY15" fmla="*/ 1367814 h 1590011"/>
              <a:gd name="connsiteX16" fmla="*/ 2750256 w 3394292"/>
              <a:gd name="connsiteY16" fmla="*/ 1238505 h 1590011"/>
              <a:gd name="connsiteX17" fmla="*/ 2626459 w 3394292"/>
              <a:gd name="connsiteY17" fmla="*/ 1371320 h 1590011"/>
              <a:gd name="connsiteX18" fmla="*/ 2420683 w 3394292"/>
              <a:gd name="connsiteY18" fmla="*/ 1586356 h 1590011"/>
              <a:gd name="connsiteX19" fmla="*/ 2224754 w 3394292"/>
              <a:gd name="connsiteY19" fmla="*/ 1506595 h 1590011"/>
              <a:gd name="connsiteX20" fmla="*/ 2115819 w 3394292"/>
              <a:gd name="connsiteY20" fmla="*/ 1503833 h 1590011"/>
              <a:gd name="connsiteX21" fmla="*/ 1422572 w 3394292"/>
              <a:gd name="connsiteY21" fmla="*/ 1374627 h 1590011"/>
              <a:gd name="connsiteX22" fmla="*/ 960367 w 3394292"/>
              <a:gd name="connsiteY22" fmla="*/ 1445250 h 1590011"/>
              <a:gd name="connsiteX23" fmla="*/ 451728 w 3394292"/>
              <a:gd name="connsiteY23" fmla="*/ 1404574 h 1590011"/>
              <a:gd name="connsiteX24" fmla="*/ 32756 w 3394292"/>
              <a:gd name="connsiteY24" fmla="*/ 982543 h 1590011"/>
              <a:gd name="connsiteX25" fmla="*/ 42221 w 3394292"/>
              <a:gd name="connsiteY25" fmla="*/ 835604 h 1590011"/>
              <a:gd name="connsiteX26" fmla="*/ 68869 w 3394292"/>
              <a:gd name="connsiteY26" fmla="*/ 711965 h 1590011"/>
              <a:gd name="connsiteX27" fmla="*/ 470077 w 3394292"/>
              <a:gd name="connsiteY27" fmla="*/ 1141569 h 1590011"/>
              <a:gd name="connsiteX28" fmla="*/ 913308 w 3394292"/>
              <a:gd name="connsiteY28" fmla="*/ 1205731 h 1590011"/>
              <a:gd name="connsiteX0" fmla="*/ 913308 w 3394292"/>
              <a:gd name="connsiteY0" fmla="*/ 1205731 h 1590011"/>
              <a:gd name="connsiteX1" fmla="*/ 1478768 w 3394292"/>
              <a:gd name="connsiteY1" fmla="*/ 1354436 h 1590011"/>
              <a:gd name="connsiteX2" fmla="*/ 1672905 w 3394292"/>
              <a:gd name="connsiteY2" fmla="*/ 783227 h 1590011"/>
              <a:gd name="connsiteX3" fmla="*/ 1136528 w 3394292"/>
              <a:gd name="connsiteY3" fmla="*/ 594471 h 1590011"/>
              <a:gd name="connsiteX4" fmla="*/ 1043014 w 3394292"/>
              <a:gd name="connsiteY4" fmla="*/ 499303 h 1590011"/>
              <a:gd name="connsiteX5" fmla="*/ 1243855 w 3394292"/>
              <a:gd name="connsiteY5" fmla="*/ 94348 h 1590011"/>
              <a:gd name="connsiteX6" fmla="*/ 1882536 w 3394292"/>
              <a:gd name="connsiteY6" fmla="*/ 166 h 1590011"/>
              <a:gd name="connsiteX7" fmla="*/ 2176509 w 3394292"/>
              <a:gd name="connsiteY7" fmla="*/ 62820 h 1590011"/>
              <a:gd name="connsiteX8" fmla="*/ 2367121 w 3394292"/>
              <a:gd name="connsiteY8" fmla="*/ 97720 h 1590011"/>
              <a:gd name="connsiteX9" fmla="*/ 3088860 w 3394292"/>
              <a:gd name="connsiteY9" fmla="*/ 110824 h 1590011"/>
              <a:gd name="connsiteX10" fmla="*/ 3311555 w 3394292"/>
              <a:gd name="connsiteY10" fmla="*/ 106708 h 1590011"/>
              <a:gd name="connsiteX11" fmla="*/ 3394292 w 3394292"/>
              <a:gd name="connsiteY11" fmla="*/ 374706 h 1590011"/>
              <a:gd name="connsiteX12" fmla="*/ 2583859 w 3394292"/>
              <a:gd name="connsiteY12" fmla="*/ 681499 h 1590011"/>
              <a:gd name="connsiteX13" fmla="*/ 2828486 w 3394292"/>
              <a:gd name="connsiteY13" fmla="*/ 851610 h 1590011"/>
              <a:gd name="connsiteX14" fmla="*/ 3252147 w 3394292"/>
              <a:gd name="connsiteY14" fmla="*/ 1057421 h 1590011"/>
              <a:gd name="connsiteX15" fmla="*/ 3119710 w 3394292"/>
              <a:gd name="connsiteY15" fmla="*/ 1367814 h 1590011"/>
              <a:gd name="connsiteX16" fmla="*/ 2750256 w 3394292"/>
              <a:gd name="connsiteY16" fmla="*/ 1238505 h 1590011"/>
              <a:gd name="connsiteX17" fmla="*/ 2626459 w 3394292"/>
              <a:gd name="connsiteY17" fmla="*/ 1371320 h 1590011"/>
              <a:gd name="connsiteX18" fmla="*/ 2420683 w 3394292"/>
              <a:gd name="connsiteY18" fmla="*/ 1586356 h 1590011"/>
              <a:gd name="connsiteX19" fmla="*/ 2224754 w 3394292"/>
              <a:gd name="connsiteY19" fmla="*/ 1506595 h 1590011"/>
              <a:gd name="connsiteX20" fmla="*/ 2115819 w 3394292"/>
              <a:gd name="connsiteY20" fmla="*/ 1503833 h 1590011"/>
              <a:gd name="connsiteX21" fmla="*/ 1422572 w 3394292"/>
              <a:gd name="connsiteY21" fmla="*/ 1374627 h 1590011"/>
              <a:gd name="connsiteX22" fmla="*/ 960367 w 3394292"/>
              <a:gd name="connsiteY22" fmla="*/ 1445250 h 1590011"/>
              <a:gd name="connsiteX23" fmla="*/ 451728 w 3394292"/>
              <a:gd name="connsiteY23" fmla="*/ 1404574 h 1590011"/>
              <a:gd name="connsiteX24" fmla="*/ 32756 w 3394292"/>
              <a:gd name="connsiteY24" fmla="*/ 982543 h 1590011"/>
              <a:gd name="connsiteX25" fmla="*/ 42221 w 3394292"/>
              <a:gd name="connsiteY25" fmla="*/ 835604 h 1590011"/>
              <a:gd name="connsiteX26" fmla="*/ 68869 w 3394292"/>
              <a:gd name="connsiteY26" fmla="*/ 711965 h 1590011"/>
              <a:gd name="connsiteX27" fmla="*/ 470077 w 3394292"/>
              <a:gd name="connsiteY27" fmla="*/ 1141569 h 1590011"/>
              <a:gd name="connsiteX28" fmla="*/ 913308 w 3394292"/>
              <a:gd name="connsiteY28" fmla="*/ 1205731 h 1590011"/>
              <a:gd name="connsiteX0" fmla="*/ 913308 w 3394292"/>
              <a:gd name="connsiteY0" fmla="*/ 1205731 h 1590011"/>
              <a:gd name="connsiteX1" fmla="*/ 1478768 w 3394292"/>
              <a:gd name="connsiteY1" fmla="*/ 1354436 h 1590011"/>
              <a:gd name="connsiteX2" fmla="*/ 1672905 w 3394292"/>
              <a:gd name="connsiteY2" fmla="*/ 783227 h 1590011"/>
              <a:gd name="connsiteX3" fmla="*/ 1136528 w 3394292"/>
              <a:gd name="connsiteY3" fmla="*/ 594471 h 1590011"/>
              <a:gd name="connsiteX4" fmla="*/ 1043014 w 3394292"/>
              <a:gd name="connsiteY4" fmla="*/ 499303 h 1590011"/>
              <a:gd name="connsiteX5" fmla="*/ 1243855 w 3394292"/>
              <a:gd name="connsiteY5" fmla="*/ 94348 h 1590011"/>
              <a:gd name="connsiteX6" fmla="*/ 1882536 w 3394292"/>
              <a:gd name="connsiteY6" fmla="*/ 166 h 1590011"/>
              <a:gd name="connsiteX7" fmla="*/ 2176509 w 3394292"/>
              <a:gd name="connsiteY7" fmla="*/ 62820 h 1590011"/>
              <a:gd name="connsiteX8" fmla="*/ 2367121 w 3394292"/>
              <a:gd name="connsiteY8" fmla="*/ 97720 h 1590011"/>
              <a:gd name="connsiteX9" fmla="*/ 3088860 w 3394292"/>
              <a:gd name="connsiteY9" fmla="*/ 110824 h 1590011"/>
              <a:gd name="connsiteX10" fmla="*/ 3311555 w 3394292"/>
              <a:gd name="connsiteY10" fmla="*/ 106708 h 1590011"/>
              <a:gd name="connsiteX11" fmla="*/ 3394292 w 3394292"/>
              <a:gd name="connsiteY11" fmla="*/ 374706 h 1590011"/>
              <a:gd name="connsiteX12" fmla="*/ 2583859 w 3394292"/>
              <a:gd name="connsiteY12" fmla="*/ 681499 h 1590011"/>
              <a:gd name="connsiteX13" fmla="*/ 2828486 w 3394292"/>
              <a:gd name="connsiteY13" fmla="*/ 851610 h 1590011"/>
              <a:gd name="connsiteX14" fmla="*/ 3252147 w 3394292"/>
              <a:gd name="connsiteY14" fmla="*/ 1057421 h 1590011"/>
              <a:gd name="connsiteX15" fmla="*/ 3119710 w 3394292"/>
              <a:gd name="connsiteY15" fmla="*/ 1367814 h 1590011"/>
              <a:gd name="connsiteX16" fmla="*/ 2750256 w 3394292"/>
              <a:gd name="connsiteY16" fmla="*/ 1238505 h 1590011"/>
              <a:gd name="connsiteX17" fmla="*/ 2626459 w 3394292"/>
              <a:gd name="connsiteY17" fmla="*/ 1371320 h 1590011"/>
              <a:gd name="connsiteX18" fmla="*/ 2420683 w 3394292"/>
              <a:gd name="connsiteY18" fmla="*/ 1586356 h 1590011"/>
              <a:gd name="connsiteX19" fmla="*/ 2224754 w 3394292"/>
              <a:gd name="connsiteY19" fmla="*/ 1506595 h 1590011"/>
              <a:gd name="connsiteX20" fmla="*/ 2115819 w 3394292"/>
              <a:gd name="connsiteY20" fmla="*/ 1503833 h 1590011"/>
              <a:gd name="connsiteX21" fmla="*/ 1422572 w 3394292"/>
              <a:gd name="connsiteY21" fmla="*/ 1374627 h 1590011"/>
              <a:gd name="connsiteX22" fmla="*/ 960367 w 3394292"/>
              <a:gd name="connsiteY22" fmla="*/ 1445250 h 1590011"/>
              <a:gd name="connsiteX23" fmla="*/ 451728 w 3394292"/>
              <a:gd name="connsiteY23" fmla="*/ 1404574 h 1590011"/>
              <a:gd name="connsiteX24" fmla="*/ 32756 w 3394292"/>
              <a:gd name="connsiteY24" fmla="*/ 982543 h 1590011"/>
              <a:gd name="connsiteX25" fmla="*/ 42221 w 3394292"/>
              <a:gd name="connsiteY25" fmla="*/ 835604 h 1590011"/>
              <a:gd name="connsiteX26" fmla="*/ 68869 w 3394292"/>
              <a:gd name="connsiteY26" fmla="*/ 711965 h 1590011"/>
              <a:gd name="connsiteX27" fmla="*/ 470077 w 3394292"/>
              <a:gd name="connsiteY27" fmla="*/ 1141569 h 1590011"/>
              <a:gd name="connsiteX28" fmla="*/ 913308 w 3394292"/>
              <a:gd name="connsiteY28" fmla="*/ 1205731 h 1590011"/>
              <a:gd name="connsiteX0" fmla="*/ 913308 w 3394292"/>
              <a:gd name="connsiteY0" fmla="*/ 1205731 h 1590011"/>
              <a:gd name="connsiteX1" fmla="*/ 1478768 w 3394292"/>
              <a:gd name="connsiteY1" fmla="*/ 1354436 h 1590011"/>
              <a:gd name="connsiteX2" fmla="*/ 1672905 w 3394292"/>
              <a:gd name="connsiteY2" fmla="*/ 783227 h 1590011"/>
              <a:gd name="connsiteX3" fmla="*/ 1136528 w 3394292"/>
              <a:gd name="connsiteY3" fmla="*/ 594471 h 1590011"/>
              <a:gd name="connsiteX4" fmla="*/ 1043014 w 3394292"/>
              <a:gd name="connsiteY4" fmla="*/ 499303 h 1590011"/>
              <a:gd name="connsiteX5" fmla="*/ 1243855 w 3394292"/>
              <a:gd name="connsiteY5" fmla="*/ 94348 h 1590011"/>
              <a:gd name="connsiteX6" fmla="*/ 1882536 w 3394292"/>
              <a:gd name="connsiteY6" fmla="*/ 166 h 1590011"/>
              <a:gd name="connsiteX7" fmla="*/ 2176509 w 3394292"/>
              <a:gd name="connsiteY7" fmla="*/ 62820 h 1590011"/>
              <a:gd name="connsiteX8" fmla="*/ 2367121 w 3394292"/>
              <a:gd name="connsiteY8" fmla="*/ 97720 h 1590011"/>
              <a:gd name="connsiteX9" fmla="*/ 3088860 w 3394292"/>
              <a:gd name="connsiteY9" fmla="*/ 110824 h 1590011"/>
              <a:gd name="connsiteX10" fmla="*/ 3291078 w 3394292"/>
              <a:gd name="connsiteY10" fmla="*/ 82818 h 1590011"/>
              <a:gd name="connsiteX11" fmla="*/ 3394292 w 3394292"/>
              <a:gd name="connsiteY11" fmla="*/ 374706 h 1590011"/>
              <a:gd name="connsiteX12" fmla="*/ 2583859 w 3394292"/>
              <a:gd name="connsiteY12" fmla="*/ 681499 h 1590011"/>
              <a:gd name="connsiteX13" fmla="*/ 2828486 w 3394292"/>
              <a:gd name="connsiteY13" fmla="*/ 851610 h 1590011"/>
              <a:gd name="connsiteX14" fmla="*/ 3252147 w 3394292"/>
              <a:gd name="connsiteY14" fmla="*/ 1057421 h 1590011"/>
              <a:gd name="connsiteX15" fmla="*/ 3119710 w 3394292"/>
              <a:gd name="connsiteY15" fmla="*/ 1367814 h 1590011"/>
              <a:gd name="connsiteX16" fmla="*/ 2750256 w 3394292"/>
              <a:gd name="connsiteY16" fmla="*/ 1238505 h 1590011"/>
              <a:gd name="connsiteX17" fmla="*/ 2626459 w 3394292"/>
              <a:gd name="connsiteY17" fmla="*/ 1371320 h 1590011"/>
              <a:gd name="connsiteX18" fmla="*/ 2420683 w 3394292"/>
              <a:gd name="connsiteY18" fmla="*/ 1586356 h 1590011"/>
              <a:gd name="connsiteX19" fmla="*/ 2224754 w 3394292"/>
              <a:gd name="connsiteY19" fmla="*/ 1506595 h 1590011"/>
              <a:gd name="connsiteX20" fmla="*/ 2115819 w 3394292"/>
              <a:gd name="connsiteY20" fmla="*/ 1503833 h 1590011"/>
              <a:gd name="connsiteX21" fmla="*/ 1422572 w 3394292"/>
              <a:gd name="connsiteY21" fmla="*/ 1374627 h 1590011"/>
              <a:gd name="connsiteX22" fmla="*/ 960367 w 3394292"/>
              <a:gd name="connsiteY22" fmla="*/ 1445250 h 1590011"/>
              <a:gd name="connsiteX23" fmla="*/ 451728 w 3394292"/>
              <a:gd name="connsiteY23" fmla="*/ 1404574 h 1590011"/>
              <a:gd name="connsiteX24" fmla="*/ 32756 w 3394292"/>
              <a:gd name="connsiteY24" fmla="*/ 982543 h 1590011"/>
              <a:gd name="connsiteX25" fmla="*/ 42221 w 3394292"/>
              <a:gd name="connsiteY25" fmla="*/ 835604 h 1590011"/>
              <a:gd name="connsiteX26" fmla="*/ 68869 w 3394292"/>
              <a:gd name="connsiteY26" fmla="*/ 711965 h 1590011"/>
              <a:gd name="connsiteX27" fmla="*/ 470077 w 3394292"/>
              <a:gd name="connsiteY27" fmla="*/ 1141569 h 1590011"/>
              <a:gd name="connsiteX28" fmla="*/ 913308 w 3394292"/>
              <a:gd name="connsiteY28" fmla="*/ 1205731 h 1590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3394292" h="1590011">
                <a:moveTo>
                  <a:pt x="913308" y="1205731"/>
                </a:moveTo>
                <a:cubicBezTo>
                  <a:pt x="1081423" y="1241209"/>
                  <a:pt x="1177942" y="1283607"/>
                  <a:pt x="1478768" y="1354436"/>
                </a:cubicBezTo>
                <a:cubicBezTo>
                  <a:pt x="1555589" y="1163928"/>
                  <a:pt x="1691367" y="852020"/>
                  <a:pt x="1672905" y="783227"/>
                </a:cubicBezTo>
                <a:cubicBezTo>
                  <a:pt x="1544594" y="699396"/>
                  <a:pt x="1143819" y="659214"/>
                  <a:pt x="1136528" y="594471"/>
                </a:cubicBezTo>
                <a:cubicBezTo>
                  <a:pt x="1124024" y="585149"/>
                  <a:pt x="1074185" y="531026"/>
                  <a:pt x="1043014" y="499303"/>
                </a:cubicBezTo>
                <a:cubicBezTo>
                  <a:pt x="1136191" y="306436"/>
                  <a:pt x="1138778" y="290785"/>
                  <a:pt x="1243855" y="94348"/>
                </a:cubicBezTo>
                <a:cubicBezTo>
                  <a:pt x="1294857" y="99205"/>
                  <a:pt x="1831534" y="-4691"/>
                  <a:pt x="1882536" y="166"/>
                </a:cubicBezTo>
                <a:lnTo>
                  <a:pt x="2176509" y="62820"/>
                </a:lnTo>
                <a:lnTo>
                  <a:pt x="2367121" y="97720"/>
                </a:lnTo>
                <a:cubicBezTo>
                  <a:pt x="2685958" y="138284"/>
                  <a:pt x="2770023" y="70260"/>
                  <a:pt x="3088860" y="110824"/>
                </a:cubicBezTo>
                <a:cubicBezTo>
                  <a:pt x="3178133" y="142467"/>
                  <a:pt x="3290543" y="6805"/>
                  <a:pt x="3291078" y="82818"/>
                </a:cubicBezTo>
                <a:lnTo>
                  <a:pt x="3394292" y="374706"/>
                </a:lnTo>
                <a:lnTo>
                  <a:pt x="2583859" y="681499"/>
                </a:lnTo>
                <a:cubicBezTo>
                  <a:pt x="2478352" y="752018"/>
                  <a:pt x="2717105" y="788956"/>
                  <a:pt x="2828486" y="851610"/>
                </a:cubicBezTo>
                <a:cubicBezTo>
                  <a:pt x="2939867" y="914264"/>
                  <a:pt x="3203610" y="971387"/>
                  <a:pt x="3252147" y="1057421"/>
                </a:cubicBezTo>
                <a:cubicBezTo>
                  <a:pt x="3300684" y="1143455"/>
                  <a:pt x="3203358" y="1337633"/>
                  <a:pt x="3119710" y="1367814"/>
                </a:cubicBezTo>
                <a:cubicBezTo>
                  <a:pt x="3036062" y="1397995"/>
                  <a:pt x="2832464" y="1237921"/>
                  <a:pt x="2750256" y="1238505"/>
                </a:cubicBezTo>
                <a:cubicBezTo>
                  <a:pt x="2668048" y="1239089"/>
                  <a:pt x="2681388" y="1313345"/>
                  <a:pt x="2626459" y="1371320"/>
                </a:cubicBezTo>
                <a:cubicBezTo>
                  <a:pt x="2571530" y="1429295"/>
                  <a:pt x="2487634" y="1563810"/>
                  <a:pt x="2420683" y="1586356"/>
                </a:cubicBezTo>
                <a:cubicBezTo>
                  <a:pt x="2353732" y="1608902"/>
                  <a:pt x="2275565" y="1520349"/>
                  <a:pt x="2224754" y="1506595"/>
                </a:cubicBezTo>
                <a:cubicBezTo>
                  <a:pt x="2173943" y="1492841"/>
                  <a:pt x="2249516" y="1525828"/>
                  <a:pt x="2115819" y="1503833"/>
                </a:cubicBezTo>
                <a:cubicBezTo>
                  <a:pt x="1982122" y="1481838"/>
                  <a:pt x="1615147" y="1384391"/>
                  <a:pt x="1422572" y="1374627"/>
                </a:cubicBezTo>
                <a:cubicBezTo>
                  <a:pt x="1229997" y="1364863"/>
                  <a:pt x="1122174" y="1440259"/>
                  <a:pt x="960367" y="1445250"/>
                </a:cubicBezTo>
                <a:cubicBezTo>
                  <a:pt x="798560" y="1450241"/>
                  <a:pt x="606330" y="1481692"/>
                  <a:pt x="451728" y="1404574"/>
                </a:cubicBezTo>
                <a:cubicBezTo>
                  <a:pt x="297126" y="1327456"/>
                  <a:pt x="110473" y="1084628"/>
                  <a:pt x="32756" y="982543"/>
                </a:cubicBezTo>
                <a:cubicBezTo>
                  <a:pt x="-44961" y="880458"/>
                  <a:pt x="39673" y="886064"/>
                  <a:pt x="42221" y="835604"/>
                </a:cubicBezTo>
                <a:cubicBezTo>
                  <a:pt x="44769" y="785144"/>
                  <a:pt x="-11906" y="653714"/>
                  <a:pt x="68869" y="711965"/>
                </a:cubicBezTo>
                <a:cubicBezTo>
                  <a:pt x="149644" y="770216"/>
                  <a:pt x="329337" y="1059275"/>
                  <a:pt x="470077" y="1141569"/>
                </a:cubicBezTo>
                <a:cubicBezTo>
                  <a:pt x="610817" y="1223863"/>
                  <a:pt x="745193" y="1170253"/>
                  <a:pt x="913308" y="1205731"/>
                </a:cubicBezTo>
                <a:close/>
              </a:path>
            </a:pathLst>
          </a:custGeom>
          <a:solidFill>
            <a:srgbClr val="7F3F00">
              <a:alpha val="1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algn="ctr" defTabSz="685680">
              <a:defRPr/>
            </a:pPr>
            <a:endParaRPr lang="nb-NO" sz="1799">
              <a:solidFill>
                <a:prstClr val="white"/>
              </a:solidFill>
              <a:latin typeface="Calibri" panose="020F0502020204030204"/>
            </a:endParaRPr>
          </a:p>
        </p:txBody>
      </p:sp>
      <p:sp>
        <p:nvSpPr>
          <p:cNvPr id="15" name="TextBox 83">
            <a:extLst>
              <a:ext uri="{FF2B5EF4-FFF2-40B4-BE49-F238E27FC236}">
                <a16:creationId xmlns:a16="http://schemas.microsoft.com/office/drawing/2014/main" id="{7CB790EF-75F9-0FA4-3DE6-50C2014C25E5}"/>
              </a:ext>
            </a:extLst>
          </p:cNvPr>
          <p:cNvSpPr txBox="1"/>
          <p:nvPr/>
        </p:nvSpPr>
        <p:spPr>
          <a:xfrm>
            <a:off x="156089" y="93041"/>
            <a:ext cx="2284559" cy="1492716"/>
          </a:xfrm>
          <a:prstGeom prst="rect">
            <a:avLst/>
          </a:prstGeom>
          <a:solidFill>
            <a:schemeClr val="bg1">
              <a:lumMod val="95000"/>
            </a:schemeClr>
          </a:solidFill>
          <a:ln w="3175">
            <a:solidFill>
              <a:schemeClr val="accent1">
                <a:shade val="15000"/>
              </a:schemeClr>
            </a:solidFill>
          </a:ln>
          <a:effectLst>
            <a:outerShdw blurRad="50800" dist="38100" dir="2700000" algn="tl" rotWithShape="0">
              <a:prstClr val="black">
                <a:alpha val="40000"/>
              </a:prstClr>
            </a:outerShdw>
          </a:effectLst>
        </p:spPr>
        <p:txBody>
          <a:bodyPr wrap="square" rtlCol="0">
            <a:spAutoFit/>
          </a:bodyPr>
          <a:lstStyle>
            <a:defPPr>
              <a:defRPr lang="en-US"/>
            </a:defPPr>
            <a:lvl1pPr marL="0" algn="l" defTabSz="914240" rtl="0" eaLnBrk="1" latinLnBrk="0" hangingPunct="1">
              <a:defRPr sz="1800" kern="1200">
                <a:solidFill>
                  <a:schemeClr val="tx1"/>
                </a:solidFill>
                <a:latin typeface="+mn-lt"/>
                <a:ea typeface="+mn-ea"/>
                <a:cs typeface="+mn-cs"/>
              </a:defRPr>
            </a:lvl1pPr>
            <a:lvl2pPr marL="457120" algn="l" defTabSz="914240" rtl="0" eaLnBrk="1" latinLnBrk="0" hangingPunct="1">
              <a:defRPr sz="1800" kern="1200">
                <a:solidFill>
                  <a:schemeClr val="tx1"/>
                </a:solidFill>
                <a:latin typeface="+mn-lt"/>
                <a:ea typeface="+mn-ea"/>
                <a:cs typeface="+mn-cs"/>
              </a:defRPr>
            </a:lvl2pPr>
            <a:lvl3pPr marL="914240" algn="l" defTabSz="914240" rtl="0" eaLnBrk="1" latinLnBrk="0" hangingPunct="1">
              <a:defRPr sz="1800" kern="1200">
                <a:solidFill>
                  <a:schemeClr val="tx1"/>
                </a:solidFill>
                <a:latin typeface="+mn-lt"/>
                <a:ea typeface="+mn-ea"/>
                <a:cs typeface="+mn-cs"/>
              </a:defRPr>
            </a:lvl3pPr>
            <a:lvl4pPr marL="1371360" algn="l" defTabSz="914240" rtl="0" eaLnBrk="1" latinLnBrk="0" hangingPunct="1">
              <a:defRPr sz="1800" kern="1200">
                <a:solidFill>
                  <a:schemeClr val="tx1"/>
                </a:solidFill>
                <a:latin typeface="+mn-lt"/>
                <a:ea typeface="+mn-ea"/>
                <a:cs typeface="+mn-cs"/>
              </a:defRPr>
            </a:lvl4pPr>
            <a:lvl5pPr marL="1828480" algn="l" defTabSz="914240" rtl="0" eaLnBrk="1" latinLnBrk="0" hangingPunct="1">
              <a:defRPr sz="1800" kern="1200">
                <a:solidFill>
                  <a:schemeClr val="tx1"/>
                </a:solidFill>
                <a:latin typeface="+mn-lt"/>
                <a:ea typeface="+mn-ea"/>
                <a:cs typeface="+mn-cs"/>
              </a:defRPr>
            </a:lvl5pPr>
            <a:lvl6pPr marL="2285600" algn="l" defTabSz="914240" rtl="0" eaLnBrk="1" latinLnBrk="0" hangingPunct="1">
              <a:defRPr sz="1800" kern="1200">
                <a:solidFill>
                  <a:schemeClr val="tx1"/>
                </a:solidFill>
                <a:latin typeface="+mn-lt"/>
                <a:ea typeface="+mn-ea"/>
                <a:cs typeface="+mn-cs"/>
              </a:defRPr>
            </a:lvl6pPr>
            <a:lvl7pPr marL="2742720" algn="l" defTabSz="914240" rtl="0" eaLnBrk="1" latinLnBrk="0" hangingPunct="1">
              <a:defRPr sz="1800" kern="1200">
                <a:solidFill>
                  <a:schemeClr val="tx1"/>
                </a:solidFill>
                <a:latin typeface="+mn-lt"/>
                <a:ea typeface="+mn-ea"/>
                <a:cs typeface="+mn-cs"/>
              </a:defRPr>
            </a:lvl7pPr>
            <a:lvl8pPr marL="3199840" algn="l" defTabSz="914240" rtl="0" eaLnBrk="1" latinLnBrk="0" hangingPunct="1">
              <a:defRPr sz="1800" kern="1200">
                <a:solidFill>
                  <a:schemeClr val="tx1"/>
                </a:solidFill>
                <a:latin typeface="+mn-lt"/>
                <a:ea typeface="+mn-ea"/>
                <a:cs typeface="+mn-cs"/>
              </a:defRPr>
            </a:lvl8pPr>
            <a:lvl9pPr marL="3656960" algn="l" defTabSz="914240" rtl="0" eaLnBrk="1" latinLnBrk="0" hangingPunct="1">
              <a:defRPr sz="1800" kern="1200">
                <a:solidFill>
                  <a:schemeClr val="tx1"/>
                </a:solidFill>
                <a:latin typeface="+mn-lt"/>
                <a:ea typeface="+mn-ea"/>
                <a:cs typeface="+mn-cs"/>
              </a:defRPr>
            </a:lvl9pPr>
          </a:lstStyle>
          <a:p>
            <a:pPr defTabSz="685680">
              <a:defRPr/>
            </a:pPr>
            <a:endParaRPr lang="nb-NO" sz="100">
              <a:solidFill>
                <a:prstClr val="black"/>
              </a:solidFill>
              <a:latin typeface="Calibri" panose="020F0502020204030204"/>
            </a:endParaRPr>
          </a:p>
          <a:p>
            <a:pPr defTabSz="685680">
              <a:defRPr/>
            </a:pPr>
            <a:r>
              <a:rPr lang="nb-NO" sz="900">
                <a:solidFill>
                  <a:prstClr val="black"/>
                </a:solidFill>
                <a:latin typeface="Calibri" panose="020F0502020204030204"/>
              </a:rPr>
              <a:t>Hovedveger                 </a:t>
            </a:r>
          </a:p>
          <a:p>
            <a:pPr defTabSz="685680">
              <a:defRPr/>
            </a:pPr>
            <a:endParaRPr lang="nb-NO" sz="900">
              <a:solidFill>
                <a:prstClr val="black"/>
              </a:solidFill>
              <a:latin typeface="Calibri" panose="020F0502020204030204"/>
            </a:endParaRPr>
          </a:p>
          <a:p>
            <a:pPr defTabSz="685680">
              <a:defRPr/>
            </a:pPr>
            <a:r>
              <a:rPr lang="nb-NO" sz="900" noProof="1">
                <a:solidFill>
                  <a:prstClr val="black"/>
                </a:solidFill>
                <a:latin typeface="Calibri" panose="020F0502020204030204"/>
              </a:rPr>
              <a:t>Fortetetting/transformasjon</a:t>
            </a:r>
          </a:p>
          <a:p>
            <a:pPr defTabSz="685680">
              <a:defRPr/>
            </a:pPr>
            <a:endParaRPr lang="nb-NO" sz="900" noProof="1">
              <a:solidFill>
                <a:prstClr val="black"/>
              </a:solidFill>
              <a:latin typeface="Calibri" panose="020F0502020204030204"/>
            </a:endParaRPr>
          </a:p>
          <a:p>
            <a:pPr defTabSz="685680">
              <a:defRPr/>
            </a:pPr>
            <a:r>
              <a:rPr lang="nb-NO" sz="900" noProof="1">
                <a:solidFill>
                  <a:prstClr val="black"/>
                </a:solidFill>
                <a:latin typeface="Calibri" panose="020F0502020204030204"/>
              </a:rPr>
              <a:t>Hovedsykkelrute</a:t>
            </a:r>
          </a:p>
          <a:p>
            <a:pPr defTabSz="685680">
              <a:defRPr/>
            </a:pPr>
            <a:endParaRPr lang="nb-NO" sz="900" noProof="1">
              <a:solidFill>
                <a:prstClr val="black"/>
              </a:solidFill>
              <a:latin typeface="Calibri" panose="020F0502020204030204"/>
            </a:endParaRPr>
          </a:p>
          <a:p>
            <a:pPr defTabSz="685680">
              <a:defRPr/>
            </a:pPr>
            <a:r>
              <a:rPr lang="nb-NO" sz="900" noProof="1">
                <a:solidFill>
                  <a:prstClr val="black"/>
                </a:solidFill>
                <a:latin typeface="Calibri" panose="020F0502020204030204"/>
              </a:rPr>
              <a:t>Bybane og holdeplasser</a:t>
            </a:r>
          </a:p>
          <a:p>
            <a:pPr defTabSz="685680">
              <a:defRPr/>
            </a:pPr>
            <a:endParaRPr lang="nb-NO" sz="900" noProof="1">
              <a:solidFill>
                <a:prstClr val="black"/>
              </a:solidFill>
              <a:latin typeface="Calibri" panose="020F0502020204030204"/>
            </a:endParaRPr>
          </a:p>
          <a:p>
            <a:pPr defTabSz="685680">
              <a:defRPr/>
            </a:pPr>
            <a:r>
              <a:rPr lang="nb-NO" sz="900" noProof="1">
                <a:solidFill>
                  <a:prstClr val="black"/>
                </a:solidFill>
                <a:latin typeface="Calibri" panose="020F0502020204030204"/>
              </a:rPr>
              <a:t>Felles parkeringsløsninger</a:t>
            </a:r>
          </a:p>
          <a:p>
            <a:pPr defTabSz="685680">
              <a:defRPr/>
            </a:pPr>
            <a:r>
              <a:rPr lang="nb-NO" sz="900" noProof="1">
                <a:solidFill>
                  <a:prstClr val="black"/>
                </a:solidFill>
                <a:latin typeface="Calibri" panose="020F0502020204030204"/>
              </a:rPr>
              <a:t> og mobilitetspunkt</a:t>
            </a:r>
          </a:p>
        </p:txBody>
      </p:sp>
      <p:cxnSp>
        <p:nvCxnSpPr>
          <p:cNvPr id="16" name="Straight Connector 88">
            <a:extLst>
              <a:ext uri="{FF2B5EF4-FFF2-40B4-BE49-F238E27FC236}">
                <a16:creationId xmlns:a16="http://schemas.microsoft.com/office/drawing/2014/main" id="{D6306461-8B52-7DE1-15AB-89D1C0E5807A}"/>
              </a:ext>
            </a:extLst>
          </p:cNvPr>
          <p:cNvCxnSpPr>
            <a:cxnSpLocks/>
          </p:cNvCxnSpPr>
          <p:nvPr/>
        </p:nvCxnSpPr>
        <p:spPr>
          <a:xfrm>
            <a:off x="1658004" y="221479"/>
            <a:ext cx="53356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17" name="Rektangel 16">
            <a:extLst>
              <a:ext uri="{FF2B5EF4-FFF2-40B4-BE49-F238E27FC236}">
                <a16:creationId xmlns:a16="http://schemas.microsoft.com/office/drawing/2014/main" id="{ADAA3539-FD4C-69EF-BAAA-AE2D885C55DA}"/>
              </a:ext>
            </a:extLst>
          </p:cNvPr>
          <p:cNvSpPr/>
          <p:nvPr/>
        </p:nvSpPr>
        <p:spPr>
          <a:xfrm>
            <a:off x="1748713" y="385460"/>
            <a:ext cx="331342" cy="155516"/>
          </a:xfrm>
          <a:prstGeom prst="rect">
            <a:avLst/>
          </a:prstGeom>
          <a:solidFill>
            <a:srgbClr val="7F3F00">
              <a:alpha val="10000"/>
            </a:srgbClr>
          </a:solidFill>
          <a:ln>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685680"/>
            <a:endParaRPr lang="nb-NO" sz="1799">
              <a:solidFill>
                <a:prstClr val="white"/>
              </a:solidFill>
              <a:latin typeface="Calibri" panose="020F0502020204030204"/>
            </a:endParaRPr>
          </a:p>
        </p:txBody>
      </p:sp>
      <p:sp>
        <p:nvSpPr>
          <p:cNvPr id="2" name="Freeform: Shape 75">
            <a:extLst>
              <a:ext uri="{FF2B5EF4-FFF2-40B4-BE49-F238E27FC236}">
                <a16:creationId xmlns:a16="http://schemas.microsoft.com/office/drawing/2014/main" id="{F8FA9D3B-BA2B-594E-2B66-291634A8397D}"/>
              </a:ext>
            </a:extLst>
          </p:cNvPr>
          <p:cNvSpPr/>
          <p:nvPr/>
        </p:nvSpPr>
        <p:spPr>
          <a:xfrm>
            <a:off x="1780756" y="2255826"/>
            <a:ext cx="1234847" cy="2617634"/>
          </a:xfrm>
          <a:custGeom>
            <a:avLst/>
            <a:gdLst>
              <a:gd name="connsiteX0" fmla="*/ 0 w 1497106"/>
              <a:gd name="connsiteY0" fmla="*/ 206188 h 206188"/>
              <a:gd name="connsiteX1" fmla="*/ 259976 w 1497106"/>
              <a:gd name="connsiteY1" fmla="*/ 116541 h 206188"/>
              <a:gd name="connsiteX2" fmla="*/ 753035 w 1497106"/>
              <a:gd name="connsiteY2" fmla="*/ 53788 h 206188"/>
              <a:gd name="connsiteX3" fmla="*/ 986118 w 1497106"/>
              <a:gd name="connsiteY3" fmla="*/ 0 h 206188"/>
              <a:gd name="connsiteX4" fmla="*/ 1497106 w 1497106"/>
              <a:gd name="connsiteY4" fmla="*/ 116541 h 206188"/>
              <a:gd name="connsiteX0" fmla="*/ 0 w 2413912"/>
              <a:gd name="connsiteY0" fmla="*/ 944927 h 944927"/>
              <a:gd name="connsiteX1" fmla="*/ 1176782 w 2413912"/>
              <a:gd name="connsiteY1" fmla="*/ 116541 h 944927"/>
              <a:gd name="connsiteX2" fmla="*/ 1669841 w 2413912"/>
              <a:gd name="connsiteY2" fmla="*/ 53788 h 944927"/>
              <a:gd name="connsiteX3" fmla="*/ 1902924 w 2413912"/>
              <a:gd name="connsiteY3" fmla="*/ 0 h 944927"/>
              <a:gd name="connsiteX4" fmla="*/ 2413912 w 2413912"/>
              <a:gd name="connsiteY4" fmla="*/ 116541 h 944927"/>
              <a:gd name="connsiteX0" fmla="*/ 0 w 2413912"/>
              <a:gd name="connsiteY0" fmla="*/ 915777 h 915777"/>
              <a:gd name="connsiteX1" fmla="*/ 1176782 w 2413912"/>
              <a:gd name="connsiteY1" fmla="*/ 87391 h 915777"/>
              <a:gd name="connsiteX2" fmla="*/ 1669841 w 2413912"/>
              <a:gd name="connsiteY2" fmla="*/ 24638 h 915777"/>
              <a:gd name="connsiteX3" fmla="*/ 2413912 w 2413912"/>
              <a:gd name="connsiteY3" fmla="*/ 87391 h 915777"/>
              <a:gd name="connsiteX0" fmla="*/ 0 w 2413912"/>
              <a:gd name="connsiteY0" fmla="*/ 889748 h 889748"/>
              <a:gd name="connsiteX1" fmla="*/ 1176782 w 2413912"/>
              <a:gd name="connsiteY1" fmla="*/ 61362 h 889748"/>
              <a:gd name="connsiteX2" fmla="*/ 2413912 w 2413912"/>
              <a:gd name="connsiteY2" fmla="*/ 61362 h 889748"/>
              <a:gd name="connsiteX0" fmla="*/ 0 w 1304600"/>
              <a:gd name="connsiteY0" fmla="*/ 1658565 h 1658565"/>
              <a:gd name="connsiteX1" fmla="*/ 1176782 w 1304600"/>
              <a:gd name="connsiteY1" fmla="*/ 830179 h 1658565"/>
              <a:gd name="connsiteX2" fmla="*/ 1304600 w 1304600"/>
              <a:gd name="connsiteY2" fmla="*/ 0 h 1658565"/>
              <a:gd name="connsiteX0" fmla="*/ 0 w 1487480"/>
              <a:gd name="connsiteY0" fmla="*/ 3121605 h 3121605"/>
              <a:gd name="connsiteX1" fmla="*/ 1176782 w 1487480"/>
              <a:gd name="connsiteY1" fmla="*/ 2293219 h 3121605"/>
              <a:gd name="connsiteX2" fmla="*/ 1487480 w 1487480"/>
              <a:gd name="connsiteY2" fmla="*/ 0 h 3121605"/>
              <a:gd name="connsiteX0" fmla="*/ 0 w 1670360"/>
              <a:gd name="connsiteY0" fmla="*/ 3498795 h 3498795"/>
              <a:gd name="connsiteX1" fmla="*/ 1359662 w 1670360"/>
              <a:gd name="connsiteY1" fmla="*/ 2293219 h 3498795"/>
              <a:gd name="connsiteX2" fmla="*/ 1670360 w 1670360"/>
              <a:gd name="connsiteY2" fmla="*/ 0 h 3498795"/>
              <a:gd name="connsiteX0" fmla="*/ 0 w 1670360"/>
              <a:gd name="connsiteY0" fmla="*/ 3498795 h 3498795"/>
              <a:gd name="connsiteX1" fmla="*/ 1670360 w 1670360"/>
              <a:gd name="connsiteY1" fmla="*/ 0 h 3498795"/>
              <a:gd name="connsiteX0" fmla="*/ 0 w 1614233"/>
              <a:gd name="connsiteY0" fmla="*/ 3524519 h 3524519"/>
              <a:gd name="connsiteX1" fmla="*/ 1614233 w 1614233"/>
              <a:gd name="connsiteY1" fmla="*/ 0 h 3524519"/>
              <a:gd name="connsiteX0" fmla="*/ 0 w 1611894"/>
              <a:gd name="connsiteY0" fmla="*/ 3491778 h 3491778"/>
              <a:gd name="connsiteX1" fmla="*/ 1611894 w 1611894"/>
              <a:gd name="connsiteY1" fmla="*/ 0 h 3491778"/>
              <a:gd name="connsiteX0" fmla="*/ 0 w 1687603"/>
              <a:gd name="connsiteY0" fmla="*/ 3491778 h 3491778"/>
              <a:gd name="connsiteX1" fmla="*/ 1687603 w 1687603"/>
              <a:gd name="connsiteY1" fmla="*/ 1903619 h 3491778"/>
              <a:gd name="connsiteX2" fmla="*/ 1611894 w 1687603"/>
              <a:gd name="connsiteY2" fmla="*/ 0 h 3491778"/>
              <a:gd name="connsiteX0" fmla="*/ 0 w 1818038"/>
              <a:gd name="connsiteY0" fmla="*/ 3491778 h 3491778"/>
              <a:gd name="connsiteX1" fmla="*/ 1687603 w 1818038"/>
              <a:gd name="connsiteY1" fmla="*/ 1903619 h 3491778"/>
              <a:gd name="connsiteX2" fmla="*/ 1769899 w 1818038"/>
              <a:gd name="connsiteY2" fmla="*/ 1217819 h 3491778"/>
              <a:gd name="connsiteX3" fmla="*/ 1611894 w 1818038"/>
              <a:gd name="connsiteY3" fmla="*/ 0 h 3491778"/>
              <a:gd name="connsiteX0" fmla="*/ 0 w 1771602"/>
              <a:gd name="connsiteY0" fmla="*/ 3491778 h 3491778"/>
              <a:gd name="connsiteX1" fmla="*/ 1504723 w 1771602"/>
              <a:gd name="connsiteY1" fmla="*/ 2022491 h 3491778"/>
              <a:gd name="connsiteX2" fmla="*/ 1769899 w 1771602"/>
              <a:gd name="connsiteY2" fmla="*/ 1217819 h 3491778"/>
              <a:gd name="connsiteX3" fmla="*/ 1611894 w 1771602"/>
              <a:gd name="connsiteY3" fmla="*/ 0 h 3491778"/>
              <a:gd name="connsiteX0" fmla="*/ 0 w 1688742"/>
              <a:gd name="connsiteY0" fmla="*/ 3491778 h 3491778"/>
              <a:gd name="connsiteX1" fmla="*/ 1504723 w 1688742"/>
              <a:gd name="connsiteY1" fmla="*/ 2022491 h 3491778"/>
              <a:gd name="connsiteX2" fmla="*/ 1678459 w 1688742"/>
              <a:gd name="connsiteY2" fmla="*/ 1254395 h 3491778"/>
              <a:gd name="connsiteX3" fmla="*/ 1611894 w 1688742"/>
              <a:gd name="connsiteY3" fmla="*/ 0 h 3491778"/>
              <a:gd name="connsiteX0" fmla="*/ 0 w 1688742"/>
              <a:gd name="connsiteY0" fmla="*/ 3491778 h 3491778"/>
              <a:gd name="connsiteX1" fmla="*/ 1504723 w 1688742"/>
              <a:gd name="connsiteY1" fmla="*/ 2022491 h 3491778"/>
              <a:gd name="connsiteX2" fmla="*/ 1678459 w 1688742"/>
              <a:gd name="connsiteY2" fmla="*/ 1254395 h 3491778"/>
              <a:gd name="connsiteX3" fmla="*/ 1550442 w 1688742"/>
              <a:gd name="connsiteY3" fmla="*/ 641747 h 3491778"/>
              <a:gd name="connsiteX4" fmla="*/ 1611894 w 1688742"/>
              <a:gd name="connsiteY4" fmla="*/ 0 h 3491778"/>
              <a:gd name="connsiteX0" fmla="*/ 0 w 1635158"/>
              <a:gd name="connsiteY0" fmla="*/ 3491778 h 3491778"/>
              <a:gd name="connsiteX1" fmla="*/ 1504723 w 1635158"/>
              <a:gd name="connsiteY1" fmla="*/ 2022491 h 3491778"/>
              <a:gd name="connsiteX2" fmla="*/ 1587019 w 1635158"/>
              <a:gd name="connsiteY2" fmla="*/ 1300115 h 3491778"/>
              <a:gd name="connsiteX3" fmla="*/ 1550442 w 1635158"/>
              <a:gd name="connsiteY3" fmla="*/ 641747 h 3491778"/>
              <a:gd name="connsiteX4" fmla="*/ 1611894 w 1635158"/>
              <a:gd name="connsiteY4" fmla="*/ 0 h 3491778"/>
              <a:gd name="connsiteX0" fmla="*/ 0 w 1611931"/>
              <a:gd name="connsiteY0" fmla="*/ 3491778 h 3491778"/>
              <a:gd name="connsiteX1" fmla="*/ 1266979 w 1611931"/>
              <a:gd name="connsiteY1" fmla="*/ 2150507 h 3491778"/>
              <a:gd name="connsiteX2" fmla="*/ 1587019 w 1611931"/>
              <a:gd name="connsiteY2" fmla="*/ 1300115 h 3491778"/>
              <a:gd name="connsiteX3" fmla="*/ 1550442 w 1611931"/>
              <a:gd name="connsiteY3" fmla="*/ 641747 h 3491778"/>
              <a:gd name="connsiteX4" fmla="*/ 1611894 w 1611931"/>
              <a:gd name="connsiteY4" fmla="*/ 0 h 3491778"/>
              <a:gd name="connsiteX0" fmla="*/ 0 w 1611931"/>
              <a:gd name="connsiteY0" fmla="*/ 3491778 h 3491778"/>
              <a:gd name="connsiteX1" fmla="*/ 1266979 w 1611931"/>
              <a:gd name="connsiteY1" fmla="*/ 2150507 h 3491778"/>
              <a:gd name="connsiteX2" fmla="*/ 1532155 w 1611931"/>
              <a:gd name="connsiteY2" fmla="*/ 1318403 h 3491778"/>
              <a:gd name="connsiteX3" fmla="*/ 1550442 w 1611931"/>
              <a:gd name="connsiteY3" fmla="*/ 641747 h 3491778"/>
              <a:gd name="connsiteX4" fmla="*/ 1611894 w 1611931"/>
              <a:gd name="connsiteY4" fmla="*/ 0 h 3491778"/>
              <a:gd name="connsiteX0" fmla="*/ 0 w 1611931"/>
              <a:gd name="connsiteY0" fmla="*/ 3491778 h 3491778"/>
              <a:gd name="connsiteX1" fmla="*/ 1266979 w 1611931"/>
              <a:gd name="connsiteY1" fmla="*/ 2150507 h 3491778"/>
              <a:gd name="connsiteX2" fmla="*/ 1504723 w 1611931"/>
              <a:gd name="connsiteY2" fmla="*/ 1336691 h 3491778"/>
              <a:gd name="connsiteX3" fmla="*/ 1550442 w 1611931"/>
              <a:gd name="connsiteY3" fmla="*/ 641747 h 3491778"/>
              <a:gd name="connsiteX4" fmla="*/ 1611894 w 1611931"/>
              <a:gd name="connsiteY4" fmla="*/ 0 h 3491778"/>
              <a:gd name="connsiteX0" fmla="*/ 0 w 1611931"/>
              <a:gd name="connsiteY0" fmla="*/ 3491778 h 3491778"/>
              <a:gd name="connsiteX1" fmla="*/ 1148107 w 1611931"/>
              <a:gd name="connsiteY1" fmla="*/ 2223659 h 3491778"/>
              <a:gd name="connsiteX2" fmla="*/ 1504723 w 1611931"/>
              <a:gd name="connsiteY2" fmla="*/ 1336691 h 3491778"/>
              <a:gd name="connsiteX3" fmla="*/ 1550442 w 1611931"/>
              <a:gd name="connsiteY3" fmla="*/ 641747 h 3491778"/>
              <a:gd name="connsiteX4" fmla="*/ 1611894 w 1611931"/>
              <a:gd name="connsiteY4" fmla="*/ 0 h 3491778"/>
              <a:gd name="connsiteX0" fmla="*/ 0 w 1611931"/>
              <a:gd name="connsiteY0" fmla="*/ 3491778 h 3491778"/>
              <a:gd name="connsiteX1" fmla="*/ 1148107 w 1611931"/>
              <a:gd name="connsiteY1" fmla="*/ 2223659 h 3491778"/>
              <a:gd name="connsiteX2" fmla="*/ 1504723 w 1611931"/>
              <a:gd name="connsiteY2" fmla="*/ 1336691 h 3491778"/>
              <a:gd name="connsiteX3" fmla="*/ 1550442 w 1611931"/>
              <a:gd name="connsiteY3" fmla="*/ 641747 h 3491778"/>
              <a:gd name="connsiteX4" fmla="*/ 1611894 w 1611931"/>
              <a:gd name="connsiteY4" fmla="*/ 0 h 3491778"/>
              <a:gd name="connsiteX0" fmla="*/ 0 w 1611931"/>
              <a:gd name="connsiteY0" fmla="*/ 3491778 h 3491778"/>
              <a:gd name="connsiteX1" fmla="*/ 1148107 w 1611931"/>
              <a:gd name="connsiteY1" fmla="*/ 2223659 h 3491778"/>
              <a:gd name="connsiteX2" fmla="*/ 1504723 w 1611931"/>
              <a:gd name="connsiteY2" fmla="*/ 1336691 h 3491778"/>
              <a:gd name="connsiteX3" fmla="*/ 1550442 w 1611931"/>
              <a:gd name="connsiteY3" fmla="*/ 641747 h 3491778"/>
              <a:gd name="connsiteX4" fmla="*/ 1611894 w 1611931"/>
              <a:gd name="connsiteY4" fmla="*/ 0 h 3491778"/>
              <a:gd name="connsiteX0" fmla="*/ 0 w 1630219"/>
              <a:gd name="connsiteY0" fmla="*/ 3400338 h 3400338"/>
              <a:gd name="connsiteX1" fmla="*/ 1166395 w 1630219"/>
              <a:gd name="connsiteY1" fmla="*/ 2223659 h 3400338"/>
              <a:gd name="connsiteX2" fmla="*/ 1523011 w 1630219"/>
              <a:gd name="connsiteY2" fmla="*/ 1336691 h 3400338"/>
              <a:gd name="connsiteX3" fmla="*/ 1568730 w 1630219"/>
              <a:gd name="connsiteY3" fmla="*/ 641747 h 3400338"/>
              <a:gd name="connsiteX4" fmla="*/ 1630182 w 1630219"/>
              <a:gd name="connsiteY4" fmla="*/ 0 h 3400338"/>
              <a:gd name="connsiteX0" fmla="*/ 0 w 1639363"/>
              <a:gd name="connsiteY0" fmla="*/ 3345474 h 3345474"/>
              <a:gd name="connsiteX1" fmla="*/ 1175539 w 1639363"/>
              <a:gd name="connsiteY1" fmla="*/ 2223659 h 3345474"/>
              <a:gd name="connsiteX2" fmla="*/ 1532155 w 1639363"/>
              <a:gd name="connsiteY2" fmla="*/ 1336691 h 3345474"/>
              <a:gd name="connsiteX3" fmla="*/ 1577874 w 1639363"/>
              <a:gd name="connsiteY3" fmla="*/ 641747 h 3345474"/>
              <a:gd name="connsiteX4" fmla="*/ 1639326 w 1639363"/>
              <a:gd name="connsiteY4" fmla="*/ 0 h 3345474"/>
              <a:gd name="connsiteX0" fmla="*/ 0 w 1639363"/>
              <a:gd name="connsiteY0" fmla="*/ 3345474 h 3345474"/>
              <a:gd name="connsiteX1" fmla="*/ 1175539 w 1639363"/>
              <a:gd name="connsiteY1" fmla="*/ 2223659 h 3345474"/>
              <a:gd name="connsiteX2" fmla="*/ 1532155 w 1639363"/>
              <a:gd name="connsiteY2" fmla="*/ 1336691 h 3345474"/>
              <a:gd name="connsiteX3" fmla="*/ 1577874 w 1639363"/>
              <a:gd name="connsiteY3" fmla="*/ 641747 h 3345474"/>
              <a:gd name="connsiteX4" fmla="*/ 1639326 w 1639363"/>
              <a:gd name="connsiteY4" fmla="*/ 0 h 3345474"/>
              <a:gd name="connsiteX0" fmla="*/ 0 w 1639363"/>
              <a:gd name="connsiteY0" fmla="*/ 3345474 h 3345474"/>
              <a:gd name="connsiteX1" fmla="*/ 1175539 w 1639363"/>
              <a:gd name="connsiteY1" fmla="*/ 2223659 h 3345474"/>
              <a:gd name="connsiteX2" fmla="*/ 1532155 w 1639363"/>
              <a:gd name="connsiteY2" fmla="*/ 1336691 h 3345474"/>
              <a:gd name="connsiteX3" fmla="*/ 1577874 w 1639363"/>
              <a:gd name="connsiteY3" fmla="*/ 641747 h 3345474"/>
              <a:gd name="connsiteX4" fmla="*/ 1639326 w 1639363"/>
              <a:gd name="connsiteY4" fmla="*/ 0 h 3345474"/>
              <a:gd name="connsiteX0" fmla="*/ 0 w 1639363"/>
              <a:gd name="connsiteY0" fmla="*/ 3345474 h 3345474"/>
              <a:gd name="connsiteX1" fmla="*/ 1175539 w 1639363"/>
              <a:gd name="connsiteY1" fmla="*/ 2223659 h 3345474"/>
              <a:gd name="connsiteX2" fmla="*/ 1532155 w 1639363"/>
              <a:gd name="connsiteY2" fmla="*/ 1336691 h 3345474"/>
              <a:gd name="connsiteX3" fmla="*/ 1577874 w 1639363"/>
              <a:gd name="connsiteY3" fmla="*/ 641747 h 3345474"/>
              <a:gd name="connsiteX4" fmla="*/ 1639326 w 1639363"/>
              <a:gd name="connsiteY4" fmla="*/ 0 h 3345474"/>
              <a:gd name="connsiteX0" fmla="*/ 0 w 1639326"/>
              <a:gd name="connsiteY0" fmla="*/ 3345474 h 3345474"/>
              <a:gd name="connsiteX1" fmla="*/ 1175539 w 1639326"/>
              <a:gd name="connsiteY1" fmla="*/ 2223659 h 3345474"/>
              <a:gd name="connsiteX2" fmla="*/ 1532155 w 1639326"/>
              <a:gd name="connsiteY2" fmla="*/ 1336691 h 3345474"/>
              <a:gd name="connsiteX3" fmla="*/ 1577874 w 1639326"/>
              <a:gd name="connsiteY3" fmla="*/ 641747 h 3345474"/>
              <a:gd name="connsiteX4" fmla="*/ 1559587 w 1639326"/>
              <a:gd name="connsiteY4" fmla="*/ 303419 h 3345474"/>
              <a:gd name="connsiteX5" fmla="*/ 1639326 w 1639326"/>
              <a:gd name="connsiteY5" fmla="*/ 0 h 3345474"/>
              <a:gd name="connsiteX0" fmla="*/ 29369 w 1668695"/>
              <a:gd name="connsiteY0" fmla="*/ 3345474 h 3345474"/>
              <a:gd name="connsiteX1" fmla="*/ 104765 w 1668695"/>
              <a:gd name="connsiteY1" fmla="*/ 3107764 h 3345474"/>
              <a:gd name="connsiteX2" fmla="*/ 1204908 w 1668695"/>
              <a:gd name="connsiteY2" fmla="*/ 2223659 h 3345474"/>
              <a:gd name="connsiteX3" fmla="*/ 1561524 w 1668695"/>
              <a:gd name="connsiteY3" fmla="*/ 1336691 h 3345474"/>
              <a:gd name="connsiteX4" fmla="*/ 1607243 w 1668695"/>
              <a:gd name="connsiteY4" fmla="*/ 641747 h 3345474"/>
              <a:gd name="connsiteX5" fmla="*/ 1588956 w 1668695"/>
              <a:gd name="connsiteY5" fmla="*/ 303419 h 3345474"/>
              <a:gd name="connsiteX6" fmla="*/ 1668695 w 1668695"/>
              <a:gd name="connsiteY6" fmla="*/ 0 h 3345474"/>
              <a:gd name="connsiteX0" fmla="*/ 23781 w 1672343"/>
              <a:gd name="connsiteY0" fmla="*/ 3453232 h 3453232"/>
              <a:gd name="connsiteX1" fmla="*/ 108413 w 1672343"/>
              <a:gd name="connsiteY1" fmla="*/ 3107764 h 3453232"/>
              <a:gd name="connsiteX2" fmla="*/ 1208556 w 1672343"/>
              <a:gd name="connsiteY2" fmla="*/ 2223659 h 3453232"/>
              <a:gd name="connsiteX3" fmla="*/ 1565172 w 1672343"/>
              <a:gd name="connsiteY3" fmla="*/ 1336691 h 3453232"/>
              <a:gd name="connsiteX4" fmla="*/ 1610891 w 1672343"/>
              <a:gd name="connsiteY4" fmla="*/ 641747 h 3453232"/>
              <a:gd name="connsiteX5" fmla="*/ 1592604 w 1672343"/>
              <a:gd name="connsiteY5" fmla="*/ 303419 h 3453232"/>
              <a:gd name="connsiteX6" fmla="*/ 1672343 w 1672343"/>
              <a:gd name="connsiteY6" fmla="*/ 0 h 3453232"/>
              <a:gd name="connsiteX0" fmla="*/ 27480 w 1669884"/>
              <a:gd name="connsiteY0" fmla="*/ 3490178 h 3490178"/>
              <a:gd name="connsiteX1" fmla="*/ 105954 w 1669884"/>
              <a:gd name="connsiteY1" fmla="*/ 3107764 h 3490178"/>
              <a:gd name="connsiteX2" fmla="*/ 1206097 w 1669884"/>
              <a:gd name="connsiteY2" fmla="*/ 2223659 h 3490178"/>
              <a:gd name="connsiteX3" fmla="*/ 1562713 w 1669884"/>
              <a:gd name="connsiteY3" fmla="*/ 1336691 h 3490178"/>
              <a:gd name="connsiteX4" fmla="*/ 1608432 w 1669884"/>
              <a:gd name="connsiteY4" fmla="*/ 641747 h 3490178"/>
              <a:gd name="connsiteX5" fmla="*/ 1590145 w 1669884"/>
              <a:gd name="connsiteY5" fmla="*/ 303419 h 3490178"/>
              <a:gd name="connsiteX6" fmla="*/ 1669884 w 1669884"/>
              <a:gd name="connsiteY6" fmla="*/ 0 h 3490178"/>
              <a:gd name="connsiteX0" fmla="*/ 30578 w 1672982"/>
              <a:gd name="connsiteY0" fmla="*/ 3490178 h 3490178"/>
              <a:gd name="connsiteX1" fmla="*/ 35161 w 1672982"/>
              <a:gd name="connsiteY1" fmla="*/ 3224758 h 3490178"/>
              <a:gd name="connsiteX2" fmla="*/ 109052 w 1672982"/>
              <a:gd name="connsiteY2" fmla="*/ 3107764 h 3490178"/>
              <a:gd name="connsiteX3" fmla="*/ 1209195 w 1672982"/>
              <a:gd name="connsiteY3" fmla="*/ 2223659 h 3490178"/>
              <a:gd name="connsiteX4" fmla="*/ 1565811 w 1672982"/>
              <a:gd name="connsiteY4" fmla="*/ 1336691 h 3490178"/>
              <a:gd name="connsiteX5" fmla="*/ 1611530 w 1672982"/>
              <a:gd name="connsiteY5" fmla="*/ 641747 h 3490178"/>
              <a:gd name="connsiteX6" fmla="*/ 1593243 w 1672982"/>
              <a:gd name="connsiteY6" fmla="*/ 303419 h 3490178"/>
              <a:gd name="connsiteX7" fmla="*/ 1672982 w 1672982"/>
              <a:gd name="connsiteY7" fmla="*/ 0 h 3490178"/>
              <a:gd name="connsiteX0" fmla="*/ 4059 w 1646463"/>
              <a:gd name="connsiteY0" fmla="*/ 3490178 h 3490178"/>
              <a:gd name="connsiteX1" fmla="*/ 8642 w 1646463"/>
              <a:gd name="connsiteY1" fmla="*/ 3224758 h 3490178"/>
              <a:gd name="connsiteX2" fmla="*/ 221078 w 1646463"/>
              <a:gd name="connsiteY2" fmla="*/ 2938430 h 3490178"/>
              <a:gd name="connsiteX3" fmla="*/ 1182676 w 1646463"/>
              <a:gd name="connsiteY3" fmla="*/ 2223659 h 3490178"/>
              <a:gd name="connsiteX4" fmla="*/ 1539292 w 1646463"/>
              <a:gd name="connsiteY4" fmla="*/ 1336691 h 3490178"/>
              <a:gd name="connsiteX5" fmla="*/ 1585011 w 1646463"/>
              <a:gd name="connsiteY5" fmla="*/ 641747 h 3490178"/>
              <a:gd name="connsiteX6" fmla="*/ 1566724 w 1646463"/>
              <a:gd name="connsiteY6" fmla="*/ 303419 h 3490178"/>
              <a:gd name="connsiteX7" fmla="*/ 1646463 w 1646463"/>
              <a:gd name="connsiteY7" fmla="*/ 0 h 3490178"/>
              <a:gd name="connsiteX0" fmla="*/ 4059 w 1646463"/>
              <a:gd name="connsiteY0" fmla="*/ 3490178 h 3490178"/>
              <a:gd name="connsiteX1" fmla="*/ 8642 w 1646463"/>
              <a:gd name="connsiteY1" fmla="*/ 3224758 h 3490178"/>
              <a:gd name="connsiteX2" fmla="*/ 221078 w 1646463"/>
              <a:gd name="connsiteY2" fmla="*/ 2938430 h 3490178"/>
              <a:gd name="connsiteX3" fmla="*/ 1182676 w 1646463"/>
              <a:gd name="connsiteY3" fmla="*/ 2223659 h 3490178"/>
              <a:gd name="connsiteX4" fmla="*/ 1539292 w 1646463"/>
              <a:gd name="connsiteY4" fmla="*/ 1336691 h 3490178"/>
              <a:gd name="connsiteX5" fmla="*/ 1585011 w 1646463"/>
              <a:gd name="connsiteY5" fmla="*/ 641747 h 3490178"/>
              <a:gd name="connsiteX6" fmla="*/ 1566724 w 1646463"/>
              <a:gd name="connsiteY6" fmla="*/ 303419 h 3490178"/>
              <a:gd name="connsiteX7" fmla="*/ 1646463 w 1646463"/>
              <a:gd name="connsiteY7" fmla="*/ 0 h 3490178"/>
              <a:gd name="connsiteX0" fmla="*/ 4059 w 1646463"/>
              <a:gd name="connsiteY0" fmla="*/ 3490178 h 3490178"/>
              <a:gd name="connsiteX1" fmla="*/ 8642 w 1646463"/>
              <a:gd name="connsiteY1" fmla="*/ 3224758 h 3490178"/>
              <a:gd name="connsiteX2" fmla="*/ 221078 w 1646463"/>
              <a:gd name="connsiteY2" fmla="*/ 2938430 h 3490178"/>
              <a:gd name="connsiteX3" fmla="*/ 1139573 w 1646463"/>
              <a:gd name="connsiteY3" fmla="*/ 2195950 h 3490178"/>
              <a:gd name="connsiteX4" fmla="*/ 1539292 w 1646463"/>
              <a:gd name="connsiteY4" fmla="*/ 1336691 h 3490178"/>
              <a:gd name="connsiteX5" fmla="*/ 1585011 w 1646463"/>
              <a:gd name="connsiteY5" fmla="*/ 641747 h 3490178"/>
              <a:gd name="connsiteX6" fmla="*/ 1566724 w 1646463"/>
              <a:gd name="connsiteY6" fmla="*/ 303419 h 3490178"/>
              <a:gd name="connsiteX7" fmla="*/ 1646463 w 1646463"/>
              <a:gd name="connsiteY7" fmla="*/ 0 h 349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46463" h="3490178">
                <a:moveTo>
                  <a:pt x="4059" y="3490178"/>
                </a:moveTo>
                <a:cubicBezTo>
                  <a:pt x="205" y="3449020"/>
                  <a:pt x="-4437" y="3288494"/>
                  <a:pt x="8642" y="3224758"/>
                </a:cubicBezTo>
                <a:cubicBezTo>
                  <a:pt x="21721" y="3161022"/>
                  <a:pt x="45419" y="3117594"/>
                  <a:pt x="221078" y="2938430"/>
                </a:cubicBezTo>
                <a:cubicBezTo>
                  <a:pt x="421368" y="2768502"/>
                  <a:pt x="907042" y="2488050"/>
                  <a:pt x="1139573" y="2195950"/>
                </a:cubicBezTo>
                <a:cubicBezTo>
                  <a:pt x="1390360" y="1832197"/>
                  <a:pt x="1487902" y="1699681"/>
                  <a:pt x="1539292" y="1336691"/>
                </a:cubicBezTo>
                <a:cubicBezTo>
                  <a:pt x="1559104" y="1095899"/>
                  <a:pt x="1596105" y="850813"/>
                  <a:pt x="1585011" y="641747"/>
                </a:cubicBezTo>
                <a:cubicBezTo>
                  <a:pt x="1597203" y="472583"/>
                  <a:pt x="1556482" y="410377"/>
                  <a:pt x="1566724" y="303419"/>
                </a:cubicBezTo>
                <a:cubicBezTo>
                  <a:pt x="1576966" y="196461"/>
                  <a:pt x="1640793" y="53618"/>
                  <a:pt x="1646463" y="0"/>
                </a:cubicBezTo>
              </a:path>
            </a:pathLst>
          </a:custGeom>
          <a:noFill/>
          <a:ln w="63500" cmpd="dbl">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4" name="Freeform: Shape 76">
            <a:extLst>
              <a:ext uri="{FF2B5EF4-FFF2-40B4-BE49-F238E27FC236}">
                <a16:creationId xmlns:a16="http://schemas.microsoft.com/office/drawing/2014/main" id="{389916D6-B57F-1E55-33E7-1BDD00AC24A9}"/>
              </a:ext>
            </a:extLst>
          </p:cNvPr>
          <p:cNvSpPr/>
          <p:nvPr/>
        </p:nvSpPr>
        <p:spPr>
          <a:xfrm>
            <a:off x="4528352" y="1803303"/>
            <a:ext cx="3579547" cy="1477277"/>
          </a:xfrm>
          <a:custGeom>
            <a:avLst/>
            <a:gdLst>
              <a:gd name="connsiteX0" fmla="*/ 0 w 1497106"/>
              <a:gd name="connsiteY0" fmla="*/ 206188 h 206188"/>
              <a:gd name="connsiteX1" fmla="*/ 259976 w 1497106"/>
              <a:gd name="connsiteY1" fmla="*/ 116541 h 206188"/>
              <a:gd name="connsiteX2" fmla="*/ 753035 w 1497106"/>
              <a:gd name="connsiteY2" fmla="*/ 53788 h 206188"/>
              <a:gd name="connsiteX3" fmla="*/ 986118 w 1497106"/>
              <a:gd name="connsiteY3" fmla="*/ 0 h 206188"/>
              <a:gd name="connsiteX4" fmla="*/ 1497106 w 1497106"/>
              <a:gd name="connsiteY4" fmla="*/ 116541 h 206188"/>
              <a:gd name="connsiteX0" fmla="*/ 0 w 1497106"/>
              <a:gd name="connsiteY0" fmla="*/ 896634 h 896634"/>
              <a:gd name="connsiteX1" fmla="*/ 259976 w 1497106"/>
              <a:gd name="connsiteY1" fmla="*/ 806987 h 896634"/>
              <a:gd name="connsiteX2" fmla="*/ 591670 w 1497106"/>
              <a:gd name="connsiteY2" fmla="*/ 164 h 896634"/>
              <a:gd name="connsiteX3" fmla="*/ 986118 w 1497106"/>
              <a:gd name="connsiteY3" fmla="*/ 690446 h 896634"/>
              <a:gd name="connsiteX4" fmla="*/ 1497106 w 1497106"/>
              <a:gd name="connsiteY4" fmla="*/ 806987 h 896634"/>
              <a:gd name="connsiteX0" fmla="*/ 0 w 1497106"/>
              <a:gd name="connsiteY0" fmla="*/ 897627 h 897627"/>
              <a:gd name="connsiteX1" fmla="*/ 591670 w 1497106"/>
              <a:gd name="connsiteY1" fmla="*/ 1157 h 897627"/>
              <a:gd name="connsiteX2" fmla="*/ 986118 w 1497106"/>
              <a:gd name="connsiteY2" fmla="*/ 691439 h 897627"/>
              <a:gd name="connsiteX3" fmla="*/ 1497106 w 1497106"/>
              <a:gd name="connsiteY3" fmla="*/ 807980 h 897627"/>
              <a:gd name="connsiteX0" fmla="*/ 0 w 1497106"/>
              <a:gd name="connsiteY0" fmla="*/ 888676 h 888676"/>
              <a:gd name="connsiteX1" fmla="*/ 466164 w 1497106"/>
              <a:gd name="connsiteY1" fmla="*/ 1171 h 888676"/>
              <a:gd name="connsiteX2" fmla="*/ 986118 w 1497106"/>
              <a:gd name="connsiteY2" fmla="*/ 682488 h 888676"/>
              <a:gd name="connsiteX3" fmla="*/ 1497106 w 1497106"/>
              <a:gd name="connsiteY3" fmla="*/ 799029 h 888676"/>
              <a:gd name="connsiteX0" fmla="*/ 0 w 1600458"/>
              <a:gd name="connsiteY0" fmla="*/ 894702 h 894702"/>
              <a:gd name="connsiteX1" fmla="*/ 466164 w 1600458"/>
              <a:gd name="connsiteY1" fmla="*/ 7197 h 894702"/>
              <a:gd name="connsiteX2" fmla="*/ 1452283 w 1600458"/>
              <a:gd name="connsiteY2" fmla="*/ 446467 h 894702"/>
              <a:gd name="connsiteX3" fmla="*/ 1497106 w 1600458"/>
              <a:gd name="connsiteY3" fmla="*/ 805055 h 894702"/>
              <a:gd name="connsiteX0" fmla="*/ 0 w 2339788"/>
              <a:gd name="connsiteY0" fmla="*/ 894702 h 894702"/>
              <a:gd name="connsiteX1" fmla="*/ 466164 w 2339788"/>
              <a:gd name="connsiteY1" fmla="*/ 7197 h 894702"/>
              <a:gd name="connsiteX2" fmla="*/ 1452283 w 2339788"/>
              <a:gd name="connsiteY2" fmla="*/ 446467 h 894702"/>
              <a:gd name="connsiteX3" fmla="*/ 2339788 w 2339788"/>
              <a:gd name="connsiteY3" fmla="*/ 831949 h 894702"/>
              <a:gd name="connsiteX0" fmla="*/ 0 w 2339788"/>
              <a:gd name="connsiteY0" fmla="*/ 895871 h 895871"/>
              <a:gd name="connsiteX1" fmla="*/ 466164 w 2339788"/>
              <a:gd name="connsiteY1" fmla="*/ 8366 h 895871"/>
              <a:gd name="connsiteX2" fmla="*/ 1488142 w 2339788"/>
              <a:gd name="connsiteY2" fmla="*/ 420742 h 895871"/>
              <a:gd name="connsiteX3" fmla="*/ 2339788 w 2339788"/>
              <a:gd name="connsiteY3" fmla="*/ 833118 h 895871"/>
              <a:gd name="connsiteX0" fmla="*/ 0 w 2034988"/>
              <a:gd name="connsiteY0" fmla="*/ 895871 h 895871"/>
              <a:gd name="connsiteX1" fmla="*/ 466164 w 2034988"/>
              <a:gd name="connsiteY1" fmla="*/ 8366 h 895871"/>
              <a:gd name="connsiteX2" fmla="*/ 1488142 w 2034988"/>
              <a:gd name="connsiteY2" fmla="*/ 420742 h 895871"/>
              <a:gd name="connsiteX3" fmla="*/ 2034988 w 2034988"/>
              <a:gd name="connsiteY3" fmla="*/ 824154 h 895871"/>
              <a:gd name="connsiteX0" fmla="*/ 0 w 1880668"/>
              <a:gd name="connsiteY0" fmla="*/ 895871 h 897859"/>
              <a:gd name="connsiteX1" fmla="*/ 466164 w 1880668"/>
              <a:gd name="connsiteY1" fmla="*/ 8366 h 897859"/>
              <a:gd name="connsiteX2" fmla="*/ 1488142 w 1880668"/>
              <a:gd name="connsiteY2" fmla="*/ 420742 h 897859"/>
              <a:gd name="connsiteX3" fmla="*/ 1880668 w 1880668"/>
              <a:gd name="connsiteY3" fmla="*/ 897859 h 897859"/>
              <a:gd name="connsiteX0" fmla="*/ 0 w 1880668"/>
              <a:gd name="connsiteY0" fmla="*/ 900571 h 902559"/>
              <a:gd name="connsiteX1" fmla="*/ 466164 w 1880668"/>
              <a:gd name="connsiteY1" fmla="*/ 13066 h 902559"/>
              <a:gd name="connsiteX2" fmla="*/ 1356855 w 1880668"/>
              <a:gd name="connsiteY2" fmla="*/ 340221 h 902559"/>
              <a:gd name="connsiteX3" fmla="*/ 1880668 w 1880668"/>
              <a:gd name="connsiteY3" fmla="*/ 902559 h 902559"/>
              <a:gd name="connsiteX0" fmla="*/ 0 w 1880668"/>
              <a:gd name="connsiteY0" fmla="*/ 900571 h 902559"/>
              <a:gd name="connsiteX1" fmla="*/ 466164 w 1880668"/>
              <a:gd name="connsiteY1" fmla="*/ 13066 h 902559"/>
              <a:gd name="connsiteX2" fmla="*/ 1356855 w 1880668"/>
              <a:gd name="connsiteY2" fmla="*/ 340221 h 902559"/>
              <a:gd name="connsiteX3" fmla="*/ 1880668 w 1880668"/>
              <a:gd name="connsiteY3" fmla="*/ 902559 h 902559"/>
              <a:gd name="connsiteX0" fmla="*/ 0 w 1880668"/>
              <a:gd name="connsiteY0" fmla="*/ 900571 h 902559"/>
              <a:gd name="connsiteX1" fmla="*/ 466164 w 1880668"/>
              <a:gd name="connsiteY1" fmla="*/ 13066 h 902559"/>
              <a:gd name="connsiteX2" fmla="*/ 1356855 w 1880668"/>
              <a:gd name="connsiteY2" fmla="*/ 340221 h 902559"/>
              <a:gd name="connsiteX3" fmla="*/ 1880668 w 1880668"/>
              <a:gd name="connsiteY3" fmla="*/ 902559 h 902559"/>
              <a:gd name="connsiteX0" fmla="*/ 0 w 1880668"/>
              <a:gd name="connsiteY0" fmla="*/ 902567 h 904555"/>
              <a:gd name="connsiteX1" fmla="*/ 466164 w 1880668"/>
              <a:gd name="connsiteY1" fmla="*/ 15062 h 904555"/>
              <a:gd name="connsiteX2" fmla="*/ 1356855 w 1880668"/>
              <a:gd name="connsiteY2" fmla="*/ 342217 h 904555"/>
              <a:gd name="connsiteX3" fmla="*/ 1880668 w 1880668"/>
              <a:gd name="connsiteY3" fmla="*/ 904555 h 904555"/>
              <a:gd name="connsiteX0" fmla="*/ 0 w 1880668"/>
              <a:gd name="connsiteY0" fmla="*/ 897006 h 898994"/>
              <a:gd name="connsiteX1" fmla="*/ 466164 w 1880668"/>
              <a:gd name="connsiteY1" fmla="*/ 9501 h 898994"/>
              <a:gd name="connsiteX2" fmla="*/ 1389101 w 1880668"/>
              <a:gd name="connsiteY2" fmla="*/ 421878 h 898994"/>
              <a:gd name="connsiteX3" fmla="*/ 1880668 w 1880668"/>
              <a:gd name="connsiteY3" fmla="*/ 898994 h 898994"/>
              <a:gd name="connsiteX0" fmla="*/ 0 w 1880668"/>
              <a:gd name="connsiteY0" fmla="*/ 896286 h 898274"/>
              <a:gd name="connsiteX1" fmla="*/ 466164 w 1880668"/>
              <a:gd name="connsiteY1" fmla="*/ 8781 h 898274"/>
              <a:gd name="connsiteX2" fmla="*/ 1448986 w 1880668"/>
              <a:gd name="connsiteY2" fmla="*/ 434978 h 898274"/>
              <a:gd name="connsiteX3" fmla="*/ 1880668 w 1880668"/>
              <a:gd name="connsiteY3" fmla="*/ 898274 h 898274"/>
              <a:gd name="connsiteX0" fmla="*/ 0 w 1880668"/>
              <a:gd name="connsiteY0" fmla="*/ 897777 h 899765"/>
              <a:gd name="connsiteX1" fmla="*/ 466164 w 1880668"/>
              <a:gd name="connsiteY1" fmla="*/ 10272 h 899765"/>
              <a:gd name="connsiteX2" fmla="*/ 1448986 w 1880668"/>
              <a:gd name="connsiteY2" fmla="*/ 436469 h 899765"/>
              <a:gd name="connsiteX3" fmla="*/ 1783278 w 1880668"/>
              <a:gd name="connsiteY3" fmla="*/ 748752 h 899765"/>
              <a:gd name="connsiteX4" fmla="*/ 1880668 w 1880668"/>
              <a:gd name="connsiteY4" fmla="*/ 899765 h 899765"/>
              <a:gd name="connsiteX0" fmla="*/ 0 w 1915217"/>
              <a:gd name="connsiteY0" fmla="*/ 897777 h 920495"/>
              <a:gd name="connsiteX1" fmla="*/ 466164 w 1915217"/>
              <a:gd name="connsiteY1" fmla="*/ 10272 h 920495"/>
              <a:gd name="connsiteX2" fmla="*/ 1448986 w 1915217"/>
              <a:gd name="connsiteY2" fmla="*/ 436469 h 920495"/>
              <a:gd name="connsiteX3" fmla="*/ 1783278 w 1915217"/>
              <a:gd name="connsiteY3" fmla="*/ 748752 h 920495"/>
              <a:gd name="connsiteX4" fmla="*/ 1915217 w 1915217"/>
              <a:gd name="connsiteY4" fmla="*/ 920495 h 920495"/>
              <a:gd name="connsiteX0" fmla="*/ 0 w 1915217"/>
              <a:gd name="connsiteY0" fmla="*/ 935719 h 958437"/>
              <a:gd name="connsiteX1" fmla="*/ 466164 w 1915217"/>
              <a:gd name="connsiteY1" fmla="*/ 48214 h 958437"/>
              <a:gd name="connsiteX2" fmla="*/ 834329 w 1915217"/>
              <a:gd name="connsiteY2" fmla="*/ 155598 h 958437"/>
              <a:gd name="connsiteX3" fmla="*/ 1448986 w 1915217"/>
              <a:gd name="connsiteY3" fmla="*/ 474411 h 958437"/>
              <a:gd name="connsiteX4" fmla="*/ 1783278 w 1915217"/>
              <a:gd name="connsiteY4" fmla="*/ 786694 h 958437"/>
              <a:gd name="connsiteX5" fmla="*/ 1915217 w 1915217"/>
              <a:gd name="connsiteY5" fmla="*/ 958437 h 958437"/>
              <a:gd name="connsiteX0" fmla="*/ 0 w 1915217"/>
              <a:gd name="connsiteY0" fmla="*/ 900376 h 923094"/>
              <a:gd name="connsiteX1" fmla="*/ 336821 w 1915217"/>
              <a:gd name="connsiteY1" fmla="*/ 101828 h 923094"/>
              <a:gd name="connsiteX2" fmla="*/ 466164 w 1915217"/>
              <a:gd name="connsiteY2" fmla="*/ 12871 h 923094"/>
              <a:gd name="connsiteX3" fmla="*/ 834329 w 1915217"/>
              <a:gd name="connsiteY3" fmla="*/ 120255 h 923094"/>
              <a:gd name="connsiteX4" fmla="*/ 1448986 w 1915217"/>
              <a:gd name="connsiteY4" fmla="*/ 439068 h 923094"/>
              <a:gd name="connsiteX5" fmla="*/ 1783278 w 1915217"/>
              <a:gd name="connsiteY5" fmla="*/ 751351 h 923094"/>
              <a:gd name="connsiteX6" fmla="*/ 1915217 w 1915217"/>
              <a:gd name="connsiteY6" fmla="*/ 923094 h 923094"/>
              <a:gd name="connsiteX0" fmla="*/ 0 w 1915217"/>
              <a:gd name="connsiteY0" fmla="*/ 895528 h 918246"/>
              <a:gd name="connsiteX1" fmla="*/ 336821 w 1915217"/>
              <a:gd name="connsiteY1" fmla="*/ 96980 h 918246"/>
              <a:gd name="connsiteX2" fmla="*/ 466164 w 1915217"/>
              <a:gd name="connsiteY2" fmla="*/ 8023 h 918246"/>
              <a:gd name="connsiteX3" fmla="*/ 620124 w 1915217"/>
              <a:gd name="connsiteY3" fmla="*/ 16365 h 918246"/>
              <a:gd name="connsiteX4" fmla="*/ 834329 w 1915217"/>
              <a:gd name="connsiteY4" fmla="*/ 115407 h 918246"/>
              <a:gd name="connsiteX5" fmla="*/ 1448986 w 1915217"/>
              <a:gd name="connsiteY5" fmla="*/ 434220 h 918246"/>
              <a:gd name="connsiteX6" fmla="*/ 1783278 w 1915217"/>
              <a:gd name="connsiteY6" fmla="*/ 746503 h 918246"/>
              <a:gd name="connsiteX7" fmla="*/ 1915217 w 1915217"/>
              <a:gd name="connsiteY7" fmla="*/ 918246 h 918246"/>
              <a:gd name="connsiteX0" fmla="*/ 0 w 1915217"/>
              <a:gd name="connsiteY0" fmla="*/ 895161 h 917879"/>
              <a:gd name="connsiteX1" fmla="*/ 336821 w 1915217"/>
              <a:gd name="connsiteY1" fmla="*/ 96613 h 917879"/>
              <a:gd name="connsiteX2" fmla="*/ 620124 w 1915217"/>
              <a:gd name="connsiteY2" fmla="*/ 15998 h 917879"/>
              <a:gd name="connsiteX3" fmla="*/ 834329 w 1915217"/>
              <a:gd name="connsiteY3" fmla="*/ 115040 h 917879"/>
              <a:gd name="connsiteX4" fmla="*/ 1448986 w 1915217"/>
              <a:gd name="connsiteY4" fmla="*/ 433853 h 917879"/>
              <a:gd name="connsiteX5" fmla="*/ 1783278 w 1915217"/>
              <a:gd name="connsiteY5" fmla="*/ 746136 h 917879"/>
              <a:gd name="connsiteX6" fmla="*/ 1915217 w 1915217"/>
              <a:gd name="connsiteY6" fmla="*/ 917879 h 917879"/>
              <a:gd name="connsiteX0" fmla="*/ 0 w 1915217"/>
              <a:gd name="connsiteY0" fmla="*/ 883911 h 906629"/>
              <a:gd name="connsiteX1" fmla="*/ 336821 w 1915217"/>
              <a:gd name="connsiteY1" fmla="*/ 85363 h 906629"/>
              <a:gd name="connsiteX2" fmla="*/ 585575 w 1915217"/>
              <a:gd name="connsiteY2" fmla="*/ 27781 h 906629"/>
              <a:gd name="connsiteX3" fmla="*/ 834329 w 1915217"/>
              <a:gd name="connsiteY3" fmla="*/ 103790 h 906629"/>
              <a:gd name="connsiteX4" fmla="*/ 1448986 w 1915217"/>
              <a:gd name="connsiteY4" fmla="*/ 422603 h 906629"/>
              <a:gd name="connsiteX5" fmla="*/ 1783278 w 1915217"/>
              <a:gd name="connsiteY5" fmla="*/ 734886 h 906629"/>
              <a:gd name="connsiteX6" fmla="*/ 1915217 w 1915217"/>
              <a:gd name="connsiteY6" fmla="*/ 906629 h 906629"/>
              <a:gd name="connsiteX0" fmla="*/ 0 w 1915217"/>
              <a:gd name="connsiteY0" fmla="*/ 883911 h 906629"/>
              <a:gd name="connsiteX1" fmla="*/ 336821 w 1915217"/>
              <a:gd name="connsiteY1" fmla="*/ 85363 h 906629"/>
              <a:gd name="connsiteX2" fmla="*/ 585575 w 1915217"/>
              <a:gd name="connsiteY2" fmla="*/ 27781 h 906629"/>
              <a:gd name="connsiteX3" fmla="*/ 815903 w 1915217"/>
              <a:gd name="connsiteY3" fmla="*/ 126823 h 906629"/>
              <a:gd name="connsiteX4" fmla="*/ 1448986 w 1915217"/>
              <a:gd name="connsiteY4" fmla="*/ 422603 h 906629"/>
              <a:gd name="connsiteX5" fmla="*/ 1783278 w 1915217"/>
              <a:gd name="connsiteY5" fmla="*/ 734886 h 906629"/>
              <a:gd name="connsiteX6" fmla="*/ 1915217 w 1915217"/>
              <a:gd name="connsiteY6" fmla="*/ 906629 h 906629"/>
              <a:gd name="connsiteX0" fmla="*/ 0 w 1915217"/>
              <a:gd name="connsiteY0" fmla="*/ 883911 h 906629"/>
              <a:gd name="connsiteX1" fmla="*/ 336821 w 1915217"/>
              <a:gd name="connsiteY1" fmla="*/ 85363 h 906629"/>
              <a:gd name="connsiteX2" fmla="*/ 585575 w 1915217"/>
              <a:gd name="connsiteY2" fmla="*/ 27781 h 906629"/>
              <a:gd name="connsiteX3" fmla="*/ 815903 w 1915217"/>
              <a:gd name="connsiteY3" fmla="*/ 126823 h 906629"/>
              <a:gd name="connsiteX4" fmla="*/ 1448986 w 1915217"/>
              <a:gd name="connsiteY4" fmla="*/ 422603 h 906629"/>
              <a:gd name="connsiteX5" fmla="*/ 1783278 w 1915217"/>
              <a:gd name="connsiteY5" fmla="*/ 734886 h 906629"/>
              <a:gd name="connsiteX6" fmla="*/ 1915217 w 1915217"/>
              <a:gd name="connsiteY6" fmla="*/ 906629 h 906629"/>
              <a:gd name="connsiteX0" fmla="*/ 0 w 1915217"/>
              <a:gd name="connsiteY0" fmla="*/ 883911 h 906629"/>
              <a:gd name="connsiteX1" fmla="*/ 336821 w 1915217"/>
              <a:gd name="connsiteY1" fmla="*/ 85363 h 906629"/>
              <a:gd name="connsiteX2" fmla="*/ 585575 w 1915217"/>
              <a:gd name="connsiteY2" fmla="*/ 27781 h 906629"/>
              <a:gd name="connsiteX3" fmla="*/ 815903 w 1915217"/>
              <a:gd name="connsiteY3" fmla="*/ 126823 h 906629"/>
              <a:gd name="connsiteX4" fmla="*/ 1448986 w 1915217"/>
              <a:gd name="connsiteY4" fmla="*/ 422603 h 906629"/>
              <a:gd name="connsiteX5" fmla="*/ 1783278 w 1915217"/>
              <a:gd name="connsiteY5" fmla="*/ 734886 h 906629"/>
              <a:gd name="connsiteX6" fmla="*/ 1915217 w 1915217"/>
              <a:gd name="connsiteY6" fmla="*/ 906629 h 906629"/>
              <a:gd name="connsiteX0" fmla="*/ 0 w 1915217"/>
              <a:gd name="connsiteY0" fmla="*/ 883911 h 906629"/>
              <a:gd name="connsiteX1" fmla="*/ 336821 w 1915217"/>
              <a:gd name="connsiteY1" fmla="*/ 85363 h 906629"/>
              <a:gd name="connsiteX2" fmla="*/ 585575 w 1915217"/>
              <a:gd name="connsiteY2" fmla="*/ 27781 h 906629"/>
              <a:gd name="connsiteX3" fmla="*/ 815903 w 1915217"/>
              <a:gd name="connsiteY3" fmla="*/ 126823 h 906629"/>
              <a:gd name="connsiteX4" fmla="*/ 1448986 w 1915217"/>
              <a:gd name="connsiteY4" fmla="*/ 422603 h 906629"/>
              <a:gd name="connsiteX5" fmla="*/ 1783278 w 1915217"/>
              <a:gd name="connsiteY5" fmla="*/ 734886 h 906629"/>
              <a:gd name="connsiteX6" fmla="*/ 1915217 w 1915217"/>
              <a:gd name="connsiteY6" fmla="*/ 906629 h 906629"/>
              <a:gd name="connsiteX0" fmla="*/ 0 w 1915217"/>
              <a:gd name="connsiteY0" fmla="*/ 875713 h 898431"/>
              <a:gd name="connsiteX1" fmla="*/ 336821 w 1915217"/>
              <a:gd name="connsiteY1" fmla="*/ 77165 h 898431"/>
              <a:gd name="connsiteX2" fmla="*/ 617821 w 1915217"/>
              <a:gd name="connsiteY2" fmla="*/ 40312 h 898431"/>
              <a:gd name="connsiteX3" fmla="*/ 815903 w 1915217"/>
              <a:gd name="connsiteY3" fmla="*/ 118625 h 898431"/>
              <a:gd name="connsiteX4" fmla="*/ 1448986 w 1915217"/>
              <a:gd name="connsiteY4" fmla="*/ 414405 h 898431"/>
              <a:gd name="connsiteX5" fmla="*/ 1783278 w 1915217"/>
              <a:gd name="connsiteY5" fmla="*/ 726688 h 898431"/>
              <a:gd name="connsiteX6" fmla="*/ 1915217 w 1915217"/>
              <a:gd name="connsiteY6" fmla="*/ 898431 h 898431"/>
              <a:gd name="connsiteX0" fmla="*/ 0 w 1915217"/>
              <a:gd name="connsiteY0" fmla="*/ 875713 h 898431"/>
              <a:gd name="connsiteX1" fmla="*/ 336821 w 1915217"/>
              <a:gd name="connsiteY1" fmla="*/ 77165 h 898431"/>
              <a:gd name="connsiteX2" fmla="*/ 617821 w 1915217"/>
              <a:gd name="connsiteY2" fmla="*/ 40312 h 898431"/>
              <a:gd name="connsiteX3" fmla="*/ 815903 w 1915217"/>
              <a:gd name="connsiteY3" fmla="*/ 118625 h 898431"/>
              <a:gd name="connsiteX4" fmla="*/ 1448986 w 1915217"/>
              <a:gd name="connsiteY4" fmla="*/ 414405 h 898431"/>
              <a:gd name="connsiteX5" fmla="*/ 1783278 w 1915217"/>
              <a:gd name="connsiteY5" fmla="*/ 726688 h 898431"/>
              <a:gd name="connsiteX6" fmla="*/ 1915217 w 1915217"/>
              <a:gd name="connsiteY6" fmla="*/ 898431 h 898431"/>
              <a:gd name="connsiteX0" fmla="*/ 0 w 1915217"/>
              <a:gd name="connsiteY0" fmla="*/ 882076 h 904794"/>
              <a:gd name="connsiteX1" fmla="*/ 336821 w 1915217"/>
              <a:gd name="connsiteY1" fmla="*/ 83528 h 904794"/>
              <a:gd name="connsiteX2" fmla="*/ 617821 w 1915217"/>
              <a:gd name="connsiteY2" fmla="*/ 46675 h 904794"/>
              <a:gd name="connsiteX3" fmla="*/ 815903 w 1915217"/>
              <a:gd name="connsiteY3" fmla="*/ 124988 h 904794"/>
              <a:gd name="connsiteX4" fmla="*/ 1448986 w 1915217"/>
              <a:gd name="connsiteY4" fmla="*/ 420768 h 904794"/>
              <a:gd name="connsiteX5" fmla="*/ 1783278 w 1915217"/>
              <a:gd name="connsiteY5" fmla="*/ 733051 h 904794"/>
              <a:gd name="connsiteX6" fmla="*/ 1915217 w 1915217"/>
              <a:gd name="connsiteY6" fmla="*/ 904794 h 904794"/>
              <a:gd name="connsiteX0" fmla="*/ 0 w 1915217"/>
              <a:gd name="connsiteY0" fmla="*/ 869337 h 892055"/>
              <a:gd name="connsiteX1" fmla="*/ 332214 w 1915217"/>
              <a:gd name="connsiteY1" fmla="*/ 93821 h 892055"/>
              <a:gd name="connsiteX2" fmla="*/ 617821 w 1915217"/>
              <a:gd name="connsiteY2" fmla="*/ 33936 h 892055"/>
              <a:gd name="connsiteX3" fmla="*/ 815903 w 1915217"/>
              <a:gd name="connsiteY3" fmla="*/ 112249 h 892055"/>
              <a:gd name="connsiteX4" fmla="*/ 1448986 w 1915217"/>
              <a:gd name="connsiteY4" fmla="*/ 408029 h 892055"/>
              <a:gd name="connsiteX5" fmla="*/ 1783278 w 1915217"/>
              <a:gd name="connsiteY5" fmla="*/ 720312 h 892055"/>
              <a:gd name="connsiteX6" fmla="*/ 1915217 w 1915217"/>
              <a:gd name="connsiteY6" fmla="*/ 892055 h 892055"/>
              <a:gd name="connsiteX0" fmla="*/ 0 w 1965889"/>
              <a:gd name="connsiteY0" fmla="*/ 966075 h 966075"/>
              <a:gd name="connsiteX1" fmla="*/ 382886 w 1965889"/>
              <a:gd name="connsiteY1" fmla="*/ 93821 h 966075"/>
              <a:gd name="connsiteX2" fmla="*/ 668493 w 1965889"/>
              <a:gd name="connsiteY2" fmla="*/ 33936 h 966075"/>
              <a:gd name="connsiteX3" fmla="*/ 866575 w 1965889"/>
              <a:gd name="connsiteY3" fmla="*/ 112249 h 966075"/>
              <a:gd name="connsiteX4" fmla="*/ 1499658 w 1965889"/>
              <a:gd name="connsiteY4" fmla="*/ 408029 h 966075"/>
              <a:gd name="connsiteX5" fmla="*/ 1833950 w 1965889"/>
              <a:gd name="connsiteY5" fmla="*/ 720312 h 966075"/>
              <a:gd name="connsiteX6" fmla="*/ 1965889 w 1965889"/>
              <a:gd name="connsiteY6" fmla="*/ 892055 h 966075"/>
              <a:gd name="connsiteX0" fmla="*/ 0 w 1965889"/>
              <a:gd name="connsiteY0" fmla="*/ 984501 h 984501"/>
              <a:gd name="connsiteX1" fmla="*/ 382886 w 1965889"/>
              <a:gd name="connsiteY1" fmla="*/ 93821 h 984501"/>
              <a:gd name="connsiteX2" fmla="*/ 668493 w 1965889"/>
              <a:gd name="connsiteY2" fmla="*/ 33936 h 984501"/>
              <a:gd name="connsiteX3" fmla="*/ 866575 w 1965889"/>
              <a:gd name="connsiteY3" fmla="*/ 112249 h 984501"/>
              <a:gd name="connsiteX4" fmla="*/ 1499658 w 1965889"/>
              <a:gd name="connsiteY4" fmla="*/ 408029 h 984501"/>
              <a:gd name="connsiteX5" fmla="*/ 1833950 w 1965889"/>
              <a:gd name="connsiteY5" fmla="*/ 720312 h 984501"/>
              <a:gd name="connsiteX6" fmla="*/ 1965889 w 1965889"/>
              <a:gd name="connsiteY6" fmla="*/ 892055 h 984501"/>
              <a:gd name="connsiteX0" fmla="*/ 0 w 3496515"/>
              <a:gd name="connsiteY0" fmla="*/ 13918 h 1372585"/>
              <a:gd name="connsiteX1" fmla="*/ 1913512 w 3496515"/>
              <a:gd name="connsiteY1" fmla="*/ 574351 h 1372585"/>
              <a:gd name="connsiteX2" fmla="*/ 2199119 w 3496515"/>
              <a:gd name="connsiteY2" fmla="*/ 514466 h 1372585"/>
              <a:gd name="connsiteX3" fmla="*/ 2397201 w 3496515"/>
              <a:gd name="connsiteY3" fmla="*/ 592779 h 1372585"/>
              <a:gd name="connsiteX4" fmla="*/ 3030284 w 3496515"/>
              <a:gd name="connsiteY4" fmla="*/ 888559 h 1372585"/>
              <a:gd name="connsiteX5" fmla="*/ 3364576 w 3496515"/>
              <a:gd name="connsiteY5" fmla="*/ 1200842 h 1372585"/>
              <a:gd name="connsiteX6" fmla="*/ 3496515 w 3496515"/>
              <a:gd name="connsiteY6" fmla="*/ 1372585 h 1372585"/>
              <a:gd name="connsiteX0" fmla="*/ 0 w 3496515"/>
              <a:gd name="connsiteY0" fmla="*/ 13918 h 1372585"/>
              <a:gd name="connsiteX1" fmla="*/ 1913512 w 3496515"/>
              <a:gd name="connsiteY1" fmla="*/ 574351 h 1372585"/>
              <a:gd name="connsiteX2" fmla="*/ 2089788 w 3496515"/>
              <a:gd name="connsiteY2" fmla="*/ 1339414 h 1372585"/>
              <a:gd name="connsiteX3" fmla="*/ 2397201 w 3496515"/>
              <a:gd name="connsiteY3" fmla="*/ 592779 h 1372585"/>
              <a:gd name="connsiteX4" fmla="*/ 3030284 w 3496515"/>
              <a:gd name="connsiteY4" fmla="*/ 888559 h 1372585"/>
              <a:gd name="connsiteX5" fmla="*/ 3364576 w 3496515"/>
              <a:gd name="connsiteY5" fmla="*/ 1200842 h 1372585"/>
              <a:gd name="connsiteX6" fmla="*/ 3496515 w 3496515"/>
              <a:gd name="connsiteY6" fmla="*/ 1372585 h 1372585"/>
              <a:gd name="connsiteX0" fmla="*/ 0 w 3496515"/>
              <a:gd name="connsiteY0" fmla="*/ 8911 h 1367578"/>
              <a:gd name="connsiteX1" fmla="*/ 1327103 w 3496515"/>
              <a:gd name="connsiteY1" fmla="*/ 1086178 h 1367578"/>
              <a:gd name="connsiteX2" fmla="*/ 2089788 w 3496515"/>
              <a:gd name="connsiteY2" fmla="*/ 1334407 h 1367578"/>
              <a:gd name="connsiteX3" fmla="*/ 2397201 w 3496515"/>
              <a:gd name="connsiteY3" fmla="*/ 587772 h 1367578"/>
              <a:gd name="connsiteX4" fmla="*/ 3030284 w 3496515"/>
              <a:gd name="connsiteY4" fmla="*/ 883552 h 1367578"/>
              <a:gd name="connsiteX5" fmla="*/ 3364576 w 3496515"/>
              <a:gd name="connsiteY5" fmla="*/ 1195835 h 1367578"/>
              <a:gd name="connsiteX6" fmla="*/ 3496515 w 3496515"/>
              <a:gd name="connsiteY6" fmla="*/ 1367578 h 1367578"/>
              <a:gd name="connsiteX0" fmla="*/ 0 w 3496515"/>
              <a:gd name="connsiteY0" fmla="*/ 8911 h 1704356"/>
              <a:gd name="connsiteX1" fmla="*/ 1327103 w 3496515"/>
              <a:gd name="connsiteY1" fmla="*/ 1086178 h 1704356"/>
              <a:gd name="connsiteX2" fmla="*/ 2089788 w 3496515"/>
              <a:gd name="connsiteY2" fmla="*/ 1334407 h 1704356"/>
              <a:gd name="connsiteX3" fmla="*/ 2884218 w 3496515"/>
              <a:gd name="connsiteY3" fmla="*/ 1700954 h 1704356"/>
              <a:gd name="connsiteX4" fmla="*/ 3030284 w 3496515"/>
              <a:gd name="connsiteY4" fmla="*/ 883552 h 1704356"/>
              <a:gd name="connsiteX5" fmla="*/ 3364576 w 3496515"/>
              <a:gd name="connsiteY5" fmla="*/ 1195835 h 1704356"/>
              <a:gd name="connsiteX6" fmla="*/ 3496515 w 3496515"/>
              <a:gd name="connsiteY6" fmla="*/ 1367578 h 1704356"/>
              <a:gd name="connsiteX0" fmla="*/ 0 w 3496515"/>
              <a:gd name="connsiteY0" fmla="*/ 8911 h 1704966"/>
              <a:gd name="connsiteX1" fmla="*/ 1327103 w 3496515"/>
              <a:gd name="connsiteY1" fmla="*/ 1086178 h 1704966"/>
              <a:gd name="connsiteX2" fmla="*/ 2089788 w 3496515"/>
              <a:gd name="connsiteY2" fmla="*/ 1334407 h 1704966"/>
              <a:gd name="connsiteX3" fmla="*/ 2884218 w 3496515"/>
              <a:gd name="connsiteY3" fmla="*/ 1700954 h 1704966"/>
              <a:gd name="connsiteX4" fmla="*/ 3030284 w 3496515"/>
              <a:gd name="connsiteY4" fmla="*/ 883552 h 1704966"/>
              <a:gd name="connsiteX5" fmla="*/ 3496515 w 3496515"/>
              <a:gd name="connsiteY5" fmla="*/ 1367578 h 1704966"/>
              <a:gd name="connsiteX0" fmla="*/ 0 w 4728967"/>
              <a:gd name="connsiteY0" fmla="*/ 514981 h 2211036"/>
              <a:gd name="connsiteX1" fmla="*/ 1327103 w 4728967"/>
              <a:gd name="connsiteY1" fmla="*/ 1592248 h 2211036"/>
              <a:gd name="connsiteX2" fmla="*/ 2089788 w 4728967"/>
              <a:gd name="connsiteY2" fmla="*/ 1840477 h 2211036"/>
              <a:gd name="connsiteX3" fmla="*/ 2884218 w 4728967"/>
              <a:gd name="connsiteY3" fmla="*/ 2207024 h 2211036"/>
              <a:gd name="connsiteX4" fmla="*/ 3030284 w 4728967"/>
              <a:gd name="connsiteY4" fmla="*/ 1389622 h 2211036"/>
              <a:gd name="connsiteX5" fmla="*/ 4728967 w 4728967"/>
              <a:gd name="connsiteY5" fmla="*/ 5091 h 2211036"/>
              <a:gd name="connsiteX0" fmla="*/ 0 w 4728967"/>
              <a:gd name="connsiteY0" fmla="*/ 513352 h 2225426"/>
              <a:gd name="connsiteX1" fmla="*/ 1327103 w 4728967"/>
              <a:gd name="connsiteY1" fmla="*/ 1590619 h 2225426"/>
              <a:gd name="connsiteX2" fmla="*/ 2089788 w 4728967"/>
              <a:gd name="connsiteY2" fmla="*/ 1838848 h 2225426"/>
              <a:gd name="connsiteX3" fmla="*/ 2884218 w 4728967"/>
              <a:gd name="connsiteY3" fmla="*/ 2205395 h 2225426"/>
              <a:gd name="connsiteX4" fmla="*/ 4024197 w 4728967"/>
              <a:gd name="connsiteY4" fmla="*/ 2093671 h 2225426"/>
              <a:gd name="connsiteX5" fmla="*/ 4728967 w 4728967"/>
              <a:gd name="connsiteY5" fmla="*/ 3462 h 2225426"/>
              <a:gd name="connsiteX0" fmla="*/ 0 w 4728967"/>
              <a:gd name="connsiteY0" fmla="*/ 513352 h 2225426"/>
              <a:gd name="connsiteX1" fmla="*/ 2089788 w 4728967"/>
              <a:gd name="connsiteY1" fmla="*/ 1838848 h 2225426"/>
              <a:gd name="connsiteX2" fmla="*/ 2884218 w 4728967"/>
              <a:gd name="connsiteY2" fmla="*/ 2205395 h 2225426"/>
              <a:gd name="connsiteX3" fmla="*/ 4024197 w 4728967"/>
              <a:gd name="connsiteY3" fmla="*/ 2093671 h 2225426"/>
              <a:gd name="connsiteX4" fmla="*/ 4728967 w 4728967"/>
              <a:gd name="connsiteY4" fmla="*/ 3462 h 2225426"/>
              <a:gd name="connsiteX0" fmla="*/ 0 w 4728967"/>
              <a:gd name="connsiteY0" fmla="*/ 453717 h 2225426"/>
              <a:gd name="connsiteX1" fmla="*/ 2089788 w 4728967"/>
              <a:gd name="connsiteY1" fmla="*/ 1838848 h 2225426"/>
              <a:gd name="connsiteX2" fmla="*/ 2884218 w 4728967"/>
              <a:gd name="connsiteY2" fmla="*/ 2205395 h 2225426"/>
              <a:gd name="connsiteX3" fmla="*/ 4024197 w 4728967"/>
              <a:gd name="connsiteY3" fmla="*/ 2093671 h 2225426"/>
              <a:gd name="connsiteX4" fmla="*/ 4728967 w 4728967"/>
              <a:gd name="connsiteY4" fmla="*/ 3462 h 2225426"/>
              <a:gd name="connsiteX0" fmla="*/ 0 w 4728967"/>
              <a:gd name="connsiteY0" fmla="*/ 453717 h 2225426"/>
              <a:gd name="connsiteX1" fmla="*/ 790210 w 4728967"/>
              <a:gd name="connsiteY1" fmla="*/ 1105213 h 2225426"/>
              <a:gd name="connsiteX2" fmla="*/ 2089788 w 4728967"/>
              <a:gd name="connsiteY2" fmla="*/ 1838848 h 2225426"/>
              <a:gd name="connsiteX3" fmla="*/ 2884218 w 4728967"/>
              <a:gd name="connsiteY3" fmla="*/ 2205395 h 2225426"/>
              <a:gd name="connsiteX4" fmla="*/ 4024197 w 4728967"/>
              <a:gd name="connsiteY4" fmla="*/ 2093671 h 2225426"/>
              <a:gd name="connsiteX5" fmla="*/ 4728967 w 4728967"/>
              <a:gd name="connsiteY5" fmla="*/ 3462 h 2225426"/>
              <a:gd name="connsiteX0" fmla="*/ 0 w 4728967"/>
              <a:gd name="connsiteY0" fmla="*/ 450255 h 2201933"/>
              <a:gd name="connsiteX1" fmla="*/ 790210 w 4728967"/>
              <a:gd name="connsiteY1" fmla="*/ 1101751 h 2201933"/>
              <a:gd name="connsiteX2" fmla="*/ 2089788 w 4728967"/>
              <a:gd name="connsiteY2" fmla="*/ 1835386 h 2201933"/>
              <a:gd name="connsiteX3" fmla="*/ 2884218 w 4728967"/>
              <a:gd name="connsiteY3" fmla="*/ 2201933 h 2201933"/>
              <a:gd name="connsiteX4" fmla="*/ 4728967 w 4728967"/>
              <a:gd name="connsiteY4" fmla="*/ 0 h 2201933"/>
              <a:gd name="connsiteX0" fmla="*/ 0 w 4728967"/>
              <a:gd name="connsiteY0" fmla="*/ 450255 h 1849781"/>
              <a:gd name="connsiteX1" fmla="*/ 790210 w 4728967"/>
              <a:gd name="connsiteY1" fmla="*/ 1101751 h 1849781"/>
              <a:gd name="connsiteX2" fmla="*/ 2089788 w 4728967"/>
              <a:gd name="connsiteY2" fmla="*/ 1835386 h 1849781"/>
              <a:gd name="connsiteX3" fmla="*/ 3202270 w 4728967"/>
              <a:gd name="connsiteY3" fmla="*/ 1794428 h 1849781"/>
              <a:gd name="connsiteX4" fmla="*/ 4728967 w 4728967"/>
              <a:gd name="connsiteY4" fmla="*/ 0 h 1849781"/>
              <a:gd name="connsiteX0" fmla="*/ 0 w 4728967"/>
              <a:gd name="connsiteY0" fmla="*/ 450255 h 1794428"/>
              <a:gd name="connsiteX1" fmla="*/ 790210 w 4728967"/>
              <a:gd name="connsiteY1" fmla="*/ 1101751 h 1794428"/>
              <a:gd name="connsiteX2" fmla="*/ 1980457 w 4728967"/>
              <a:gd name="connsiteY2" fmla="*/ 1656482 h 1794428"/>
              <a:gd name="connsiteX3" fmla="*/ 3202270 w 4728967"/>
              <a:gd name="connsiteY3" fmla="*/ 1794428 h 1794428"/>
              <a:gd name="connsiteX4" fmla="*/ 4728967 w 4728967"/>
              <a:gd name="connsiteY4" fmla="*/ 0 h 1794428"/>
              <a:gd name="connsiteX0" fmla="*/ 0 w 4728967"/>
              <a:gd name="connsiteY0" fmla="*/ 450255 h 1764611"/>
              <a:gd name="connsiteX1" fmla="*/ 790210 w 4728967"/>
              <a:gd name="connsiteY1" fmla="*/ 1101751 h 1764611"/>
              <a:gd name="connsiteX2" fmla="*/ 1980457 w 4728967"/>
              <a:gd name="connsiteY2" fmla="*/ 1656482 h 1764611"/>
              <a:gd name="connsiteX3" fmla="*/ 3192331 w 4728967"/>
              <a:gd name="connsiteY3" fmla="*/ 1764611 h 1764611"/>
              <a:gd name="connsiteX4" fmla="*/ 4728967 w 4728967"/>
              <a:gd name="connsiteY4" fmla="*/ 0 h 1764611"/>
              <a:gd name="connsiteX0" fmla="*/ 0 w 4728967"/>
              <a:gd name="connsiteY0" fmla="*/ 450255 h 1894606"/>
              <a:gd name="connsiteX1" fmla="*/ 790210 w 4728967"/>
              <a:gd name="connsiteY1" fmla="*/ 1101751 h 1894606"/>
              <a:gd name="connsiteX2" fmla="*/ 1980457 w 4728967"/>
              <a:gd name="connsiteY2" fmla="*/ 1656482 h 1894606"/>
              <a:gd name="connsiteX3" fmla="*/ 2559376 w 4728967"/>
              <a:gd name="connsiteY3" fmla="*/ 1767675 h 1894606"/>
              <a:gd name="connsiteX4" fmla="*/ 3192331 w 4728967"/>
              <a:gd name="connsiteY4" fmla="*/ 1764611 h 1894606"/>
              <a:gd name="connsiteX5" fmla="*/ 4728967 w 4728967"/>
              <a:gd name="connsiteY5" fmla="*/ 0 h 1894606"/>
              <a:gd name="connsiteX0" fmla="*/ 0 w 4728967"/>
              <a:gd name="connsiteY0" fmla="*/ 450255 h 1768389"/>
              <a:gd name="connsiteX1" fmla="*/ 790210 w 4728967"/>
              <a:gd name="connsiteY1" fmla="*/ 1101751 h 1768389"/>
              <a:gd name="connsiteX2" fmla="*/ 1980457 w 4728967"/>
              <a:gd name="connsiteY2" fmla="*/ 1656482 h 1768389"/>
              <a:gd name="connsiteX3" fmla="*/ 2559376 w 4728967"/>
              <a:gd name="connsiteY3" fmla="*/ 1767675 h 1768389"/>
              <a:gd name="connsiteX4" fmla="*/ 3679348 w 4728967"/>
              <a:gd name="connsiteY4" fmla="*/ 1178202 h 1768389"/>
              <a:gd name="connsiteX5" fmla="*/ 4728967 w 4728967"/>
              <a:gd name="connsiteY5" fmla="*/ 0 h 1768389"/>
              <a:gd name="connsiteX0" fmla="*/ 0 w 4728967"/>
              <a:gd name="connsiteY0" fmla="*/ 450255 h 1768075"/>
              <a:gd name="connsiteX1" fmla="*/ 790210 w 4728967"/>
              <a:gd name="connsiteY1" fmla="*/ 1101751 h 1768075"/>
              <a:gd name="connsiteX2" fmla="*/ 1980457 w 4728967"/>
              <a:gd name="connsiteY2" fmla="*/ 1656482 h 1768075"/>
              <a:gd name="connsiteX3" fmla="*/ 2559376 w 4728967"/>
              <a:gd name="connsiteY3" fmla="*/ 1767675 h 1768075"/>
              <a:gd name="connsiteX4" fmla="*/ 3878130 w 4728967"/>
              <a:gd name="connsiteY4" fmla="*/ 909845 h 1768075"/>
              <a:gd name="connsiteX5" fmla="*/ 4728967 w 4728967"/>
              <a:gd name="connsiteY5" fmla="*/ 0 h 1768075"/>
              <a:gd name="connsiteX0" fmla="*/ 0 w 4728967"/>
              <a:gd name="connsiteY0" fmla="*/ 450255 h 1689270"/>
              <a:gd name="connsiteX1" fmla="*/ 790210 w 4728967"/>
              <a:gd name="connsiteY1" fmla="*/ 1101751 h 1689270"/>
              <a:gd name="connsiteX2" fmla="*/ 1980457 w 4728967"/>
              <a:gd name="connsiteY2" fmla="*/ 1656482 h 1689270"/>
              <a:gd name="connsiteX3" fmla="*/ 2559376 w 4728967"/>
              <a:gd name="connsiteY3" fmla="*/ 1618588 h 1689270"/>
              <a:gd name="connsiteX4" fmla="*/ 3878130 w 4728967"/>
              <a:gd name="connsiteY4" fmla="*/ 909845 h 1689270"/>
              <a:gd name="connsiteX5" fmla="*/ 4728967 w 4728967"/>
              <a:gd name="connsiteY5" fmla="*/ 0 h 1689270"/>
              <a:gd name="connsiteX0" fmla="*/ 0 w 4728967"/>
              <a:gd name="connsiteY0" fmla="*/ 450255 h 1699402"/>
              <a:gd name="connsiteX1" fmla="*/ 790210 w 4728967"/>
              <a:gd name="connsiteY1" fmla="*/ 1101751 h 1699402"/>
              <a:gd name="connsiteX2" fmla="*/ 1980457 w 4728967"/>
              <a:gd name="connsiteY2" fmla="*/ 1656482 h 1699402"/>
              <a:gd name="connsiteX3" fmla="*/ 2559376 w 4728967"/>
              <a:gd name="connsiteY3" fmla="*/ 1618588 h 1699402"/>
              <a:gd name="connsiteX4" fmla="*/ 3878130 w 4728967"/>
              <a:gd name="connsiteY4" fmla="*/ 909845 h 1699402"/>
              <a:gd name="connsiteX5" fmla="*/ 4728967 w 4728967"/>
              <a:gd name="connsiteY5" fmla="*/ 0 h 1699402"/>
              <a:gd name="connsiteX0" fmla="*/ 0 w 4728967"/>
              <a:gd name="connsiteY0" fmla="*/ 450255 h 1699402"/>
              <a:gd name="connsiteX1" fmla="*/ 790210 w 4728967"/>
              <a:gd name="connsiteY1" fmla="*/ 1101751 h 1699402"/>
              <a:gd name="connsiteX2" fmla="*/ 1980457 w 4728967"/>
              <a:gd name="connsiteY2" fmla="*/ 1656482 h 1699402"/>
              <a:gd name="connsiteX3" fmla="*/ 2559376 w 4728967"/>
              <a:gd name="connsiteY3" fmla="*/ 1618588 h 1699402"/>
              <a:gd name="connsiteX4" fmla="*/ 3878130 w 4728967"/>
              <a:gd name="connsiteY4" fmla="*/ 909845 h 1699402"/>
              <a:gd name="connsiteX5" fmla="*/ 4728967 w 4728967"/>
              <a:gd name="connsiteY5" fmla="*/ 0 h 1699402"/>
              <a:gd name="connsiteX0" fmla="*/ 0 w 4728967"/>
              <a:gd name="connsiteY0" fmla="*/ 450255 h 1629426"/>
              <a:gd name="connsiteX1" fmla="*/ 790210 w 4728967"/>
              <a:gd name="connsiteY1" fmla="*/ 1101751 h 1629426"/>
              <a:gd name="connsiteX2" fmla="*/ 1553074 w 4728967"/>
              <a:gd name="connsiteY2" fmla="*/ 1477578 h 1629426"/>
              <a:gd name="connsiteX3" fmla="*/ 2559376 w 4728967"/>
              <a:gd name="connsiteY3" fmla="*/ 1618588 h 1629426"/>
              <a:gd name="connsiteX4" fmla="*/ 3878130 w 4728967"/>
              <a:gd name="connsiteY4" fmla="*/ 909845 h 1629426"/>
              <a:gd name="connsiteX5" fmla="*/ 4728967 w 4728967"/>
              <a:gd name="connsiteY5" fmla="*/ 0 h 1629426"/>
              <a:gd name="connsiteX0" fmla="*/ 0 w 4728967"/>
              <a:gd name="connsiteY0" fmla="*/ 450255 h 1629426"/>
              <a:gd name="connsiteX1" fmla="*/ 790210 w 4728967"/>
              <a:gd name="connsiteY1" fmla="*/ 1101751 h 1629426"/>
              <a:gd name="connsiteX2" fmla="*/ 1553074 w 4728967"/>
              <a:gd name="connsiteY2" fmla="*/ 1477578 h 1629426"/>
              <a:gd name="connsiteX3" fmla="*/ 2559376 w 4728967"/>
              <a:gd name="connsiteY3" fmla="*/ 1618588 h 1629426"/>
              <a:gd name="connsiteX4" fmla="*/ 4027217 w 4728967"/>
              <a:gd name="connsiteY4" fmla="*/ 969479 h 1629426"/>
              <a:gd name="connsiteX5" fmla="*/ 4728967 w 4728967"/>
              <a:gd name="connsiteY5" fmla="*/ 0 h 1629426"/>
              <a:gd name="connsiteX0" fmla="*/ 0 w 4728967"/>
              <a:gd name="connsiteY0" fmla="*/ 450255 h 1629426"/>
              <a:gd name="connsiteX1" fmla="*/ 790210 w 4728967"/>
              <a:gd name="connsiteY1" fmla="*/ 1101751 h 1629426"/>
              <a:gd name="connsiteX2" fmla="*/ 1553074 w 4728967"/>
              <a:gd name="connsiteY2" fmla="*/ 1477578 h 1629426"/>
              <a:gd name="connsiteX3" fmla="*/ 2559376 w 4728967"/>
              <a:gd name="connsiteY3" fmla="*/ 1618588 h 1629426"/>
              <a:gd name="connsiteX4" fmla="*/ 4027217 w 4728967"/>
              <a:gd name="connsiteY4" fmla="*/ 969479 h 1629426"/>
              <a:gd name="connsiteX5" fmla="*/ 4728967 w 4728967"/>
              <a:gd name="connsiteY5" fmla="*/ 0 h 1629426"/>
              <a:gd name="connsiteX0" fmla="*/ 0 w 4728967"/>
              <a:gd name="connsiteY0" fmla="*/ 450255 h 1629426"/>
              <a:gd name="connsiteX1" fmla="*/ 790210 w 4728967"/>
              <a:gd name="connsiteY1" fmla="*/ 1101751 h 1629426"/>
              <a:gd name="connsiteX2" fmla="*/ 1553074 w 4728967"/>
              <a:gd name="connsiteY2" fmla="*/ 1477578 h 1629426"/>
              <a:gd name="connsiteX3" fmla="*/ 2559376 w 4728967"/>
              <a:gd name="connsiteY3" fmla="*/ 1618588 h 1629426"/>
              <a:gd name="connsiteX4" fmla="*/ 4027217 w 4728967"/>
              <a:gd name="connsiteY4" fmla="*/ 969479 h 1629426"/>
              <a:gd name="connsiteX5" fmla="*/ 4526297 w 4728967"/>
              <a:gd name="connsiteY5" fmla="*/ 511739 h 1629426"/>
              <a:gd name="connsiteX6" fmla="*/ 4728967 w 4728967"/>
              <a:gd name="connsiteY6" fmla="*/ 0 h 1629426"/>
              <a:gd name="connsiteX0" fmla="*/ 0 w 4728967"/>
              <a:gd name="connsiteY0" fmla="*/ 450255 h 1629426"/>
              <a:gd name="connsiteX1" fmla="*/ 790210 w 4728967"/>
              <a:gd name="connsiteY1" fmla="*/ 1101751 h 1629426"/>
              <a:gd name="connsiteX2" fmla="*/ 1553074 w 4728967"/>
              <a:gd name="connsiteY2" fmla="*/ 1477578 h 1629426"/>
              <a:gd name="connsiteX3" fmla="*/ 2559376 w 4728967"/>
              <a:gd name="connsiteY3" fmla="*/ 1618588 h 1629426"/>
              <a:gd name="connsiteX4" fmla="*/ 4027217 w 4728967"/>
              <a:gd name="connsiteY4" fmla="*/ 969479 h 1629426"/>
              <a:gd name="connsiteX5" fmla="*/ 4588486 w 4728967"/>
              <a:gd name="connsiteY5" fmla="*/ 523255 h 1629426"/>
              <a:gd name="connsiteX6" fmla="*/ 4728967 w 4728967"/>
              <a:gd name="connsiteY6" fmla="*/ 0 h 1629426"/>
              <a:gd name="connsiteX0" fmla="*/ 0 w 4728967"/>
              <a:gd name="connsiteY0" fmla="*/ 450255 h 1629426"/>
              <a:gd name="connsiteX1" fmla="*/ 790210 w 4728967"/>
              <a:gd name="connsiteY1" fmla="*/ 1101751 h 1629426"/>
              <a:gd name="connsiteX2" fmla="*/ 1553074 w 4728967"/>
              <a:gd name="connsiteY2" fmla="*/ 1477578 h 1629426"/>
              <a:gd name="connsiteX3" fmla="*/ 2559376 w 4728967"/>
              <a:gd name="connsiteY3" fmla="*/ 1618588 h 1629426"/>
              <a:gd name="connsiteX4" fmla="*/ 4027217 w 4728967"/>
              <a:gd name="connsiteY4" fmla="*/ 969479 h 1629426"/>
              <a:gd name="connsiteX5" fmla="*/ 4609216 w 4728967"/>
              <a:gd name="connsiteY5" fmla="*/ 534771 h 1629426"/>
              <a:gd name="connsiteX6" fmla="*/ 4728967 w 4728967"/>
              <a:gd name="connsiteY6" fmla="*/ 0 h 1629426"/>
              <a:gd name="connsiteX0" fmla="*/ 0 w 4772729"/>
              <a:gd name="connsiteY0" fmla="*/ 505533 h 1684704"/>
              <a:gd name="connsiteX1" fmla="*/ 790210 w 4772729"/>
              <a:gd name="connsiteY1" fmla="*/ 1157029 h 1684704"/>
              <a:gd name="connsiteX2" fmla="*/ 1553074 w 4772729"/>
              <a:gd name="connsiteY2" fmla="*/ 1532856 h 1684704"/>
              <a:gd name="connsiteX3" fmla="*/ 2559376 w 4772729"/>
              <a:gd name="connsiteY3" fmla="*/ 1673866 h 1684704"/>
              <a:gd name="connsiteX4" fmla="*/ 4027217 w 4772729"/>
              <a:gd name="connsiteY4" fmla="*/ 1024757 h 1684704"/>
              <a:gd name="connsiteX5" fmla="*/ 4609216 w 4772729"/>
              <a:gd name="connsiteY5" fmla="*/ 590049 h 1684704"/>
              <a:gd name="connsiteX6" fmla="*/ 4772729 w 4772729"/>
              <a:gd name="connsiteY6" fmla="*/ 0 h 1684704"/>
              <a:gd name="connsiteX0" fmla="*/ 0 w 4772729"/>
              <a:gd name="connsiteY0" fmla="*/ 505533 h 1684704"/>
              <a:gd name="connsiteX1" fmla="*/ 790210 w 4772729"/>
              <a:gd name="connsiteY1" fmla="*/ 1157029 h 1684704"/>
              <a:gd name="connsiteX2" fmla="*/ 1553074 w 4772729"/>
              <a:gd name="connsiteY2" fmla="*/ 1532856 h 1684704"/>
              <a:gd name="connsiteX3" fmla="*/ 2559376 w 4772729"/>
              <a:gd name="connsiteY3" fmla="*/ 1673866 h 1684704"/>
              <a:gd name="connsiteX4" fmla="*/ 4027217 w 4772729"/>
              <a:gd name="connsiteY4" fmla="*/ 1024757 h 1684704"/>
              <a:gd name="connsiteX5" fmla="*/ 4609216 w 4772729"/>
              <a:gd name="connsiteY5" fmla="*/ 590049 h 1684704"/>
              <a:gd name="connsiteX6" fmla="*/ 4772729 w 4772729"/>
              <a:gd name="connsiteY6" fmla="*/ 0 h 1684704"/>
              <a:gd name="connsiteX0" fmla="*/ 0 w 4772729"/>
              <a:gd name="connsiteY0" fmla="*/ 505533 h 1684704"/>
              <a:gd name="connsiteX1" fmla="*/ 790210 w 4772729"/>
              <a:gd name="connsiteY1" fmla="*/ 1157029 h 1684704"/>
              <a:gd name="connsiteX2" fmla="*/ 1553074 w 4772729"/>
              <a:gd name="connsiteY2" fmla="*/ 1532856 h 1684704"/>
              <a:gd name="connsiteX3" fmla="*/ 2559376 w 4772729"/>
              <a:gd name="connsiteY3" fmla="*/ 1673866 h 1684704"/>
              <a:gd name="connsiteX4" fmla="*/ 4036430 w 4772729"/>
              <a:gd name="connsiteY4" fmla="*/ 1075429 h 1684704"/>
              <a:gd name="connsiteX5" fmla="*/ 4609216 w 4772729"/>
              <a:gd name="connsiteY5" fmla="*/ 590049 h 1684704"/>
              <a:gd name="connsiteX6" fmla="*/ 4772729 w 4772729"/>
              <a:gd name="connsiteY6" fmla="*/ 0 h 1684704"/>
              <a:gd name="connsiteX0" fmla="*/ 0 w 4772729"/>
              <a:gd name="connsiteY0" fmla="*/ 505533 h 1684704"/>
              <a:gd name="connsiteX1" fmla="*/ 790210 w 4772729"/>
              <a:gd name="connsiteY1" fmla="*/ 1157029 h 1684704"/>
              <a:gd name="connsiteX2" fmla="*/ 1553074 w 4772729"/>
              <a:gd name="connsiteY2" fmla="*/ 1532856 h 1684704"/>
              <a:gd name="connsiteX3" fmla="*/ 2559376 w 4772729"/>
              <a:gd name="connsiteY3" fmla="*/ 1673866 h 1684704"/>
              <a:gd name="connsiteX4" fmla="*/ 4036430 w 4772729"/>
              <a:gd name="connsiteY4" fmla="*/ 1075429 h 1684704"/>
              <a:gd name="connsiteX5" fmla="*/ 4609216 w 4772729"/>
              <a:gd name="connsiteY5" fmla="*/ 590049 h 1684704"/>
              <a:gd name="connsiteX6" fmla="*/ 4772729 w 4772729"/>
              <a:gd name="connsiteY6" fmla="*/ 0 h 1684704"/>
              <a:gd name="connsiteX0" fmla="*/ 0 w 4772729"/>
              <a:gd name="connsiteY0" fmla="*/ 505533 h 1684704"/>
              <a:gd name="connsiteX1" fmla="*/ 790210 w 4772729"/>
              <a:gd name="connsiteY1" fmla="*/ 1157029 h 1684704"/>
              <a:gd name="connsiteX2" fmla="*/ 1553074 w 4772729"/>
              <a:gd name="connsiteY2" fmla="*/ 1532856 h 1684704"/>
              <a:gd name="connsiteX3" fmla="*/ 2559376 w 4772729"/>
              <a:gd name="connsiteY3" fmla="*/ 1673866 h 1684704"/>
              <a:gd name="connsiteX4" fmla="*/ 4036430 w 4772729"/>
              <a:gd name="connsiteY4" fmla="*/ 1075429 h 1684704"/>
              <a:gd name="connsiteX5" fmla="*/ 4609216 w 4772729"/>
              <a:gd name="connsiteY5" fmla="*/ 590049 h 1684704"/>
              <a:gd name="connsiteX6" fmla="*/ 4772729 w 4772729"/>
              <a:gd name="connsiteY6" fmla="*/ 0 h 1684704"/>
              <a:gd name="connsiteX0" fmla="*/ 0 w 4772729"/>
              <a:gd name="connsiteY0" fmla="*/ 505533 h 1684704"/>
              <a:gd name="connsiteX1" fmla="*/ 790210 w 4772729"/>
              <a:gd name="connsiteY1" fmla="*/ 1157029 h 1684704"/>
              <a:gd name="connsiteX2" fmla="*/ 1553074 w 4772729"/>
              <a:gd name="connsiteY2" fmla="*/ 1532856 h 1684704"/>
              <a:gd name="connsiteX3" fmla="*/ 2559376 w 4772729"/>
              <a:gd name="connsiteY3" fmla="*/ 1673866 h 1684704"/>
              <a:gd name="connsiteX4" fmla="*/ 4036430 w 4772729"/>
              <a:gd name="connsiteY4" fmla="*/ 1075429 h 1684704"/>
              <a:gd name="connsiteX5" fmla="*/ 4609216 w 4772729"/>
              <a:gd name="connsiteY5" fmla="*/ 590049 h 1684704"/>
              <a:gd name="connsiteX6" fmla="*/ 4772729 w 4772729"/>
              <a:gd name="connsiteY6" fmla="*/ 0 h 1684704"/>
              <a:gd name="connsiteX0" fmla="*/ 0 w 4772729"/>
              <a:gd name="connsiteY0" fmla="*/ 505533 h 1684704"/>
              <a:gd name="connsiteX1" fmla="*/ 790210 w 4772729"/>
              <a:gd name="connsiteY1" fmla="*/ 1157029 h 1684704"/>
              <a:gd name="connsiteX2" fmla="*/ 1553074 w 4772729"/>
              <a:gd name="connsiteY2" fmla="*/ 1532856 h 1684704"/>
              <a:gd name="connsiteX3" fmla="*/ 2559376 w 4772729"/>
              <a:gd name="connsiteY3" fmla="*/ 1673866 h 1684704"/>
              <a:gd name="connsiteX4" fmla="*/ 4036430 w 4772729"/>
              <a:gd name="connsiteY4" fmla="*/ 1075429 h 1684704"/>
              <a:gd name="connsiteX5" fmla="*/ 4609216 w 4772729"/>
              <a:gd name="connsiteY5" fmla="*/ 590049 h 1684704"/>
              <a:gd name="connsiteX6" fmla="*/ 4772729 w 4772729"/>
              <a:gd name="connsiteY6" fmla="*/ 0 h 1684704"/>
              <a:gd name="connsiteX0" fmla="*/ 0 w 4772729"/>
              <a:gd name="connsiteY0" fmla="*/ 505533 h 1990974"/>
              <a:gd name="connsiteX1" fmla="*/ 790210 w 4772729"/>
              <a:gd name="connsiteY1" fmla="*/ 1157029 h 1990974"/>
              <a:gd name="connsiteX2" fmla="*/ 1553074 w 4772729"/>
              <a:gd name="connsiteY2" fmla="*/ 1532856 h 1990974"/>
              <a:gd name="connsiteX3" fmla="*/ 2828317 w 4772729"/>
              <a:gd name="connsiteY3" fmla="*/ 1987631 h 1990974"/>
              <a:gd name="connsiteX4" fmla="*/ 4036430 w 4772729"/>
              <a:gd name="connsiteY4" fmla="*/ 1075429 h 1990974"/>
              <a:gd name="connsiteX5" fmla="*/ 4609216 w 4772729"/>
              <a:gd name="connsiteY5" fmla="*/ 590049 h 1990974"/>
              <a:gd name="connsiteX6" fmla="*/ 4772729 w 4772729"/>
              <a:gd name="connsiteY6" fmla="*/ 0 h 1990974"/>
              <a:gd name="connsiteX0" fmla="*/ 0 w 4772729"/>
              <a:gd name="connsiteY0" fmla="*/ 505533 h 1990974"/>
              <a:gd name="connsiteX1" fmla="*/ 790210 w 4772729"/>
              <a:gd name="connsiteY1" fmla="*/ 1157029 h 1990974"/>
              <a:gd name="connsiteX2" fmla="*/ 1553074 w 4772729"/>
              <a:gd name="connsiteY2" fmla="*/ 1532856 h 1990974"/>
              <a:gd name="connsiteX3" fmla="*/ 2828317 w 4772729"/>
              <a:gd name="connsiteY3" fmla="*/ 1987631 h 1990974"/>
              <a:gd name="connsiteX4" fmla="*/ 4170900 w 4772729"/>
              <a:gd name="connsiteY4" fmla="*/ 1236794 h 1990974"/>
              <a:gd name="connsiteX5" fmla="*/ 4609216 w 4772729"/>
              <a:gd name="connsiteY5" fmla="*/ 590049 h 1990974"/>
              <a:gd name="connsiteX6" fmla="*/ 4772729 w 4772729"/>
              <a:gd name="connsiteY6" fmla="*/ 0 h 1990974"/>
              <a:gd name="connsiteX0" fmla="*/ 0 w 4772729"/>
              <a:gd name="connsiteY0" fmla="*/ 505533 h 1973178"/>
              <a:gd name="connsiteX1" fmla="*/ 790210 w 4772729"/>
              <a:gd name="connsiteY1" fmla="*/ 1157029 h 1973178"/>
              <a:gd name="connsiteX2" fmla="*/ 1553074 w 4772729"/>
              <a:gd name="connsiteY2" fmla="*/ 1532856 h 1973178"/>
              <a:gd name="connsiteX3" fmla="*/ 2801423 w 4772729"/>
              <a:gd name="connsiteY3" fmla="*/ 1969702 h 1973178"/>
              <a:gd name="connsiteX4" fmla="*/ 4170900 w 4772729"/>
              <a:gd name="connsiteY4" fmla="*/ 1236794 h 1973178"/>
              <a:gd name="connsiteX5" fmla="*/ 4609216 w 4772729"/>
              <a:gd name="connsiteY5" fmla="*/ 590049 h 1973178"/>
              <a:gd name="connsiteX6" fmla="*/ 4772729 w 4772729"/>
              <a:gd name="connsiteY6" fmla="*/ 0 h 1973178"/>
              <a:gd name="connsiteX0" fmla="*/ 0 w 4772729"/>
              <a:gd name="connsiteY0" fmla="*/ 505533 h 1973994"/>
              <a:gd name="connsiteX1" fmla="*/ 790210 w 4772729"/>
              <a:gd name="connsiteY1" fmla="*/ 1157029 h 1973994"/>
              <a:gd name="connsiteX2" fmla="*/ 1508250 w 4772729"/>
              <a:gd name="connsiteY2" fmla="*/ 1604573 h 1973994"/>
              <a:gd name="connsiteX3" fmla="*/ 2801423 w 4772729"/>
              <a:gd name="connsiteY3" fmla="*/ 1969702 h 1973994"/>
              <a:gd name="connsiteX4" fmla="*/ 4170900 w 4772729"/>
              <a:gd name="connsiteY4" fmla="*/ 1236794 h 1973994"/>
              <a:gd name="connsiteX5" fmla="*/ 4609216 w 4772729"/>
              <a:gd name="connsiteY5" fmla="*/ 590049 h 1973994"/>
              <a:gd name="connsiteX6" fmla="*/ 4772729 w 4772729"/>
              <a:gd name="connsiteY6" fmla="*/ 0 h 1973994"/>
              <a:gd name="connsiteX0" fmla="*/ 0 w 4772729"/>
              <a:gd name="connsiteY0" fmla="*/ 505533 h 1973872"/>
              <a:gd name="connsiteX1" fmla="*/ 790210 w 4772729"/>
              <a:gd name="connsiteY1" fmla="*/ 1157029 h 1973872"/>
              <a:gd name="connsiteX2" fmla="*/ 1562038 w 4772729"/>
              <a:gd name="connsiteY2" fmla="*/ 1595608 h 1973872"/>
              <a:gd name="connsiteX3" fmla="*/ 2801423 w 4772729"/>
              <a:gd name="connsiteY3" fmla="*/ 1969702 h 1973872"/>
              <a:gd name="connsiteX4" fmla="*/ 4170900 w 4772729"/>
              <a:gd name="connsiteY4" fmla="*/ 1236794 h 1973872"/>
              <a:gd name="connsiteX5" fmla="*/ 4609216 w 4772729"/>
              <a:gd name="connsiteY5" fmla="*/ 590049 h 1973872"/>
              <a:gd name="connsiteX6" fmla="*/ 4772729 w 4772729"/>
              <a:gd name="connsiteY6" fmla="*/ 0 h 1973872"/>
              <a:gd name="connsiteX0" fmla="*/ 0 w 4772729"/>
              <a:gd name="connsiteY0" fmla="*/ 505533 h 1974563"/>
              <a:gd name="connsiteX1" fmla="*/ 790210 w 4772729"/>
              <a:gd name="connsiteY1" fmla="*/ 1157029 h 1974563"/>
              <a:gd name="connsiteX2" fmla="*/ 1562038 w 4772729"/>
              <a:gd name="connsiteY2" fmla="*/ 1640431 h 1974563"/>
              <a:gd name="connsiteX3" fmla="*/ 2801423 w 4772729"/>
              <a:gd name="connsiteY3" fmla="*/ 1969702 h 1974563"/>
              <a:gd name="connsiteX4" fmla="*/ 4170900 w 4772729"/>
              <a:gd name="connsiteY4" fmla="*/ 1236794 h 1974563"/>
              <a:gd name="connsiteX5" fmla="*/ 4609216 w 4772729"/>
              <a:gd name="connsiteY5" fmla="*/ 590049 h 1974563"/>
              <a:gd name="connsiteX6" fmla="*/ 4772729 w 4772729"/>
              <a:gd name="connsiteY6" fmla="*/ 0 h 1974563"/>
              <a:gd name="connsiteX0" fmla="*/ 0 w 4772729"/>
              <a:gd name="connsiteY0" fmla="*/ 505533 h 1975706"/>
              <a:gd name="connsiteX1" fmla="*/ 790210 w 4772729"/>
              <a:gd name="connsiteY1" fmla="*/ 1157029 h 1975706"/>
              <a:gd name="connsiteX2" fmla="*/ 1562038 w 4772729"/>
              <a:gd name="connsiteY2" fmla="*/ 1640431 h 1975706"/>
              <a:gd name="connsiteX3" fmla="*/ 2801423 w 4772729"/>
              <a:gd name="connsiteY3" fmla="*/ 1969702 h 1975706"/>
              <a:gd name="connsiteX4" fmla="*/ 4170900 w 4772729"/>
              <a:gd name="connsiteY4" fmla="*/ 1236794 h 1975706"/>
              <a:gd name="connsiteX5" fmla="*/ 4609216 w 4772729"/>
              <a:gd name="connsiteY5" fmla="*/ 590049 h 1975706"/>
              <a:gd name="connsiteX6" fmla="*/ 4772729 w 4772729"/>
              <a:gd name="connsiteY6" fmla="*/ 0 h 1975706"/>
              <a:gd name="connsiteX0" fmla="*/ 0 w 4772729"/>
              <a:gd name="connsiteY0" fmla="*/ 505533 h 1975706"/>
              <a:gd name="connsiteX1" fmla="*/ 790210 w 4772729"/>
              <a:gd name="connsiteY1" fmla="*/ 1157029 h 1975706"/>
              <a:gd name="connsiteX2" fmla="*/ 1562038 w 4772729"/>
              <a:gd name="connsiteY2" fmla="*/ 1640431 h 1975706"/>
              <a:gd name="connsiteX3" fmla="*/ 2801423 w 4772729"/>
              <a:gd name="connsiteY3" fmla="*/ 1969702 h 1975706"/>
              <a:gd name="connsiteX4" fmla="*/ 4170900 w 4772729"/>
              <a:gd name="connsiteY4" fmla="*/ 1236794 h 1975706"/>
              <a:gd name="connsiteX5" fmla="*/ 4609216 w 4772729"/>
              <a:gd name="connsiteY5" fmla="*/ 590049 h 1975706"/>
              <a:gd name="connsiteX6" fmla="*/ 4772729 w 4772729"/>
              <a:gd name="connsiteY6" fmla="*/ 0 h 1975706"/>
              <a:gd name="connsiteX0" fmla="*/ 0 w 4772729"/>
              <a:gd name="connsiteY0" fmla="*/ 505533 h 1975706"/>
              <a:gd name="connsiteX1" fmla="*/ 790210 w 4772729"/>
              <a:gd name="connsiteY1" fmla="*/ 1157029 h 1975706"/>
              <a:gd name="connsiteX2" fmla="*/ 1562038 w 4772729"/>
              <a:gd name="connsiteY2" fmla="*/ 1640431 h 1975706"/>
              <a:gd name="connsiteX3" fmla="*/ 2801423 w 4772729"/>
              <a:gd name="connsiteY3" fmla="*/ 1969702 h 1975706"/>
              <a:gd name="connsiteX4" fmla="*/ 4170900 w 4772729"/>
              <a:gd name="connsiteY4" fmla="*/ 1236794 h 1975706"/>
              <a:gd name="connsiteX5" fmla="*/ 4609216 w 4772729"/>
              <a:gd name="connsiteY5" fmla="*/ 590049 h 1975706"/>
              <a:gd name="connsiteX6" fmla="*/ 4772729 w 4772729"/>
              <a:gd name="connsiteY6" fmla="*/ 0 h 1975706"/>
              <a:gd name="connsiteX0" fmla="*/ 0 w 4772729"/>
              <a:gd name="connsiteY0" fmla="*/ 505533 h 1975706"/>
              <a:gd name="connsiteX1" fmla="*/ 790210 w 4772729"/>
              <a:gd name="connsiteY1" fmla="*/ 1157029 h 1975706"/>
              <a:gd name="connsiteX2" fmla="*/ 1562038 w 4772729"/>
              <a:gd name="connsiteY2" fmla="*/ 1640431 h 1975706"/>
              <a:gd name="connsiteX3" fmla="*/ 2801423 w 4772729"/>
              <a:gd name="connsiteY3" fmla="*/ 1969702 h 1975706"/>
              <a:gd name="connsiteX4" fmla="*/ 4233653 w 4772729"/>
              <a:gd name="connsiteY4" fmla="*/ 1254723 h 1975706"/>
              <a:gd name="connsiteX5" fmla="*/ 4609216 w 4772729"/>
              <a:gd name="connsiteY5" fmla="*/ 590049 h 1975706"/>
              <a:gd name="connsiteX6" fmla="*/ 4772729 w 4772729"/>
              <a:gd name="connsiteY6" fmla="*/ 0 h 1975706"/>
              <a:gd name="connsiteX0" fmla="*/ 0 w 4772729"/>
              <a:gd name="connsiteY0" fmla="*/ 505533 h 1975706"/>
              <a:gd name="connsiteX1" fmla="*/ 790210 w 4772729"/>
              <a:gd name="connsiteY1" fmla="*/ 1157029 h 1975706"/>
              <a:gd name="connsiteX2" fmla="*/ 1562038 w 4772729"/>
              <a:gd name="connsiteY2" fmla="*/ 1640431 h 1975706"/>
              <a:gd name="connsiteX3" fmla="*/ 2801423 w 4772729"/>
              <a:gd name="connsiteY3" fmla="*/ 1969702 h 1975706"/>
              <a:gd name="connsiteX4" fmla="*/ 4233653 w 4772729"/>
              <a:gd name="connsiteY4" fmla="*/ 1254723 h 1975706"/>
              <a:gd name="connsiteX5" fmla="*/ 4663004 w 4772729"/>
              <a:gd name="connsiteY5" fmla="*/ 616943 h 1975706"/>
              <a:gd name="connsiteX6" fmla="*/ 4772729 w 4772729"/>
              <a:gd name="connsiteY6" fmla="*/ 0 h 1975706"/>
              <a:gd name="connsiteX0" fmla="*/ 0 w 4772729"/>
              <a:gd name="connsiteY0" fmla="*/ 505533 h 1975706"/>
              <a:gd name="connsiteX1" fmla="*/ 790210 w 4772729"/>
              <a:gd name="connsiteY1" fmla="*/ 1157029 h 1975706"/>
              <a:gd name="connsiteX2" fmla="*/ 1562038 w 4772729"/>
              <a:gd name="connsiteY2" fmla="*/ 1640431 h 1975706"/>
              <a:gd name="connsiteX3" fmla="*/ 2801423 w 4772729"/>
              <a:gd name="connsiteY3" fmla="*/ 1969702 h 1975706"/>
              <a:gd name="connsiteX4" fmla="*/ 4233653 w 4772729"/>
              <a:gd name="connsiteY4" fmla="*/ 1254723 h 1975706"/>
              <a:gd name="connsiteX5" fmla="*/ 4663004 w 4772729"/>
              <a:gd name="connsiteY5" fmla="*/ 616943 h 1975706"/>
              <a:gd name="connsiteX6" fmla="*/ 4772729 w 4772729"/>
              <a:gd name="connsiteY6" fmla="*/ 0 h 1975706"/>
              <a:gd name="connsiteX0" fmla="*/ 0 w 4772729"/>
              <a:gd name="connsiteY0" fmla="*/ 505533 h 1975706"/>
              <a:gd name="connsiteX1" fmla="*/ 790210 w 4772729"/>
              <a:gd name="connsiteY1" fmla="*/ 1157029 h 1975706"/>
              <a:gd name="connsiteX2" fmla="*/ 1562038 w 4772729"/>
              <a:gd name="connsiteY2" fmla="*/ 1640431 h 1975706"/>
              <a:gd name="connsiteX3" fmla="*/ 2801423 w 4772729"/>
              <a:gd name="connsiteY3" fmla="*/ 1969702 h 1975706"/>
              <a:gd name="connsiteX4" fmla="*/ 4233653 w 4772729"/>
              <a:gd name="connsiteY4" fmla="*/ 1254723 h 1975706"/>
              <a:gd name="connsiteX5" fmla="*/ 4663004 w 4772729"/>
              <a:gd name="connsiteY5" fmla="*/ 616943 h 1975706"/>
              <a:gd name="connsiteX6" fmla="*/ 4772729 w 4772729"/>
              <a:gd name="connsiteY6" fmla="*/ 0 h 1975706"/>
              <a:gd name="connsiteX0" fmla="*/ 0 w 4772729"/>
              <a:gd name="connsiteY0" fmla="*/ 505533 h 1975706"/>
              <a:gd name="connsiteX1" fmla="*/ 790210 w 4772729"/>
              <a:gd name="connsiteY1" fmla="*/ 1157029 h 1975706"/>
              <a:gd name="connsiteX2" fmla="*/ 1562038 w 4772729"/>
              <a:gd name="connsiteY2" fmla="*/ 1640431 h 1975706"/>
              <a:gd name="connsiteX3" fmla="*/ 2801423 w 4772729"/>
              <a:gd name="connsiteY3" fmla="*/ 1969702 h 1975706"/>
              <a:gd name="connsiteX4" fmla="*/ 4260547 w 4772729"/>
              <a:gd name="connsiteY4" fmla="*/ 1272653 h 1975706"/>
              <a:gd name="connsiteX5" fmla="*/ 4663004 w 4772729"/>
              <a:gd name="connsiteY5" fmla="*/ 616943 h 1975706"/>
              <a:gd name="connsiteX6" fmla="*/ 4772729 w 4772729"/>
              <a:gd name="connsiteY6" fmla="*/ 0 h 1975706"/>
              <a:gd name="connsiteX0" fmla="*/ 0 w 4772729"/>
              <a:gd name="connsiteY0" fmla="*/ 505533 h 1975956"/>
              <a:gd name="connsiteX1" fmla="*/ 790210 w 4772729"/>
              <a:gd name="connsiteY1" fmla="*/ 1157029 h 1975956"/>
              <a:gd name="connsiteX2" fmla="*/ 1526179 w 4772729"/>
              <a:gd name="connsiteY2" fmla="*/ 1649396 h 1975956"/>
              <a:gd name="connsiteX3" fmla="*/ 2801423 w 4772729"/>
              <a:gd name="connsiteY3" fmla="*/ 1969702 h 1975956"/>
              <a:gd name="connsiteX4" fmla="*/ 4260547 w 4772729"/>
              <a:gd name="connsiteY4" fmla="*/ 1272653 h 1975956"/>
              <a:gd name="connsiteX5" fmla="*/ 4663004 w 4772729"/>
              <a:gd name="connsiteY5" fmla="*/ 616943 h 1975956"/>
              <a:gd name="connsiteX6" fmla="*/ 4772729 w 4772729"/>
              <a:gd name="connsiteY6" fmla="*/ 0 h 1975956"/>
              <a:gd name="connsiteX0" fmla="*/ 0 w 4772729"/>
              <a:gd name="connsiteY0" fmla="*/ 505533 h 1975280"/>
              <a:gd name="connsiteX1" fmla="*/ 790210 w 4772729"/>
              <a:gd name="connsiteY1" fmla="*/ 1157029 h 1975280"/>
              <a:gd name="connsiteX2" fmla="*/ 1526179 w 4772729"/>
              <a:gd name="connsiteY2" fmla="*/ 1649396 h 1975280"/>
              <a:gd name="connsiteX3" fmla="*/ 2801423 w 4772729"/>
              <a:gd name="connsiteY3" fmla="*/ 1969702 h 1975280"/>
              <a:gd name="connsiteX4" fmla="*/ 4260547 w 4772729"/>
              <a:gd name="connsiteY4" fmla="*/ 1272653 h 1975280"/>
              <a:gd name="connsiteX5" fmla="*/ 4663004 w 4772729"/>
              <a:gd name="connsiteY5" fmla="*/ 616943 h 1975280"/>
              <a:gd name="connsiteX6" fmla="*/ 4772729 w 4772729"/>
              <a:gd name="connsiteY6" fmla="*/ 0 h 1975280"/>
              <a:gd name="connsiteX0" fmla="*/ 0 w 4772729"/>
              <a:gd name="connsiteY0" fmla="*/ 505533 h 1969702"/>
              <a:gd name="connsiteX1" fmla="*/ 790210 w 4772729"/>
              <a:gd name="connsiteY1" fmla="*/ 1157029 h 1969702"/>
              <a:gd name="connsiteX2" fmla="*/ 1526179 w 4772729"/>
              <a:gd name="connsiteY2" fmla="*/ 1649396 h 1969702"/>
              <a:gd name="connsiteX3" fmla="*/ 2801423 w 4772729"/>
              <a:gd name="connsiteY3" fmla="*/ 1969702 h 1969702"/>
              <a:gd name="connsiteX4" fmla="*/ 4260547 w 4772729"/>
              <a:gd name="connsiteY4" fmla="*/ 1272653 h 1969702"/>
              <a:gd name="connsiteX5" fmla="*/ 4663004 w 4772729"/>
              <a:gd name="connsiteY5" fmla="*/ 616943 h 1969702"/>
              <a:gd name="connsiteX6" fmla="*/ 4772729 w 4772729"/>
              <a:gd name="connsiteY6" fmla="*/ 0 h 1969702"/>
              <a:gd name="connsiteX0" fmla="*/ 0 w 4772729"/>
              <a:gd name="connsiteY0" fmla="*/ 505533 h 1969702"/>
              <a:gd name="connsiteX1" fmla="*/ 790210 w 4772729"/>
              <a:gd name="connsiteY1" fmla="*/ 1157029 h 1969702"/>
              <a:gd name="connsiteX2" fmla="*/ 1526179 w 4772729"/>
              <a:gd name="connsiteY2" fmla="*/ 1649396 h 1969702"/>
              <a:gd name="connsiteX3" fmla="*/ 2801423 w 4772729"/>
              <a:gd name="connsiteY3" fmla="*/ 1969702 h 1969702"/>
              <a:gd name="connsiteX4" fmla="*/ 4260547 w 4772729"/>
              <a:gd name="connsiteY4" fmla="*/ 1272653 h 1969702"/>
              <a:gd name="connsiteX5" fmla="*/ 4663004 w 4772729"/>
              <a:gd name="connsiteY5" fmla="*/ 616943 h 1969702"/>
              <a:gd name="connsiteX6" fmla="*/ 4772729 w 4772729"/>
              <a:gd name="connsiteY6" fmla="*/ 0 h 1969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72729" h="1969702">
                <a:moveTo>
                  <a:pt x="0" y="505533"/>
                </a:moveTo>
                <a:cubicBezTo>
                  <a:pt x="144954" y="602520"/>
                  <a:pt x="535847" y="966385"/>
                  <a:pt x="790210" y="1157029"/>
                </a:cubicBezTo>
                <a:cubicBezTo>
                  <a:pt x="1044573" y="1347673"/>
                  <a:pt x="1173047" y="1487056"/>
                  <a:pt x="1526179" y="1649396"/>
                </a:cubicBezTo>
                <a:cubicBezTo>
                  <a:pt x="1879311" y="1811736"/>
                  <a:pt x="2258981" y="1930632"/>
                  <a:pt x="2801423" y="1969702"/>
                </a:cubicBezTo>
                <a:cubicBezTo>
                  <a:pt x="3564085" y="1744119"/>
                  <a:pt x="3870016" y="1564786"/>
                  <a:pt x="4260547" y="1272653"/>
                </a:cubicBezTo>
                <a:cubicBezTo>
                  <a:pt x="4532162" y="947565"/>
                  <a:pt x="4562486" y="900664"/>
                  <a:pt x="4663004" y="616943"/>
                </a:cubicBezTo>
                <a:cubicBezTo>
                  <a:pt x="4751013" y="328118"/>
                  <a:pt x="4757761" y="116000"/>
                  <a:pt x="4772729" y="0"/>
                </a:cubicBezTo>
              </a:path>
            </a:pathLst>
          </a:custGeom>
          <a:noFill/>
          <a:ln w="50800" cmpd="dbl">
            <a:solidFill>
              <a:schemeClr val="accent2">
                <a:lumMod val="7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6" name="Freeform: Shape 25">
            <a:extLst>
              <a:ext uri="{FF2B5EF4-FFF2-40B4-BE49-F238E27FC236}">
                <a16:creationId xmlns:a16="http://schemas.microsoft.com/office/drawing/2014/main" id="{478935D0-DB33-DF4A-094D-EEDC0721E771}"/>
              </a:ext>
            </a:extLst>
          </p:cNvPr>
          <p:cNvSpPr/>
          <p:nvPr/>
        </p:nvSpPr>
        <p:spPr>
          <a:xfrm>
            <a:off x="3020914" y="1629510"/>
            <a:ext cx="1466244" cy="594005"/>
          </a:xfrm>
          <a:custGeom>
            <a:avLst/>
            <a:gdLst>
              <a:gd name="connsiteX0" fmla="*/ 0 w 1497106"/>
              <a:gd name="connsiteY0" fmla="*/ 206188 h 206188"/>
              <a:gd name="connsiteX1" fmla="*/ 259976 w 1497106"/>
              <a:gd name="connsiteY1" fmla="*/ 116541 h 206188"/>
              <a:gd name="connsiteX2" fmla="*/ 753035 w 1497106"/>
              <a:gd name="connsiteY2" fmla="*/ 53788 h 206188"/>
              <a:gd name="connsiteX3" fmla="*/ 986118 w 1497106"/>
              <a:gd name="connsiteY3" fmla="*/ 0 h 206188"/>
              <a:gd name="connsiteX4" fmla="*/ 1497106 w 1497106"/>
              <a:gd name="connsiteY4" fmla="*/ 116541 h 206188"/>
              <a:gd name="connsiteX0" fmla="*/ 0 w 1497106"/>
              <a:gd name="connsiteY0" fmla="*/ 896634 h 896634"/>
              <a:gd name="connsiteX1" fmla="*/ 259976 w 1497106"/>
              <a:gd name="connsiteY1" fmla="*/ 806987 h 896634"/>
              <a:gd name="connsiteX2" fmla="*/ 591670 w 1497106"/>
              <a:gd name="connsiteY2" fmla="*/ 164 h 896634"/>
              <a:gd name="connsiteX3" fmla="*/ 986118 w 1497106"/>
              <a:gd name="connsiteY3" fmla="*/ 690446 h 896634"/>
              <a:gd name="connsiteX4" fmla="*/ 1497106 w 1497106"/>
              <a:gd name="connsiteY4" fmla="*/ 806987 h 896634"/>
              <a:gd name="connsiteX0" fmla="*/ 0 w 1497106"/>
              <a:gd name="connsiteY0" fmla="*/ 897627 h 897627"/>
              <a:gd name="connsiteX1" fmla="*/ 591670 w 1497106"/>
              <a:gd name="connsiteY1" fmla="*/ 1157 h 897627"/>
              <a:gd name="connsiteX2" fmla="*/ 986118 w 1497106"/>
              <a:gd name="connsiteY2" fmla="*/ 691439 h 897627"/>
              <a:gd name="connsiteX3" fmla="*/ 1497106 w 1497106"/>
              <a:gd name="connsiteY3" fmla="*/ 807980 h 897627"/>
              <a:gd name="connsiteX0" fmla="*/ 0 w 1497106"/>
              <a:gd name="connsiteY0" fmla="*/ 888676 h 888676"/>
              <a:gd name="connsiteX1" fmla="*/ 466164 w 1497106"/>
              <a:gd name="connsiteY1" fmla="*/ 1171 h 888676"/>
              <a:gd name="connsiteX2" fmla="*/ 986118 w 1497106"/>
              <a:gd name="connsiteY2" fmla="*/ 682488 h 888676"/>
              <a:gd name="connsiteX3" fmla="*/ 1497106 w 1497106"/>
              <a:gd name="connsiteY3" fmla="*/ 799029 h 888676"/>
              <a:gd name="connsiteX0" fmla="*/ 0 w 1600458"/>
              <a:gd name="connsiteY0" fmla="*/ 894702 h 894702"/>
              <a:gd name="connsiteX1" fmla="*/ 466164 w 1600458"/>
              <a:gd name="connsiteY1" fmla="*/ 7197 h 894702"/>
              <a:gd name="connsiteX2" fmla="*/ 1452283 w 1600458"/>
              <a:gd name="connsiteY2" fmla="*/ 446467 h 894702"/>
              <a:gd name="connsiteX3" fmla="*/ 1497106 w 1600458"/>
              <a:gd name="connsiteY3" fmla="*/ 805055 h 894702"/>
              <a:gd name="connsiteX0" fmla="*/ 0 w 2339788"/>
              <a:gd name="connsiteY0" fmla="*/ 894702 h 894702"/>
              <a:gd name="connsiteX1" fmla="*/ 466164 w 2339788"/>
              <a:gd name="connsiteY1" fmla="*/ 7197 h 894702"/>
              <a:gd name="connsiteX2" fmla="*/ 1452283 w 2339788"/>
              <a:gd name="connsiteY2" fmla="*/ 446467 h 894702"/>
              <a:gd name="connsiteX3" fmla="*/ 2339788 w 2339788"/>
              <a:gd name="connsiteY3" fmla="*/ 831949 h 894702"/>
              <a:gd name="connsiteX0" fmla="*/ 0 w 2339788"/>
              <a:gd name="connsiteY0" fmla="*/ 895871 h 895871"/>
              <a:gd name="connsiteX1" fmla="*/ 466164 w 2339788"/>
              <a:gd name="connsiteY1" fmla="*/ 8366 h 895871"/>
              <a:gd name="connsiteX2" fmla="*/ 1488142 w 2339788"/>
              <a:gd name="connsiteY2" fmla="*/ 420742 h 895871"/>
              <a:gd name="connsiteX3" fmla="*/ 2339788 w 2339788"/>
              <a:gd name="connsiteY3" fmla="*/ 833118 h 895871"/>
              <a:gd name="connsiteX0" fmla="*/ 0 w 2034988"/>
              <a:gd name="connsiteY0" fmla="*/ 895871 h 895871"/>
              <a:gd name="connsiteX1" fmla="*/ 466164 w 2034988"/>
              <a:gd name="connsiteY1" fmla="*/ 8366 h 895871"/>
              <a:gd name="connsiteX2" fmla="*/ 1488142 w 2034988"/>
              <a:gd name="connsiteY2" fmla="*/ 420742 h 895871"/>
              <a:gd name="connsiteX3" fmla="*/ 2034988 w 2034988"/>
              <a:gd name="connsiteY3" fmla="*/ 824154 h 895871"/>
              <a:gd name="connsiteX0" fmla="*/ 0 w 1880668"/>
              <a:gd name="connsiteY0" fmla="*/ 895871 h 897859"/>
              <a:gd name="connsiteX1" fmla="*/ 466164 w 1880668"/>
              <a:gd name="connsiteY1" fmla="*/ 8366 h 897859"/>
              <a:gd name="connsiteX2" fmla="*/ 1488142 w 1880668"/>
              <a:gd name="connsiteY2" fmla="*/ 420742 h 897859"/>
              <a:gd name="connsiteX3" fmla="*/ 1880668 w 1880668"/>
              <a:gd name="connsiteY3" fmla="*/ 897859 h 897859"/>
              <a:gd name="connsiteX0" fmla="*/ 0 w 1880668"/>
              <a:gd name="connsiteY0" fmla="*/ 900571 h 902559"/>
              <a:gd name="connsiteX1" fmla="*/ 466164 w 1880668"/>
              <a:gd name="connsiteY1" fmla="*/ 13066 h 902559"/>
              <a:gd name="connsiteX2" fmla="*/ 1356855 w 1880668"/>
              <a:gd name="connsiteY2" fmla="*/ 340221 h 902559"/>
              <a:gd name="connsiteX3" fmla="*/ 1880668 w 1880668"/>
              <a:gd name="connsiteY3" fmla="*/ 902559 h 902559"/>
              <a:gd name="connsiteX0" fmla="*/ 0 w 1880668"/>
              <a:gd name="connsiteY0" fmla="*/ 900571 h 902559"/>
              <a:gd name="connsiteX1" fmla="*/ 466164 w 1880668"/>
              <a:gd name="connsiteY1" fmla="*/ 13066 h 902559"/>
              <a:gd name="connsiteX2" fmla="*/ 1356855 w 1880668"/>
              <a:gd name="connsiteY2" fmla="*/ 340221 h 902559"/>
              <a:gd name="connsiteX3" fmla="*/ 1880668 w 1880668"/>
              <a:gd name="connsiteY3" fmla="*/ 902559 h 902559"/>
              <a:gd name="connsiteX0" fmla="*/ 0 w 1880668"/>
              <a:gd name="connsiteY0" fmla="*/ 900571 h 902559"/>
              <a:gd name="connsiteX1" fmla="*/ 466164 w 1880668"/>
              <a:gd name="connsiteY1" fmla="*/ 13066 h 902559"/>
              <a:gd name="connsiteX2" fmla="*/ 1356855 w 1880668"/>
              <a:gd name="connsiteY2" fmla="*/ 340221 h 902559"/>
              <a:gd name="connsiteX3" fmla="*/ 1880668 w 1880668"/>
              <a:gd name="connsiteY3" fmla="*/ 902559 h 902559"/>
              <a:gd name="connsiteX0" fmla="*/ 0 w 1880668"/>
              <a:gd name="connsiteY0" fmla="*/ 902567 h 904555"/>
              <a:gd name="connsiteX1" fmla="*/ 466164 w 1880668"/>
              <a:gd name="connsiteY1" fmla="*/ 15062 h 904555"/>
              <a:gd name="connsiteX2" fmla="*/ 1356855 w 1880668"/>
              <a:gd name="connsiteY2" fmla="*/ 342217 h 904555"/>
              <a:gd name="connsiteX3" fmla="*/ 1880668 w 1880668"/>
              <a:gd name="connsiteY3" fmla="*/ 904555 h 904555"/>
              <a:gd name="connsiteX0" fmla="*/ 0 w 1880668"/>
              <a:gd name="connsiteY0" fmla="*/ 897006 h 898994"/>
              <a:gd name="connsiteX1" fmla="*/ 466164 w 1880668"/>
              <a:gd name="connsiteY1" fmla="*/ 9501 h 898994"/>
              <a:gd name="connsiteX2" fmla="*/ 1389101 w 1880668"/>
              <a:gd name="connsiteY2" fmla="*/ 421878 h 898994"/>
              <a:gd name="connsiteX3" fmla="*/ 1880668 w 1880668"/>
              <a:gd name="connsiteY3" fmla="*/ 898994 h 898994"/>
              <a:gd name="connsiteX0" fmla="*/ 0 w 1880668"/>
              <a:gd name="connsiteY0" fmla="*/ 896286 h 898274"/>
              <a:gd name="connsiteX1" fmla="*/ 466164 w 1880668"/>
              <a:gd name="connsiteY1" fmla="*/ 8781 h 898274"/>
              <a:gd name="connsiteX2" fmla="*/ 1448986 w 1880668"/>
              <a:gd name="connsiteY2" fmla="*/ 434978 h 898274"/>
              <a:gd name="connsiteX3" fmla="*/ 1880668 w 1880668"/>
              <a:gd name="connsiteY3" fmla="*/ 898274 h 898274"/>
              <a:gd name="connsiteX0" fmla="*/ 0 w 1880668"/>
              <a:gd name="connsiteY0" fmla="*/ 897777 h 899765"/>
              <a:gd name="connsiteX1" fmla="*/ 466164 w 1880668"/>
              <a:gd name="connsiteY1" fmla="*/ 10272 h 899765"/>
              <a:gd name="connsiteX2" fmla="*/ 1448986 w 1880668"/>
              <a:gd name="connsiteY2" fmla="*/ 436469 h 899765"/>
              <a:gd name="connsiteX3" fmla="*/ 1783278 w 1880668"/>
              <a:gd name="connsiteY3" fmla="*/ 748752 h 899765"/>
              <a:gd name="connsiteX4" fmla="*/ 1880668 w 1880668"/>
              <a:gd name="connsiteY4" fmla="*/ 899765 h 899765"/>
              <a:gd name="connsiteX0" fmla="*/ 0 w 1915217"/>
              <a:gd name="connsiteY0" fmla="*/ 897777 h 920495"/>
              <a:gd name="connsiteX1" fmla="*/ 466164 w 1915217"/>
              <a:gd name="connsiteY1" fmla="*/ 10272 h 920495"/>
              <a:gd name="connsiteX2" fmla="*/ 1448986 w 1915217"/>
              <a:gd name="connsiteY2" fmla="*/ 436469 h 920495"/>
              <a:gd name="connsiteX3" fmla="*/ 1783278 w 1915217"/>
              <a:gd name="connsiteY3" fmla="*/ 748752 h 920495"/>
              <a:gd name="connsiteX4" fmla="*/ 1915217 w 1915217"/>
              <a:gd name="connsiteY4" fmla="*/ 920495 h 920495"/>
              <a:gd name="connsiteX0" fmla="*/ 0 w 1915217"/>
              <a:gd name="connsiteY0" fmla="*/ 935719 h 958437"/>
              <a:gd name="connsiteX1" fmla="*/ 466164 w 1915217"/>
              <a:gd name="connsiteY1" fmla="*/ 48214 h 958437"/>
              <a:gd name="connsiteX2" fmla="*/ 834329 w 1915217"/>
              <a:gd name="connsiteY2" fmla="*/ 155598 h 958437"/>
              <a:gd name="connsiteX3" fmla="*/ 1448986 w 1915217"/>
              <a:gd name="connsiteY3" fmla="*/ 474411 h 958437"/>
              <a:gd name="connsiteX4" fmla="*/ 1783278 w 1915217"/>
              <a:gd name="connsiteY4" fmla="*/ 786694 h 958437"/>
              <a:gd name="connsiteX5" fmla="*/ 1915217 w 1915217"/>
              <a:gd name="connsiteY5" fmla="*/ 958437 h 958437"/>
              <a:gd name="connsiteX0" fmla="*/ 0 w 1915217"/>
              <a:gd name="connsiteY0" fmla="*/ 900376 h 923094"/>
              <a:gd name="connsiteX1" fmla="*/ 336821 w 1915217"/>
              <a:gd name="connsiteY1" fmla="*/ 101828 h 923094"/>
              <a:gd name="connsiteX2" fmla="*/ 466164 w 1915217"/>
              <a:gd name="connsiteY2" fmla="*/ 12871 h 923094"/>
              <a:gd name="connsiteX3" fmla="*/ 834329 w 1915217"/>
              <a:gd name="connsiteY3" fmla="*/ 120255 h 923094"/>
              <a:gd name="connsiteX4" fmla="*/ 1448986 w 1915217"/>
              <a:gd name="connsiteY4" fmla="*/ 439068 h 923094"/>
              <a:gd name="connsiteX5" fmla="*/ 1783278 w 1915217"/>
              <a:gd name="connsiteY5" fmla="*/ 751351 h 923094"/>
              <a:gd name="connsiteX6" fmla="*/ 1915217 w 1915217"/>
              <a:gd name="connsiteY6" fmla="*/ 923094 h 923094"/>
              <a:gd name="connsiteX0" fmla="*/ 0 w 1915217"/>
              <a:gd name="connsiteY0" fmla="*/ 895528 h 918246"/>
              <a:gd name="connsiteX1" fmla="*/ 336821 w 1915217"/>
              <a:gd name="connsiteY1" fmla="*/ 96980 h 918246"/>
              <a:gd name="connsiteX2" fmla="*/ 466164 w 1915217"/>
              <a:gd name="connsiteY2" fmla="*/ 8023 h 918246"/>
              <a:gd name="connsiteX3" fmla="*/ 620124 w 1915217"/>
              <a:gd name="connsiteY3" fmla="*/ 16365 h 918246"/>
              <a:gd name="connsiteX4" fmla="*/ 834329 w 1915217"/>
              <a:gd name="connsiteY4" fmla="*/ 115407 h 918246"/>
              <a:gd name="connsiteX5" fmla="*/ 1448986 w 1915217"/>
              <a:gd name="connsiteY5" fmla="*/ 434220 h 918246"/>
              <a:gd name="connsiteX6" fmla="*/ 1783278 w 1915217"/>
              <a:gd name="connsiteY6" fmla="*/ 746503 h 918246"/>
              <a:gd name="connsiteX7" fmla="*/ 1915217 w 1915217"/>
              <a:gd name="connsiteY7" fmla="*/ 918246 h 918246"/>
              <a:gd name="connsiteX0" fmla="*/ 0 w 1915217"/>
              <a:gd name="connsiteY0" fmla="*/ 895161 h 917879"/>
              <a:gd name="connsiteX1" fmla="*/ 336821 w 1915217"/>
              <a:gd name="connsiteY1" fmla="*/ 96613 h 917879"/>
              <a:gd name="connsiteX2" fmla="*/ 620124 w 1915217"/>
              <a:gd name="connsiteY2" fmla="*/ 15998 h 917879"/>
              <a:gd name="connsiteX3" fmla="*/ 834329 w 1915217"/>
              <a:gd name="connsiteY3" fmla="*/ 115040 h 917879"/>
              <a:gd name="connsiteX4" fmla="*/ 1448986 w 1915217"/>
              <a:gd name="connsiteY4" fmla="*/ 433853 h 917879"/>
              <a:gd name="connsiteX5" fmla="*/ 1783278 w 1915217"/>
              <a:gd name="connsiteY5" fmla="*/ 746136 h 917879"/>
              <a:gd name="connsiteX6" fmla="*/ 1915217 w 1915217"/>
              <a:gd name="connsiteY6" fmla="*/ 917879 h 917879"/>
              <a:gd name="connsiteX0" fmla="*/ 0 w 1915217"/>
              <a:gd name="connsiteY0" fmla="*/ 883911 h 906629"/>
              <a:gd name="connsiteX1" fmla="*/ 336821 w 1915217"/>
              <a:gd name="connsiteY1" fmla="*/ 85363 h 906629"/>
              <a:gd name="connsiteX2" fmla="*/ 585575 w 1915217"/>
              <a:gd name="connsiteY2" fmla="*/ 27781 h 906629"/>
              <a:gd name="connsiteX3" fmla="*/ 834329 w 1915217"/>
              <a:gd name="connsiteY3" fmla="*/ 103790 h 906629"/>
              <a:gd name="connsiteX4" fmla="*/ 1448986 w 1915217"/>
              <a:gd name="connsiteY4" fmla="*/ 422603 h 906629"/>
              <a:gd name="connsiteX5" fmla="*/ 1783278 w 1915217"/>
              <a:gd name="connsiteY5" fmla="*/ 734886 h 906629"/>
              <a:gd name="connsiteX6" fmla="*/ 1915217 w 1915217"/>
              <a:gd name="connsiteY6" fmla="*/ 906629 h 906629"/>
              <a:gd name="connsiteX0" fmla="*/ 0 w 1915217"/>
              <a:gd name="connsiteY0" fmla="*/ 883911 h 906629"/>
              <a:gd name="connsiteX1" fmla="*/ 336821 w 1915217"/>
              <a:gd name="connsiteY1" fmla="*/ 85363 h 906629"/>
              <a:gd name="connsiteX2" fmla="*/ 585575 w 1915217"/>
              <a:gd name="connsiteY2" fmla="*/ 27781 h 906629"/>
              <a:gd name="connsiteX3" fmla="*/ 815903 w 1915217"/>
              <a:gd name="connsiteY3" fmla="*/ 126823 h 906629"/>
              <a:gd name="connsiteX4" fmla="*/ 1448986 w 1915217"/>
              <a:gd name="connsiteY4" fmla="*/ 422603 h 906629"/>
              <a:gd name="connsiteX5" fmla="*/ 1783278 w 1915217"/>
              <a:gd name="connsiteY5" fmla="*/ 734886 h 906629"/>
              <a:gd name="connsiteX6" fmla="*/ 1915217 w 1915217"/>
              <a:gd name="connsiteY6" fmla="*/ 906629 h 906629"/>
              <a:gd name="connsiteX0" fmla="*/ 0 w 1915217"/>
              <a:gd name="connsiteY0" fmla="*/ 883911 h 906629"/>
              <a:gd name="connsiteX1" fmla="*/ 336821 w 1915217"/>
              <a:gd name="connsiteY1" fmla="*/ 85363 h 906629"/>
              <a:gd name="connsiteX2" fmla="*/ 585575 w 1915217"/>
              <a:gd name="connsiteY2" fmla="*/ 27781 h 906629"/>
              <a:gd name="connsiteX3" fmla="*/ 815903 w 1915217"/>
              <a:gd name="connsiteY3" fmla="*/ 126823 h 906629"/>
              <a:gd name="connsiteX4" fmla="*/ 1448986 w 1915217"/>
              <a:gd name="connsiteY4" fmla="*/ 422603 h 906629"/>
              <a:gd name="connsiteX5" fmla="*/ 1783278 w 1915217"/>
              <a:gd name="connsiteY5" fmla="*/ 734886 h 906629"/>
              <a:gd name="connsiteX6" fmla="*/ 1915217 w 1915217"/>
              <a:gd name="connsiteY6" fmla="*/ 906629 h 906629"/>
              <a:gd name="connsiteX0" fmla="*/ 0 w 1915217"/>
              <a:gd name="connsiteY0" fmla="*/ 883911 h 906629"/>
              <a:gd name="connsiteX1" fmla="*/ 336821 w 1915217"/>
              <a:gd name="connsiteY1" fmla="*/ 85363 h 906629"/>
              <a:gd name="connsiteX2" fmla="*/ 585575 w 1915217"/>
              <a:gd name="connsiteY2" fmla="*/ 27781 h 906629"/>
              <a:gd name="connsiteX3" fmla="*/ 815903 w 1915217"/>
              <a:gd name="connsiteY3" fmla="*/ 126823 h 906629"/>
              <a:gd name="connsiteX4" fmla="*/ 1448986 w 1915217"/>
              <a:gd name="connsiteY4" fmla="*/ 422603 h 906629"/>
              <a:gd name="connsiteX5" fmla="*/ 1783278 w 1915217"/>
              <a:gd name="connsiteY5" fmla="*/ 734886 h 906629"/>
              <a:gd name="connsiteX6" fmla="*/ 1915217 w 1915217"/>
              <a:gd name="connsiteY6" fmla="*/ 906629 h 906629"/>
              <a:gd name="connsiteX0" fmla="*/ 0 w 1915217"/>
              <a:gd name="connsiteY0" fmla="*/ 883911 h 906629"/>
              <a:gd name="connsiteX1" fmla="*/ 336821 w 1915217"/>
              <a:gd name="connsiteY1" fmla="*/ 85363 h 906629"/>
              <a:gd name="connsiteX2" fmla="*/ 585575 w 1915217"/>
              <a:gd name="connsiteY2" fmla="*/ 27781 h 906629"/>
              <a:gd name="connsiteX3" fmla="*/ 815903 w 1915217"/>
              <a:gd name="connsiteY3" fmla="*/ 126823 h 906629"/>
              <a:gd name="connsiteX4" fmla="*/ 1448986 w 1915217"/>
              <a:gd name="connsiteY4" fmla="*/ 422603 h 906629"/>
              <a:gd name="connsiteX5" fmla="*/ 1783278 w 1915217"/>
              <a:gd name="connsiteY5" fmla="*/ 734886 h 906629"/>
              <a:gd name="connsiteX6" fmla="*/ 1915217 w 1915217"/>
              <a:gd name="connsiteY6" fmla="*/ 906629 h 906629"/>
              <a:gd name="connsiteX0" fmla="*/ 0 w 1915217"/>
              <a:gd name="connsiteY0" fmla="*/ 875713 h 898431"/>
              <a:gd name="connsiteX1" fmla="*/ 336821 w 1915217"/>
              <a:gd name="connsiteY1" fmla="*/ 77165 h 898431"/>
              <a:gd name="connsiteX2" fmla="*/ 617821 w 1915217"/>
              <a:gd name="connsiteY2" fmla="*/ 40312 h 898431"/>
              <a:gd name="connsiteX3" fmla="*/ 815903 w 1915217"/>
              <a:gd name="connsiteY3" fmla="*/ 118625 h 898431"/>
              <a:gd name="connsiteX4" fmla="*/ 1448986 w 1915217"/>
              <a:gd name="connsiteY4" fmla="*/ 414405 h 898431"/>
              <a:gd name="connsiteX5" fmla="*/ 1783278 w 1915217"/>
              <a:gd name="connsiteY5" fmla="*/ 726688 h 898431"/>
              <a:gd name="connsiteX6" fmla="*/ 1915217 w 1915217"/>
              <a:gd name="connsiteY6" fmla="*/ 898431 h 898431"/>
              <a:gd name="connsiteX0" fmla="*/ 0 w 1915217"/>
              <a:gd name="connsiteY0" fmla="*/ 875713 h 898431"/>
              <a:gd name="connsiteX1" fmla="*/ 336821 w 1915217"/>
              <a:gd name="connsiteY1" fmla="*/ 77165 h 898431"/>
              <a:gd name="connsiteX2" fmla="*/ 617821 w 1915217"/>
              <a:gd name="connsiteY2" fmla="*/ 40312 h 898431"/>
              <a:gd name="connsiteX3" fmla="*/ 815903 w 1915217"/>
              <a:gd name="connsiteY3" fmla="*/ 118625 h 898431"/>
              <a:gd name="connsiteX4" fmla="*/ 1448986 w 1915217"/>
              <a:gd name="connsiteY4" fmla="*/ 414405 h 898431"/>
              <a:gd name="connsiteX5" fmla="*/ 1783278 w 1915217"/>
              <a:gd name="connsiteY5" fmla="*/ 726688 h 898431"/>
              <a:gd name="connsiteX6" fmla="*/ 1915217 w 1915217"/>
              <a:gd name="connsiteY6" fmla="*/ 898431 h 898431"/>
              <a:gd name="connsiteX0" fmla="*/ 0 w 1915217"/>
              <a:gd name="connsiteY0" fmla="*/ 882076 h 904794"/>
              <a:gd name="connsiteX1" fmla="*/ 336821 w 1915217"/>
              <a:gd name="connsiteY1" fmla="*/ 83528 h 904794"/>
              <a:gd name="connsiteX2" fmla="*/ 617821 w 1915217"/>
              <a:gd name="connsiteY2" fmla="*/ 46675 h 904794"/>
              <a:gd name="connsiteX3" fmla="*/ 815903 w 1915217"/>
              <a:gd name="connsiteY3" fmla="*/ 124988 h 904794"/>
              <a:gd name="connsiteX4" fmla="*/ 1448986 w 1915217"/>
              <a:gd name="connsiteY4" fmla="*/ 420768 h 904794"/>
              <a:gd name="connsiteX5" fmla="*/ 1783278 w 1915217"/>
              <a:gd name="connsiteY5" fmla="*/ 733051 h 904794"/>
              <a:gd name="connsiteX6" fmla="*/ 1915217 w 1915217"/>
              <a:gd name="connsiteY6" fmla="*/ 904794 h 904794"/>
              <a:gd name="connsiteX0" fmla="*/ 0 w 1915217"/>
              <a:gd name="connsiteY0" fmla="*/ 869337 h 892055"/>
              <a:gd name="connsiteX1" fmla="*/ 332214 w 1915217"/>
              <a:gd name="connsiteY1" fmla="*/ 93821 h 892055"/>
              <a:gd name="connsiteX2" fmla="*/ 617821 w 1915217"/>
              <a:gd name="connsiteY2" fmla="*/ 33936 h 892055"/>
              <a:gd name="connsiteX3" fmla="*/ 815903 w 1915217"/>
              <a:gd name="connsiteY3" fmla="*/ 112249 h 892055"/>
              <a:gd name="connsiteX4" fmla="*/ 1448986 w 1915217"/>
              <a:gd name="connsiteY4" fmla="*/ 408029 h 892055"/>
              <a:gd name="connsiteX5" fmla="*/ 1783278 w 1915217"/>
              <a:gd name="connsiteY5" fmla="*/ 720312 h 892055"/>
              <a:gd name="connsiteX6" fmla="*/ 1915217 w 1915217"/>
              <a:gd name="connsiteY6" fmla="*/ 892055 h 892055"/>
              <a:gd name="connsiteX0" fmla="*/ 0 w 1965889"/>
              <a:gd name="connsiteY0" fmla="*/ 966075 h 966075"/>
              <a:gd name="connsiteX1" fmla="*/ 382886 w 1965889"/>
              <a:gd name="connsiteY1" fmla="*/ 93821 h 966075"/>
              <a:gd name="connsiteX2" fmla="*/ 668493 w 1965889"/>
              <a:gd name="connsiteY2" fmla="*/ 33936 h 966075"/>
              <a:gd name="connsiteX3" fmla="*/ 866575 w 1965889"/>
              <a:gd name="connsiteY3" fmla="*/ 112249 h 966075"/>
              <a:gd name="connsiteX4" fmla="*/ 1499658 w 1965889"/>
              <a:gd name="connsiteY4" fmla="*/ 408029 h 966075"/>
              <a:gd name="connsiteX5" fmla="*/ 1833950 w 1965889"/>
              <a:gd name="connsiteY5" fmla="*/ 720312 h 966075"/>
              <a:gd name="connsiteX6" fmla="*/ 1965889 w 1965889"/>
              <a:gd name="connsiteY6" fmla="*/ 892055 h 966075"/>
              <a:gd name="connsiteX0" fmla="*/ 0 w 1965889"/>
              <a:gd name="connsiteY0" fmla="*/ 984501 h 984501"/>
              <a:gd name="connsiteX1" fmla="*/ 382886 w 1965889"/>
              <a:gd name="connsiteY1" fmla="*/ 93821 h 984501"/>
              <a:gd name="connsiteX2" fmla="*/ 668493 w 1965889"/>
              <a:gd name="connsiteY2" fmla="*/ 33936 h 984501"/>
              <a:gd name="connsiteX3" fmla="*/ 866575 w 1965889"/>
              <a:gd name="connsiteY3" fmla="*/ 112249 h 984501"/>
              <a:gd name="connsiteX4" fmla="*/ 1499658 w 1965889"/>
              <a:gd name="connsiteY4" fmla="*/ 408029 h 984501"/>
              <a:gd name="connsiteX5" fmla="*/ 1833950 w 1965889"/>
              <a:gd name="connsiteY5" fmla="*/ 720312 h 984501"/>
              <a:gd name="connsiteX6" fmla="*/ 1965889 w 1965889"/>
              <a:gd name="connsiteY6" fmla="*/ 892055 h 984501"/>
              <a:gd name="connsiteX0" fmla="*/ 0 w 1965889"/>
              <a:gd name="connsiteY0" fmla="*/ 957299 h 957299"/>
              <a:gd name="connsiteX1" fmla="*/ 327556 w 1965889"/>
              <a:gd name="connsiteY1" fmla="*/ 165630 h 957299"/>
              <a:gd name="connsiteX2" fmla="*/ 668493 w 1965889"/>
              <a:gd name="connsiteY2" fmla="*/ 6734 h 957299"/>
              <a:gd name="connsiteX3" fmla="*/ 866575 w 1965889"/>
              <a:gd name="connsiteY3" fmla="*/ 85047 h 957299"/>
              <a:gd name="connsiteX4" fmla="*/ 1499658 w 1965889"/>
              <a:gd name="connsiteY4" fmla="*/ 380827 h 957299"/>
              <a:gd name="connsiteX5" fmla="*/ 1833950 w 1965889"/>
              <a:gd name="connsiteY5" fmla="*/ 693110 h 957299"/>
              <a:gd name="connsiteX6" fmla="*/ 1965889 w 1965889"/>
              <a:gd name="connsiteY6" fmla="*/ 864853 h 957299"/>
              <a:gd name="connsiteX0" fmla="*/ 0 w 1965889"/>
              <a:gd name="connsiteY0" fmla="*/ 957299 h 957299"/>
              <a:gd name="connsiteX1" fmla="*/ 327556 w 1965889"/>
              <a:gd name="connsiteY1" fmla="*/ 165630 h 957299"/>
              <a:gd name="connsiteX2" fmla="*/ 668493 w 1965889"/>
              <a:gd name="connsiteY2" fmla="*/ 6734 h 957299"/>
              <a:gd name="connsiteX3" fmla="*/ 773388 w 1965889"/>
              <a:gd name="connsiteY3" fmla="*/ 274333 h 957299"/>
              <a:gd name="connsiteX4" fmla="*/ 1499658 w 1965889"/>
              <a:gd name="connsiteY4" fmla="*/ 380827 h 957299"/>
              <a:gd name="connsiteX5" fmla="*/ 1833950 w 1965889"/>
              <a:gd name="connsiteY5" fmla="*/ 693110 h 957299"/>
              <a:gd name="connsiteX6" fmla="*/ 1965889 w 1965889"/>
              <a:gd name="connsiteY6" fmla="*/ 864853 h 957299"/>
              <a:gd name="connsiteX0" fmla="*/ 0 w 1965889"/>
              <a:gd name="connsiteY0" fmla="*/ 957299 h 957299"/>
              <a:gd name="connsiteX1" fmla="*/ 327556 w 1965889"/>
              <a:gd name="connsiteY1" fmla="*/ 165630 h 957299"/>
              <a:gd name="connsiteX2" fmla="*/ 668493 w 1965889"/>
              <a:gd name="connsiteY2" fmla="*/ 6734 h 957299"/>
              <a:gd name="connsiteX3" fmla="*/ 773388 w 1965889"/>
              <a:gd name="connsiteY3" fmla="*/ 274333 h 957299"/>
              <a:gd name="connsiteX4" fmla="*/ 1426855 w 1965889"/>
              <a:gd name="connsiteY4" fmla="*/ 558466 h 957299"/>
              <a:gd name="connsiteX5" fmla="*/ 1833950 w 1965889"/>
              <a:gd name="connsiteY5" fmla="*/ 693110 h 957299"/>
              <a:gd name="connsiteX6" fmla="*/ 1965889 w 1965889"/>
              <a:gd name="connsiteY6" fmla="*/ 864853 h 957299"/>
              <a:gd name="connsiteX0" fmla="*/ 0 w 1965889"/>
              <a:gd name="connsiteY0" fmla="*/ 957299 h 957299"/>
              <a:gd name="connsiteX1" fmla="*/ 327556 w 1965889"/>
              <a:gd name="connsiteY1" fmla="*/ 165630 h 957299"/>
              <a:gd name="connsiteX2" fmla="*/ 668493 w 1965889"/>
              <a:gd name="connsiteY2" fmla="*/ 6734 h 957299"/>
              <a:gd name="connsiteX3" fmla="*/ 773388 w 1965889"/>
              <a:gd name="connsiteY3" fmla="*/ 274333 h 957299"/>
              <a:gd name="connsiteX4" fmla="*/ 1426855 w 1965889"/>
              <a:gd name="connsiteY4" fmla="*/ 558466 h 957299"/>
              <a:gd name="connsiteX5" fmla="*/ 1790269 w 1965889"/>
              <a:gd name="connsiteY5" fmla="*/ 748440 h 957299"/>
              <a:gd name="connsiteX6" fmla="*/ 1965889 w 1965889"/>
              <a:gd name="connsiteY6" fmla="*/ 864853 h 957299"/>
              <a:gd name="connsiteX0" fmla="*/ 0 w 1965889"/>
              <a:gd name="connsiteY0" fmla="*/ 957299 h 957299"/>
              <a:gd name="connsiteX1" fmla="*/ 327556 w 1965889"/>
              <a:gd name="connsiteY1" fmla="*/ 165630 h 957299"/>
              <a:gd name="connsiteX2" fmla="*/ 668493 w 1965889"/>
              <a:gd name="connsiteY2" fmla="*/ 6734 h 957299"/>
              <a:gd name="connsiteX3" fmla="*/ 773388 w 1965889"/>
              <a:gd name="connsiteY3" fmla="*/ 274333 h 957299"/>
              <a:gd name="connsiteX4" fmla="*/ 1426855 w 1965889"/>
              <a:gd name="connsiteY4" fmla="*/ 558466 h 957299"/>
              <a:gd name="connsiteX5" fmla="*/ 1790269 w 1965889"/>
              <a:gd name="connsiteY5" fmla="*/ 748440 h 957299"/>
              <a:gd name="connsiteX6" fmla="*/ 1965889 w 1965889"/>
              <a:gd name="connsiteY6" fmla="*/ 864853 h 957299"/>
              <a:gd name="connsiteX0" fmla="*/ 0 w 1974626"/>
              <a:gd name="connsiteY0" fmla="*/ 957299 h 957299"/>
              <a:gd name="connsiteX1" fmla="*/ 327556 w 1974626"/>
              <a:gd name="connsiteY1" fmla="*/ 165630 h 957299"/>
              <a:gd name="connsiteX2" fmla="*/ 668493 w 1974626"/>
              <a:gd name="connsiteY2" fmla="*/ 6734 h 957299"/>
              <a:gd name="connsiteX3" fmla="*/ 773388 w 1974626"/>
              <a:gd name="connsiteY3" fmla="*/ 274333 h 957299"/>
              <a:gd name="connsiteX4" fmla="*/ 1426855 w 1974626"/>
              <a:gd name="connsiteY4" fmla="*/ 558466 h 957299"/>
              <a:gd name="connsiteX5" fmla="*/ 1790269 w 1974626"/>
              <a:gd name="connsiteY5" fmla="*/ 748440 h 957299"/>
              <a:gd name="connsiteX6" fmla="*/ 1974626 w 1974626"/>
              <a:gd name="connsiteY6" fmla="*/ 867765 h 957299"/>
              <a:gd name="connsiteX0" fmla="*/ 0 w 1974626"/>
              <a:gd name="connsiteY0" fmla="*/ 831917 h 831917"/>
              <a:gd name="connsiteX1" fmla="*/ 327556 w 1974626"/>
              <a:gd name="connsiteY1" fmla="*/ 40248 h 831917"/>
              <a:gd name="connsiteX2" fmla="*/ 773388 w 1974626"/>
              <a:gd name="connsiteY2" fmla="*/ 148951 h 831917"/>
              <a:gd name="connsiteX3" fmla="*/ 1426855 w 1974626"/>
              <a:gd name="connsiteY3" fmla="*/ 433084 h 831917"/>
              <a:gd name="connsiteX4" fmla="*/ 1790269 w 1974626"/>
              <a:gd name="connsiteY4" fmla="*/ 623058 h 831917"/>
              <a:gd name="connsiteX5" fmla="*/ 1974626 w 1974626"/>
              <a:gd name="connsiteY5" fmla="*/ 742383 h 831917"/>
              <a:gd name="connsiteX0" fmla="*/ 0 w 1974626"/>
              <a:gd name="connsiteY0" fmla="*/ 800103 h 800103"/>
              <a:gd name="connsiteX1" fmla="*/ 197575 w 1974626"/>
              <a:gd name="connsiteY1" fmla="*/ 323411 h 800103"/>
              <a:gd name="connsiteX2" fmla="*/ 327556 w 1974626"/>
              <a:gd name="connsiteY2" fmla="*/ 8434 h 800103"/>
              <a:gd name="connsiteX3" fmla="*/ 773388 w 1974626"/>
              <a:gd name="connsiteY3" fmla="*/ 117137 h 800103"/>
              <a:gd name="connsiteX4" fmla="*/ 1426855 w 1974626"/>
              <a:gd name="connsiteY4" fmla="*/ 401270 h 800103"/>
              <a:gd name="connsiteX5" fmla="*/ 1790269 w 1974626"/>
              <a:gd name="connsiteY5" fmla="*/ 591244 h 800103"/>
              <a:gd name="connsiteX6" fmla="*/ 1974626 w 1974626"/>
              <a:gd name="connsiteY6" fmla="*/ 710569 h 800103"/>
              <a:gd name="connsiteX0" fmla="*/ 0 w 1974626"/>
              <a:gd name="connsiteY0" fmla="*/ 800103 h 800103"/>
              <a:gd name="connsiteX1" fmla="*/ 185927 w 1974626"/>
              <a:gd name="connsiteY1" fmla="*/ 323411 h 800103"/>
              <a:gd name="connsiteX2" fmla="*/ 327556 w 1974626"/>
              <a:gd name="connsiteY2" fmla="*/ 8434 h 800103"/>
              <a:gd name="connsiteX3" fmla="*/ 773388 w 1974626"/>
              <a:gd name="connsiteY3" fmla="*/ 117137 h 800103"/>
              <a:gd name="connsiteX4" fmla="*/ 1426855 w 1974626"/>
              <a:gd name="connsiteY4" fmla="*/ 401270 h 800103"/>
              <a:gd name="connsiteX5" fmla="*/ 1790269 w 1974626"/>
              <a:gd name="connsiteY5" fmla="*/ 591244 h 800103"/>
              <a:gd name="connsiteX6" fmla="*/ 1974626 w 1974626"/>
              <a:gd name="connsiteY6" fmla="*/ 710569 h 800103"/>
              <a:gd name="connsiteX0" fmla="*/ 0 w 1974626"/>
              <a:gd name="connsiteY0" fmla="*/ 792088 h 792088"/>
              <a:gd name="connsiteX1" fmla="*/ 185927 w 1974626"/>
              <a:gd name="connsiteY1" fmla="*/ 315396 h 792088"/>
              <a:gd name="connsiteX2" fmla="*/ 368325 w 1974626"/>
              <a:gd name="connsiteY2" fmla="*/ 9155 h 792088"/>
              <a:gd name="connsiteX3" fmla="*/ 773388 w 1974626"/>
              <a:gd name="connsiteY3" fmla="*/ 109122 h 792088"/>
              <a:gd name="connsiteX4" fmla="*/ 1426855 w 1974626"/>
              <a:gd name="connsiteY4" fmla="*/ 393255 h 792088"/>
              <a:gd name="connsiteX5" fmla="*/ 1790269 w 1974626"/>
              <a:gd name="connsiteY5" fmla="*/ 583229 h 792088"/>
              <a:gd name="connsiteX6" fmla="*/ 1974626 w 1974626"/>
              <a:gd name="connsiteY6" fmla="*/ 702554 h 792088"/>
              <a:gd name="connsiteX0" fmla="*/ 0 w 1974626"/>
              <a:gd name="connsiteY0" fmla="*/ 792088 h 792088"/>
              <a:gd name="connsiteX1" fmla="*/ 185927 w 1974626"/>
              <a:gd name="connsiteY1" fmla="*/ 315396 h 792088"/>
              <a:gd name="connsiteX2" fmla="*/ 368325 w 1974626"/>
              <a:gd name="connsiteY2" fmla="*/ 9155 h 792088"/>
              <a:gd name="connsiteX3" fmla="*/ 773388 w 1974626"/>
              <a:gd name="connsiteY3" fmla="*/ 109122 h 792088"/>
              <a:gd name="connsiteX4" fmla="*/ 1426855 w 1974626"/>
              <a:gd name="connsiteY4" fmla="*/ 393255 h 792088"/>
              <a:gd name="connsiteX5" fmla="*/ 1790269 w 1974626"/>
              <a:gd name="connsiteY5" fmla="*/ 583229 h 792088"/>
              <a:gd name="connsiteX6" fmla="*/ 1974626 w 1974626"/>
              <a:gd name="connsiteY6" fmla="*/ 702554 h 792088"/>
              <a:gd name="connsiteX0" fmla="*/ 0 w 1974626"/>
              <a:gd name="connsiteY0" fmla="*/ 792084 h 792084"/>
              <a:gd name="connsiteX1" fmla="*/ 185927 w 1974626"/>
              <a:gd name="connsiteY1" fmla="*/ 315392 h 792084"/>
              <a:gd name="connsiteX2" fmla="*/ 368325 w 1974626"/>
              <a:gd name="connsiteY2" fmla="*/ 9151 h 792084"/>
              <a:gd name="connsiteX3" fmla="*/ 773388 w 1974626"/>
              <a:gd name="connsiteY3" fmla="*/ 109118 h 792084"/>
              <a:gd name="connsiteX4" fmla="*/ 1418440 w 1974626"/>
              <a:gd name="connsiteY4" fmla="*/ 401665 h 792084"/>
              <a:gd name="connsiteX5" fmla="*/ 1790269 w 1974626"/>
              <a:gd name="connsiteY5" fmla="*/ 583225 h 792084"/>
              <a:gd name="connsiteX6" fmla="*/ 1974626 w 1974626"/>
              <a:gd name="connsiteY6" fmla="*/ 702550 h 792084"/>
              <a:gd name="connsiteX0" fmla="*/ 0 w 1974626"/>
              <a:gd name="connsiteY0" fmla="*/ 792084 h 792084"/>
              <a:gd name="connsiteX1" fmla="*/ 185927 w 1974626"/>
              <a:gd name="connsiteY1" fmla="*/ 315392 h 792084"/>
              <a:gd name="connsiteX2" fmla="*/ 368325 w 1974626"/>
              <a:gd name="connsiteY2" fmla="*/ 9151 h 792084"/>
              <a:gd name="connsiteX3" fmla="*/ 773388 w 1974626"/>
              <a:gd name="connsiteY3" fmla="*/ 109118 h 792084"/>
              <a:gd name="connsiteX4" fmla="*/ 1418440 w 1974626"/>
              <a:gd name="connsiteY4" fmla="*/ 401665 h 792084"/>
              <a:gd name="connsiteX5" fmla="*/ 1790269 w 1974626"/>
              <a:gd name="connsiteY5" fmla="*/ 600054 h 792084"/>
              <a:gd name="connsiteX6" fmla="*/ 1974626 w 1974626"/>
              <a:gd name="connsiteY6" fmla="*/ 702550 h 792084"/>
              <a:gd name="connsiteX0" fmla="*/ 0 w 1974626"/>
              <a:gd name="connsiteY0" fmla="*/ 792084 h 792084"/>
              <a:gd name="connsiteX1" fmla="*/ 185927 w 1974626"/>
              <a:gd name="connsiteY1" fmla="*/ 315392 h 792084"/>
              <a:gd name="connsiteX2" fmla="*/ 368325 w 1974626"/>
              <a:gd name="connsiteY2" fmla="*/ 9151 h 792084"/>
              <a:gd name="connsiteX3" fmla="*/ 773388 w 1974626"/>
              <a:gd name="connsiteY3" fmla="*/ 109118 h 792084"/>
              <a:gd name="connsiteX4" fmla="*/ 1418440 w 1974626"/>
              <a:gd name="connsiteY4" fmla="*/ 401665 h 792084"/>
              <a:gd name="connsiteX5" fmla="*/ 1798684 w 1974626"/>
              <a:gd name="connsiteY5" fmla="*/ 597249 h 792084"/>
              <a:gd name="connsiteX6" fmla="*/ 1974626 w 1974626"/>
              <a:gd name="connsiteY6" fmla="*/ 702550 h 792084"/>
              <a:gd name="connsiteX0" fmla="*/ 0 w 1974626"/>
              <a:gd name="connsiteY0" fmla="*/ 792084 h 792084"/>
              <a:gd name="connsiteX1" fmla="*/ 185927 w 1974626"/>
              <a:gd name="connsiteY1" fmla="*/ 315392 h 792084"/>
              <a:gd name="connsiteX2" fmla="*/ 368325 w 1974626"/>
              <a:gd name="connsiteY2" fmla="*/ 9151 h 792084"/>
              <a:gd name="connsiteX3" fmla="*/ 773388 w 1974626"/>
              <a:gd name="connsiteY3" fmla="*/ 109118 h 792084"/>
              <a:gd name="connsiteX4" fmla="*/ 1418440 w 1974626"/>
              <a:gd name="connsiteY4" fmla="*/ 401665 h 792084"/>
              <a:gd name="connsiteX5" fmla="*/ 1798684 w 1974626"/>
              <a:gd name="connsiteY5" fmla="*/ 597249 h 792084"/>
              <a:gd name="connsiteX6" fmla="*/ 1974626 w 1974626"/>
              <a:gd name="connsiteY6" fmla="*/ 702550 h 792084"/>
              <a:gd name="connsiteX0" fmla="*/ 0 w 1974626"/>
              <a:gd name="connsiteY0" fmla="*/ 792240 h 792240"/>
              <a:gd name="connsiteX1" fmla="*/ 185927 w 1974626"/>
              <a:gd name="connsiteY1" fmla="*/ 315548 h 792240"/>
              <a:gd name="connsiteX2" fmla="*/ 368325 w 1974626"/>
              <a:gd name="connsiteY2" fmla="*/ 9307 h 792240"/>
              <a:gd name="connsiteX3" fmla="*/ 773388 w 1974626"/>
              <a:gd name="connsiteY3" fmla="*/ 109274 h 792240"/>
              <a:gd name="connsiteX4" fmla="*/ 1401611 w 1974626"/>
              <a:gd name="connsiteY4" fmla="*/ 413041 h 792240"/>
              <a:gd name="connsiteX5" fmla="*/ 1798684 w 1974626"/>
              <a:gd name="connsiteY5" fmla="*/ 597405 h 792240"/>
              <a:gd name="connsiteX6" fmla="*/ 1974626 w 1974626"/>
              <a:gd name="connsiteY6" fmla="*/ 702706 h 792240"/>
              <a:gd name="connsiteX0" fmla="*/ 0 w 1974626"/>
              <a:gd name="connsiteY0" fmla="*/ 792240 h 792240"/>
              <a:gd name="connsiteX1" fmla="*/ 185927 w 1974626"/>
              <a:gd name="connsiteY1" fmla="*/ 315548 h 792240"/>
              <a:gd name="connsiteX2" fmla="*/ 368325 w 1974626"/>
              <a:gd name="connsiteY2" fmla="*/ 9307 h 792240"/>
              <a:gd name="connsiteX3" fmla="*/ 773388 w 1974626"/>
              <a:gd name="connsiteY3" fmla="*/ 109274 h 792240"/>
              <a:gd name="connsiteX4" fmla="*/ 1401611 w 1974626"/>
              <a:gd name="connsiteY4" fmla="*/ 413041 h 792240"/>
              <a:gd name="connsiteX5" fmla="*/ 1798684 w 1974626"/>
              <a:gd name="connsiteY5" fmla="*/ 597405 h 792240"/>
              <a:gd name="connsiteX6" fmla="*/ 1974626 w 1974626"/>
              <a:gd name="connsiteY6" fmla="*/ 702706 h 792240"/>
              <a:gd name="connsiteX0" fmla="*/ 0 w 1974626"/>
              <a:gd name="connsiteY0" fmla="*/ 792240 h 792240"/>
              <a:gd name="connsiteX1" fmla="*/ 185927 w 1974626"/>
              <a:gd name="connsiteY1" fmla="*/ 315548 h 792240"/>
              <a:gd name="connsiteX2" fmla="*/ 368325 w 1974626"/>
              <a:gd name="connsiteY2" fmla="*/ 9307 h 792240"/>
              <a:gd name="connsiteX3" fmla="*/ 773388 w 1974626"/>
              <a:gd name="connsiteY3" fmla="*/ 109274 h 792240"/>
              <a:gd name="connsiteX4" fmla="*/ 1401611 w 1974626"/>
              <a:gd name="connsiteY4" fmla="*/ 413041 h 792240"/>
              <a:gd name="connsiteX5" fmla="*/ 1798684 w 1974626"/>
              <a:gd name="connsiteY5" fmla="*/ 597405 h 792240"/>
              <a:gd name="connsiteX6" fmla="*/ 1974626 w 1974626"/>
              <a:gd name="connsiteY6" fmla="*/ 702706 h 792240"/>
              <a:gd name="connsiteX0" fmla="*/ 0 w 1954992"/>
              <a:gd name="connsiteY0" fmla="*/ 792240 h 792240"/>
              <a:gd name="connsiteX1" fmla="*/ 185927 w 1954992"/>
              <a:gd name="connsiteY1" fmla="*/ 315548 h 792240"/>
              <a:gd name="connsiteX2" fmla="*/ 368325 w 1954992"/>
              <a:gd name="connsiteY2" fmla="*/ 9307 h 792240"/>
              <a:gd name="connsiteX3" fmla="*/ 773388 w 1954992"/>
              <a:gd name="connsiteY3" fmla="*/ 109274 h 792240"/>
              <a:gd name="connsiteX4" fmla="*/ 1401611 w 1954992"/>
              <a:gd name="connsiteY4" fmla="*/ 413041 h 792240"/>
              <a:gd name="connsiteX5" fmla="*/ 1798684 w 1954992"/>
              <a:gd name="connsiteY5" fmla="*/ 597405 h 792240"/>
              <a:gd name="connsiteX6" fmla="*/ 1954992 w 1954992"/>
              <a:gd name="connsiteY6" fmla="*/ 691486 h 792240"/>
              <a:gd name="connsiteX0" fmla="*/ 0 w 1954992"/>
              <a:gd name="connsiteY0" fmla="*/ 792240 h 792240"/>
              <a:gd name="connsiteX1" fmla="*/ 185927 w 1954992"/>
              <a:gd name="connsiteY1" fmla="*/ 315548 h 792240"/>
              <a:gd name="connsiteX2" fmla="*/ 368325 w 1954992"/>
              <a:gd name="connsiteY2" fmla="*/ 9307 h 792240"/>
              <a:gd name="connsiteX3" fmla="*/ 773388 w 1954992"/>
              <a:gd name="connsiteY3" fmla="*/ 109274 h 792240"/>
              <a:gd name="connsiteX4" fmla="*/ 1401611 w 1954992"/>
              <a:gd name="connsiteY4" fmla="*/ 413041 h 792240"/>
              <a:gd name="connsiteX5" fmla="*/ 1793074 w 1954992"/>
              <a:gd name="connsiteY5" fmla="*/ 608625 h 792240"/>
              <a:gd name="connsiteX6" fmla="*/ 1954992 w 1954992"/>
              <a:gd name="connsiteY6" fmla="*/ 691486 h 792240"/>
              <a:gd name="connsiteX0" fmla="*/ 0 w 1954992"/>
              <a:gd name="connsiteY0" fmla="*/ 792240 h 792240"/>
              <a:gd name="connsiteX1" fmla="*/ 185927 w 1954992"/>
              <a:gd name="connsiteY1" fmla="*/ 315548 h 792240"/>
              <a:gd name="connsiteX2" fmla="*/ 368325 w 1954992"/>
              <a:gd name="connsiteY2" fmla="*/ 9307 h 792240"/>
              <a:gd name="connsiteX3" fmla="*/ 773388 w 1954992"/>
              <a:gd name="connsiteY3" fmla="*/ 109274 h 792240"/>
              <a:gd name="connsiteX4" fmla="*/ 1401611 w 1954992"/>
              <a:gd name="connsiteY4" fmla="*/ 413041 h 792240"/>
              <a:gd name="connsiteX5" fmla="*/ 1798684 w 1954992"/>
              <a:gd name="connsiteY5" fmla="*/ 597405 h 792240"/>
              <a:gd name="connsiteX6" fmla="*/ 1954992 w 1954992"/>
              <a:gd name="connsiteY6" fmla="*/ 691486 h 792240"/>
              <a:gd name="connsiteX0" fmla="*/ 0 w 1954992"/>
              <a:gd name="connsiteY0" fmla="*/ 792007 h 792007"/>
              <a:gd name="connsiteX1" fmla="*/ 185927 w 1954992"/>
              <a:gd name="connsiteY1" fmla="*/ 315315 h 792007"/>
              <a:gd name="connsiteX2" fmla="*/ 368325 w 1954992"/>
              <a:gd name="connsiteY2" fmla="*/ 9074 h 792007"/>
              <a:gd name="connsiteX3" fmla="*/ 773388 w 1954992"/>
              <a:gd name="connsiteY3" fmla="*/ 109041 h 792007"/>
              <a:gd name="connsiteX4" fmla="*/ 1410026 w 1954992"/>
              <a:gd name="connsiteY4" fmla="*/ 395979 h 792007"/>
              <a:gd name="connsiteX5" fmla="*/ 1798684 w 1954992"/>
              <a:gd name="connsiteY5" fmla="*/ 597172 h 792007"/>
              <a:gd name="connsiteX6" fmla="*/ 1954992 w 1954992"/>
              <a:gd name="connsiteY6" fmla="*/ 691253 h 792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4992" h="792007">
                <a:moveTo>
                  <a:pt x="0" y="792007"/>
                </a:moveTo>
                <a:cubicBezTo>
                  <a:pt x="27105" y="711588"/>
                  <a:pt x="131334" y="447260"/>
                  <a:pt x="185927" y="315315"/>
                </a:cubicBezTo>
                <a:cubicBezTo>
                  <a:pt x="240520" y="183370"/>
                  <a:pt x="270415" y="43453"/>
                  <a:pt x="368325" y="9074"/>
                </a:cubicBezTo>
                <a:cubicBezTo>
                  <a:pt x="466235" y="-25305"/>
                  <a:pt x="599771" y="44557"/>
                  <a:pt x="773388" y="109041"/>
                </a:cubicBezTo>
                <a:cubicBezTo>
                  <a:pt x="947005" y="173525"/>
                  <a:pt x="1239143" y="314624"/>
                  <a:pt x="1410026" y="395979"/>
                </a:cubicBezTo>
                <a:cubicBezTo>
                  <a:pt x="1580909" y="477334"/>
                  <a:pt x="1706566" y="554258"/>
                  <a:pt x="1798684" y="597172"/>
                </a:cubicBezTo>
                <a:cubicBezTo>
                  <a:pt x="1865986" y="645696"/>
                  <a:pt x="1922254" y="670307"/>
                  <a:pt x="1954992" y="691253"/>
                </a:cubicBezTo>
              </a:path>
            </a:pathLst>
          </a:custGeom>
          <a:noFill/>
          <a:ln w="50800" cmpd="dbl">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23" name="Freeform: Shape 70">
            <a:extLst>
              <a:ext uri="{FF2B5EF4-FFF2-40B4-BE49-F238E27FC236}">
                <a16:creationId xmlns:a16="http://schemas.microsoft.com/office/drawing/2014/main" id="{A5A3C2B3-B9F3-6EBA-1D0B-E372A7F7DD9C}"/>
              </a:ext>
            </a:extLst>
          </p:cNvPr>
          <p:cNvSpPr/>
          <p:nvPr/>
        </p:nvSpPr>
        <p:spPr>
          <a:xfrm>
            <a:off x="8098048" y="758156"/>
            <a:ext cx="124100" cy="1055524"/>
          </a:xfrm>
          <a:custGeom>
            <a:avLst/>
            <a:gdLst>
              <a:gd name="connsiteX0" fmla="*/ 0 w 1497106"/>
              <a:gd name="connsiteY0" fmla="*/ 206188 h 206188"/>
              <a:gd name="connsiteX1" fmla="*/ 259976 w 1497106"/>
              <a:gd name="connsiteY1" fmla="*/ 116541 h 206188"/>
              <a:gd name="connsiteX2" fmla="*/ 753035 w 1497106"/>
              <a:gd name="connsiteY2" fmla="*/ 53788 h 206188"/>
              <a:gd name="connsiteX3" fmla="*/ 986118 w 1497106"/>
              <a:gd name="connsiteY3" fmla="*/ 0 h 206188"/>
              <a:gd name="connsiteX4" fmla="*/ 1497106 w 1497106"/>
              <a:gd name="connsiteY4" fmla="*/ 116541 h 206188"/>
              <a:gd name="connsiteX0" fmla="*/ 0 w 1074821"/>
              <a:gd name="connsiteY0" fmla="*/ 859389 h 859389"/>
              <a:gd name="connsiteX1" fmla="*/ 259976 w 1074821"/>
              <a:gd name="connsiteY1" fmla="*/ 769742 h 859389"/>
              <a:gd name="connsiteX2" fmla="*/ 753035 w 1074821"/>
              <a:gd name="connsiteY2" fmla="*/ 706989 h 859389"/>
              <a:gd name="connsiteX3" fmla="*/ 986118 w 1074821"/>
              <a:gd name="connsiteY3" fmla="*/ 653201 h 859389"/>
              <a:gd name="connsiteX4" fmla="*/ 439582 w 1074821"/>
              <a:gd name="connsiteY4" fmla="*/ 2441 h 859389"/>
              <a:gd name="connsiteX0" fmla="*/ 0 w 755280"/>
              <a:gd name="connsiteY0" fmla="*/ 856948 h 856948"/>
              <a:gd name="connsiteX1" fmla="*/ 259976 w 755280"/>
              <a:gd name="connsiteY1" fmla="*/ 767301 h 856948"/>
              <a:gd name="connsiteX2" fmla="*/ 753035 w 755280"/>
              <a:gd name="connsiteY2" fmla="*/ 704548 h 856948"/>
              <a:gd name="connsiteX3" fmla="*/ 439582 w 755280"/>
              <a:gd name="connsiteY3" fmla="*/ 0 h 856948"/>
              <a:gd name="connsiteX0" fmla="*/ 0 w 439582"/>
              <a:gd name="connsiteY0" fmla="*/ 856948 h 856948"/>
              <a:gd name="connsiteX1" fmla="*/ 259976 w 439582"/>
              <a:gd name="connsiteY1" fmla="*/ 767301 h 856948"/>
              <a:gd name="connsiteX2" fmla="*/ 439582 w 439582"/>
              <a:gd name="connsiteY2" fmla="*/ 0 h 856948"/>
              <a:gd name="connsiteX0" fmla="*/ 0 w 467412"/>
              <a:gd name="connsiteY0" fmla="*/ 960315 h 960315"/>
              <a:gd name="connsiteX1" fmla="*/ 287806 w 467412"/>
              <a:gd name="connsiteY1" fmla="*/ 767301 h 960315"/>
              <a:gd name="connsiteX2" fmla="*/ 467412 w 467412"/>
              <a:gd name="connsiteY2" fmla="*/ 0 h 960315"/>
              <a:gd name="connsiteX0" fmla="*/ 0 w 467412"/>
              <a:gd name="connsiteY0" fmla="*/ 960315 h 960315"/>
              <a:gd name="connsiteX1" fmla="*/ 128780 w 467412"/>
              <a:gd name="connsiteY1" fmla="*/ 564543 h 960315"/>
              <a:gd name="connsiteX2" fmla="*/ 467412 w 467412"/>
              <a:gd name="connsiteY2" fmla="*/ 0 h 960315"/>
              <a:gd name="connsiteX0" fmla="*/ 0 w 141409"/>
              <a:gd name="connsiteY0" fmla="*/ 1165061 h 1165061"/>
              <a:gd name="connsiteX1" fmla="*/ 128780 w 141409"/>
              <a:gd name="connsiteY1" fmla="*/ 769289 h 1165061"/>
              <a:gd name="connsiteX2" fmla="*/ 141409 w 141409"/>
              <a:gd name="connsiteY2" fmla="*/ 0 h 1165061"/>
              <a:gd name="connsiteX0" fmla="*/ 0 w 141409"/>
              <a:gd name="connsiteY0" fmla="*/ 1165061 h 1165061"/>
              <a:gd name="connsiteX1" fmla="*/ 47279 w 141409"/>
              <a:gd name="connsiteY1" fmla="*/ 775252 h 1165061"/>
              <a:gd name="connsiteX2" fmla="*/ 141409 w 141409"/>
              <a:gd name="connsiteY2" fmla="*/ 0 h 1165061"/>
              <a:gd name="connsiteX0" fmla="*/ 0 w 141409"/>
              <a:gd name="connsiteY0" fmla="*/ 1165061 h 1165061"/>
              <a:gd name="connsiteX1" fmla="*/ 47279 w 141409"/>
              <a:gd name="connsiteY1" fmla="*/ 775252 h 1165061"/>
              <a:gd name="connsiteX2" fmla="*/ 141409 w 141409"/>
              <a:gd name="connsiteY2" fmla="*/ 0 h 1165061"/>
              <a:gd name="connsiteX0" fmla="*/ 0 w 141409"/>
              <a:gd name="connsiteY0" fmla="*/ 1165061 h 1165061"/>
              <a:gd name="connsiteX1" fmla="*/ 47279 w 141409"/>
              <a:gd name="connsiteY1" fmla="*/ 775252 h 1165061"/>
              <a:gd name="connsiteX2" fmla="*/ 141409 w 141409"/>
              <a:gd name="connsiteY2" fmla="*/ 0 h 1165061"/>
              <a:gd name="connsiteX0" fmla="*/ 0 w 141409"/>
              <a:gd name="connsiteY0" fmla="*/ 1165061 h 1165061"/>
              <a:gd name="connsiteX1" fmla="*/ 47279 w 141409"/>
              <a:gd name="connsiteY1" fmla="*/ 775252 h 1165061"/>
              <a:gd name="connsiteX2" fmla="*/ 141409 w 141409"/>
              <a:gd name="connsiteY2" fmla="*/ 0 h 1165061"/>
              <a:gd name="connsiteX0" fmla="*/ 0 w 99664"/>
              <a:gd name="connsiteY0" fmla="*/ 1186927 h 1186927"/>
              <a:gd name="connsiteX1" fmla="*/ 47279 w 99664"/>
              <a:gd name="connsiteY1" fmla="*/ 797118 h 1186927"/>
              <a:gd name="connsiteX2" fmla="*/ 99664 w 99664"/>
              <a:gd name="connsiteY2" fmla="*/ 0 h 1186927"/>
              <a:gd name="connsiteX0" fmla="*/ 0 w 135445"/>
              <a:gd name="connsiteY0" fmla="*/ 1194878 h 1194878"/>
              <a:gd name="connsiteX1" fmla="*/ 47279 w 135445"/>
              <a:gd name="connsiteY1" fmla="*/ 805069 h 1194878"/>
              <a:gd name="connsiteX2" fmla="*/ 135445 w 135445"/>
              <a:gd name="connsiteY2" fmla="*/ 0 h 1194878"/>
              <a:gd name="connsiteX0" fmla="*/ 0 w 135445"/>
              <a:gd name="connsiteY0" fmla="*/ 1194878 h 1194878"/>
              <a:gd name="connsiteX1" fmla="*/ 47279 w 135445"/>
              <a:gd name="connsiteY1" fmla="*/ 805069 h 1194878"/>
              <a:gd name="connsiteX2" fmla="*/ 135445 w 135445"/>
              <a:gd name="connsiteY2" fmla="*/ 0 h 1194878"/>
              <a:gd name="connsiteX0" fmla="*/ 0 w 183153"/>
              <a:gd name="connsiteY0" fmla="*/ 1564614 h 1564614"/>
              <a:gd name="connsiteX1" fmla="*/ 47279 w 183153"/>
              <a:gd name="connsiteY1" fmla="*/ 1174805 h 1564614"/>
              <a:gd name="connsiteX2" fmla="*/ 183153 w 183153"/>
              <a:gd name="connsiteY2" fmla="*/ 0 h 1564614"/>
              <a:gd name="connsiteX0" fmla="*/ 0 w 183831"/>
              <a:gd name="connsiteY0" fmla="*/ 1575288 h 1575288"/>
              <a:gd name="connsiteX1" fmla="*/ 47279 w 183831"/>
              <a:gd name="connsiteY1" fmla="*/ 1185479 h 1575288"/>
              <a:gd name="connsiteX2" fmla="*/ 169442 w 183831"/>
              <a:gd name="connsiteY2" fmla="*/ 124214 h 1575288"/>
              <a:gd name="connsiteX3" fmla="*/ 183153 w 183831"/>
              <a:gd name="connsiteY3" fmla="*/ 10674 h 1575288"/>
              <a:gd name="connsiteX0" fmla="*/ 339654 w 509796"/>
              <a:gd name="connsiteY0" fmla="*/ 1980070 h 1980070"/>
              <a:gd name="connsiteX1" fmla="*/ 386933 w 509796"/>
              <a:gd name="connsiteY1" fmla="*/ 1590261 h 1980070"/>
              <a:gd name="connsiteX2" fmla="*/ 509096 w 509796"/>
              <a:gd name="connsiteY2" fmla="*/ 528996 h 1980070"/>
              <a:gd name="connsiteX3" fmla="*/ 9 w 509796"/>
              <a:gd name="connsiteY3" fmla="*/ 0 h 1980070"/>
              <a:gd name="connsiteX0" fmla="*/ 631862 w 801760"/>
              <a:gd name="connsiteY0" fmla="*/ 2135121 h 2135121"/>
              <a:gd name="connsiteX1" fmla="*/ 679141 w 801760"/>
              <a:gd name="connsiteY1" fmla="*/ 1745312 h 2135121"/>
              <a:gd name="connsiteX2" fmla="*/ 801304 w 801760"/>
              <a:gd name="connsiteY2" fmla="*/ 684047 h 2135121"/>
              <a:gd name="connsiteX3" fmla="*/ 6 w 801760"/>
              <a:gd name="connsiteY3" fmla="*/ 0 h 2135121"/>
              <a:gd name="connsiteX0" fmla="*/ 709386 w 879246"/>
              <a:gd name="connsiteY0" fmla="*/ 2182829 h 2182829"/>
              <a:gd name="connsiteX1" fmla="*/ 756665 w 879246"/>
              <a:gd name="connsiteY1" fmla="*/ 1793020 h 2182829"/>
              <a:gd name="connsiteX2" fmla="*/ 878828 w 879246"/>
              <a:gd name="connsiteY2" fmla="*/ 731755 h 2182829"/>
              <a:gd name="connsiteX3" fmla="*/ 5 w 879246"/>
              <a:gd name="connsiteY3" fmla="*/ 0 h 2182829"/>
              <a:gd name="connsiteX0" fmla="*/ 709381 w 879248"/>
              <a:gd name="connsiteY0" fmla="*/ 2182829 h 2182829"/>
              <a:gd name="connsiteX1" fmla="*/ 756660 w 879248"/>
              <a:gd name="connsiteY1" fmla="*/ 1793020 h 2182829"/>
              <a:gd name="connsiteX2" fmla="*/ 878823 w 879248"/>
              <a:gd name="connsiteY2" fmla="*/ 731755 h 2182829"/>
              <a:gd name="connsiteX3" fmla="*/ 723772 w 879248"/>
              <a:gd name="connsiteY3" fmla="*/ 503156 h 2182829"/>
              <a:gd name="connsiteX4" fmla="*/ 0 w 879248"/>
              <a:gd name="connsiteY4" fmla="*/ 0 h 2182829"/>
              <a:gd name="connsiteX0" fmla="*/ 709381 w 875286"/>
              <a:gd name="connsiteY0" fmla="*/ 2182829 h 2182829"/>
              <a:gd name="connsiteX1" fmla="*/ 756660 w 875286"/>
              <a:gd name="connsiteY1" fmla="*/ 1793020 h 2182829"/>
              <a:gd name="connsiteX2" fmla="*/ 874848 w 875286"/>
              <a:gd name="connsiteY2" fmla="*/ 811268 h 2182829"/>
              <a:gd name="connsiteX3" fmla="*/ 723772 w 875286"/>
              <a:gd name="connsiteY3" fmla="*/ 503156 h 2182829"/>
              <a:gd name="connsiteX4" fmla="*/ 0 w 875286"/>
              <a:gd name="connsiteY4" fmla="*/ 0 h 2182829"/>
              <a:gd name="connsiteX0" fmla="*/ 709381 w 875286"/>
              <a:gd name="connsiteY0" fmla="*/ 2182829 h 2182829"/>
              <a:gd name="connsiteX1" fmla="*/ 756660 w 875286"/>
              <a:gd name="connsiteY1" fmla="*/ 1793020 h 2182829"/>
              <a:gd name="connsiteX2" fmla="*/ 874848 w 875286"/>
              <a:gd name="connsiteY2" fmla="*/ 811268 h 2182829"/>
              <a:gd name="connsiteX3" fmla="*/ 723772 w 875286"/>
              <a:gd name="connsiteY3" fmla="*/ 503156 h 2182829"/>
              <a:gd name="connsiteX4" fmla="*/ 0 w 875286"/>
              <a:gd name="connsiteY4" fmla="*/ 0 h 2182829"/>
              <a:gd name="connsiteX0" fmla="*/ 709381 w 874848"/>
              <a:gd name="connsiteY0" fmla="*/ 2182829 h 2182829"/>
              <a:gd name="connsiteX1" fmla="*/ 756660 w 874848"/>
              <a:gd name="connsiteY1" fmla="*/ 1793020 h 2182829"/>
              <a:gd name="connsiteX2" fmla="*/ 874848 w 874848"/>
              <a:gd name="connsiteY2" fmla="*/ 811268 h 2182829"/>
              <a:gd name="connsiteX3" fmla="*/ 723772 w 874848"/>
              <a:gd name="connsiteY3" fmla="*/ 503156 h 2182829"/>
              <a:gd name="connsiteX4" fmla="*/ 0 w 874848"/>
              <a:gd name="connsiteY4" fmla="*/ 0 h 2182829"/>
              <a:gd name="connsiteX0" fmla="*/ 709381 w 875578"/>
              <a:gd name="connsiteY0" fmla="*/ 2182829 h 2182829"/>
              <a:gd name="connsiteX1" fmla="*/ 756660 w 875578"/>
              <a:gd name="connsiteY1" fmla="*/ 1793020 h 2182829"/>
              <a:gd name="connsiteX2" fmla="*/ 874848 w 875578"/>
              <a:gd name="connsiteY2" fmla="*/ 811268 h 2182829"/>
              <a:gd name="connsiteX3" fmla="*/ 723772 w 875578"/>
              <a:gd name="connsiteY3" fmla="*/ 503156 h 2182829"/>
              <a:gd name="connsiteX4" fmla="*/ 0 w 875578"/>
              <a:gd name="connsiteY4" fmla="*/ 0 h 2182829"/>
              <a:gd name="connsiteX0" fmla="*/ 1016563 w 1182760"/>
              <a:gd name="connsiteY0" fmla="*/ 2368567 h 2368567"/>
              <a:gd name="connsiteX1" fmla="*/ 1063842 w 1182760"/>
              <a:gd name="connsiteY1" fmla="*/ 1978758 h 2368567"/>
              <a:gd name="connsiteX2" fmla="*/ 1182030 w 1182760"/>
              <a:gd name="connsiteY2" fmla="*/ 997006 h 2368567"/>
              <a:gd name="connsiteX3" fmla="*/ 1030954 w 1182760"/>
              <a:gd name="connsiteY3" fmla="*/ 688894 h 2368567"/>
              <a:gd name="connsiteX4" fmla="*/ 0 w 1182760"/>
              <a:gd name="connsiteY4" fmla="*/ 0 h 2368567"/>
              <a:gd name="connsiteX0" fmla="*/ 1016563 w 1182760"/>
              <a:gd name="connsiteY0" fmla="*/ 2396109 h 2396109"/>
              <a:gd name="connsiteX1" fmla="*/ 1063842 w 1182760"/>
              <a:gd name="connsiteY1" fmla="*/ 1978758 h 2396109"/>
              <a:gd name="connsiteX2" fmla="*/ 1182030 w 1182760"/>
              <a:gd name="connsiteY2" fmla="*/ 997006 h 2396109"/>
              <a:gd name="connsiteX3" fmla="*/ 1030954 w 1182760"/>
              <a:gd name="connsiteY3" fmla="*/ 688894 h 2396109"/>
              <a:gd name="connsiteX4" fmla="*/ 0 w 1182760"/>
              <a:gd name="connsiteY4" fmla="*/ 0 h 2396109"/>
              <a:gd name="connsiteX0" fmla="*/ 1016563 w 1182760"/>
              <a:gd name="connsiteY0" fmla="*/ 2404371 h 2404371"/>
              <a:gd name="connsiteX1" fmla="*/ 1063842 w 1182760"/>
              <a:gd name="connsiteY1" fmla="*/ 1978758 h 2404371"/>
              <a:gd name="connsiteX2" fmla="*/ 1182030 w 1182760"/>
              <a:gd name="connsiteY2" fmla="*/ 997006 h 2404371"/>
              <a:gd name="connsiteX3" fmla="*/ 1030954 w 1182760"/>
              <a:gd name="connsiteY3" fmla="*/ 688894 h 2404371"/>
              <a:gd name="connsiteX4" fmla="*/ 0 w 1182760"/>
              <a:gd name="connsiteY4" fmla="*/ 0 h 2404371"/>
              <a:gd name="connsiteX0" fmla="*/ 0 w 166197"/>
              <a:gd name="connsiteY0" fmla="*/ 1715477 h 1715477"/>
              <a:gd name="connsiteX1" fmla="*/ 47279 w 166197"/>
              <a:gd name="connsiteY1" fmla="*/ 1289864 h 1715477"/>
              <a:gd name="connsiteX2" fmla="*/ 165467 w 166197"/>
              <a:gd name="connsiteY2" fmla="*/ 308112 h 1715477"/>
              <a:gd name="connsiteX3" fmla="*/ 14391 w 166197"/>
              <a:gd name="connsiteY3" fmla="*/ 0 h 1715477"/>
              <a:gd name="connsiteX0" fmla="*/ 0 w 165467"/>
              <a:gd name="connsiteY0" fmla="*/ 1407365 h 1407365"/>
              <a:gd name="connsiteX1" fmla="*/ 47279 w 165467"/>
              <a:gd name="connsiteY1" fmla="*/ 981752 h 1407365"/>
              <a:gd name="connsiteX2" fmla="*/ 165467 w 165467"/>
              <a:gd name="connsiteY2" fmla="*/ 0 h 1407365"/>
            </a:gdLst>
            <a:ahLst/>
            <a:cxnLst>
              <a:cxn ang="0">
                <a:pos x="connsiteX0" y="connsiteY0"/>
              </a:cxn>
              <a:cxn ang="0">
                <a:pos x="connsiteX1" y="connsiteY1"/>
              </a:cxn>
              <a:cxn ang="0">
                <a:pos x="connsiteX2" y="connsiteY2"/>
              </a:cxn>
            </a:cxnLst>
            <a:rect l="l" t="t" r="r" b="b"/>
            <a:pathLst>
              <a:path w="165467" h="1407365">
                <a:moveTo>
                  <a:pt x="0" y="1407365"/>
                </a:moveTo>
                <a:cubicBezTo>
                  <a:pt x="15930" y="1253495"/>
                  <a:pt x="19701" y="1216313"/>
                  <a:pt x="47279" y="981752"/>
                </a:cubicBezTo>
                <a:cubicBezTo>
                  <a:pt x="74857" y="747191"/>
                  <a:pt x="157364" y="216965"/>
                  <a:pt x="165467" y="0"/>
                </a:cubicBezTo>
              </a:path>
            </a:pathLst>
          </a:custGeom>
          <a:noFill/>
          <a:ln w="63500" cap="rnd" cmpd="dbl">
            <a:solidFill>
              <a:schemeClr val="accent2">
                <a:lumMod val="75000"/>
              </a:scheme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24" name="Freeform: Shape 4">
            <a:extLst>
              <a:ext uri="{FF2B5EF4-FFF2-40B4-BE49-F238E27FC236}">
                <a16:creationId xmlns:a16="http://schemas.microsoft.com/office/drawing/2014/main" id="{5F6262F0-C97E-D760-889A-1C7A4144C587}"/>
              </a:ext>
            </a:extLst>
          </p:cNvPr>
          <p:cNvSpPr/>
          <p:nvPr/>
        </p:nvSpPr>
        <p:spPr>
          <a:xfrm>
            <a:off x="1791813" y="4895135"/>
            <a:ext cx="11641" cy="250167"/>
          </a:xfrm>
          <a:custGeom>
            <a:avLst/>
            <a:gdLst>
              <a:gd name="connsiteX0" fmla="*/ 0 w 1497106"/>
              <a:gd name="connsiteY0" fmla="*/ 206188 h 206188"/>
              <a:gd name="connsiteX1" fmla="*/ 259976 w 1497106"/>
              <a:gd name="connsiteY1" fmla="*/ 116541 h 206188"/>
              <a:gd name="connsiteX2" fmla="*/ 753035 w 1497106"/>
              <a:gd name="connsiteY2" fmla="*/ 53788 h 206188"/>
              <a:gd name="connsiteX3" fmla="*/ 986118 w 1497106"/>
              <a:gd name="connsiteY3" fmla="*/ 0 h 206188"/>
              <a:gd name="connsiteX4" fmla="*/ 1497106 w 1497106"/>
              <a:gd name="connsiteY4" fmla="*/ 116541 h 206188"/>
              <a:gd name="connsiteX0" fmla="*/ 0 w 1317529"/>
              <a:gd name="connsiteY0" fmla="*/ 275516 h 275516"/>
              <a:gd name="connsiteX1" fmla="*/ 259976 w 1317529"/>
              <a:gd name="connsiteY1" fmla="*/ 185869 h 275516"/>
              <a:gd name="connsiteX2" fmla="*/ 753035 w 1317529"/>
              <a:gd name="connsiteY2" fmla="*/ 123116 h 275516"/>
              <a:gd name="connsiteX3" fmla="*/ 986118 w 1317529"/>
              <a:gd name="connsiteY3" fmla="*/ 69328 h 275516"/>
              <a:gd name="connsiteX4" fmla="*/ 1317529 w 1317529"/>
              <a:gd name="connsiteY4" fmla="*/ 8356 h 275516"/>
              <a:gd name="connsiteX0" fmla="*/ 0 w 1057553"/>
              <a:gd name="connsiteY0" fmla="*/ 185869 h 185869"/>
              <a:gd name="connsiteX1" fmla="*/ 493059 w 1057553"/>
              <a:gd name="connsiteY1" fmla="*/ 123116 h 185869"/>
              <a:gd name="connsiteX2" fmla="*/ 726142 w 1057553"/>
              <a:gd name="connsiteY2" fmla="*/ 69328 h 185869"/>
              <a:gd name="connsiteX3" fmla="*/ 1057553 w 1057553"/>
              <a:gd name="connsiteY3" fmla="*/ 8356 h 185869"/>
              <a:gd name="connsiteX0" fmla="*/ 0 w 564494"/>
              <a:gd name="connsiteY0" fmla="*/ 123116 h 123116"/>
              <a:gd name="connsiteX1" fmla="*/ 233083 w 564494"/>
              <a:gd name="connsiteY1" fmla="*/ 69328 h 123116"/>
              <a:gd name="connsiteX2" fmla="*/ 564494 w 564494"/>
              <a:gd name="connsiteY2" fmla="*/ 8356 h 123116"/>
              <a:gd name="connsiteX0" fmla="*/ 0 w 564494"/>
              <a:gd name="connsiteY0" fmla="*/ 114760 h 114760"/>
              <a:gd name="connsiteX1" fmla="*/ 564494 w 564494"/>
              <a:gd name="connsiteY1" fmla="*/ 0 h 114760"/>
              <a:gd name="connsiteX0" fmla="*/ 32033 w 32033"/>
              <a:gd name="connsiteY0" fmla="*/ 323235 h 323235"/>
              <a:gd name="connsiteX1" fmla="*/ 0 w 32033"/>
              <a:gd name="connsiteY1" fmla="*/ 0 h 323235"/>
              <a:gd name="connsiteX0" fmla="*/ 27905 w 27905"/>
              <a:gd name="connsiteY0" fmla="*/ 333556 h 333556"/>
              <a:gd name="connsiteX1" fmla="*/ 0 w 27905"/>
              <a:gd name="connsiteY1" fmla="*/ 0 h 333556"/>
              <a:gd name="connsiteX0" fmla="*/ 15521 w 15521"/>
              <a:gd name="connsiteY0" fmla="*/ 333556 h 333556"/>
              <a:gd name="connsiteX1" fmla="*/ 0 w 15521"/>
              <a:gd name="connsiteY1" fmla="*/ 0 h 333556"/>
            </a:gdLst>
            <a:ahLst/>
            <a:cxnLst>
              <a:cxn ang="0">
                <a:pos x="connsiteX0" y="connsiteY0"/>
              </a:cxn>
              <a:cxn ang="0">
                <a:pos x="connsiteX1" y="connsiteY1"/>
              </a:cxn>
            </a:cxnLst>
            <a:rect l="l" t="t" r="r" b="b"/>
            <a:pathLst>
              <a:path w="15521" h="333556">
                <a:moveTo>
                  <a:pt x="15521" y="333556"/>
                </a:moveTo>
                <a:lnTo>
                  <a:pt x="0" y="0"/>
                </a:lnTo>
              </a:path>
            </a:pathLst>
          </a:custGeom>
          <a:noFill/>
          <a:ln w="63500" cmpd="dbl">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25" name="Ellipse 24">
            <a:extLst>
              <a:ext uri="{FF2B5EF4-FFF2-40B4-BE49-F238E27FC236}">
                <a16:creationId xmlns:a16="http://schemas.microsoft.com/office/drawing/2014/main" id="{82F231CB-E1F6-A51F-1269-949A077338B3}"/>
              </a:ext>
            </a:extLst>
          </p:cNvPr>
          <p:cNvSpPr/>
          <p:nvPr/>
        </p:nvSpPr>
        <p:spPr>
          <a:xfrm rot="16619333">
            <a:off x="8022479" y="1640052"/>
            <a:ext cx="179000" cy="149706"/>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27" name="Ellipse 26">
            <a:extLst>
              <a:ext uri="{FF2B5EF4-FFF2-40B4-BE49-F238E27FC236}">
                <a16:creationId xmlns:a16="http://schemas.microsoft.com/office/drawing/2014/main" id="{2AAE6D82-2229-8371-31EF-73639F495D86}"/>
              </a:ext>
            </a:extLst>
          </p:cNvPr>
          <p:cNvSpPr/>
          <p:nvPr/>
        </p:nvSpPr>
        <p:spPr>
          <a:xfrm rot="6312566">
            <a:off x="3070632" y="1809391"/>
            <a:ext cx="179000" cy="149706"/>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28" name="Ellipse 27">
            <a:extLst>
              <a:ext uri="{FF2B5EF4-FFF2-40B4-BE49-F238E27FC236}">
                <a16:creationId xmlns:a16="http://schemas.microsoft.com/office/drawing/2014/main" id="{338CC49E-AE0C-54FF-5057-DF9586FC6DE2}"/>
              </a:ext>
            </a:extLst>
          </p:cNvPr>
          <p:cNvSpPr/>
          <p:nvPr/>
        </p:nvSpPr>
        <p:spPr>
          <a:xfrm rot="12327339">
            <a:off x="4270932" y="1977753"/>
            <a:ext cx="179000" cy="149706"/>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29" name="Ellipse 28">
            <a:extLst>
              <a:ext uri="{FF2B5EF4-FFF2-40B4-BE49-F238E27FC236}">
                <a16:creationId xmlns:a16="http://schemas.microsoft.com/office/drawing/2014/main" id="{1A9C59A9-9EEF-5256-7842-39258EB2D21D}"/>
              </a:ext>
            </a:extLst>
          </p:cNvPr>
          <p:cNvSpPr/>
          <p:nvPr/>
        </p:nvSpPr>
        <p:spPr>
          <a:xfrm rot="6312566">
            <a:off x="1708133" y="4973483"/>
            <a:ext cx="179000" cy="149706"/>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56" name="Freeform: Shape 60">
            <a:extLst>
              <a:ext uri="{FF2B5EF4-FFF2-40B4-BE49-F238E27FC236}">
                <a16:creationId xmlns:a16="http://schemas.microsoft.com/office/drawing/2014/main" id="{588E76E1-44C2-F66D-9616-C7709E4B9BF8}"/>
              </a:ext>
            </a:extLst>
          </p:cNvPr>
          <p:cNvSpPr/>
          <p:nvPr/>
        </p:nvSpPr>
        <p:spPr>
          <a:xfrm>
            <a:off x="1890751" y="4845271"/>
            <a:ext cx="13647" cy="296791"/>
          </a:xfrm>
          <a:custGeom>
            <a:avLst/>
            <a:gdLst>
              <a:gd name="connsiteX0" fmla="*/ 541538 w 604767"/>
              <a:gd name="connsiteY0" fmla="*/ 133165 h 310719"/>
              <a:gd name="connsiteX1" fmla="*/ 585926 w 604767"/>
              <a:gd name="connsiteY1" fmla="*/ 115410 h 310719"/>
              <a:gd name="connsiteX2" fmla="*/ 603682 w 604767"/>
              <a:gd name="connsiteY2" fmla="*/ 97655 h 310719"/>
              <a:gd name="connsiteX3" fmla="*/ 541538 w 604767"/>
              <a:gd name="connsiteY3" fmla="*/ 62144 h 310719"/>
              <a:gd name="connsiteX4" fmla="*/ 284086 w 604767"/>
              <a:gd name="connsiteY4" fmla="*/ 0 h 310719"/>
              <a:gd name="connsiteX5" fmla="*/ 71022 w 604767"/>
              <a:gd name="connsiteY5" fmla="*/ 53266 h 310719"/>
              <a:gd name="connsiteX6" fmla="*/ 44389 w 604767"/>
              <a:gd name="connsiteY6" fmla="*/ 195309 h 310719"/>
              <a:gd name="connsiteX7" fmla="*/ 8878 w 604767"/>
              <a:gd name="connsiteY7" fmla="*/ 301841 h 310719"/>
              <a:gd name="connsiteX8" fmla="*/ 0 w 604767"/>
              <a:gd name="connsiteY8" fmla="*/ 310719 h 310719"/>
              <a:gd name="connsiteX0" fmla="*/ 585926 w 604767"/>
              <a:gd name="connsiteY0" fmla="*/ 115410 h 310719"/>
              <a:gd name="connsiteX1" fmla="*/ 603682 w 604767"/>
              <a:gd name="connsiteY1" fmla="*/ 97655 h 310719"/>
              <a:gd name="connsiteX2" fmla="*/ 541538 w 604767"/>
              <a:gd name="connsiteY2" fmla="*/ 62144 h 310719"/>
              <a:gd name="connsiteX3" fmla="*/ 284086 w 604767"/>
              <a:gd name="connsiteY3" fmla="*/ 0 h 310719"/>
              <a:gd name="connsiteX4" fmla="*/ 71022 w 604767"/>
              <a:gd name="connsiteY4" fmla="*/ 53266 h 310719"/>
              <a:gd name="connsiteX5" fmla="*/ 44389 w 604767"/>
              <a:gd name="connsiteY5" fmla="*/ 195309 h 310719"/>
              <a:gd name="connsiteX6" fmla="*/ 8878 w 604767"/>
              <a:gd name="connsiteY6" fmla="*/ 301841 h 310719"/>
              <a:gd name="connsiteX7" fmla="*/ 0 w 604767"/>
              <a:gd name="connsiteY7" fmla="*/ 310719 h 310719"/>
              <a:gd name="connsiteX0" fmla="*/ 603682 w 603682"/>
              <a:gd name="connsiteY0" fmla="*/ 97655 h 310719"/>
              <a:gd name="connsiteX1" fmla="*/ 541538 w 603682"/>
              <a:gd name="connsiteY1" fmla="*/ 62144 h 310719"/>
              <a:gd name="connsiteX2" fmla="*/ 284086 w 603682"/>
              <a:gd name="connsiteY2" fmla="*/ 0 h 310719"/>
              <a:gd name="connsiteX3" fmla="*/ 71022 w 603682"/>
              <a:gd name="connsiteY3" fmla="*/ 53266 h 310719"/>
              <a:gd name="connsiteX4" fmla="*/ 44389 w 603682"/>
              <a:gd name="connsiteY4" fmla="*/ 195309 h 310719"/>
              <a:gd name="connsiteX5" fmla="*/ 8878 w 603682"/>
              <a:gd name="connsiteY5" fmla="*/ 301841 h 310719"/>
              <a:gd name="connsiteX6" fmla="*/ 0 w 603682"/>
              <a:gd name="connsiteY6" fmla="*/ 310719 h 310719"/>
              <a:gd name="connsiteX0" fmla="*/ 541538 w 541538"/>
              <a:gd name="connsiteY0" fmla="*/ 62144 h 310719"/>
              <a:gd name="connsiteX1" fmla="*/ 284086 w 541538"/>
              <a:gd name="connsiteY1" fmla="*/ 0 h 310719"/>
              <a:gd name="connsiteX2" fmla="*/ 71022 w 541538"/>
              <a:gd name="connsiteY2" fmla="*/ 53266 h 310719"/>
              <a:gd name="connsiteX3" fmla="*/ 44389 w 541538"/>
              <a:gd name="connsiteY3" fmla="*/ 195309 h 310719"/>
              <a:gd name="connsiteX4" fmla="*/ 8878 w 541538"/>
              <a:gd name="connsiteY4" fmla="*/ 301841 h 310719"/>
              <a:gd name="connsiteX5" fmla="*/ 0 w 541538"/>
              <a:gd name="connsiteY5" fmla="*/ 310719 h 310719"/>
              <a:gd name="connsiteX0" fmla="*/ 284086 w 284086"/>
              <a:gd name="connsiteY0" fmla="*/ 0 h 310719"/>
              <a:gd name="connsiteX1" fmla="*/ 71022 w 284086"/>
              <a:gd name="connsiteY1" fmla="*/ 53266 h 310719"/>
              <a:gd name="connsiteX2" fmla="*/ 44389 w 284086"/>
              <a:gd name="connsiteY2" fmla="*/ 195309 h 310719"/>
              <a:gd name="connsiteX3" fmla="*/ 8878 w 284086"/>
              <a:gd name="connsiteY3" fmla="*/ 301841 h 310719"/>
              <a:gd name="connsiteX4" fmla="*/ 0 w 284086"/>
              <a:gd name="connsiteY4" fmla="*/ 310719 h 310719"/>
              <a:gd name="connsiteX0" fmla="*/ 71022 w 71022"/>
              <a:gd name="connsiteY0" fmla="*/ 0 h 257453"/>
              <a:gd name="connsiteX1" fmla="*/ 44389 w 71022"/>
              <a:gd name="connsiteY1" fmla="*/ 142043 h 257453"/>
              <a:gd name="connsiteX2" fmla="*/ 8878 w 71022"/>
              <a:gd name="connsiteY2" fmla="*/ 248575 h 257453"/>
              <a:gd name="connsiteX3" fmla="*/ 0 w 71022"/>
              <a:gd name="connsiteY3" fmla="*/ 257453 h 257453"/>
              <a:gd name="connsiteX0" fmla="*/ 62144 w 62144"/>
              <a:gd name="connsiteY0" fmla="*/ 0 h 248575"/>
              <a:gd name="connsiteX1" fmla="*/ 35511 w 62144"/>
              <a:gd name="connsiteY1" fmla="*/ 142043 h 248575"/>
              <a:gd name="connsiteX2" fmla="*/ 0 w 62144"/>
              <a:gd name="connsiteY2" fmla="*/ 248575 h 248575"/>
              <a:gd name="connsiteX0" fmla="*/ 31376 w 82341"/>
              <a:gd name="connsiteY0" fmla="*/ 0 h 277270"/>
              <a:gd name="connsiteX1" fmla="*/ 4743 w 82341"/>
              <a:gd name="connsiteY1" fmla="*/ 142043 h 277270"/>
              <a:gd name="connsiteX2" fmla="*/ 76359 w 82341"/>
              <a:gd name="connsiteY2" fmla="*/ 277270 h 277270"/>
              <a:gd name="connsiteX0" fmla="*/ 0 w 44983"/>
              <a:gd name="connsiteY0" fmla="*/ 0 h 277270"/>
              <a:gd name="connsiteX1" fmla="*/ 44983 w 44983"/>
              <a:gd name="connsiteY1" fmla="*/ 277270 h 277270"/>
              <a:gd name="connsiteX0" fmla="*/ 8581 w 8581"/>
              <a:gd name="connsiteY0" fmla="*/ 0 h 284922"/>
              <a:gd name="connsiteX1" fmla="*/ 0 w 8581"/>
              <a:gd name="connsiteY1" fmla="*/ 284922 h 284922"/>
              <a:gd name="connsiteX0" fmla="*/ 0 w 23440"/>
              <a:gd name="connsiteY0" fmla="*/ 0 h 10134"/>
              <a:gd name="connsiteX1" fmla="*/ 23440 w 23440"/>
              <a:gd name="connsiteY1" fmla="*/ 10134 h 10134"/>
              <a:gd name="connsiteX0" fmla="*/ 0 w 16752"/>
              <a:gd name="connsiteY0" fmla="*/ 0 h 10335"/>
              <a:gd name="connsiteX1" fmla="*/ 16752 w 16752"/>
              <a:gd name="connsiteY1" fmla="*/ 10335 h 10335"/>
              <a:gd name="connsiteX0" fmla="*/ 0 w 23440"/>
              <a:gd name="connsiteY0" fmla="*/ 0 h 10335"/>
              <a:gd name="connsiteX1" fmla="*/ 23440 w 23440"/>
              <a:gd name="connsiteY1" fmla="*/ 10335 h 10335"/>
              <a:gd name="connsiteX0" fmla="*/ 0 w 21211"/>
              <a:gd name="connsiteY0" fmla="*/ 0 h 13893"/>
              <a:gd name="connsiteX1" fmla="*/ 21211 w 21211"/>
              <a:gd name="connsiteY1" fmla="*/ 13893 h 13893"/>
            </a:gdLst>
            <a:ahLst/>
            <a:cxnLst>
              <a:cxn ang="0">
                <a:pos x="connsiteX0" y="connsiteY0"/>
              </a:cxn>
              <a:cxn ang="0">
                <a:pos x="connsiteX1" y="connsiteY1"/>
              </a:cxn>
            </a:cxnLst>
            <a:rect l="l" t="t" r="r" b="b"/>
            <a:pathLst>
              <a:path w="21211" h="13893">
                <a:moveTo>
                  <a:pt x="0" y="0"/>
                </a:moveTo>
                <a:lnTo>
                  <a:pt x="21211" y="13893"/>
                </a:lnTo>
              </a:path>
            </a:pathLst>
          </a:custGeom>
          <a:noFill/>
          <a:ln w="25400">
            <a:solidFill>
              <a:srgbClr val="00B0F0"/>
            </a:solidFill>
            <a:headEnd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57" name="Freeform: Shape 16">
            <a:extLst>
              <a:ext uri="{FF2B5EF4-FFF2-40B4-BE49-F238E27FC236}">
                <a16:creationId xmlns:a16="http://schemas.microsoft.com/office/drawing/2014/main" id="{99816B70-F2E8-2911-736A-974461A21C89}"/>
              </a:ext>
            </a:extLst>
          </p:cNvPr>
          <p:cNvSpPr/>
          <p:nvPr/>
        </p:nvSpPr>
        <p:spPr>
          <a:xfrm flipV="1">
            <a:off x="1883983" y="2241096"/>
            <a:ext cx="1102037" cy="2406125"/>
          </a:xfrm>
          <a:custGeom>
            <a:avLst/>
            <a:gdLst>
              <a:gd name="connsiteX0" fmla="*/ 0 w 834500"/>
              <a:gd name="connsiteY0" fmla="*/ 0 h 0"/>
              <a:gd name="connsiteX1" fmla="*/ 834500 w 834500"/>
              <a:gd name="connsiteY1" fmla="*/ 0 h 0"/>
              <a:gd name="connsiteX0" fmla="*/ 0 w 8010"/>
              <a:gd name="connsiteY0" fmla="*/ 0 h 73443"/>
              <a:gd name="connsiteX1" fmla="*/ 8010 w 8010"/>
              <a:gd name="connsiteY1" fmla="*/ 73443 h 73443"/>
              <a:gd name="connsiteX0" fmla="*/ 0 w 18282"/>
              <a:gd name="connsiteY0" fmla="*/ 0 h 27347"/>
              <a:gd name="connsiteX1" fmla="*/ 18282 w 18282"/>
              <a:gd name="connsiteY1" fmla="*/ 27347 h 27347"/>
              <a:gd name="connsiteX0" fmla="*/ 0 w 22331"/>
              <a:gd name="connsiteY0" fmla="*/ 0 h 34218"/>
              <a:gd name="connsiteX1" fmla="*/ 22331 w 22331"/>
              <a:gd name="connsiteY1" fmla="*/ 34218 h 34218"/>
              <a:gd name="connsiteX0" fmla="*/ 0 w 22331"/>
              <a:gd name="connsiteY0" fmla="*/ 0 h 34218"/>
              <a:gd name="connsiteX1" fmla="*/ 22331 w 22331"/>
              <a:gd name="connsiteY1" fmla="*/ 34218 h 34218"/>
              <a:gd name="connsiteX0" fmla="*/ 0 w 21963"/>
              <a:gd name="connsiteY0" fmla="*/ 0 h 34354"/>
              <a:gd name="connsiteX1" fmla="*/ 21963 w 21963"/>
              <a:gd name="connsiteY1" fmla="*/ 34354 h 34354"/>
              <a:gd name="connsiteX0" fmla="*/ 0 w 21259"/>
              <a:gd name="connsiteY0" fmla="*/ 0 h 33447"/>
              <a:gd name="connsiteX1" fmla="*/ 21259 w 21259"/>
              <a:gd name="connsiteY1" fmla="*/ 33447 h 33447"/>
              <a:gd name="connsiteX0" fmla="*/ 0 w 19526"/>
              <a:gd name="connsiteY0" fmla="*/ 0 h 31337"/>
              <a:gd name="connsiteX1" fmla="*/ 19526 w 19526"/>
              <a:gd name="connsiteY1" fmla="*/ 31337 h 31337"/>
              <a:gd name="connsiteX0" fmla="*/ 0 w 19526"/>
              <a:gd name="connsiteY0" fmla="*/ 0 h 31337"/>
              <a:gd name="connsiteX1" fmla="*/ 14588 w 19526"/>
              <a:gd name="connsiteY1" fmla="*/ 15803 h 31337"/>
              <a:gd name="connsiteX2" fmla="*/ 19526 w 19526"/>
              <a:gd name="connsiteY2" fmla="*/ 31337 h 31337"/>
              <a:gd name="connsiteX0" fmla="*/ 0 w 19526"/>
              <a:gd name="connsiteY0" fmla="*/ 0 h 31337"/>
              <a:gd name="connsiteX1" fmla="*/ 14588 w 19526"/>
              <a:gd name="connsiteY1" fmla="*/ 15803 h 31337"/>
              <a:gd name="connsiteX2" fmla="*/ 16652 w 19526"/>
              <a:gd name="connsiteY2" fmla="*/ 19175 h 31337"/>
              <a:gd name="connsiteX3" fmla="*/ 19526 w 19526"/>
              <a:gd name="connsiteY3" fmla="*/ 31337 h 31337"/>
              <a:gd name="connsiteX0" fmla="*/ 0 w 19526"/>
              <a:gd name="connsiteY0" fmla="*/ 0 h 31337"/>
              <a:gd name="connsiteX1" fmla="*/ 15348 w 19526"/>
              <a:gd name="connsiteY1" fmla="*/ 15081 h 31337"/>
              <a:gd name="connsiteX2" fmla="*/ 16652 w 19526"/>
              <a:gd name="connsiteY2" fmla="*/ 19175 h 31337"/>
              <a:gd name="connsiteX3" fmla="*/ 19526 w 19526"/>
              <a:gd name="connsiteY3" fmla="*/ 31337 h 31337"/>
              <a:gd name="connsiteX0" fmla="*/ 0 w 19526"/>
              <a:gd name="connsiteY0" fmla="*/ 0 h 31337"/>
              <a:gd name="connsiteX1" fmla="*/ 2319 w 19526"/>
              <a:gd name="connsiteY1" fmla="*/ 4324 h 31337"/>
              <a:gd name="connsiteX2" fmla="*/ 15348 w 19526"/>
              <a:gd name="connsiteY2" fmla="*/ 15081 h 31337"/>
              <a:gd name="connsiteX3" fmla="*/ 16652 w 19526"/>
              <a:gd name="connsiteY3" fmla="*/ 19175 h 31337"/>
              <a:gd name="connsiteX4" fmla="*/ 19526 w 19526"/>
              <a:gd name="connsiteY4" fmla="*/ 31337 h 31337"/>
              <a:gd name="connsiteX0" fmla="*/ 0 w 19526"/>
              <a:gd name="connsiteY0" fmla="*/ 0 h 31337"/>
              <a:gd name="connsiteX1" fmla="*/ 1885 w 19526"/>
              <a:gd name="connsiteY1" fmla="*/ 4404 h 31337"/>
              <a:gd name="connsiteX2" fmla="*/ 15348 w 19526"/>
              <a:gd name="connsiteY2" fmla="*/ 15081 h 31337"/>
              <a:gd name="connsiteX3" fmla="*/ 16652 w 19526"/>
              <a:gd name="connsiteY3" fmla="*/ 19175 h 31337"/>
              <a:gd name="connsiteX4" fmla="*/ 19526 w 19526"/>
              <a:gd name="connsiteY4" fmla="*/ 31337 h 31337"/>
              <a:gd name="connsiteX0" fmla="*/ 0 w 19526"/>
              <a:gd name="connsiteY0" fmla="*/ 0 h 31337"/>
              <a:gd name="connsiteX1" fmla="*/ 1885 w 19526"/>
              <a:gd name="connsiteY1" fmla="*/ 4404 h 31337"/>
              <a:gd name="connsiteX2" fmla="*/ 11114 w 19526"/>
              <a:gd name="connsiteY2" fmla="*/ 10586 h 31337"/>
              <a:gd name="connsiteX3" fmla="*/ 15348 w 19526"/>
              <a:gd name="connsiteY3" fmla="*/ 15081 h 31337"/>
              <a:gd name="connsiteX4" fmla="*/ 16652 w 19526"/>
              <a:gd name="connsiteY4" fmla="*/ 19175 h 31337"/>
              <a:gd name="connsiteX5" fmla="*/ 19526 w 19526"/>
              <a:gd name="connsiteY5" fmla="*/ 31337 h 31337"/>
              <a:gd name="connsiteX0" fmla="*/ 0 w 19526"/>
              <a:gd name="connsiteY0" fmla="*/ 0 h 31337"/>
              <a:gd name="connsiteX1" fmla="*/ 1885 w 19526"/>
              <a:gd name="connsiteY1" fmla="*/ 4404 h 31337"/>
              <a:gd name="connsiteX2" fmla="*/ 11114 w 19526"/>
              <a:gd name="connsiteY2" fmla="*/ 10586 h 31337"/>
              <a:gd name="connsiteX3" fmla="*/ 15891 w 19526"/>
              <a:gd name="connsiteY3" fmla="*/ 14760 h 31337"/>
              <a:gd name="connsiteX4" fmla="*/ 16652 w 19526"/>
              <a:gd name="connsiteY4" fmla="*/ 1917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891 w 19526"/>
              <a:gd name="connsiteY3" fmla="*/ 14760 h 31337"/>
              <a:gd name="connsiteX4" fmla="*/ 16652 w 19526"/>
              <a:gd name="connsiteY4" fmla="*/ 1917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891 w 19526"/>
              <a:gd name="connsiteY3" fmla="*/ 14760 h 31337"/>
              <a:gd name="connsiteX4" fmla="*/ 17086 w 19526"/>
              <a:gd name="connsiteY4" fmla="*/ 1917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891 w 19526"/>
              <a:gd name="connsiteY3" fmla="*/ 14760 h 31337"/>
              <a:gd name="connsiteX4" fmla="*/ 17086 w 19526"/>
              <a:gd name="connsiteY4" fmla="*/ 1917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891 w 19526"/>
              <a:gd name="connsiteY3" fmla="*/ 14760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891 w 19526"/>
              <a:gd name="connsiteY3" fmla="*/ 14760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022 w 19526"/>
              <a:gd name="connsiteY3" fmla="*/ 13556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9526 w 19526"/>
              <a:gd name="connsiteY5"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7846 w 19526"/>
              <a:gd name="connsiteY5" fmla="*/ 26881 h 31337"/>
              <a:gd name="connsiteX6" fmla="*/ 19526 w 19526"/>
              <a:gd name="connsiteY6" fmla="*/ 31337 h 31337"/>
              <a:gd name="connsiteX0" fmla="*/ 0 w 19526"/>
              <a:gd name="connsiteY0" fmla="*/ 0 h 31337"/>
              <a:gd name="connsiteX1" fmla="*/ 1885 w 19526"/>
              <a:gd name="connsiteY1" fmla="*/ 4404 h 31337"/>
              <a:gd name="connsiteX2" fmla="*/ 11765 w 19526"/>
              <a:gd name="connsiteY2" fmla="*/ 10345 h 31337"/>
              <a:gd name="connsiteX3" fmla="*/ 15348 w 19526"/>
              <a:gd name="connsiteY3" fmla="*/ 13476 h 31337"/>
              <a:gd name="connsiteX4" fmla="*/ 17520 w 19526"/>
              <a:gd name="connsiteY4" fmla="*/ 19255 h 31337"/>
              <a:gd name="connsiteX5" fmla="*/ 17846 w 19526"/>
              <a:gd name="connsiteY5" fmla="*/ 26881 h 31337"/>
              <a:gd name="connsiteX6" fmla="*/ 19526 w 19526"/>
              <a:gd name="connsiteY6" fmla="*/ 31337 h 31337"/>
              <a:gd name="connsiteX0" fmla="*/ 214 w 18999"/>
              <a:gd name="connsiteY0" fmla="*/ 0 h 31529"/>
              <a:gd name="connsiteX1" fmla="*/ 1358 w 18999"/>
              <a:gd name="connsiteY1" fmla="*/ 4596 h 31529"/>
              <a:gd name="connsiteX2" fmla="*/ 11238 w 18999"/>
              <a:gd name="connsiteY2" fmla="*/ 10537 h 31529"/>
              <a:gd name="connsiteX3" fmla="*/ 14821 w 18999"/>
              <a:gd name="connsiteY3" fmla="*/ 13668 h 31529"/>
              <a:gd name="connsiteX4" fmla="*/ 16993 w 18999"/>
              <a:gd name="connsiteY4" fmla="*/ 19447 h 31529"/>
              <a:gd name="connsiteX5" fmla="*/ 17319 w 18999"/>
              <a:gd name="connsiteY5" fmla="*/ 27073 h 31529"/>
              <a:gd name="connsiteX6" fmla="*/ 18999 w 18999"/>
              <a:gd name="connsiteY6" fmla="*/ 31529 h 31529"/>
              <a:gd name="connsiteX0" fmla="*/ 0 w 18785"/>
              <a:gd name="connsiteY0" fmla="*/ 0 h 31529"/>
              <a:gd name="connsiteX1" fmla="*/ 1663 w 18785"/>
              <a:gd name="connsiteY1" fmla="*/ 4486 h 31529"/>
              <a:gd name="connsiteX2" fmla="*/ 11024 w 18785"/>
              <a:gd name="connsiteY2" fmla="*/ 10537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663 w 18785"/>
              <a:gd name="connsiteY1" fmla="*/ 4486 h 31529"/>
              <a:gd name="connsiteX2" fmla="*/ 11543 w 18785"/>
              <a:gd name="connsiteY2" fmla="*/ 10099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2071 w 18785"/>
              <a:gd name="connsiteY1" fmla="*/ 4048 h 31529"/>
              <a:gd name="connsiteX2" fmla="*/ 11543 w 18785"/>
              <a:gd name="connsiteY2" fmla="*/ 10099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2071 w 18785"/>
              <a:gd name="connsiteY1" fmla="*/ 4048 h 31529"/>
              <a:gd name="connsiteX2" fmla="*/ 12062 w 18785"/>
              <a:gd name="connsiteY2" fmla="*/ 9715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2071 w 18785"/>
              <a:gd name="connsiteY1" fmla="*/ 4048 h 31529"/>
              <a:gd name="connsiteX2" fmla="*/ 12433 w 18785"/>
              <a:gd name="connsiteY2" fmla="*/ 9523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4607 w 18785"/>
              <a:gd name="connsiteY3" fmla="*/ 13668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178 w 18785"/>
              <a:gd name="connsiteY3" fmla="*/ 13547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178 w 18785"/>
              <a:gd name="connsiteY3" fmla="*/ 13547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423 w 18785"/>
              <a:gd name="connsiteY3" fmla="*/ 13607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423 w 18785"/>
              <a:gd name="connsiteY3" fmla="*/ 13607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423 w 18785"/>
              <a:gd name="connsiteY3" fmla="*/ 13607 h 31529"/>
              <a:gd name="connsiteX4" fmla="*/ 16779 w 18785"/>
              <a:gd name="connsiteY4" fmla="*/ 19447 h 31529"/>
              <a:gd name="connsiteX5" fmla="*/ 17105 w 18785"/>
              <a:gd name="connsiteY5" fmla="*/ 27073 h 31529"/>
              <a:gd name="connsiteX6" fmla="*/ 18785 w 18785"/>
              <a:gd name="connsiteY6" fmla="*/ 31529 h 31529"/>
              <a:gd name="connsiteX0" fmla="*/ 0 w 18785"/>
              <a:gd name="connsiteY0" fmla="*/ 0 h 31529"/>
              <a:gd name="connsiteX1" fmla="*/ 1812 w 18785"/>
              <a:gd name="connsiteY1" fmla="*/ 3911 h 31529"/>
              <a:gd name="connsiteX2" fmla="*/ 12433 w 18785"/>
              <a:gd name="connsiteY2" fmla="*/ 9523 h 31529"/>
              <a:gd name="connsiteX3" fmla="*/ 15423 w 18785"/>
              <a:gd name="connsiteY3" fmla="*/ 13607 h 31529"/>
              <a:gd name="connsiteX4" fmla="*/ 16779 w 18785"/>
              <a:gd name="connsiteY4" fmla="*/ 19447 h 31529"/>
              <a:gd name="connsiteX5" fmla="*/ 17105 w 18785"/>
              <a:gd name="connsiteY5" fmla="*/ 27073 h 31529"/>
              <a:gd name="connsiteX6" fmla="*/ 18785 w 18785"/>
              <a:gd name="connsiteY6" fmla="*/ 31529 h 31529"/>
              <a:gd name="connsiteX0" fmla="*/ 0 w 18566"/>
              <a:gd name="connsiteY0" fmla="*/ 0 h 29745"/>
              <a:gd name="connsiteX1" fmla="*/ 1593 w 18566"/>
              <a:gd name="connsiteY1" fmla="*/ 2127 h 29745"/>
              <a:gd name="connsiteX2" fmla="*/ 12214 w 18566"/>
              <a:gd name="connsiteY2" fmla="*/ 7739 h 29745"/>
              <a:gd name="connsiteX3" fmla="*/ 15204 w 18566"/>
              <a:gd name="connsiteY3" fmla="*/ 11823 h 29745"/>
              <a:gd name="connsiteX4" fmla="*/ 16560 w 18566"/>
              <a:gd name="connsiteY4" fmla="*/ 17663 h 29745"/>
              <a:gd name="connsiteX5" fmla="*/ 16886 w 18566"/>
              <a:gd name="connsiteY5" fmla="*/ 25289 h 29745"/>
              <a:gd name="connsiteX6" fmla="*/ 18566 w 18566"/>
              <a:gd name="connsiteY6" fmla="*/ 29745 h 29745"/>
              <a:gd name="connsiteX0" fmla="*/ 0 w 18566"/>
              <a:gd name="connsiteY0" fmla="*/ 0 h 29745"/>
              <a:gd name="connsiteX1" fmla="*/ 1593 w 18566"/>
              <a:gd name="connsiteY1" fmla="*/ 2127 h 29745"/>
              <a:gd name="connsiteX2" fmla="*/ 12214 w 18566"/>
              <a:gd name="connsiteY2" fmla="*/ 7739 h 29745"/>
              <a:gd name="connsiteX3" fmla="*/ 14167 w 18566"/>
              <a:gd name="connsiteY3" fmla="*/ 11823 h 29745"/>
              <a:gd name="connsiteX4" fmla="*/ 16560 w 18566"/>
              <a:gd name="connsiteY4" fmla="*/ 17663 h 29745"/>
              <a:gd name="connsiteX5" fmla="*/ 16886 w 18566"/>
              <a:gd name="connsiteY5" fmla="*/ 25289 h 29745"/>
              <a:gd name="connsiteX6" fmla="*/ 18566 w 18566"/>
              <a:gd name="connsiteY6" fmla="*/ 29745 h 29745"/>
              <a:gd name="connsiteX0" fmla="*/ 0 w 18566"/>
              <a:gd name="connsiteY0" fmla="*/ 0 h 29745"/>
              <a:gd name="connsiteX1" fmla="*/ 1593 w 18566"/>
              <a:gd name="connsiteY1" fmla="*/ 2127 h 29745"/>
              <a:gd name="connsiteX2" fmla="*/ 8393 w 18566"/>
              <a:gd name="connsiteY2" fmla="*/ 7618 h 29745"/>
              <a:gd name="connsiteX3" fmla="*/ 14167 w 18566"/>
              <a:gd name="connsiteY3" fmla="*/ 11823 h 29745"/>
              <a:gd name="connsiteX4" fmla="*/ 16560 w 18566"/>
              <a:gd name="connsiteY4" fmla="*/ 17663 h 29745"/>
              <a:gd name="connsiteX5" fmla="*/ 16886 w 18566"/>
              <a:gd name="connsiteY5" fmla="*/ 25289 h 29745"/>
              <a:gd name="connsiteX6" fmla="*/ 18566 w 18566"/>
              <a:gd name="connsiteY6" fmla="*/ 29745 h 29745"/>
              <a:gd name="connsiteX0" fmla="*/ 0 w 18566"/>
              <a:gd name="connsiteY0" fmla="*/ 0 h 29745"/>
              <a:gd name="connsiteX1" fmla="*/ 1593 w 18566"/>
              <a:gd name="connsiteY1" fmla="*/ 2127 h 29745"/>
              <a:gd name="connsiteX2" fmla="*/ 8393 w 18566"/>
              <a:gd name="connsiteY2" fmla="*/ 7618 h 29745"/>
              <a:gd name="connsiteX3" fmla="*/ 15204 w 18566"/>
              <a:gd name="connsiteY3" fmla="*/ 14002 h 29745"/>
              <a:gd name="connsiteX4" fmla="*/ 16560 w 18566"/>
              <a:gd name="connsiteY4" fmla="*/ 17663 h 29745"/>
              <a:gd name="connsiteX5" fmla="*/ 16886 w 18566"/>
              <a:gd name="connsiteY5" fmla="*/ 25289 h 29745"/>
              <a:gd name="connsiteX6" fmla="*/ 18566 w 18566"/>
              <a:gd name="connsiteY6" fmla="*/ 29745 h 29745"/>
              <a:gd name="connsiteX0" fmla="*/ 0 w 18566"/>
              <a:gd name="connsiteY0" fmla="*/ 0 h 29745"/>
              <a:gd name="connsiteX1" fmla="*/ 1593 w 18566"/>
              <a:gd name="connsiteY1" fmla="*/ 2127 h 29745"/>
              <a:gd name="connsiteX2" fmla="*/ 8393 w 18566"/>
              <a:gd name="connsiteY2" fmla="*/ 7618 h 29745"/>
              <a:gd name="connsiteX3" fmla="*/ 16560 w 18566"/>
              <a:gd name="connsiteY3" fmla="*/ 17663 h 29745"/>
              <a:gd name="connsiteX4" fmla="*/ 16886 w 18566"/>
              <a:gd name="connsiteY4" fmla="*/ 25289 h 29745"/>
              <a:gd name="connsiteX5" fmla="*/ 18566 w 18566"/>
              <a:gd name="connsiteY5" fmla="*/ 29745 h 29745"/>
              <a:gd name="connsiteX0" fmla="*/ 0 w 18566"/>
              <a:gd name="connsiteY0" fmla="*/ 0 h 29745"/>
              <a:gd name="connsiteX1" fmla="*/ 1593 w 18566"/>
              <a:gd name="connsiteY1" fmla="*/ 2127 h 29745"/>
              <a:gd name="connsiteX2" fmla="*/ 8393 w 18566"/>
              <a:gd name="connsiteY2" fmla="*/ 7618 h 29745"/>
              <a:gd name="connsiteX3" fmla="*/ 14868 w 18566"/>
              <a:gd name="connsiteY3" fmla="*/ 13628 h 29745"/>
              <a:gd name="connsiteX4" fmla="*/ 16886 w 18566"/>
              <a:gd name="connsiteY4" fmla="*/ 25289 h 29745"/>
              <a:gd name="connsiteX5" fmla="*/ 18566 w 18566"/>
              <a:gd name="connsiteY5" fmla="*/ 29745 h 29745"/>
              <a:gd name="connsiteX0" fmla="*/ 0 w 18566"/>
              <a:gd name="connsiteY0" fmla="*/ 0 h 29745"/>
              <a:gd name="connsiteX1" fmla="*/ 2248 w 18566"/>
              <a:gd name="connsiteY1" fmla="*/ 4548 h 29745"/>
              <a:gd name="connsiteX2" fmla="*/ 8393 w 18566"/>
              <a:gd name="connsiteY2" fmla="*/ 7618 h 29745"/>
              <a:gd name="connsiteX3" fmla="*/ 14868 w 18566"/>
              <a:gd name="connsiteY3" fmla="*/ 13628 h 29745"/>
              <a:gd name="connsiteX4" fmla="*/ 16886 w 18566"/>
              <a:gd name="connsiteY4" fmla="*/ 25289 h 29745"/>
              <a:gd name="connsiteX5" fmla="*/ 18566 w 18566"/>
              <a:gd name="connsiteY5" fmla="*/ 29745 h 29745"/>
              <a:gd name="connsiteX0" fmla="*/ 811 w 17412"/>
              <a:gd name="connsiteY0" fmla="*/ 0 h 30270"/>
              <a:gd name="connsiteX1" fmla="*/ 1094 w 17412"/>
              <a:gd name="connsiteY1" fmla="*/ 5073 h 30270"/>
              <a:gd name="connsiteX2" fmla="*/ 7239 w 17412"/>
              <a:gd name="connsiteY2" fmla="*/ 8143 h 30270"/>
              <a:gd name="connsiteX3" fmla="*/ 13714 w 17412"/>
              <a:gd name="connsiteY3" fmla="*/ 14153 h 30270"/>
              <a:gd name="connsiteX4" fmla="*/ 15732 w 17412"/>
              <a:gd name="connsiteY4" fmla="*/ 25814 h 30270"/>
              <a:gd name="connsiteX5" fmla="*/ 17412 w 17412"/>
              <a:gd name="connsiteY5" fmla="*/ 30270 h 30270"/>
              <a:gd name="connsiteX0" fmla="*/ 0 w 16601"/>
              <a:gd name="connsiteY0" fmla="*/ 0 h 30270"/>
              <a:gd name="connsiteX1" fmla="*/ 3340 w 16601"/>
              <a:gd name="connsiteY1" fmla="*/ 5194 h 30270"/>
              <a:gd name="connsiteX2" fmla="*/ 6428 w 16601"/>
              <a:gd name="connsiteY2" fmla="*/ 8143 h 30270"/>
              <a:gd name="connsiteX3" fmla="*/ 12903 w 16601"/>
              <a:gd name="connsiteY3" fmla="*/ 14153 h 30270"/>
              <a:gd name="connsiteX4" fmla="*/ 14921 w 16601"/>
              <a:gd name="connsiteY4" fmla="*/ 25814 h 30270"/>
              <a:gd name="connsiteX5" fmla="*/ 16601 w 16601"/>
              <a:gd name="connsiteY5" fmla="*/ 30270 h 30270"/>
              <a:gd name="connsiteX0" fmla="*/ 0 w 16928"/>
              <a:gd name="connsiteY0" fmla="*/ 0 h 28172"/>
              <a:gd name="connsiteX1" fmla="*/ 3667 w 16928"/>
              <a:gd name="connsiteY1" fmla="*/ 3096 h 28172"/>
              <a:gd name="connsiteX2" fmla="*/ 6755 w 16928"/>
              <a:gd name="connsiteY2" fmla="*/ 6045 h 28172"/>
              <a:gd name="connsiteX3" fmla="*/ 13230 w 16928"/>
              <a:gd name="connsiteY3" fmla="*/ 12055 h 28172"/>
              <a:gd name="connsiteX4" fmla="*/ 15248 w 16928"/>
              <a:gd name="connsiteY4" fmla="*/ 23716 h 28172"/>
              <a:gd name="connsiteX5" fmla="*/ 16928 w 16928"/>
              <a:gd name="connsiteY5" fmla="*/ 28172 h 28172"/>
              <a:gd name="connsiteX0" fmla="*/ 0 w 16928"/>
              <a:gd name="connsiteY0" fmla="*/ 0 h 28172"/>
              <a:gd name="connsiteX1" fmla="*/ 3667 w 16928"/>
              <a:gd name="connsiteY1" fmla="*/ 3096 h 28172"/>
              <a:gd name="connsiteX2" fmla="*/ 12868 w 16928"/>
              <a:gd name="connsiteY2" fmla="*/ 8627 h 28172"/>
              <a:gd name="connsiteX3" fmla="*/ 13230 w 16928"/>
              <a:gd name="connsiteY3" fmla="*/ 12055 h 28172"/>
              <a:gd name="connsiteX4" fmla="*/ 15248 w 16928"/>
              <a:gd name="connsiteY4" fmla="*/ 23716 h 28172"/>
              <a:gd name="connsiteX5" fmla="*/ 16928 w 16928"/>
              <a:gd name="connsiteY5" fmla="*/ 28172 h 28172"/>
              <a:gd name="connsiteX0" fmla="*/ 0 w 17454"/>
              <a:gd name="connsiteY0" fmla="*/ 0 h 28172"/>
              <a:gd name="connsiteX1" fmla="*/ 3667 w 17454"/>
              <a:gd name="connsiteY1" fmla="*/ 3096 h 28172"/>
              <a:gd name="connsiteX2" fmla="*/ 12868 w 17454"/>
              <a:gd name="connsiteY2" fmla="*/ 8627 h 28172"/>
              <a:gd name="connsiteX3" fmla="*/ 17378 w 17454"/>
              <a:gd name="connsiteY3" fmla="*/ 15122 h 28172"/>
              <a:gd name="connsiteX4" fmla="*/ 15248 w 17454"/>
              <a:gd name="connsiteY4" fmla="*/ 23716 h 28172"/>
              <a:gd name="connsiteX5" fmla="*/ 16928 w 17454"/>
              <a:gd name="connsiteY5" fmla="*/ 28172 h 2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54" h="28172">
                <a:moveTo>
                  <a:pt x="0" y="0"/>
                </a:moveTo>
                <a:cubicBezTo>
                  <a:pt x="531" y="667"/>
                  <a:pt x="1109" y="583"/>
                  <a:pt x="3667" y="3096"/>
                </a:cubicBezTo>
                <a:cubicBezTo>
                  <a:pt x="6024" y="4667"/>
                  <a:pt x="10583" y="6623"/>
                  <a:pt x="12868" y="8627"/>
                </a:cubicBezTo>
                <a:cubicBezTo>
                  <a:pt x="15153" y="10631"/>
                  <a:pt x="15963" y="12177"/>
                  <a:pt x="17378" y="15122"/>
                </a:cubicBezTo>
                <a:cubicBezTo>
                  <a:pt x="17939" y="17356"/>
                  <a:pt x="15240" y="21702"/>
                  <a:pt x="15248" y="23716"/>
                </a:cubicBezTo>
                <a:cubicBezTo>
                  <a:pt x="15582" y="25730"/>
                  <a:pt x="16793" y="27429"/>
                  <a:pt x="16928" y="28172"/>
                </a:cubicBezTo>
              </a:path>
            </a:pathLst>
          </a:custGeom>
          <a:noFill/>
          <a:ln w="25400">
            <a:solidFill>
              <a:srgbClr val="00B0F0"/>
            </a:solidFill>
            <a:prstDash val="sysDot"/>
            <a:headEnd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58" name="Freeform: Shape 11">
            <a:extLst>
              <a:ext uri="{FF2B5EF4-FFF2-40B4-BE49-F238E27FC236}">
                <a16:creationId xmlns:a16="http://schemas.microsoft.com/office/drawing/2014/main" id="{CC9D50A9-7FE1-94C1-E365-8480030A204F}"/>
              </a:ext>
            </a:extLst>
          </p:cNvPr>
          <p:cNvSpPr/>
          <p:nvPr/>
        </p:nvSpPr>
        <p:spPr>
          <a:xfrm>
            <a:off x="7496005" y="769945"/>
            <a:ext cx="1722449" cy="673406"/>
          </a:xfrm>
          <a:custGeom>
            <a:avLst/>
            <a:gdLst>
              <a:gd name="connsiteX0" fmla="*/ 541538 w 604767"/>
              <a:gd name="connsiteY0" fmla="*/ 133165 h 310719"/>
              <a:gd name="connsiteX1" fmla="*/ 585926 w 604767"/>
              <a:gd name="connsiteY1" fmla="*/ 115410 h 310719"/>
              <a:gd name="connsiteX2" fmla="*/ 603682 w 604767"/>
              <a:gd name="connsiteY2" fmla="*/ 97655 h 310719"/>
              <a:gd name="connsiteX3" fmla="*/ 541538 w 604767"/>
              <a:gd name="connsiteY3" fmla="*/ 62144 h 310719"/>
              <a:gd name="connsiteX4" fmla="*/ 284086 w 604767"/>
              <a:gd name="connsiteY4" fmla="*/ 0 h 310719"/>
              <a:gd name="connsiteX5" fmla="*/ 71022 w 604767"/>
              <a:gd name="connsiteY5" fmla="*/ 53266 h 310719"/>
              <a:gd name="connsiteX6" fmla="*/ 44389 w 604767"/>
              <a:gd name="connsiteY6" fmla="*/ 195309 h 310719"/>
              <a:gd name="connsiteX7" fmla="*/ 8878 w 604767"/>
              <a:gd name="connsiteY7" fmla="*/ 301841 h 310719"/>
              <a:gd name="connsiteX8" fmla="*/ 0 w 604767"/>
              <a:gd name="connsiteY8" fmla="*/ 310719 h 310719"/>
              <a:gd name="connsiteX0" fmla="*/ 541538 w 1438213"/>
              <a:gd name="connsiteY0" fmla="*/ 133165 h 310719"/>
              <a:gd name="connsiteX1" fmla="*/ 585926 w 1438213"/>
              <a:gd name="connsiteY1" fmla="*/ 115410 h 310719"/>
              <a:gd name="connsiteX2" fmla="*/ 1438183 w 1438213"/>
              <a:gd name="connsiteY2" fmla="*/ 159799 h 310719"/>
              <a:gd name="connsiteX3" fmla="*/ 541538 w 1438213"/>
              <a:gd name="connsiteY3" fmla="*/ 62144 h 310719"/>
              <a:gd name="connsiteX4" fmla="*/ 284086 w 1438213"/>
              <a:gd name="connsiteY4" fmla="*/ 0 h 310719"/>
              <a:gd name="connsiteX5" fmla="*/ 71022 w 1438213"/>
              <a:gd name="connsiteY5" fmla="*/ 53266 h 310719"/>
              <a:gd name="connsiteX6" fmla="*/ 44389 w 1438213"/>
              <a:gd name="connsiteY6" fmla="*/ 195309 h 310719"/>
              <a:gd name="connsiteX7" fmla="*/ 8878 w 1438213"/>
              <a:gd name="connsiteY7" fmla="*/ 301841 h 310719"/>
              <a:gd name="connsiteX8" fmla="*/ 0 w 1438213"/>
              <a:gd name="connsiteY8" fmla="*/ 310719 h 310719"/>
              <a:gd name="connsiteX0" fmla="*/ 541538 w 1438183"/>
              <a:gd name="connsiteY0" fmla="*/ 133165 h 310719"/>
              <a:gd name="connsiteX1" fmla="*/ 1438183 w 1438183"/>
              <a:gd name="connsiteY1" fmla="*/ 159799 h 310719"/>
              <a:gd name="connsiteX2" fmla="*/ 541538 w 1438183"/>
              <a:gd name="connsiteY2" fmla="*/ 62144 h 310719"/>
              <a:gd name="connsiteX3" fmla="*/ 284086 w 1438183"/>
              <a:gd name="connsiteY3" fmla="*/ 0 h 310719"/>
              <a:gd name="connsiteX4" fmla="*/ 71022 w 1438183"/>
              <a:gd name="connsiteY4" fmla="*/ 53266 h 310719"/>
              <a:gd name="connsiteX5" fmla="*/ 44389 w 1438183"/>
              <a:gd name="connsiteY5" fmla="*/ 195309 h 310719"/>
              <a:gd name="connsiteX6" fmla="*/ 8878 w 1438183"/>
              <a:gd name="connsiteY6" fmla="*/ 301841 h 310719"/>
              <a:gd name="connsiteX7" fmla="*/ 0 w 1438183"/>
              <a:gd name="connsiteY7" fmla="*/ 310719 h 310719"/>
              <a:gd name="connsiteX0" fmla="*/ 1438183 w 1438183"/>
              <a:gd name="connsiteY0" fmla="*/ 159799 h 310719"/>
              <a:gd name="connsiteX1" fmla="*/ 541538 w 1438183"/>
              <a:gd name="connsiteY1" fmla="*/ 62144 h 310719"/>
              <a:gd name="connsiteX2" fmla="*/ 284086 w 1438183"/>
              <a:gd name="connsiteY2" fmla="*/ 0 h 310719"/>
              <a:gd name="connsiteX3" fmla="*/ 71022 w 1438183"/>
              <a:gd name="connsiteY3" fmla="*/ 53266 h 310719"/>
              <a:gd name="connsiteX4" fmla="*/ 44389 w 1438183"/>
              <a:gd name="connsiteY4" fmla="*/ 195309 h 310719"/>
              <a:gd name="connsiteX5" fmla="*/ 8878 w 1438183"/>
              <a:gd name="connsiteY5" fmla="*/ 301841 h 310719"/>
              <a:gd name="connsiteX6" fmla="*/ 0 w 1438183"/>
              <a:gd name="connsiteY6" fmla="*/ 310719 h 310719"/>
              <a:gd name="connsiteX0" fmla="*/ 1438183 w 1438183"/>
              <a:gd name="connsiteY0" fmla="*/ 523783 h 674703"/>
              <a:gd name="connsiteX1" fmla="*/ 541538 w 1438183"/>
              <a:gd name="connsiteY1" fmla="*/ 426128 h 674703"/>
              <a:gd name="connsiteX2" fmla="*/ 301841 w 1438183"/>
              <a:gd name="connsiteY2" fmla="*/ 0 h 674703"/>
              <a:gd name="connsiteX3" fmla="*/ 71022 w 1438183"/>
              <a:gd name="connsiteY3" fmla="*/ 417250 h 674703"/>
              <a:gd name="connsiteX4" fmla="*/ 44389 w 1438183"/>
              <a:gd name="connsiteY4" fmla="*/ 559293 h 674703"/>
              <a:gd name="connsiteX5" fmla="*/ 8878 w 1438183"/>
              <a:gd name="connsiteY5" fmla="*/ 665825 h 674703"/>
              <a:gd name="connsiteX6" fmla="*/ 0 w 1438183"/>
              <a:gd name="connsiteY6" fmla="*/ 674703 h 674703"/>
              <a:gd name="connsiteX0" fmla="*/ 5912529 w 5912529"/>
              <a:gd name="connsiteY0" fmla="*/ 8878 h 674703"/>
              <a:gd name="connsiteX1" fmla="*/ 541538 w 5912529"/>
              <a:gd name="connsiteY1" fmla="*/ 426128 h 674703"/>
              <a:gd name="connsiteX2" fmla="*/ 301841 w 5912529"/>
              <a:gd name="connsiteY2" fmla="*/ 0 h 674703"/>
              <a:gd name="connsiteX3" fmla="*/ 71022 w 5912529"/>
              <a:gd name="connsiteY3" fmla="*/ 417250 h 674703"/>
              <a:gd name="connsiteX4" fmla="*/ 44389 w 5912529"/>
              <a:gd name="connsiteY4" fmla="*/ 559293 h 674703"/>
              <a:gd name="connsiteX5" fmla="*/ 8878 w 5912529"/>
              <a:gd name="connsiteY5" fmla="*/ 665825 h 674703"/>
              <a:gd name="connsiteX6" fmla="*/ 0 w 5912529"/>
              <a:gd name="connsiteY6" fmla="*/ 674703 h 674703"/>
              <a:gd name="connsiteX0" fmla="*/ 5912529 w 5912529"/>
              <a:gd name="connsiteY0" fmla="*/ 390622 h 1056447"/>
              <a:gd name="connsiteX1" fmla="*/ 2432482 w 5912529"/>
              <a:gd name="connsiteY1" fmla="*/ 4 h 1056447"/>
              <a:gd name="connsiteX2" fmla="*/ 301841 w 5912529"/>
              <a:gd name="connsiteY2" fmla="*/ 381744 h 1056447"/>
              <a:gd name="connsiteX3" fmla="*/ 71022 w 5912529"/>
              <a:gd name="connsiteY3" fmla="*/ 798994 h 1056447"/>
              <a:gd name="connsiteX4" fmla="*/ 44389 w 5912529"/>
              <a:gd name="connsiteY4" fmla="*/ 941037 h 1056447"/>
              <a:gd name="connsiteX5" fmla="*/ 8878 w 5912529"/>
              <a:gd name="connsiteY5" fmla="*/ 1047569 h 1056447"/>
              <a:gd name="connsiteX6" fmla="*/ 0 w 5912529"/>
              <a:gd name="connsiteY6" fmla="*/ 1056447 h 1056447"/>
              <a:gd name="connsiteX0" fmla="*/ 5912529 w 5912529"/>
              <a:gd name="connsiteY0" fmla="*/ 413583 h 1079408"/>
              <a:gd name="connsiteX1" fmla="*/ 2432482 w 5912529"/>
              <a:gd name="connsiteY1" fmla="*/ 22965 h 1079408"/>
              <a:gd name="connsiteX2" fmla="*/ 747643 w 5912529"/>
              <a:gd name="connsiteY2" fmla="*/ 84375 h 1079408"/>
              <a:gd name="connsiteX3" fmla="*/ 301841 w 5912529"/>
              <a:gd name="connsiteY3" fmla="*/ 404705 h 1079408"/>
              <a:gd name="connsiteX4" fmla="*/ 71022 w 5912529"/>
              <a:gd name="connsiteY4" fmla="*/ 821955 h 1079408"/>
              <a:gd name="connsiteX5" fmla="*/ 44389 w 5912529"/>
              <a:gd name="connsiteY5" fmla="*/ 963998 h 1079408"/>
              <a:gd name="connsiteX6" fmla="*/ 8878 w 5912529"/>
              <a:gd name="connsiteY6" fmla="*/ 1070530 h 1079408"/>
              <a:gd name="connsiteX7" fmla="*/ 0 w 5912529"/>
              <a:gd name="connsiteY7" fmla="*/ 1079408 h 1079408"/>
              <a:gd name="connsiteX0" fmla="*/ 5912529 w 5912529"/>
              <a:gd name="connsiteY0" fmla="*/ 413583 h 1079408"/>
              <a:gd name="connsiteX1" fmla="*/ 2432482 w 5912529"/>
              <a:gd name="connsiteY1" fmla="*/ 22965 h 1079408"/>
              <a:gd name="connsiteX2" fmla="*/ 747643 w 5912529"/>
              <a:gd name="connsiteY2" fmla="*/ 84375 h 1079408"/>
              <a:gd name="connsiteX3" fmla="*/ 301841 w 5912529"/>
              <a:gd name="connsiteY3" fmla="*/ 404705 h 1079408"/>
              <a:gd name="connsiteX4" fmla="*/ 44389 w 5912529"/>
              <a:gd name="connsiteY4" fmla="*/ 963998 h 1079408"/>
              <a:gd name="connsiteX5" fmla="*/ 8878 w 5912529"/>
              <a:gd name="connsiteY5" fmla="*/ 1070530 h 1079408"/>
              <a:gd name="connsiteX6" fmla="*/ 0 w 5912529"/>
              <a:gd name="connsiteY6" fmla="*/ 1079408 h 1079408"/>
              <a:gd name="connsiteX0" fmla="*/ 5912529 w 5912529"/>
              <a:gd name="connsiteY0" fmla="*/ 444483 h 1110308"/>
              <a:gd name="connsiteX1" fmla="*/ 2432482 w 5912529"/>
              <a:gd name="connsiteY1" fmla="*/ 53865 h 1110308"/>
              <a:gd name="connsiteX2" fmla="*/ 809786 w 5912529"/>
              <a:gd name="connsiteY2" fmla="*/ 44254 h 1110308"/>
              <a:gd name="connsiteX3" fmla="*/ 301841 w 5912529"/>
              <a:gd name="connsiteY3" fmla="*/ 435605 h 1110308"/>
              <a:gd name="connsiteX4" fmla="*/ 44389 w 5912529"/>
              <a:gd name="connsiteY4" fmla="*/ 994898 h 1110308"/>
              <a:gd name="connsiteX5" fmla="*/ 8878 w 5912529"/>
              <a:gd name="connsiteY5" fmla="*/ 1101430 h 1110308"/>
              <a:gd name="connsiteX6" fmla="*/ 0 w 5912529"/>
              <a:gd name="connsiteY6" fmla="*/ 1110308 h 1110308"/>
              <a:gd name="connsiteX0" fmla="*/ 5912529 w 5912529"/>
              <a:gd name="connsiteY0" fmla="*/ 482333 h 1148158"/>
              <a:gd name="connsiteX1" fmla="*/ 2432482 w 5912529"/>
              <a:gd name="connsiteY1" fmla="*/ 91715 h 1148158"/>
              <a:gd name="connsiteX2" fmla="*/ 889685 w 5912529"/>
              <a:gd name="connsiteY2" fmla="*/ 28838 h 1148158"/>
              <a:gd name="connsiteX3" fmla="*/ 301841 w 5912529"/>
              <a:gd name="connsiteY3" fmla="*/ 473455 h 1148158"/>
              <a:gd name="connsiteX4" fmla="*/ 44389 w 5912529"/>
              <a:gd name="connsiteY4" fmla="*/ 1032748 h 1148158"/>
              <a:gd name="connsiteX5" fmla="*/ 8878 w 5912529"/>
              <a:gd name="connsiteY5" fmla="*/ 1139280 h 1148158"/>
              <a:gd name="connsiteX6" fmla="*/ 0 w 5912529"/>
              <a:gd name="connsiteY6" fmla="*/ 1148158 h 1148158"/>
              <a:gd name="connsiteX0" fmla="*/ 6085100 w 6085100"/>
              <a:gd name="connsiteY0" fmla="*/ 468430 h 1147702"/>
              <a:gd name="connsiteX1" fmla="*/ 2432482 w 6085100"/>
              <a:gd name="connsiteY1" fmla="*/ 91259 h 1147702"/>
              <a:gd name="connsiteX2" fmla="*/ 889685 w 6085100"/>
              <a:gd name="connsiteY2" fmla="*/ 28382 h 1147702"/>
              <a:gd name="connsiteX3" fmla="*/ 301841 w 6085100"/>
              <a:gd name="connsiteY3" fmla="*/ 472999 h 1147702"/>
              <a:gd name="connsiteX4" fmla="*/ 44389 w 6085100"/>
              <a:gd name="connsiteY4" fmla="*/ 1032292 h 1147702"/>
              <a:gd name="connsiteX5" fmla="*/ 8878 w 6085100"/>
              <a:gd name="connsiteY5" fmla="*/ 1138824 h 1147702"/>
              <a:gd name="connsiteX6" fmla="*/ 0 w 6085100"/>
              <a:gd name="connsiteY6" fmla="*/ 1147702 h 1147702"/>
              <a:gd name="connsiteX0" fmla="*/ 6085100 w 6220566"/>
              <a:gd name="connsiteY0" fmla="*/ 468828 h 1148100"/>
              <a:gd name="connsiteX1" fmla="*/ 5903240 w 6220566"/>
              <a:gd name="connsiteY1" fmla="*/ 480605 h 1148100"/>
              <a:gd name="connsiteX2" fmla="*/ 2432482 w 6220566"/>
              <a:gd name="connsiteY2" fmla="*/ 91657 h 1148100"/>
              <a:gd name="connsiteX3" fmla="*/ 889685 w 6220566"/>
              <a:gd name="connsiteY3" fmla="*/ 28780 h 1148100"/>
              <a:gd name="connsiteX4" fmla="*/ 301841 w 6220566"/>
              <a:gd name="connsiteY4" fmla="*/ 473397 h 1148100"/>
              <a:gd name="connsiteX5" fmla="*/ 44389 w 6220566"/>
              <a:gd name="connsiteY5" fmla="*/ 1032690 h 1148100"/>
              <a:gd name="connsiteX6" fmla="*/ 8878 w 6220566"/>
              <a:gd name="connsiteY6" fmla="*/ 1139222 h 1148100"/>
              <a:gd name="connsiteX7" fmla="*/ 0 w 6220566"/>
              <a:gd name="connsiteY7" fmla="*/ 1148100 h 1148100"/>
              <a:gd name="connsiteX0" fmla="*/ 6430241 w 6430241"/>
              <a:gd name="connsiteY0" fmla="*/ 30 h 1349414"/>
              <a:gd name="connsiteX1" fmla="*/ 5903240 w 6430241"/>
              <a:gd name="connsiteY1" fmla="*/ 681919 h 1349414"/>
              <a:gd name="connsiteX2" fmla="*/ 2432482 w 6430241"/>
              <a:gd name="connsiteY2" fmla="*/ 292971 h 1349414"/>
              <a:gd name="connsiteX3" fmla="*/ 889685 w 6430241"/>
              <a:gd name="connsiteY3" fmla="*/ 230094 h 1349414"/>
              <a:gd name="connsiteX4" fmla="*/ 301841 w 6430241"/>
              <a:gd name="connsiteY4" fmla="*/ 674711 h 1349414"/>
              <a:gd name="connsiteX5" fmla="*/ 44389 w 6430241"/>
              <a:gd name="connsiteY5" fmla="*/ 1234004 h 1349414"/>
              <a:gd name="connsiteX6" fmla="*/ 8878 w 6430241"/>
              <a:gd name="connsiteY6" fmla="*/ 1340536 h 1349414"/>
              <a:gd name="connsiteX7" fmla="*/ 0 w 6430241"/>
              <a:gd name="connsiteY7" fmla="*/ 1349414 h 1349414"/>
              <a:gd name="connsiteX0" fmla="*/ 6497477 w 6497477"/>
              <a:gd name="connsiteY0" fmla="*/ 22 h 1627312"/>
              <a:gd name="connsiteX1" fmla="*/ 5903240 w 6497477"/>
              <a:gd name="connsiteY1" fmla="*/ 959817 h 1627312"/>
              <a:gd name="connsiteX2" fmla="*/ 2432482 w 6497477"/>
              <a:gd name="connsiteY2" fmla="*/ 570869 h 1627312"/>
              <a:gd name="connsiteX3" fmla="*/ 889685 w 6497477"/>
              <a:gd name="connsiteY3" fmla="*/ 507992 h 1627312"/>
              <a:gd name="connsiteX4" fmla="*/ 301841 w 6497477"/>
              <a:gd name="connsiteY4" fmla="*/ 952609 h 1627312"/>
              <a:gd name="connsiteX5" fmla="*/ 44389 w 6497477"/>
              <a:gd name="connsiteY5" fmla="*/ 1511902 h 1627312"/>
              <a:gd name="connsiteX6" fmla="*/ 8878 w 6497477"/>
              <a:gd name="connsiteY6" fmla="*/ 1618434 h 1627312"/>
              <a:gd name="connsiteX7" fmla="*/ 0 w 6497477"/>
              <a:gd name="connsiteY7" fmla="*/ 1627312 h 1627312"/>
              <a:gd name="connsiteX0" fmla="*/ 6497477 w 6527719"/>
              <a:gd name="connsiteY0" fmla="*/ 53368 h 1680658"/>
              <a:gd name="connsiteX1" fmla="*/ 6479222 w 6527719"/>
              <a:gd name="connsiteY1" fmla="*/ 74110 h 1680658"/>
              <a:gd name="connsiteX2" fmla="*/ 5903240 w 6527719"/>
              <a:gd name="connsiteY2" fmla="*/ 1013163 h 1680658"/>
              <a:gd name="connsiteX3" fmla="*/ 2432482 w 6527719"/>
              <a:gd name="connsiteY3" fmla="*/ 624215 h 1680658"/>
              <a:gd name="connsiteX4" fmla="*/ 889685 w 6527719"/>
              <a:gd name="connsiteY4" fmla="*/ 561338 h 1680658"/>
              <a:gd name="connsiteX5" fmla="*/ 301841 w 6527719"/>
              <a:gd name="connsiteY5" fmla="*/ 1005955 h 1680658"/>
              <a:gd name="connsiteX6" fmla="*/ 44389 w 6527719"/>
              <a:gd name="connsiteY6" fmla="*/ 1565248 h 1680658"/>
              <a:gd name="connsiteX7" fmla="*/ 8878 w 6527719"/>
              <a:gd name="connsiteY7" fmla="*/ 1671780 h 1680658"/>
              <a:gd name="connsiteX8" fmla="*/ 0 w 6527719"/>
              <a:gd name="connsiteY8" fmla="*/ 1680658 h 1680658"/>
              <a:gd name="connsiteX0" fmla="*/ 8149224 w 8149224"/>
              <a:gd name="connsiteY0" fmla="*/ 120271 h 1662396"/>
              <a:gd name="connsiteX1" fmla="*/ 6479222 w 8149224"/>
              <a:gd name="connsiteY1" fmla="*/ 55848 h 1662396"/>
              <a:gd name="connsiteX2" fmla="*/ 5903240 w 8149224"/>
              <a:gd name="connsiteY2" fmla="*/ 994901 h 1662396"/>
              <a:gd name="connsiteX3" fmla="*/ 2432482 w 8149224"/>
              <a:gd name="connsiteY3" fmla="*/ 605953 h 1662396"/>
              <a:gd name="connsiteX4" fmla="*/ 889685 w 8149224"/>
              <a:gd name="connsiteY4" fmla="*/ 543076 h 1662396"/>
              <a:gd name="connsiteX5" fmla="*/ 301841 w 8149224"/>
              <a:gd name="connsiteY5" fmla="*/ 987693 h 1662396"/>
              <a:gd name="connsiteX6" fmla="*/ 44389 w 8149224"/>
              <a:gd name="connsiteY6" fmla="*/ 1546986 h 1662396"/>
              <a:gd name="connsiteX7" fmla="*/ 8878 w 8149224"/>
              <a:gd name="connsiteY7" fmla="*/ 1653518 h 1662396"/>
              <a:gd name="connsiteX8" fmla="*/ 0 w 8149224"/>
              <a:gd name="connsiteY8" fmla="*/ 1662396 h 1662396"/>
              <a:gd name="connsiteX0" fmla="*/ 8149224 w 8149224"/>
              <a:gd name="connsiteY0" fmla="*/ 139304 h 1681429"/>
              <a:gd name="connsiteX1" fmla="*/ 6595763 w 8149224"/>
              <a:gd name="connsiteY1" fmla="*/ 77123 h 1681429"/>
              <a:gd name="connsiteX2" fmla="*/ 6479222 w 8149224"/>
              <a:gd name="connsiteY2" fmla="*/ 74881 h 1681429"/>
              <a:gd name="connsiteX3" fmla="*/ 5903240 w 8149224"/>
              <a:gd name="connsiteY3" fmla="*/ 1013934 h 1681429"/>
              <a:gd name="connsiteX4" fmla="*/ 2432482 w 8149224"/>
              <a:gd name="connsiteY4" fmla="*/ 624986 h 1681429"/>
              <a:gd name="connsiteX5" fmla="*/ 889685 w 8149224"/>
              <a:gd name="connsiteY5" fmla="*/ 562109 h 1681429"/>
              <a:gd name="connsiteX6" fmla="*/ 301841 w 8149224"/>
              <a:gd name="connsiteY6" fmla="*/ 1006726 h 1681429"/>
              <a:gd name="connsiteX7" fmla="*/ 44389 w 8149224"/>
              <a:gd name="connsiteY7" fmla="*/ 1566019 h 1681429"/>
              <a:gd name="connsiteX8" fmla="*/ 8878 w 8149224"/>
              <a:gd name="connsiteY8" fmla="*/ 1672551 h 1681429"/>
              <a:gd name="connsiteX9" fmla="*/ 0 w 8149224"/>
              <a:gd name="connsiteY9" fmla="*/ 1681429 h 1681429"/>
              <a:gd name="connsiteX0" fmla="*/ 8149224 w 8149224"/>
              <a:gd name="connsiteY0" fmla="*/ 135811 h 1677936"/>
              <a:gd name="connsiteX1" fmla="*/ 6595763 w 8149224"/>
              <a:gd name="connsiteY1" fmla="*/ 73630 h 1677936"/>
              <a:gd name="connsiteX2" fmla="*/ 6479222 w 8149224"/>
              <a:gd name="connsiteY2" fmla="*/ 71388 h 1677936"/>
              <a:gd name="connsiteX3" fmla="*/ 6485945 w 8149224"/>
              <a:gd name="connsiteY3" fmla="*/ 69148 h 1677936"/>
              <a:gd name="connsiteX4" fmla="*/ 5903240 w 8149224"/>
              <a:gd name="connsiteY4" fmla="*/ 1010441 h 1677936"/>
              <a:gd name="connsiteX5" fmla="*/ 2432482 w 8149224"/>
              <a:gd name="connsiteY5" fmla="*/ 621493 h 1677936"/>
              <a:gd name="connsiteX6" fmla="*/ 889685 w 8149224"/>
              <a:gd name="connsiteY6" fmla="*/ 558616 h 1677936"/>
              <a:gd name="connsiteX7" fmla="*/ 301841 w 8149224"/>
              <a:gd name="connsiteY7" fmla="*/ 1003233 h 1677936"/>
              <a:gd name="connsiteX8" fmla="*/ 44389 w 8149224"/>
              <a:gd name="connsiteY8" fmla="*/ 1562526 h 1677936"/>
              <a:gd name="connsiteX9" fmla="*/ 8878 w 8149224"/>
              <a:gd name="connsiteY9" fmla="*/ 1669058 h 1677936"/>
              <a:gd name="connsiteX10" fmla="*/ 0 w 8149224"/>
              <a:gd name="connsiteY10" fmla="*/ 1677936 h 1677936"/>
              <a:gd name="connsiteX0" fmla="*/ 8149224 w 8149224"/>
              <a:gd name="connsiteY0" fmla="*/ 135811 h 1677936"/>
              <a:gd name="connsiteX1" fmla="*/ 6595763 w 8149224"/>
              <a:gd name="connsiteY1" fmla="*/ 73630 h 1677936"/>
              <a:gd name="connsiteX2" fmla="*/ 6479222 w 8149224"/>
              <a:gd name="connsiteY2" fmla="*/ 71388 h 1677936"/>
              <a:gd name="connsiteX3" fmla="*/ 6485945 w 8149224"/>
              <a:gd name="connsiteY3" fmla="*/ 69148 h 1677936"/>
              <a:gd name="connsiteX4" fmla="*/ 5903240 w 8149224"/>
              <a:gd name="connsiteY4" fmla="*/ 1010441 h 1677936"/>
              <a:gd name="connsiteX5" fmla="*/ 2432482 w 8149224"/>
              <a:gd name="connsiteY5" fmla="*/ 621493 h 1677936"/>
              <a:gd name="connsiteX6" fmla="*/ 889685 w 8149224"/>
              <a:gd name="connsiteY6" fmla="*/ 558616 h 1677936"/>
              <a:gd name="connsiteX7" fmla="*/ 301841 w 8149224"/>
              <a:gd name="connsiteY7" fmla="*/ 1003233 h 1677936"/>
              <a:gd name="connsiteX8" fmla="*/ 44389 w 8149224"/>
              <a:gd name="connsiteY8" fmla="*/ 1562526 h 1677936"/>
              <a:gd name="connsiteX9" fmla="*/ 8878 w 8149224"/>
              <a:gd name="connsiteY9" fmla="*/ 1669058 h 1677936"/>
              <a:gd name="connsiteX10" fmla="*/ 0 w 8149224"/>
              <a:gd name="connsiteY10" fmla="*/ 1677936 h 1677936"/>
              <a:gd name="connsiteX0" fmla="*/ 8149224 w 8149224"/>
              <a:gd name="connsiteY0" fmla="*/ 64423 h 1606548"/>
              <a:gd name="connsiteX1" fmla="*/ 6595763 w 8149224"/>
              <a:gd name="connsiteY1" fmla="*/ 2242 h 1606548"/>
              <a:gd name="connsiteX2" fmla="*/ 6479222 w 8149224"/>
              <a:gd name="connsiteY2" fmla="*/ 0 h 1606548"/>
              <a:gd name="connsiteX3" fmla="*/ 5903240 w 8149224"/>
              <a:gd name="connsiteY3" fmla="*/ 939053 h 1606548"/>
              <a:gd name="connsiteX4" fmla="*/ 2432482 w 8149224"/>
              <a:gd name="connsiteY4" fmla="*/ 550105 h 1606548"/>
              <a:gd name="connsiteX5" fmla="*/ 889685 w 8149224"/>
              <a:gd name="connsiteY5" fmla="*/ 487228 h 1606548"/>
              <a:gd name="connsiteX6" fmla="*/ 301841 w 8149224"/>
              <a:gd name="connsiteY6" fmla="*/ 931845 h 1606548"/>
              <a:gd name="connsiteX7" fmla="*/ 44389 w 8149224"/>
              <a:gd name="connsiteY7" fmla="*/ 1491138 h 1606548"/>
              <a:gd name="connsiteX8" fmla="*/ 8878 w 8149224"/>
              <a:gd name="connsiteY8" fmla="*/ 1597670 h 1606548"/>
              <a:gd name="connsiteX9" fmla="*/ 0 w 8149224"/>
              <a:gd name="connsiteY9" fmla="*/ 1606548 h 1606548"/>
              <a:gd name="connsiteX0" fmla="*/ 8149224 w 8149224"/>
              <a:gd name="connsiteY0" fmla="*/ 64423 h 1606548"/>
              <a:gd name="connsiteX1" fmla="*/ 6817639 w 8149224"/>
              <a:gd name="connsiteY1" fmla="*/ 6724 h 1606548"/>
              <a:gd name="connsiteX2" fmla="*/ 6479222 w 8149224"/>
              <a:gd name="connsiteY2" fmla="*/ 0 h 1606548"/>
              <a:gd name="connsiteX3" fmla="*/ 5903240 w 8149224"/>
              <a:gd name="connsiteY3" fmla="*/ 939053 h 1606548"/>
              <a:gd name="connsiteX4" fmla="*/ 2432482 w 8149224"/>
              <a:gd name="connsiteY4" fmla="*/ 550105 h 1606548"/>
              <a:gd name="connsiteX5" fmla="*/ 889685 w 8149224"/>
              <a:gd name="connsiteY5" fmla="*/ 487228 h 1606548"/>
              <a:gd name="connsiteX6" fmla="*/ 301841 w 8149224"/>
              <a:gd name="connsiteY6" fmla="*/ 931845 h 1606548"/>
              <a:gd name="connsiteX7" fmla="*/ 44389 w 8149224"/>
              <a:gd name="connsiteY7" fmla="*/ 1491138 h 1606548"/>
              <a:gd name="connsiteX8" fmla="*/ 8878 w 8149224"/>
              <a:gd name="connsiteY8" fmla="*/ 1597670 h 1606548"/>
              <a:gd name="connsiteX9" fmla="*/ 0 w 8149224"/>
              <a:gd name="connsiteY9" fmla="*/ 1606548 h 1606548"/>
              <a:gd name="connsiteX0" fmla="*/ 8149224 w 8149224"/>
              <a:gd name="connsiteY0" fmla="*/ 68059 h 1610184"/>
              <a:gd name="connsiteX1" fmla="*/ 6817639 w 8149224"/>
              <a:gd name="connsiteY1" fmla="*/ 10360 h 1610184"/>
              <a:gd name="connsiteX2" fmla="*/ 6479222 w 8149224"/>
              <a:gd name="connsiteY2" fmla="*/ 3636 h 1610184"/>
              <a:gd name="connsiteX3" fmla="*/ 6445604 w 8149224"/>
              <a:gd name="connsiteY3" fmla="*/ 104489 h 1610184"/>
              <a:gd name="connsiteX4" fmla="*/ 5903240 w 8149224"/>
              <a:gd name="connsiteY4" fmla="*/ 942689 h 1610184"/>
              <a:gd name="connsiteX5" fmla="*/ 2432482 w 8149224"/>
              <a:gd name="connsiteY5" fmla="*/ 553741 h 1610184"/>
              <a:gd name="connsiteX6" fmla="*/ 889685 w 8149224"/>
              <a:gd name="connsiteY6" fmla="*/ 490864 h 1610184"/>
              <a:gd name="connsiteX7" fmla="*/ 301841 w 8149224"/>
              <a:gd name="connsiteY7" fmla="*/ 935481 h 1610184"/>
              <a:gd name="connsiteX8" fmla="*/ 44389 w 8149224"/>
              <a:gd name="connsiteY8" fmla="*/ 1494774 h 1610184"/>
              <a:gd name="connsiteX9" fmla="*/ 8878 w 8149224"/>
              <a:gd name="connsiteY9" fmla="*/ 1601306 h 1610184"/>
              <a:gd name="connsiteX10" fmla="*/ 0 w 8149224"/>
              <a:gd name="connsiteY10" fmla="*/ 1610184 h 1610184"/>
              <a:gd name="connsiteX0" fmla="*/ 8149224 w 8149224"/>
              <a:gd name="connsiteY0" fmla="*/ 64423 h 1606548"/>
              <a:gd name="connsiteX1" fmla="*/ 6817639 w 8149224"/>
              <a:gd name="connsiteY1" fmla="*/ 6724 h 1606548"/>
              <a:gd name="connsiteX2" fmla="*/ 6479222 w 8149224"/>
              <a:gd name="connsiteY2" fmla="*/ 0 h 1606548"/>
              <a:gd name="connsiteX3" fmla="*/ 6445604 w 8149224"/>
              <a:gd name="connsiteY3" fmla="*/ 100853 h 1606548"/>
              <a:gd name="connsiteX4" fmla="*/ 5903240 w 8149224"/>
              <a:gd name="connsiteY4" fmla="*/ 939053 h 1606548"/>
              <a:gd name="connsiteX5" fmla="*/ 2432482 w 8149224"/>
              <a:gd name="connsiteY5" fmla="*/ 550105 h 1606548"/>
              <a:gd name="connsiteX6" fmla="*/ 889685 w 8149224"/>
              <a:gd name="connsiteY6" fmla="*/ 487228 h 1606548"/>
              <a:gd name="connsiteX7" fmla="*/ 301841 w 8149224"/>
              <a:gd name="connsiteY7" fmla="*/ 931845 h 1606548"/>
              <a:gd name="connsiteX8" fmla="*/ 44389 w 8149224"/>
              <a:gd name="connsiteY8" fmla="*/ 1491138 h 1606548"/>
              <a:gd name="connsiteX9" fmla="*/ 8878 w 8149224"/>
              <a:gd name="connsiteY9" fmla="*/ 1597670 h 1606548"/>
              <a:gd name="connsiteX10" fmla="*/ 0 w 8149224"/>
              <a:gd name="connsiteY10" fmla="*/ 1606548 h 1606548"/>
              <a:gd name="connsiteX0" fmla="*/ 8149224 w 8149224"/>
              <a:gd name="connsiteY0" fmla="*/ 57699 h 1599824"/>
              <a:gd name="connsiteX1" fmla="*/ 6817639 w 8149224"/>
              <a:gd name="connsiteY1" fmla="*/ 0 h 1599824"/>
              <a:gd name="connsiteX2" fmla="*/ 6445604 w 8149224"/>
              <a:gd name="connsiteY2" fmla="*/ 94129 h 1599824"/>
              <a:gd name="connsiteX3" fmla="*/ 5903240 w 8149224"/>
              <a:gd name="connsiteY3" fmla="*/ 932329 h 1599824"/>
              <a:gd name="connsiteX4" fmla="*/ 2432482 w 8149224"/>
              <a:gd name="connsiteY4" fmla="*/ 543381 h 1599824"/>
              <a:gd name="connsiteX5" fmla="*/ 889685 w 8149224"/>
              <a:gd name="connsiteY5" fmla="*/ 480504 h 1599824"/>
              <a:gd name="connsiteX6" fmla="*/ 301841 w 8149224"/>
              <a:gd name="connsiteY6" fmla="*/ 925121 h 1599824"/>
              <a:gd name="connsiteX7" fmla="*/ 44389 w 8149224"/>
              <a:gd name="connsiteY7" fmla="*/ 1484414 h 1599824"/>
              <a:gd name="connsiteX8" fmla="*/ 8878 w 8149224"/>
              <a:gd name="connsiteY8" fmla="*/ 1590946 h 1599824"/>
              <a:gd name="connsiteX9" fmla="*/ 0 w 8149224"/>
              <a:gd name="connsiteY9" fmla="*/ 1599824 h 1599824"/>
              <a:gd name="connsiteX0" fmla="*/ 8149224 w 8149224"/>
              <a:gd name="connsiteY0" fmla="*/ 96811 h 1638936"/>
              <a:gd name="connsiteX1" fmla="*/ 6817639 w 8149224"/>
              <a:gd name="connsiteY1" fmla="*/ 39112 h 1638936"/>
              <a:gd name="connsiteX2" fmla="*/ 6503874 w 8149224"/>
              <a:gd name="connsiteY2" fmla="*/ 3253 h 1638936"/>
              <a:gd name="connsiteX3" fmla="*/ 6445604 w 8149224"/>
              <a:gd name="connsiteY3" fmla="*/ 133241 h 1638936"/>
              <a:gd name="connsiteX4" fmla="*/ 5903240 w 8149224"/>
              <a:gd name="connsiteY4" fmla="*/ 971441 h 1638936"/>
              <a:gd name="connsiteX5" fmla="*/ 2432482 w 8149224"/>
              <a:gd name="connsiteY5" fmla="*/ 582493 h 1638936"/>
              <a:gd name="connsiteX6" fmla="*/ 889685 w 8149224"/>
              <a:gd name="connsiteY6" fmla="*/ 519616 h 1638936"/>
              <a:gd name="connsiteX7" fmla="*/ 301841 w 8149224"/>
              <a:gd name="connsiteY7" fmla="*/ 964233 h 1638936"/>
              <a:gd name="connsiteX8" fmla="*/ 44389 w 8149224"/>
              <a:gd name="connsiteY8" fmla="*/ 1523526 h 1638936"/>
              <a:gd name="connsiteX9" fmla="*/ 8878 w 8149224"/>
              <a:gd name="connsiteY9" fmla="*/ 1630058 h 1638936"/>
              <a:gd name="connsiteX10" fmla="*/ 0 w 8149224"/>
              <a:gd name="connsiteY10" fmla="*/ 1638936 h 1638936"/>
              <a:gd name="connsiteX0" fmla="*/ 8149224 w 8149224"/>
              <a:gd name="connsiteY0" fmla="*/ 83968 h 1626093"/>
              <a:gd name="connsiteX1" fmla="*/ 6817639 w 8149224"/>
              <a:gd name="connsiteY1" fmla="*/ 26269 h 1626093"/>
              <a:gd name="connsiteX2" fmla="*/ 6476980 w 8149224"/>
              <a:gd name="connsiteY2" fmla="*/ 3857 h 1626093"/>
              <a:gd name="connsiteX3" fmla="*/ 6445604 w 8149224"/>
              <a:gd name="connsiteY3" fmla="*/ 120398 h 1626093"/>
              <a:gd name="connsiteX4" fmla="*/ 5903240 w 8149224"/>
              <a:gd name="connsiteY4" fmla="*/ 958598 h 1626093"/>
              <a:gd name="connsiteX5" fmla="*/ 2432482 w 8149224"/>
              <a:gd name="connsiteY5" fmla="*/ 569650 h 1626093"/>
              <a:gd name="connsiteX6" fmla="*/ 889685 w 8149224"/>
              <a:gd name="connsiteY6" fmla="*/ 506773 h 1626093"/>
              <a:gd name="connsiteX7" fmla="*/ 301841 w 8149224"/>
              <a:gd name="connsiteY7" fmla="*/ 951390 h 1626093"/>
              <a:gd name="connsiteX8" fmla="*/ 44389 w 8149224"/>
              <a:gd name="connsiteY8" fmla="*/ 1510683 h 1626093"/>
              <a:gd name="connsiteX9" fmla="*/ 8878 w 8149224"/>
              <a:gd name="connsiteY9" fmla="*/ 1617215 h 1626093"/>
              <a:gd name="connsiteX10" fmla="*/ 0 w 8149224"/>
              <a:gd name="connsiteY10" fmla="*/ 1626093 h 1626093"/>
              <a:gd name="connsiteX0" fmla="*/ 8149224 w 8149224"/>
              <a:gd name="connsiteY0" fmla="*/ 86508 h 1628633"/>
              <a:gd name="connsiteX1" fmla="*/ 6817639 w 8149224"/>
              <a:gd name="connsiteY1" fmla="*/ 28809 h 1628633"/>
              <a:gd name="connsiteX2" fmla="*/ 6476980 w 8149224"/>
              <a:gd name="connsiteY2" fmla="*/ 6397 h 1628633"/>
              <a:gd name="connsiteX3" fmla="*/ 6445604 w 8149224"/>
              <a:gd name="connsiteY3" fmla="*/ 122938 h 1628633"/>
              <a:gd name="connsiteX4" fmla="*/ 5903240 w 8149224"/>
              <a:gd name="connsiteY4" fmla="*/ 961138 h 1628633"/>
              <a:gd name="connsiteX5" fmla="*/ 2432482 w 8149224"/>
              <a:gd name="connsiteY5" fmla="*/ 572190 h 1628633"/>
              <a:gd name="connsiteX6" fmla="*/ 889685 w 8149224"/>
              <a:gd name="connsiteY6" fmla="*/ 509313 h 1628633"/>
              <a:gd name="connsiteX7" fmla="*/ 301841 w 8149224"/>
              <a:gd name="connsiteY7" fmla="*/ 953930 h 1628633"/>
              <a:gd name="connsiteX8" fmla="*/ 44389 w 8149224"/>
              <a:gd name="connsiteY8" fmla="*/ 1513223 h 1628633"/>
              <a:gd name="connsiteX9" fmla="*/ 8878 w 8149224"/>
              <a:gd name="connsiteY9" fmla="*/ 1619755 h 1628633"/>
              <a:gd name="connsiteX10" fmla="*/ 0 w 8149224"/>
              <a:gd name="connsiteY10" fmla="*/ 1628633 h 1628633"/>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16541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5896517 w 8149224"/>
              <a:gd name="connsiteY5" fmla="*/ 948018 h 1622236"/>
              <a:gd name="connsiteX6" fmla="*/ 2432482 w 8149224"/>
              <a:gd name="connsiteY6" fmla="*/ 565793 h 1622236"/>
              <a:gd name="connsiteX7" fmla="*/ 889685 w 8149224"/>
              <a:gd name="connsiteY7" fmla="*/ 502916 h 1622236"/>
              <a:gd name="connsiteX8" fmla="*/ 301841 w 8149224"/>
              <a:gd name="connsiteY8" fmla="*/ 947533 h 1622236"/>
              <a:gd name="connsiteX9" fmla="*/ 44389 w 8149224"/>
              <a:gd name="connsiteY9" fmla="*/ 1506826 h 1622236"/>
              <a:gd name="connsiteX10" fmla="*/ 8878 w 8149224"/>
              <a:gd name="connsiteY10" fmla="*/ 1613358 h 1622236"/>
              <a:gd name="connsiteX11" fmla="*/ 0 w 8149224"/>
              <a:gd name="connsiteY11"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5896517 w 8149224"/>
              <a:gd name="connsiteY5" fmla="*/ 948018 h 1622236"/>
              <a:gd name="connsiteX6" fmla="*/ 2432482 w 8149224"/>
              <a:gd name="connsiteY6" fmla="*/ 565793 h 1622236"/>
              <a:gd name="connsiteX7" fmla="*/ 889685 w 8149224"/>
              <a:gd name="connsiteY7" fmla="*/ 502916 h 1622236"/>
              <a:gd name="connsiteX8" fmla="*/ 301841 w 8149224"/>
              <a:gd name="connsiteY8" fmla="*/ 947533 h 1622236"/>
              <a:gd name="connsiteX9" fmla="*/ 44389 w 8149224"/>
              <a:gd name="connsiteY9" fmla="*/ 1506826 h 1622236"/>
              <a:gd name="connsiteX10" fmla="*/ 8878 w 8149224"/>
              <a:gd name="connsiteY10" fmla="*/ 1613358 h 1622236"/>
              <a:gd name="connsiteX11" fmla="*/ 0 w 8149224"/>
              <a:gd name="connsiteY11"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28986 w 8333821"/>
              <a:gd name="connsiteY10" fmla="*/ 1506826 h 1961380"/>
              <a:gd name="connsiteX11" fmla="*/ 193475 w 8333821"/>
              <a:gd name="connsiteY11" fmla="*/ 1613358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28986 w 8333821"/>
              <a:gd name="connsiteY10" fmla="*/ 1506826 h 1961380"/>
              <a:gd name="connsiteX11" fmla="*/ 0 w 8333821"/>
              <a:gd name="connsiteY11"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07521 w 8333821"/>
              <a:gd name="connsiteY10" fmla="*/ 1506826 h 1961380"/>
              <a:gd name="connsiteX11" fmla="*/ 0 w 8333821"/>
              <a:gd name="connsiteY11"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43509 w 8333821"/>
              <a:gd name="connsiteY9" fmla="*/ 951826 h 1961380"/>
              <a:gd name="connsiteX10" fmla="*/ 207521 w 8333821"/>
              <a:gd name="connsiteY10" fmla="*/ 1506826 h 1961380"/>
              <a:gd name="connsiteX11" fmla="*/ 0 w 8333821"/>
              <a:gd name="connsiteY11"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617079 w 8333821"/>
              <a:gd name="connsiteY8" fmla="*/ 565793 h 1961380"/>
              <a:gd name="connsiteX9" fmla="*/ 1074282 w 8333821"/>
              <a:gd name="connsiteY9" fmla="*/ 502916 h 1961380"/>
              <a:gd name="connsiteX10" fmla="*/ 443509 w 8333821"/>
              <a:gd name="connsiteY10" fmla="*/ 951826 h 1961380"/>
              <a:gd name="connsiteX11" fmla="*/ 207521 w 8333821"/>
              <a:gd name="connsiteY11" fmla="*/ 1506826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569371 w 8333821"/>
              <a:gd name="connsiteY8" fmla="*/ 732770 h 1961380"/>
              <a:gd name="connsiteX9" fmla="*/ 1074282 w 8333821"/>
              <a:gd name="connsiteY9" fmla="*/ 502916 h 1961380"/>
              <a:gd name="connsiteX10" fmla="*/ 443509 w 8333821"/>
              <a:gd name="connsiteY10" fmla="*/ 951826 h 1961380"/>
              <a:gd name="connsiteX11" fmla="*/ 207521 w 8333821"/>
              <a:gd name="connsiteY11" fmla="*/ 1506826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569371 w 8333821"/>
              <a:gd name="connsiteY8" fmla="*/ 732770 h 1961380"/>
              <a:gd name="connsiteX9" fmla="*/ 1074282 w 8333821"/>
              <a:gd name="connsiteY9" fmla="*/ 502916 h 1961380"/>
              <a:gd name="connsiteX10" fmla="*/ 443509 w 8333821"/>
              <a:gd name="connsiteY10" fmla="*/ 951826 h 1961380"/>
              <a:gd name="connsiteX11" fmla="*/ 207521 w 8333821"/>
              <a:gd name="connsiteY11" fmla="*/ 1506826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561420 w 8333821"/>
              <a:gd name="connsiteY8" fmla="*/ 828186 h 1961380"/>
              <a:gd name="connsiteX9" fmla="*/ 1074282 w 8333821"/>
              <a:gd name="connsiteY9" fmla="*/ 502916 h 1961380"/>
              <a:gd name="connsiteX10" fmla="*/ 443509 w 8333821"/>
              <a:gd name="connsiteY10" fmla="*/ 951826 h 1961380"/>
              <a:gd name="connsiteX11" fmla="*/ 207521 w 8333821"/>
              <a:gd name="connsiteY11" fmla="*/ 1506826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799252 w 8333821"/>
              <a:gd name="connsiteY8" fmla="*/ 1235979 h 1961380"/>
              <a:gd name="connsiteX9" fmla="*/ 2561420 w 8333821"/>
              <a:gd name="connsiteY9" fmla="*/ 828186 h 1961380"/>
              <a:gd name="connsiteX10" fmla="*/ 1074282 w 8333821"/>
              <a:gd name="connsiteY10" fmla="*/ 502916 h 1961380"/>
              <a:gd name="connsiteX11" fmla="*/ 443509 w 8333821"/>
              <a:gd name="connsiteY11" fmla="*/ 951826 h 1961380"/>
              <a:gd name="connsiteX12" fmla="*/ 207521 w 8333821"/>
              <a:gd name="connsiteY12" fmla="*/ 1506826 h 1961380"/>
              <a:gd name="connsiteX13" fmla="*/ 0 w 8333821"/>
              <a:gd name="connsiteY13"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125255 w 8333821"/>
              <a:gd name="connsiteY7" fmla="*/ 1450664 h 1961380"/>
              <a:gd name="connsiteX8" fmla="*/ 2799252 w 8333821"/>
              <a:gd name="connsiteY8" fmla="*/ 1235979 h 1961380"/>
              <a:gd name="connsiteX9" fmla="*/ 2372606 w 8333821"/>
              <a:gd name="connsiteY9" fmla="*/ 758055 h 1961380"/>
              <a:gd name="connsiteX10" fmla="*/ 1074282 w 8333821"/>
              <a:gd name="connsiteY10" fmla="*/ 502916 h 1961380"/>
              <a:gd name="connsiteX11" fmla="*/ 443509 w 8333821"/>
              <a:gd name="connsiteY11" fmla="*/ 951826 h 1961380"/>
              <a:gd name="connsiteX12" fmla="*/ 207521 w 8333821"/>
              <a:gd name="connsiteY12" fmla="*/ 1506826 h 1961380"/>
              <a:gd name="connsiteX13" fmla="*/ 0 w 8333821"/>
              <a:gd name="connsiteY13"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494791 w 8333821"/>
              <a:gd name="connsiteY7" fmla="*/ 1477638 h 1961380"/>
              <a:gd name="connsiteX8" fmla="*/ 2799252 w 8333821"/>
              <a:gd name="connsiteY8" fmla="*/ 1235979 h 1961380"/>
              <a:gd name="connsiteX9" fmla="*/ 2372606 w 8333821"/>
              <a:gd name="connsiteY9" fmla="*/ 758055 h 1961380"/>
              <a:gd name="connsiteX10" fmla="*/ 1074282 w 8333821"/>
              <a:gd name="connsiteY10" fmla="*/ 502916 h 1961380"/>
              <a:gd name="connsiteX11" fmla="*/ 443509 w 8333821"/>
              <a:gd name="connsiteY11" fmla="*/ 951826 h 1961380"/>
              <a:gd name="connsiteX12" fmla="*/ 207521 w 8333821"/>
              <a:gd name="connsiteY12" fmla="*/ 1506826 h 1961380"/>
              <a:gd name="connsiteX13" fmla="*/ 0 w 8333821"/>
              <a:gd name="connsiteY13"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3494791 w 8333821"/>
              <a:gd name="connsiteY7" fmla="*/ 1477638 h 1961380"/>
              <a:gd name="connsiteX8" fmla="*/ 2799252 w 8333821"/>
              <a:gd name="connsiteY8" fmla="*/ 1235979 h 1961380"/>
              <a:gd name="connsiteX9" fmla="*/ 2372606 w 8333821"/>
              <a:gd name="connsiteY9" fmla="*/ 758055 h 1961380"/>
              <a:gd name="connsiteX10" fmla="*/ 1074282 w 8333821"/>
              <a:gd name="connsiteY10" fmla="*/ 502916 h 1961380"/>
              <a:gd name="connsiteX11" fmla="*/ 443509 w 8333821"/>
              <a:gd name="connsiteY11" fmla="*/ 951826 h 1961380"/>
              <a:gd name="connsiteX12" fmla="*/ 207521 w 8333821"/>
              <a:gd name="connsiteY12" fmla="*/ 1506826 h 1961380"/>
              <a:gd name="connsiteX13" fmla="*/ 0 w 8333821"/>
              <a:gd name="connsiteY13"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4076034 w 8333821"/>
              <a:gd name="connsiteY7" fmla="*/ 1464479 h 1961380"/>
              <a:gd name="connsiteX8" fmla="*/ 3494791 w 8333821"/>
              <a:gd name="connsiteY8" fmla="*/ 1477638 h 1961380"/>
              <a:gd name="connsiteX9" fmla="*/ 2799252 w 8333821"/>
              <a:gd name="connsiteY9" fmla="*/ 1235979 h 1961380"/>
              <a:gd name="connsiteX10" fmla="*/ 2372606 w 8333821"/>
              <a:gd name="connsiteY10" fmla="*/ 758055 h 1961380"/>
              <a:gd name="connsiteX11" fmla="*/ 1074282 w 8333821"/>
              <a:gd name="connsiteY11" fmla="*/ 502916 h 1961380"/>
              <a:gd name="connsiteX12" fmla="*/ 443509 w 8333821"/>
              <a:gd name="connsiteY12" fmla="*/ 951826 h 1961380"/>
              <a:gd name="connsiteX13" fmla="*/ 207521 w 8333821"/>
              <a:gd name="connsiteY13" fmla="*/ 1506826 h 1961380"/>
              <a:gd name="connsiteX14" fmla="*/ 0 w 8333821"/>
              <a:gd name="connsiteY14"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4828593 w 8333821"/>
              <a:gd name="connsiteY7" fmla="*/ 1024812 h 1961380"/>
              <a:gd name="connsiteX8" fmla="*/ 4076034 w 8333821"/>
              <a:gd name="connsiteY8" fmla="*/ 1464479 h 1961380"/>
              <a:gd name="connsiteX9" fmla="*/ 3494791 w 8333821"/>
              <a:gd name="connsiteY9" fmla="*/ 1477638 h 1961380"/>
              <a:gd name="connsiteX10" fmla="*/ 2799252 w 8333821"/>
              <a:gd name="connsiteY10" fmla="*/ 1235979 h 1961380"/>
              <a:gd name="connsiteX11" fmla="*/ 2372606 w 8333821"/>
              <a:gd name="connsiteY11" fmla="*/ 758055 h 1961380"/>
              <a:gd name="connsiteX12" fmla="*/ 1074282 w 8333821"/>
              <a:gd name="connsiteY12" fmla="*/ 502916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4839383 w 8333821"/>
              <a:gd name="connsiteY7" fmla="*/ 1014023 h 1961380"/>
              <a:gd name="connsiteX8" fmla="*/ 4076034 w 8333821"/>
              <a:gd name="connsiteY8" fmla="*/ 1464479 h 1961380"/>
              <a:gd name="connsiteX9" fmla="*/ 3494791 w 8333821"/>
              <a:gd name="connsiteY9" fmla="*/ 1477638 h 1961380"/>
              <a:gd name="connsiteX10" fmla="*/ 2799252 w 8333821"/>
              <a:gd name="connsiteY10" fmla="*/ 1235979 h 1961380"/>
              <a:gd name="connsiteX11" fmla="*/ 2372606 w 8333821"/>
              <a:gd name="connsiteY11" fmla="*/ 758055 h 1961380"/>
              <a:gd name="connsiteX12" fmla="*/ 1074282 w 8333821"/>
              <a:gd name="connsiteY12" fmla="*/ 502916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4839383 w 8333821"/>
              <a:gd name="connsiteY7" fmla="*/ 1014023 h 1961380"/>
              <a:gd name="connsiteX8" fmla="*/ 4076034 w 8333821"/>
              <a:gd name="connsiteY8" fmla="*/ 1464479 h 1961380"/>
              <a:gd name="connsiteX9" fmla="*/ 3494791 w 8333821"/>
              <a:gd name="connsiteY9" fmla="*/ 1466848 h 1961380"/>
              <a:gd name="connsiteX10" fmla="*/ 2799252 w 8333821"/>
              <a:gd name="connsiteY10" fmla="*/ 1235979 h 1961380"/>
              <a:gd name="connsiteX11" fmla="*/ 2372606 w 8333821"/>
              <a:gd name="connsiteY11" fmla="*/ 758055 h 1961380"/>
              <a:gd name="connsiteX12" fmla="*/ 1074282 w 8333821"/>
              <a:gd name="connsiteY12" fmla="*/ 502916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4839383 w 8333821"/>
              <a:gd name="connsiteY7" fmla="*/ 1014023 h 1961380"/>
              <a:gd name="connsiteX8" fmla="*/ 4076034 w 8333821"/>
              <a:gd name="connsiteY8" fmla="*/ 1464479 h 1961380"/>
              <a:gd name="connsiteX9" fmla="*/ 3494791 w 8333821"/>
              <a:gd name="connsiteY9" fmla="*/ 1466848 h 1961380"/>
              <a:gd name="connsiteX10" fmla="*/ 2799252 w 8333821"/>
              <a:gd name="connsiteY10" fmla="*/ 1235979 h 1961380"/>
              <a:gd name="connsiteX11" fmla="*/ 2372606 w 8333821"/>
              <a:gd name="connsiteY11" fmla="*/ 758055 h 1961380"/>
              <a:gd name="connsiteX12" fmla="*/ 1074282 w 8333821"/>
              <a:gd name="connsiteY12" fmla="*/ 502916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372606 w 8333821"/>
              <a:gd name="connsiteY10" fmla="*/ 758055 h 1961380"/>
              <a:gd name="connsiteX11" fmla="*/ 1074282 w 8333821"/>
              <a:gd name="connsiteY11" fmla="*/ 502916 h 1961380"/>
              <a:gd name="connsiteX12" fmla="*/ 443509 w 8333821"/>
              <a:gd name="connsiteY12" fmla="*/ 951826 h 1961380"/>
              <a:gd name="connsiteX13" fmla="*/ 207521 w 8333821"/>
              <a:gd name="connsiteY13" fmla="*/ 1506826 h 1961380"/>
              <a:gd name="connsiteX14" fmla="*/ 0 w 8333821"/>
              <a:gd name="connsiteY14"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372606 w 8333821"/>
              <a:gd name="connsiteY10" fmla="*/ 758055 h 1961380"/>
              <a:gd name="connsiteX11" fmla="*/ 1109793 w 8333821"/>
              <a:gd name="connsiteY11" fmla="*/ 822512 h 1961380"/>
              <a:gd name="connsiteX12" fmla="*/ 443509 w 8333821"/>
              <a:gd name="connsiteY12" fmla="*/ 951826 h 1961380"/>
              <a:gd name="connsiteX13" fmla="*/ 207521 w 8333821"/>
              <a:gd name="connsiteY13" fmla="*/ 1506826 h 1961380"/>
              <a:gd name="connsiteX14" fmla="*/ 0 w 8333821"/>
              <a:gd name="connsiteY14"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109793 w 8333821"/>
              <a:gd name="connsiteY11" fmla="*/ 822512 h 1961380"/>
              <a:gd name="connsiteX12" fmla="*/ 443509 w 8333821"/>
              <a:gd name="connsiteY12" fmla="*/ 951826 h 1961380"/>
              <a:gd name="connsiteX13" fmla="*/ 207521 w 8333821"/>
              <a:gd name="connsiteY13" fmla="*/ 1506826 h 1961380"/>
              <a:gd name="connsiteX14" fmla="*/ 0 w 8333821"/>
              <a:gd name="connsiteY14"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70857 w 8333821"/>
              <a:gd name="connsiteY11" fmla="*/ 1160441 h 1961380"/>
              <a:gd name="connsiteX12" fmla="*/ 1109793 w 8333821"/>
              <a:gd name="connsiteY12" fmla="*/ 822512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70857 w 8333821"/>
              <a:gd name="connsiteY11" fmla="*/ 1160441 h 1961380"/>
              <a:gd name="connsiteX12" fmla="*/ 1021761 w 8333821"/>
              <a:gd name="connsiteY12" fmla="*/ 944621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70857 w 8333821"/>
              <a:gd name="connsiteY11" fmla="*/ 1160441 h 1961380"/>
              <a:gd name="connsiteX12" fmla="*/ 1016081 w 8333821"/>
              <a:gd name="connsiteY12" fmla="*/ 1035493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70857 w 8333821"/>
              <a:gd name="connsiteY11" fmla="*/ 1160441 h 1961380"/>
              <a:gd name="connsiteX12" fmla="*/ 1016081 w 8333821"/>
              <a:gd name="connsiteY12" fmla="*/ 1035493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70857 w 8333821"/>
              <a:gd name="connsiteY11" fmla="*/ 1160441 h 1961380"/>
              <a:gd name="connsiteX12" fmla="*/ 1016081 w 8333821"/>
              <a:gd name="connsiteY12" fmla="*/ 1035493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1016081 w 8333821"/>
              <a:gd name="connsiteY12" fmla="*/ 1035493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973485 w 8333821"/>
              <a:gd name="connsiteY12" fmla="*/ 1018455 h 1961380"/>
              <a:gd name="connsiteX13" fmla="*/ 443509 w 8333821"/>
              <a:gd name="connsiteY13" fmla="*/ 951826 h 1961380"/>
              <a:gd name="connsiteX14" fmla="*/ 207521 w 8333821"/>
              <a:gd name="connsiteY14" fmla="*/ 1506826 h 1961380"/>
              <a:gd name="connsiteX15" fmla="*/ 0 w 8333821"/>
              <a:gd name="connsiteY15"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973485 w 8333821"/>
              <a:gd name="connsiteY12" fmla="*/ 1018455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999043 w 8333821"/>
              <a:gd name="connsiteY12" fmla="*/ 1044013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999043 w 8333821"/>
              <a:gd name="connsiteY12" fmla="*/ 1044013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1007562 w 8333821"/>
              <a:gd name="connsiteY12" fmla="*/ 1035494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1007562 w 8333821"/>
              <a:gd name="connsiteY12" fmla="*/ 1035494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1007562 w 8333821"/>
              <a:gd name="connsiteY12" fmla="*/ 1035494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62338 w 8333821"/>
              <a:gd name="connsiteY11" fmla="*/ 1168960 h 1961380"/>
              <a:gd name="connsiteX12" fmla="*/ 1007562 w 8333821"/>
              <a:gd name="connsiteY12" fmla="*/ 1035494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230563 w 8333821"/>
              <a:gd name="connsiteY10" fmla="*/ 1503779 h 1961380"/>
              <a:gd name="connsiteX11" fmla="*/ 1356658 w 8333821"/>
              <a:gd name="connsiteY11" fmla="*/ 1177479 h 1961380"/>
              <a:gd name="connsiteX12" fmla="*/ 1007562 w 8333821"/>
              <a:gd name="connsiteY12" fmla="*/ 1035494 h 1961380"/>
              <a:gd name="connsiteX13" fmla="*/ 751791 w 8333821"/>
              <a:gd name="connsiteY13" fmla="*/ 938941 h 1961380"/>
              <a:gd name="connsiteX14" fmla="*/ 443509 w 8333821"/>
              <a:gd name="connsiteY14" fmla="*/ 951826 h 1961380"/>
              <a:gd name="connsiteX15" fmla="*/ 207521 w 8333821"/>
              <a:gd name="connsiteY15" fmla="*/ 1506826 h 1961380"/>
              <a:gd name="connsiteX16" fmla="*/ 0 w 8333821"/>
              <a:gd name="connsiteY16"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799252 w 8333821"/>
              <a:gd name="connsiteY9" fmla="*/ 1235979 h 1961380"/>
              <a:gd name="connsiteX10" fmla="*/ 2697021 w 8333821"/>
              <a:gd name="connsiteY10" fmla="*/ 1614802 h 1961380"/>
              <a:gd name="connsiteX11" fmla="*/ 2230563 w 8333821"/>
              <a:gd name="connsiteY11" fmla="*/ 1503779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3037791 w 8333821"/>
              <a:gd name="connsiteY9" fmla="*/ 1360929 h 1961380"/>
              <a:gd name="connsiteX10" fmla="*/ 2697021 w 8333821"/>
              <a:gd name="connsiteY10" fmla="*/ 1614802 h 1961380"/>
              <a:gd name="connsiteX11" fmla="*/ 2230563 w 8333821"/>
              <a:gd name="connsiteY11" fmla="*/ 1503779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97021 w 8333821"/>
              <a:gd name="connsiteY10" fmla="*/ 1614802 h 1961380"/>
              <a:gd name="connsiteX11" fmla="*/ 2230563 w 8333821"/>
              <a:gd name="connsiteY11" fmla="*/ 1503779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30563 w 8333821"/>
              <a:gd name="connsiteY11" fmla="*/ 1503779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22044 w 8333821"/>
              <a:gd name="connsiteY11" fmla="*/ 1520818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22044 w 8333821"/>
              <a:gd name="connsiteY11" fmla="*/ 1520818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22044 w 8333821"/>
              <a:gd name="connsiteY11" fmla="*/ 1520818 h 1961380"/>
              <a:gd name="connsiteX12" fmla="*/ 1356658 w 8333821"/>
              <a:gd name="connsiteY12" fmla="*/ 1177479 h 1961380"/>
              <a:gd name="connsiteX13" fmla="*/ 1007562 w 8333821"/>
              <a:gd name="connsiteY13" fmla="*/ 1035494 h 1961380"/>
              <a:gd name="connsiteX14" fmla="*/ 751791 w 8333821"/>
              <a:gd name="connsiteY14" fmla="*/ 938941 h 1961380"/>
              <a:gd name="connsiteX15" fmla="*/ 443509 w 8333821"/>
              <a:gd name="connsiteY15" fmla="*/ 951826 h 1961380"/>
              <a:gd name="connsiteX16" fmla="*/ 207521 w 8333821"/>
              <a:gd name="connsiteY16" fmla="*/ 1506826 h 1961380"/>
              <a:gd name="connsiteX17" fmla="*/ 0 w 8333821"/>
              <a:gd name="connsiteY17"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22044 w 8333821"/>
              <a:gd name="connsiteY11" fmla="*/ 1520818 h 1961380"/>
              <a:gd name="connsiteX12" fmla="*/ 1803088 w 8333821"/>
              <a:gd name="connsiteY12" fmla="*/ 1391854 h 1961380"/>
              <a:gd name="connsiteX13" fmla="*/ 1356658 w 8333821"/>
              <a:gd name="connsiteY13" fmla="*/ 1177479 h 1961380"/>
              <a:gd name="connsiteX14" fmla="*/ 1007562 w 8333821"/>
              <a:gd name="connsiteY14" fmla="*/ 1035494 h 1961380"/>
              <a:gd name="connsiteX15" fmla="*/ 751791 w 8333821"/>
              <a:gd name="connsiteY15" fmla="*/ 938941 h 1961380"/>
              <a:gd name="connsiteX16" fmla="*/ 443509 w 8333821"/>
              <a:gd name="connsiteY16" fmla="*/ 951826 h 1961380"/>
              <a:gd name="connsiteX17" fmla="*/ 207521 w 8333821"/>
              <a:gd name="connsiteY17" fmla="*/ 1506826 h 1961380"/>
              <a:gd name="connsiteX18" fmla="*/ 0 w 8333821"/>
              <a:gd name="connsiteY18"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262301 w 8333821"/>
              <a:gd name="connsiteY11" fmla="*/ 1710599 h 1961380"/>
              <a:gd name="connsiteX12" fmla="*/ 1803088 w 8333821"/>
              <a:gd name="connsiteY12" fmla="*/ 1391854 h 1961380"/>
              <a:gd name="connsiteX13" fmla="*/ 1356658 w 8333821"/>
              <a:gd name="connsiteY13" fmla="*/ 1177479 h 1961380"/>
              <a:gd name="connsiteX14" fmla="*/ 1007562 w 8333821"/>
              <a:gd name="connsiteY14" fmla="*/ 1035494 h 1961380"/>
              <a:gd name="connsiteX15" fmla="*/ 751791 w 8333821"/>
              <a:gd name="connsiteY15" fmla="*/ 938941 h 1961380"/>
              <a:gd name="connsiteX16" fmla="*/ 443509 w 8333821"/>
              <a:gd name="connsiteY16" fmla="*/ 951826 h 1961380"/>
              <a:gd name="connsiteX17" fmla="*/ 207521 w 8333821"/>
              <a:gd name="connsiteY17" fmla="*/ 1506826 h 1961380"/>
              <a:gd name="connsiteX18" fmla="*/ 0 w 8333821"/>
              <a:gd name="connsiteY18"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081114 w 8333821"/>
              <a:gd name="connsiteY5" fmla="*/ 948018 h 1961380"/>
              <a:gd name="connsiteX6" fmla="*/ 4839383 w 8333821"/>
              <a:gd name="connsiteY6" fmla="*/ 1014023 h 1961380"/>
              <a:gd name="connsiteX7" fmla="*/ 4076034 w 8333821"/>
              <a:gd name="connsiteY7" fmla="*/ 1464479 h 1961380"/>
              <a:gd name="connsiteX8" fmla="*/ 3494791 w 8333821"/>
              <a:gd name="connsiteY8" fmla="*/ 1466848 h 1961380"/>
              <a:gd name="connsiteX9" fmla="*/ 2961118 w 8333821"/>
              <a:gd name="connsiteY9" fmla="*/ 1346730 h 1961380"/>
              <a:gd name="connsiteX10" fmla="*/ 2688502 w 8333821"/>
              <a:gd name="connsiteY10" fmla="*/ 1620481 h 1961380"/>
              <a:gd name="connsiteX11" fmla="*/ 2585217 w 8333821"/>
              <a:gd name="connsiteY11" fmla="*/ 1719658 h 1961380"/>
              <a:gd name="connsiteX12" fmla="*/ 2262301 w 8333821"/>
              <a:gd name="connsiteY12" fmla="*/ 1710599 h 1961380"/>
              <a:gd name="connsiteX13" fmla="*/ 1803088 w 8333821"/>
              <a:gd name="connsiteY13" fmla="*/ 1391854 h 1961380"/>
              <a:gd name="connsiteX14" fmla="*/ 1356658 w 8333821"/>
              <a:gd name="connsiteY14" fmla="*/ 1177479 h 1961380"/>
              <a:gd name="connsiteX15" fmla="*/ 1007562 w 8333821"/>
              <a:gd name="connsiteY15" fmla="*/ 1035494 h 1961380"/>
              <a:gd name="connsiteX16" fmla="*/ 751791 w 8333821"/>
              <a:gd name="connsiteY16" fmla="*/ 938941 h 1961380"/>
              <a:gd name="connsiteX17" fmla="*/ 443509 w 8333821"/>
              <a:gd name="connsiteY17" fmla="*/ 951826 h 1961380"/>
              <a:gd name="connsiteX18" fmla="*/ 207521 w 8333821"/>
              <a:gd name="connsiteY18" fmla="*/ 1506826 h 1961380"/>
              <a:gd name="connsiteX19" fmla="*/ 0 w 8333821"/>
              <a:gd name="connsiteY19" fmla="*/ 1961380 h 1961380"/>
              <a:gd name="connsiteX0" fmla="*/ 8126300 w 8126300"/>
              <a:gd name="connsiteY0" fmla="*/ 80111 h 1741830"/>
              <a:gd name="connsiteX1" fmla="*/ 6794715 w 8126300"/>
              <a:gd name="connsiteY1" fmla="*/ 22412 h 1741830"/>
              <a:gd name="connsiteX2" fmla="*/ 6454056 w 8126300"/>
              <a:gd name="connsiteY2" fmla="*/ 0 h 1741830"/>
              <a:gd name="connsiteX3" fmla="*/ 6422680 w 8126300"/>
              <a:gd name="connsiteY3" fmla="*/ 141194 h 1741830"/>
              <a:gd name="connsiteX4" fmla="*/ 6292692 w 8126300"/>
              <a:gd name="connsiteY4" fmla="*/ 802340 h 1741830"/>
              <a:gd name="connsiteX5" fmla="*/ 5873593 w 8126300"/>
              <a:gd name="connsiteY5" fmla="*/ 948018 h 1741830"/>
              <a:gd name="connsiteX6" fmla="*/ 4631862 w 8126300"/>
              <a:gd name="connsiteY6" fmla="*/ 1014023 h 1741830"/>
              <a:gd name="connsiteX7" fmla="*/ 3868513 w 8126300"/>
              <a:gd name="connsiteY7" fmla="*/ 1464479 h 1741830"/>
              <a:gd name="connsiteX8" fmla="*/ 3287270 w 8126300"/>
              <a:gd name="connsiteY8" fmla="*/ 1466848 h 1741830"/>
              <a:gd name="connsiteX9" fmla="*/ 2753597 w 8126300"/>
              <a:gd name="connsiteY9" fmla="*/ 1346730 h 1741830"/>
              <a:gd name="connsiteX10" fmla="*/ 2480981 w 8126300"/>
              <a:gd name="connsiteY10" fmla="*/ 1620481 h 1741830"/>
              <a:gd name="connsiteX11" fmla="*/ 2377696 w 8126300"/>
              <a:gd name="connsiteY11" fmla="*/ 1719658 h 1741830"/>
              <a:gd name="connsiteX12" fmla="*/ 2054780 w 8126300"/>
              <a:gd name="connsiteY12" fmla="*/ 1710599 h 1741830"/>
              <a:gd name="connsiteX13" fmla="*/ 1595567 w 8126300"/>
              <a:gd name="connsiteY13" fmla="*/ 1391854 h 1741830"/>
              <a:gd name="connsiteX14" fmla="*/ 1149137 w 8126300"/>
              <a:gd name="connsiteY14" fmla="*/ 1177479 h 1741830"/>
              <a:gd name="connsiteX15" fmla="*/ 800041 w 8126300"/>
              <a:gd name="connsiteY15" fmla="*/ 1035494 h 1741830"/>
              <a:gd name="connsiteX16" fmla="*/ 544270 w 8126300"/>
              <a:gd name="connsiteY16" fmla="*/ 938941 h 1741830"/>
              <a:gd name="connsiteX17" fmla="*/ 235988 w 8126300"/>
              <a:gd name="connsiteY17" fmla="*/ 951826 h 1741830"/>
              <a:gd name="connsiteX18" fmla="*/ 0 w 8126300"/>
              <a:gd name="connsiteY18" fmla="*/ 1506826 h 1741830"/>
              <a:gd name="connsiteX0" fmla="*/ 7890312 w 7890312"/>
              <a:gd name="connsiteY0" fmla="*/ 80111 h 1741830"/>
              <a:gd name="connsiteX1" fmla="*/ 6558727 w 7890312"/>
              <a:gd name="connsiteY1" fmla="*/ 22412 h 1741830"/>
              <a:gd name="connsiteX2" fmla="*/ 6218068 w 7890312"/>
              <a:gd name="connsiteY2" fmla="*/ 0 h 1741830"/>
              <a:gd name="connsiteX3" fmla="*/ 6186692 w 7890312"/>
              <a:gd name="connsiteY3" fmla="*/ 141194 h 1741830"/>
              <a:gd name="connsiteX4" fmla="*/ 6056704 w 7890312"/>
              <a:gd name="connsiteY4" fmla="*/ 802340 h 1741830"/>
              <a:gd name="connsiteX5" fmla="*/ 5637605 w 7890312"/>
              <a:gd name="connsiteY5" fmla="*/ 948018 h 1741830"/>
              <a:gd name="connsiteX6" fmla="*/ 4395874 w 7890312"/>
              <a:gd name="connsiteY6" fmla="*/ 1014023 h 1741830"/>
              <a:gd name="connsiteX7" fmla="*/ 3632525 w 7890312"/>
              <a:gd name="connsiteY7" fmla="*/ 1464479 h 1741830"/>
              <a:gd name="connsiteX8" fmla="*/ 3051282 w 7890312"/>
              <a:gd name="connsiteY8" fmla="*/ 1466848 h 1741830"/>
              <a:gd name="connsiteX9" fmla="*/ 2517609 w 7890312"/>
              <a:gd name="connsiteY9" fmla="*/ 1346730 h 1741830"/>
              <a:gd name="connsiteX10" fmla="*/ 2244993 w 7890312"/>
              <a:gd name="connsiteY10" fmla="*/ 1620481 h 1741830"/>
              <a:gd name="connsiteX11" fmla="*/ 2141708 w 7890312"/>
              <a:gd name="connsiteY11" fmla="*/ 1719658 h 1741830"/>
              <a:gd name="connsiteX12" fmla="*/ 1818792 w 7890312"/>
              <a:gd name="connsiteY12" fmla="*/ 1710599 h 1741830"/>
              <a:gd name="connsiteX13" fmla="*/ 1359579 w 7890312"/>
              <a:gd name="connsiteY13" fmla="*/ 1391854 h 1741830"/>
              <a:gd name="connsiteX14" fmla="*/ 913149 w 7890312"/>
              <a:gd name="connsiteY14" fmla="*/ 1177479 h 1741830"/>
              <a:gd name="connsiteX15" fmla="*/ 564053 w 7890312"/>
              <a:gd name="connsiteY15" fmla="*/ 1035494 h 1741830"/>
              <a:gd name="connsiteX16" fmla="*/ 308282 w 7890312"/>
              <a:gd name="connsiteY16" fmla="*/ 938941 h 1741830"/>
              <a:gd name="connsiteX17" fmla="*/ 0 w 7890312"/>
              <a:gd name="connsiteY17" fmla="*/ 951826 h 1741830"/>
              <a:gd name="connsiteX0" fmla="*/ 7582030 w 7582030"/>
              <a:gd name="connsiteY0" fmla="*/ 80111 h 1741830"/>
              <a:gd name="connsiteX1" fmla="*/ 6250445 w 7582030"/>
              <a:gd name="connsiteY1" fmla="*/ 22412 h 1741830"/>
              <a:gd name="connsiteX2" fmla="*/ 5909786 w 7582030"/>
              <a:gd name="connsiteY2" fmla="*/ 0 h 1741830"/>
              <a:gd name="connsiteX3" fmla="*/ 5878410 w 7582030"/>
              <a:gd name="connsiteY3" fmla="*/ 141194 h 1741830"/>
              <a:gd name="connsiteX4" fmla="*/ 5748422 w 7582030"/>
              <a:gd name="connsiteY4" fmla="*/ 802340 h 1741830"/>
              <a:gd name="connsiteX5" fmla="*/ 5329323 w 7582030"/>
              <a:gd name="connsiteY5" fmla="*/ 948018 h 1741830"/>
              <a:gd name="connsiteX6" fmla="*/ 4087592 w 7582030"/>
              <a:gd name="connsiteY6" fmla="*/ 1014023 h 1741830"/>
              <a:gd name="connsiteX7" fmla="*/ 3324243 w 7582030"/>
              <a:gd name="connsiteY7" fmla="*/ 1464479 h 1741830"/>
              <a:gd name="connsiteX8" fmla="*/ 2743000 w 7582030"/>
              <a:gd name="connsiteY8" fmla="*/ 1466848 h 1741830"/>
              <a:gd name="connsiteX9" fmla="*/ 2209327 w 7582030"/>
              <a:gd name="connsiteY9" fmla="*/ 1346730 h 1741830"/>
              <a:gd name="connsiteX10" fmla="*/ 1936711 w 7582030"/>
              <a:gd name="connsiteY10" fmla="*/ 1620481 h 1741830"/>
              <a:gd name="connsiteX11" fmla="*/ 1833426 w 7582030"/>
              <a:gd name="connsiteY11" fmla="*/ 1719658 h 1741830"/>
              <a:gd name="connsiteX12" fmla="*/ 1510510 w 7582030"/>
              <a:gd name="connsiteY12" fmla="*/ 1710599 h 1741830"/>
              <a:gd name="connsiteX13" fmla="*/ 1051297 w 7582030"/>
              <a:gd name="connsiteY13" fmla="*/ 1391854 h 1741830"/>
              <a:gd name="connsiteX14" fmla="*/ 604867 w 7582030"/>
              <a:gd name="connsiteY14" fmla="*/ 1177479 h 1741830"/>
              <a:gd name="connsiteX15" fmla="*/ 255771 w 7582030"/>
              <a:gd name="connsiteY15" fmla="*/ 1035494 h 1741830"/>
              <a:gd name="connsiteX16" fmla="*/ 0 w 7582030"/>
              <a:gd name="connsiteY16" fmla="*/ 938941 h 1741830"/>
              <a:gd name="connsiteX0" fmla="*/ 7326259 w 7326259"/>
              <a:gd name="connsiteY0" fmla="*/ 80111 h 1741830"/>
              <a:gd name="connsiteX1" fmla="*/ 5994674 w 7326259"/>
              <a:gd name="connsiteY1" fmla="*/ 22412 h 1741830"/>
              <a:gd name="connsiteX2" fmla="*/ 5654015 w 7326259"/>
              <a:gd name="connsiteY2" fmla="*/ 0 h 1741830"/>
              <a:gd name="connsiteX3" fmla="*/ 5622639 w 7326259"/>
              <a:gd name="connsiteY3" fmla="*/ 141194 h 1741830"/>
              <a:gd name="connsiteX4" fmla="*/ 5492651 w 7326259"/>
              <a:gd name="connsiteY4" fmla="*/ 802340 h 1741830"/>
              <a:gd name="connsiteX5" fmla="*/ 5073552 w 7326259"/>
              <a:gd name="connsiteY5" fmla="*/ 948018 h 1741830"/>
              <a:gd name="connsiteX6" fmla="*/ 3831821 w 7326259"/>
              <a:gd name="connsiteY6" fmla="*/ 1014023 h 1741830"/>
              <a:gd name="connsiteX7" fmla="*/ 3068472 w 7326259"/>
              <a:gd name="connsiteY7" fmla="*/ 1464479 h 1741830"/>
              <a:gd name="connsiteX8" fmla="*/ 2487229 w 7326259"/>
              <a:gd name="connsiteY8" fmla="*/ 1466848 h 1741830"/>
              <a:gd name="connsiteX9" fmla="*/ 1953556 w 7326259"/>
              <a:gd name="connsiteY9" fmla="*/ 1346730 h 1741830"/>
              <a:gd name="connsiteX10" fmla="*/ 1680940 w 7326259"/>
              <a:gd name="connsiteY10" fmla="*/ 1620481 h 1741830"/>
              <a:gd name="connsiteX11" fmla="*/ 1577655 w 7326259"/>
              <a:gd name="connsiteY11" fmla="*/ 1719658 h 1741830"/>
              <a:gd name="connsiteX12" fmla="*/ 1254739 w 7326259"/>
              <a:gd name="connsiteY12" fmla="*/ 1710599 h 1741830"/>
              <a:gd name="connsiteX13" fmla="*/ 795526 w 7326259"/>
              <a:gd name="connsiteY13" fmla="*/ 1391854 h 1741830"/>
              <a:gd name="connsiteX14" fmla="*/ 349096 w 7326259"/>
              <a:gd name="connsiteY14" fmla="*/ 1177479 h 1741830"/>
              <a:gd name="connsiteX15" fmla="*/ 0 w 7326259"/>
              <a:gd name="connsiteY15" fmla="*/ 1035494 h 1741830"/>
              <a:gd name="connsiteX0" fmla="*/ 6977163 w 6977163"/>
              <a:gd name="connsiteY0" fmla="*/ 80111 h 1741830"/>
              <a:gd name="connsiteX1" fmla="*/ 5645578 w 6977163"/>
              <a:gd name="connsiteY1" fmla="*/ 22412 h 1741830"/>
              <a:gd name="connsiteX2" fmla="*/ 5304919 w 6977163"/>
              <a:gd name="connsiteY2" fmla="*/ 0 h 1741830"/>
              <a:gd name="connsiteX3" fmla="*/ 5273543 w 6977163"/>
              <a:gd name="connsiteY3" fmla="*/ 141194 h 1741830"/>
              <a:gd name="connsiteX4" fmla="*/ 5143555 w 6977163"/>
              <a:gd name="connsiteY4" fmla="*/ 802340 h 1741830"/>
              <a:gd name="connsiteX5" fmla="*/ 4724456 w 6977163"/>
              <a:gd name="connsiteY5" fmla="*/ 948018 h 1741830"/>
              <a:gd name="connsiteX6" fmla="*/ 3482725 w 6977163"/>
              <a:gd name="connsiteY6" fmla="*/ 1014023 h 1741830"/>
              <a:gd name="connsiteX7" fmla="*/ 2719376 w 6977163"/>
              <a:gd name="connsiteY7" fmla="*/ 1464479 h 1741830"/>
              <a:gd name="connsiteX8" fmla="*/ 2138133 w 6977163"/>
              <a:gd name="connsiteY8" fmla="*/ 1466848 h 1741830"/>
              <a:gd name="connsiteX9" fmla="*/ 1604460 w 6977163"/>
              <a:gd name="connsiteY9" fmla="*/ 1346730 h 1741830"/>
              <a:gd name="connsiteX10" fmla="*/ 1331844 w 6977163"/>
              <a:gd name="connsiteY10" fmla="*/ 1620481 h 1741830"/>
              <a:gd name="connsiteX11" fmla="*/ 1228559 w 6977163"/>
              <a:gd name="connsiteY11" fmla="*/ 1719658 h 1741830"/>
              <a:gd name="connsiteX12" fmla="*/ 905643 w 6977163"/>
              <a:gd name="connsiteY12" fmla="*/ 1710599 h 1741830"/>
              <a:gd name="connsiteX13" fmla="*/ 446430 w 6977163"/>
              <a:gd name="connsiteY13" fmla="*/ 1391854 h 1741830"/>
              <a:gd name="connsiteX14" fmla="*/ 0 w 6977163"/>
              <a:gd name="connsiteY14" fmla="*/ 1177479 h 1741830"/>
              <a:gd name="connsiteX0" fmla="*/ 6530733 w 6530733"/>
              <a:gd name="connsiteY0" fmla="*/ 80111 h 1741830"/>
              <a:gd name="connsiteX1" fmla="*/ 5199148 w 6530733"/>
              <a:gd name="connsiteY1" fmla="*/ 22412 h 1741830"/>
              <a:gd name="connsiteX2" fmla="*/ 4858489 w 6530733"/>
              <a:gd name="connsiteY2" fmla="*/ 0 h 1741830"/>
              <a:gd name="connsiteX3" fmla="*/ 4827113 w 6530733"/>
              <a:gd name="connsiteY3" fmla="*/ 141194 h 1741830"/>
              <a:gd name="connsiteX4" fmla="*/ 4697125 w 6530733"/>
              <a:gd name="connsiteY4" fmla="*/ 802340 h 1741830"/>
              <a:gd name="connsiteX5" fmla="*/ 4278026 w 6530733"/>
              <a:gd name="connsiteY5" fmla="*/ 948018 h 1741830"/>
              <a:gd name="connsiteX6" fmla="*/ 3036295 w 6530733"/>
              <a:gd name="connsiteY6" fmla="*/ 1014023 h 1741830"/>
              <a:gd name="connsiteX7" fmla="*/ 2272946 w 6530733"/>
              <a:gd name="connsiteY7" fmla="*/ 1464479 h 1741830"/>
              <a:gd name="connsiteX8" fmla="*/ 1691703 w 6530733"/>
              <a:gd name="connsiteY8" fmla="*/ 1466848 h 1741830"/>
              <a:gd name="connsiteX9" fmla="*/ 1158030 w 6530733"/>
              <a:gd name="connsiteY9" fmla="*/ 1346730 h 1741830"/>
              <a:gd name="connsiteX10" fmla="*/ 885414 w 6530733"/>
              <a:gd name="connsiteY10" fmla="*/ 1620481 h 1741830"/>
              <a:gd name="connsiteX11" fmla="*/ 782129 w 6530733"/>
              <a:gd name="connsiteY11" fmla="*/ 1719658 h 1741830"/>
              <a:gd name="connsiteX12" fmla="*/ 459213 w 6530733"/>
              <a:gd name="connsiteY12" fmla="*/ 1710599 h 1741830"/>
              <a:gd name="connsiteX13" fmla="*/ 0 w 6530733"/>
              <a:gd name="connsiteY13" fmla="*/ 1391854 h 1741830"/>
              <a:gd name="connsiteX0" fmla="*/ 6071520 w 6071520"/>
              <a:gd name="connsiteY0" fmla="*/ 80111 h 1741830"/>
              <a:gd name="connsiteX1" fmla="*/ 4739935 w 6071520"/>
              <a:gd name="connsiteY1" fmla="*/ 22412 h 1741830"/>
              <a:gd name="connsiteX2" fmla="*/ 4399276 w 6071520"/>
              <a:gd name="connsiteY2" fmla="*/ 0 h 1741830"/>
              <a:gd name="connsiteX3" fmla="*/ 4367900 w 6071520"/>
              <a:gd name="connsiteY3" fmla="*/ 141194 h 1741830"/>
              <a:gd name="connsiteX4" fmla="*/ 4237912 w 6071520"/>
              <a:gd name="connsiteY4" fmla="*/ 802340 h 1741830"/>
              <a:gd name="connsiteX5" fmla="*/ 3818813 w 6071520"/>
              <a:gd name="connsiteY5" fmla="*/ 948018 h 1741830"/>
              <a:gd name="connsiteX6" fmla="*/ 2577082 w 6071520"/>
              <a:gd name="connsiteY6" fmla="*/ 1014023 h 1741830"/>
              <a:gd name="connsiteX7" fmla="*/ 1813733 w 6071520"/>
              <a:gd name="connsiteY7" fmla="*/ 1464479 h 1741830"/>
              <a:gd name="connsiteX8" fmla="*/ 1232490 w 6071520"/>
              <a:gd name="connsiteY8" fmla="*/ 1466848 h 1741830"/>
              <a:gd name="connsiteX9" fmla="*/ 698817 w 6071520"/>
              <a:gd name="connsiteY9" fmla="*/ 1346730 h 1741830"/>
              <a:gd name="connsiteX10" fmla="*/ 426201 w 6071520"/>
              <a:gd name="connsiteY10" fmla="*/ 1620481 h 1741830"/>
              <a:gd name="connsiteX11" fmla="*/ 322916 w 6071520"/>
              <a:gd name="connsiteY11" fmla="*/ 1719658 h 1741830"/>
              <a:gd name="connsiteX12" fmla="*/ 0 w 6071520"/>
              <a:gd name="connsiteY12" fmla="*/ 1710599 h 1741830"/>
              <a:gd name="connsiteX0" fmla="*/ 5748604 w 5748604"/>
              <a:gd name="connsiteY0" fmla="*/ 80111 h 1719658"/>
              <a:gd name="connsiteX1" fmla="*/ 4417019 w 5748604"/>
              <a:gd name="connsiteY1" fmla="*/ 22412 h 1719658"/>
              <a:gd name="connsiteX2" fmla="*/ 4076360 w 5748604"/>
              <a:gd name="connsiteY2" fmla="*/ 0 h 1719658"/>
              <a:gd name="connsiteX3" fmla="*/ 4044984 w 5748604"/>
              <a:gd name="connsiteY3" fmla="*/ 141194 h 1719658"/>
              <a:gd name="connsiteX4" fmla="*/ 3914996 w 5748604"/>
              <a:gd name="connsiteY4" fmla="*/ 802340 h 1719658"/>
              <a:gd name="connsiteX5" fmla="*/ 3495897 w 5748604"/>
              <a:gd name="connsiteY5" fmla="*/ 948018 h 1719658"/>
              <a:gd name="connsiteX6" fmla="*/ 2254166 w 5748604"/>
              <a:gd name="connsiteY6" fmla="*/ 1014023 h 1719658"/>
              <a:gd name="connsiteX7" fmla="*/ 1490817 w 5748604"/>
              <a:gd name="connsiteY7" fmla="*/ 1464479 h 1719658"/>
              <a:gd name="connsiteX8" fmla="*/ 909574 w 5748604"/>
              <a:gd name="connsiteY8" fmla="*/ 1466848 h 1719658"/>
              <a:gd name="connsiteX9" fmla="*/ 375901 w 5748604"/>
              <a:gd name="connsiteY9" fmla="*/ 1346730 h 1719658"/>
              <a:gd name="connsiteX10" fmla="*/ 103285 w 5748604"/>
              <a:gd name="connsiteY10" fmla="*/ 1620481 h 1719658"/>
              <a:gd name="connsiteX11" fmla="*/ 0 w 5748604"/>
              <a:gd name="connsiteY11" fmla="*/ 1719658 h 1719658"/>
              <a:gd name="connsiteX0" fmla="*/ 5645319 w 5645319"/>
              <a:gd name="connsiteY0" fmla="*/ 80111 h 1620481"/>
              <a:gd name="connsiteX1" fmla="*/ 4313734 w 5645319"/>
              <a:gd name="connsiteY1" fmla="*/ 22412 h 1620481"/>
              <a:gd name="connsiteX2" fmla="*/ 3973075 w 5645319"/>
              <a:gd name="connsiteY2" fmla="*/ 0 h 1620481"/>
              <a:gd name="connsiteX3" fmla="*/ 3941699 w 5645319"/>
              <a:gd name="connsiteY3" fmla="*/ 141194 h 1620481"/>
              <a:gd name="connsiteX4" fmla="*/ 3811711 w 5645319"/>
              <a:gd name="connsiteY4" fmla="*/ 802340 h 1620481"/>
              <a:gd name="connsiteX5" fmla="*/ 3392612 w 5645319"/>
              <a:gd name="connsiteY5" fmla="*/ 948018 h 1620481"/>
              <a:gd name="connsiteX6" fmla="*/ 2150881 w 5645319"/>
              <a:gd name="connsiteY6" fmla="*/ 1014023 h 1620481"/>
              <a:gd name="connsiteX7" fmla="*/ 1387532 w 5645319"/>
              <a:gd name="connsiteY7" fmla="*/ 1464479 h 1620481"/>
              <a:gd name="connsiteX8" fmla="*/ 806289 w 5645319"/>
              <a:gd name="connsiteY8" fmla="*/ 1466848 h 1620481"/>
              <a:gd name="connsiteX9" fmla="*/ 272616 w 5645319"/>
              <a:gd name="connsiteY9" fmla="*/ 1346730 h 1620481"/>
              <a:gd name="connsiteX10" fmla="*/ 0 w 5645319"/>
              <a:gd name="connsiteY10" fmla="*/ 1620481 h 1620481"/>
              <a:gd name="connsiteX0" fmla="*/ 5372703 w 5372703"/>
              <a:gd name="connsiteY0" fmla="*/ 80111 h 1491293"/>
              <a:gd name="connsiteX1" fmla="*/ 4041118 w 5372703"/>
              <a:gd name="connsiteY1" fmla="*/ 22412 h 1491293"/>
              <a:gd name="connsiteX2" fmla="*/ 3700459 w 5372703"/>
              <a:gd name="connsiteY2" fmla="*/ 0 h 1491293"/>
              <a:gd name="connsiteX3" fmla="*/ 3669083 w 5372703"/>
              <a:gd name="connsiteY3" fmla="*/ 141194 h 1491293"/>
              <a:gd name="connsiteX4" fmla="*/ 3539095 w 5372703"/>
              <a:gd name="connsiteY4" fmla="*/ 802340 h 1491293"/>
              <a:gd name="connsiteX5" fmla="*/ 3119996 w 5372703"/>
              <a:gd name="connsiteY5" fmla="*/ 948018 h 1491293"/>
              <a:gd name="connsiteX6" fmla="*/ 1878265 w 5372703"/>
              <a:gd name="connsiteY6" fmla="*/ 1014023 h 1491293"/>
              <a:gd name="connsiteX7" fmla="*/ 1114916 w 5372703"/>
              <a:gd name="connsiteY7" fmla="*/ 1464479 h 1491293"/>
              <a:gd name="connsiteX8" fmla="*/ 533673 w 5372703"/>
              <a:gd name="connsiteY8" fmla="*/ 1466848 h 1491293"/>
              <a:gd name="connsiteX9" fmla="*/ 0 w 5372703"/>
              <a:gd name="connsiteY9" fmla="*/ 1346730 h 1491293"/>
              <a:gd name="connsiteX0" fmla="*/ 4839030 w 4839030"/>
              <a:gd name="connsiteY0" fmla="*/ 80111 h 1491293"/>
              <a:gd name="connsiteX1" fmla="*/ 3507445 w 4839030"/>
              <a:gd name="connsiteY1" fmla="*/ 22412 h 1491293"/>
              <a:gd name="connsiteX2" fmla="*/ 3166786 w 4839030"/>
              <a:gd name="connsiteY2" fmla="*/ 0 h 1491293"/>
              <a:gd name="connsiteX3" fmla="*/ 3135410 w 4839030"/>
              <a:gd name="connsiteY3" fmla="*/ 141194 h 1491293"/>
              <a:gd name="connsiteX4" fmla="*/ 3005422 w 4839030"/>
              <a:gd name="connsiteY4" fmla="*/ 802340 h 1491293"/>
              <a:gd name="connsiteX5" fmla="*/ 2586323 w 4839030"/>
              <a:gd name="connsiteY5" fmla="*/ 948018 h 1491293"/>
              <a:gd name="connsiteX6" fmla="*/ 1344592 w 4839030"/>
              <a:gd name="connsiteY6" fmla="*/ 1014023 h 1491293"/>
              <a:gd name="connsiteX7" fmla="*/ 581243 w 4839030"/>
              <a:gd name="connsiteY7" fmla="*/ 1464479 h 1491293"/>
              <a:gd name="connsiteX8" fmla="*/ 0 w 4839030"/>
              <a:gd name="connsiteY8" fmla="*/ 1466848 h 1491293"/>
              <a:gd name="connsiteX0" fmla="*/ 4257787 w 4257787"/>
              <a:gd name="connsiteY0" fmla="*/ 80111 h 1464479"/>
              <a:gd name="connsiteX1" fmla="*/ 2926202 w 4257787"/>
              <a:gd name="connsiteY1" fmla="*/ 22412 h 1464479"/>
              <a:gd name="connsiteX2" fmla="*/ 2585543 w 4257787"/>
              <a:gd name="connsiteY2" fmla="*/ 0 h 1464479"/>
              <a:gd name="connsiteX3" fmla="*/ 2554167 w 4257787"/>
              <a:gd name="connsiteY3" fmla="*/ 141194 h 1464479"/>
              <a:gd name="connsiteX4" fmla="*/ 2424179 w 4257787"/>
              <a:gd name="connsiteY4" fmla="*/ 802340 h 1464479"/>
              <a:gd name="connsiteX5" fmla="*/ 2005080 w 4257787"/>
              <a:gd name="connsiteY5" fmla="*/ 948018 h 1464479"/>
              <a:gd name="connsiteX6" fmla="*/ 763349 w 4257787"/>
              <a:gd name="connsiteY6" fmla="*/ 1014023 h 1464479"/>
              <a:gd name="connsiteX7" fmla="*/ 0 w 4257787"/>
              <a:gd name="connsiteY7" fmla="*/ 1464479 h 1464479"/>
              <a:gd name="connsiteX0" fmla="*/ 3494438 w 3494438"/>
              <a:gd name="connsiteY0" fmla="*/ 80111 h 1014023"/>
              <a:gd name="connsiteX1" fmla="*/ 2162853 w 3494438"/>
              <a:gd name="connsiteY1" fmla="*/ 22412 h 1014023"/>
              <a:gd name="connsiteX2" fmla="*/ 1822194 w 3494438"/>
              <a:gd name="connsiteY2" fmla="*/ 0 h 1014023"/>
              <a:gd name="connsiteX3" fmla="*/ 1790818 w 3494438"/>
              <a:gd name="connsiteY3" fmla="*/ 141194 h 1014023"/>
              <a:gd name="connsiteX4" fmla="*/ 1660830 w 3494438"/>
              <a:gd name="connsiteY4" fmla="*/ 802340 h 1014023"/>
              <a:gd name="connsiteX5" fmla="*/ 1241731 w 3494438"/>
              <a:gd name="connsiteY5" fmla="*/ 948018 h 1014023"/>
              <a:gd name="connsiteX6" fmla="*/ 0 w 3494438"/>
              <a:gd name="connsiteY6" fmla="*/ 1014023 h 1014023"/>
              <a:gd name="connsiteX0" fmla="*/ 2252707 w 2252707"/>
              <a:gd name="connsiteY0" fmla="*/ 80111 h 948018"/>
              <a:gd name="connsiteX1" fmla="*/ 921122 w 2252707"/>
              <a:gd name="connsiteY1" fmla="*/ 22412 h 948018"/>
              <a:gd name="connsiteX2" fmla="*/ 580463 w 2252707"/>
              <a:gd name="connsiteY2" fmla="*/ 0 h 948018"/>
              <a:gd name="connsiteX3" fmla="*/ 549087 w 2252707"/>
              <a:gd name="connsiteY3" fmla="*/ 141194 h 948018"/>
              <a:gd name="connsiteX4" fmla="*/ 419099 w 2252707"/>
              <a:gd name="connsiteY4" fmla="*/ 802340 h 948018"/>
              <a:gd name="connsiteX5" fmla="*/ 0 w 2252707"/>
              <a:gd name="connsiteY5" fmla="*/ 948018 h 948018"/>
              <a:gd name="connsiteX0" fmla="*/ 2268610 w 2268610"/>
              <a:gd name="connsiteY0" fmla="*/ 80111 h 916213"/>
              <a:gd name="connsiteX1" fmla="*/ 937025 w 2268610"/>
              <a:gd name="connsiteY1" fmla="*/ 22412 h 916213"/>
              <a:gd name="connsiteX2" fmla="*/ 596366 w 2268610"/>
              <a:gd name="connsiteY2" fmla="*/ 0 h 916213"/>
              <a:gd name="connsiteX3" fmla="*/ 564990 w 2268610"/>
              <a:gd name="connsiteY3" fmla="*/ 141194 h 916213"/>
              <a:gd name="connsiteX4" fmla="*/ 435002 w 2268610"/>
              <a:gd name="connsiteY4" fmla="*/ 802340 h 916213"/>
              <a:gd name="connsiteX5" fmla="*/ 0 w 2268610"/>
              <a:gd name="connsiteY5" fmla="*/ 916213 h 916213"/>
              <a:gd name="connsiteX0" fmla="*/ 2167010 w 2167010"/>
              <a:gd name="connsiteY0" fmla="*/ 80111 h 925449"/>
              <a:gd name="connsiteX1" fmla="*/ 835425 w 2167010"/>
              <a:gd name="connsiteY1" fmla="*/ 22412 h 925449"/>
              <a:gd name="connsiteX2" fmla="*/ 494766 w 2167010"/>
              <a:gd name="connsiteY2" fmla="*/ 0 h 925449"/>
              <a:gd name="connsiteX3" fmla="*/ 463390 w 2167010"/>
              <a:gd name="connsiteY3" fmla="*/ 141194 h 925449"/>
              <a:gd name="connsiteX4" fmla="*/ 333402 w 2167010"/>
              <a:gd name="connsiteY4" fmla="*/ 802340 h 925449"/>
              <a:gd name="connsiteX5" fmla="*/ 0 w 2167010"/>
              <a:gd name="connsiteY5" fmla="*/ 925449 h 925449"/>
              <a:gd name="connsiteX0" fmla="*/ 2167010 w 2167010"/>
              <a:gd name="connsiteY0" fmla="*/ 80111 h 925449"/>
              <a:gd name="connsiteX1" fmla="*/ 835425 w 2167010"/>
              <a:gd name="connsiteY1" fmla="*/ 22412 h 925449"/>
              <a:gd name="connsiteX2" fmla="*/ 494766 w 2167010"/>
              <a:gd name="connsiteY2" fmla="*/ 0 h 925449"/>
              <a:gd name="connsiteX3" fmla="*/ 463390 w 2167010"/>
              <a:gd name="connsiteY3" fmla="*/ 141194 h 925449"/>
              <a:gd name="connsiteX4" fmla="*/ 157912 w 2167010"/>
              <a:gd name="connsiteY4" fmla="*/ 811576 h 925449"/>
              <a:gd name="connsiteX5" fmla="*/ 0 w 2167010"/>
              <a:gd name="connsiteY5" fmla="*/ 925449 h 925449"/>
              <a:gd name="connsiteX0" fmla="*/ 2369607 w 2369607"/>
              <a:gd name="connsiteY0" fmla="*/ 80111 h 979716"/>
              <a:gd name="connsiteX1" fmla="*/ 1038022 w 2369607"/>
              <a:gd name="connsiteY1" fmla="*/ 22412 h 979716"/>
              <a:gd name="connsiteX2" fmla="*/ 697363 w 2369607"/>
              <a:gd name="connsiteY2" fmla="*/ 0 h 979716"/>
              <a:gd name="connsiteX3" fmla="*/ 665987 w 2369607"/>
              <a:gd name="connsiteY3" fmla="*/ 141194 h 979716"/>
              <a:gd name="connsiteX4" fmla="*/ 360509 w 2369607"/>
              <a:gd name="connsiteY4" fmla="*/ 811576 h 979716"/>
              <a:gd name="connsiteX5" fmla="*/ 0 w 2369607"/>
              <a:gd name="connsiteY5" fmla="*/ 979716 h 979716"/>
              <a:gd name="connsiteX0" fmla="*/ 2380460 w 2380460"/>
              <a:gd name="connsiteY0" fmla="*/ 80111 h 1008659"/>
              <a:gd name="connsiteX1" fmla="*/ 1048875 w 2380460"/>
              <a:gd name="connsiteY1" fmla="*/ 22412 h 1008659"/>
              <a:gd name="connsiteX2" fmla="*/ 708216 w 2380460"/>
              <a:gd name="connsiteY2" fmla="*/ 0 h 1008659"/>
              <a:gd name="connsiteX3" fmla="*/ 676840 w 2380460"/>
              <a:gd name="connsiteY3" fmla="*/ 141194 h 1008659"/>
              <a:gd name="connsiteX4" fmla="*/ 371362 w 2380460"/>
              <a:gd name="connsiteY4" fmla="*/ 811576 h 1008659"/>
              <a:gd name="connsiteX5" fmla="*/ 0 w 2380460"/>
              <a:gd name="connsiteY5" fmla="*/ 1008659 h 1008659"/>
              <a:gd name="connsiteX0" fmla="*/ 2380460 w 2380460"/>
              <a:gd name="connsiteY0" fmla="*/ 80111 h 990570"/>
              <a:gd name="connsiteX1" fmla="*/ 1048875 w 2380460"/>
              <a:gd name="connsiteY1" fmla="*/ 22412 h 990570"/>
              <a:gd name="connsiteX2" fmla="*/ 708216 w 2380460"/>
              <a:gd name="connsiteY2" fmla="*/ 0 h 990570"/>
              <a:gd name="connsiteX3" fmla="*/ 676840 w 2380460"/>
              <a:gd name="connsiteY3" fmla="*/ 141194 h 990570"/>
              <a:gd name="connsiteX4" fmla="*/ 371362 w 2380460"/>
              <a:gd name="connsiteY4" fmla="*/ 811576 h 990570"/>
              <a:gd name="connsiteX5" fmla="*/ 0 w 2380460"/>
              <a:gd name="connsiteY5" fmla="*/ 990570 h 990570"/>
              <a:gd name="connsiteX0" fmla="*/ 2380460 w 2380460"/>
              <a:gd name="connsiteY0" fmla="*/ 80111 h 990570"/>
              <a:gd name="connsiteX1" fmla="*/ 1048875 w 2380460"/>
              <a:gd name="connsiteY1" fmla="*/ 22412 h 990570"/>
              <a:gd name="connsiteX2" fmla="*/ 708216 w 2380460"/>
              <a:gd name="connsiteY2" fmla="*/ 0 h 990570"/>
              <a:gd name="connsiteX3" fmla="*/ 676840 w 2380460"/>
              <a:gd name="connsiteY3" fmla="*/ 141194 h 990570"/>
              <a:gd name="connsiteX4" fmla="*/ 519190 w 2380460"/>
              <a:gd name="connsiteY4" fmla="*/ 543639 h 990570"/>
              <a:gd name="connsiteX5" fmla="*/ 0 w 2380460"/>
              <a:gd name="connsiteY5" fmla="*/ 990570 h 990570"/>
              <a:gd name="connsiteX0" fmla="*/ 2084805 w 2084805"/>
              <a:gd name="connsiteY0" fmla="*/ 80111 h 805786"/>
              <a:gd name="connsiteX1" fmla="*/ 753220 w 2084805"/>
              <a:gd name="connsiteY1" fmla="*/ 22412 h 805786"/>
              <a:gd name="connsiteX2" fmla="*/ 412561 w 2084805"/>
              <a:gd name="connsiteY2" fmla="*/ 0 h 805786"/>
              <a:gd name="connsiteX3" fmla="*/ 381185 w 2084805"/>
              <a:gd name="connsiteY3" fmla="*/ 141194 h 805786"/>
              <a:gd name="connsiteX4" fmla="*/ 223535 w 2084805"/>
              <a:gd name="connsiteY4" fmla="*/ 543639 h 805786"/>
              <a:gd name="connsiteX5" fmla="*/ 0 w 2084805"/>
              <a:gd name="connsiteY5" fmla="*/ 805786 h 805786"/>
              <a:gd name="connsiteX0" fmla="*/ 2084805 w 2084805"/>
              <a:gd name="connsiteY0" fmla="*/ 80111 h 842742"/>
              <a:gd name="connsiteX1" fmla="*/ 753220 w 2084805"/>
              <a:gd name="connsiteY1" fmla="*/ 22412 h 842742"/>
              <a:gd name="connsiteX2" fmla="*/ 412561 w 2084805"/>
              <a:gd name="connsiteY2" fmla="*/ 0 h 842742"/>
              <a:gd name="connsiteX3" fmla="*/ 381185 w 2084805"/>
              <a:gd name="connsiteY3" fmla="*/ 141194 h 842742"/>
              <a:gd name="connsiteX4" fmla="*/ 223535 w 2084805"/>
              <a:gd name="connsiteY4" fmla="*/ 543639 h 842742"/>
              <a:gd name="connsiteX5" fmla="*/ 0 w 2084805"/>
              <a:gd name="connsiteY5" fmla="*/ 842742 h 842742"/>
              <a:gd name="connsiteX0" fmla="*/ 2306546 w 2306546"/>
              <a:gd name="connsiteY0" fmla="*/ 80111 h 870460"/>
              <a:gd name="connsiteX1" fmla="*/ 974961 w 2306546"/>
              <a:gd name="connsiteY1" fmla="*/ 22412 h 870460"/>
              <a:gd name="connsiteX2" fmla="*/ 634302 w 2306546"/>
              <a:gd name="connsiteY2" fmla="*/ 0 h 870460"/>
              <a:gd name="connsiteX3" fmla="*/ 602926 w 2306546"/>
              <a:gd name="connsiteY3" fmla="*/ 141194 h 870460"/>
              <a:gd name="connsiteX4" fmla="*/ 445276 w 2306546"/>
              <a:gd name="connsiteY4" fmla="*/ 543639 h 870460"/>
              <a:gd name="connsiteX5" fmla="*/ 0 w 2306546"/>
              <a:gd name="connsiteY5" fmla="*/ 870460 h 870460"/>
              <a:gd name="connsiteX0" fmla="*/ 2297306 w 2297306"/>
              <a:gd name="connsiteY0" fmla="*/ 80111 h 916656"/>
              <a:gd name="connsiteX1" fmla="*/ 965721 w 2297306"/>
              <a:gd name="connsiteY1" fmla="*/ 22412 h 916656"/>
              <a:gd name="connsiteX2" fmla="*/ 625062 w 2297306"/>
              <a:gd name="connsiteY2" fmla="*/ 0 h 916656"/>
              <a:gd name="connsiteX3" fmla="*/ 593686 w 2297306"/>
              <a:gd name="connsiteY3" fmla="*/ 141194 h 916656"/>
              <a:gd name="connsiteX4" fmla="*/ 436036 w 2297306"/>
              <a:gd name="connsiteY4" fmla="*/ 543639 h 916656"/>
              <a:gd name="connsiteX5" fmla="*/ 0 w 2297306"/>
              <a:gd name="connsiteY5" fmla="*/ 916656 h 916656"/>
              <a:gd name="connsiteX0" fmla="*/ 2297306 w 2297306"/>
              <a:gd name="connsiteY0" fmla="*/ 61607 h 898152"/>
              <a:gd name="connsiteX1" fmla="*/ 965721 w 2297306"/>
              <a:gd name="connsiteY1" fmla="*/ 3908 h 898152"/>
              <a:gd name="connsiteX2" fmla="*/ 625062 w 2297306"/>
              <a:gd name="connsiteY2" fmla="*/ 4478 h 898152"/>
              <a:gd name="connsiteX3" fmla="*/ 593686 w 2297306"/>
              <a:gd name="connsiteY3" fmla="*/ 122690 h 898152"/>
              <a:gd name="connsiteX4" fmla="*/ 436036 w 2297306"/>
              <a:gd name="connsiteY4" fmla="*/ 525135 h 898152"/>
              <a:gd name="connsiteX5" fmla="*/ 0 w 2297306"/>
              <a:gd name="connsiteY5" fmla="*/ 898152 h 898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97306" h="898152">
                <a:moveTo>
                  <a:pt x="2297306" y="61607"/>
                </a:moveTo>
                <a:cubicBezTo>
                  <a:pt x="2041384" y="43026"/>
                  <a:pt x="1244055" y="14645"/>
                  <a:pt x="965721" y="3908"/>
                </a:cubicBezTo>
                <a:cubicBezTo>
                  <a:pt x="856651" y="-8045"/>
                  <a:pt x="754303" y="11948"/>
                  <a:pt x="625062" y="4478"/>
                </a:cubicBezTo>
                <a:cubicBezTo>
                  <a:pt x="614603" y="51543"/>
                  <a:pt x="604145" y="75625"/>
                  <a:pt x="593686" y="122690"/>
                </a:cubicBezTo>
                <a:cubicBezTo>
                  <a:pt x="563804" y="254546"/>
                  <a:pt x="507380" y="348081"/>
                  <a:pt x="436036" y="525135"/>
                </a:cubicBezTo>
                <a:cubicBezTo>
                  <a:pt x="344522" y="659606"/>
                  <a:pt x="276805" y="862872"/>
                  <a:pt x="0" y="898152"/>
                </a:cubicBezTo>
              </a:path>
            </a:pathLst>
          </a:custGeom>
          <a:noFill/>
          <a:ln w="25400">
            <a:solidFill>
              <a:srgbClr val="00B0F0"/>
            </a:solidFill>
            <a:headEnd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59" name="Freeform: Shape 71">
            <a:extLst>
              <a:ext uri="{FF2B5EF4-FFF2-40B4-BE49-F238E27FC236}">
                <a16:creationId xmlns:a16="http://schemas.microsoft.com/office/drawing/2014/main" id="{ED1A2B68-69FB-1185-9D54-13D26AF986AE}"/>
              </a:ext>
            </a:extLst>
          </p:cNvPr>
          <p:cNvSpPr/>
          <p:nvPr/>
        </p:nvSpPr>
        <p:spPr>
          <a:xfrm>
            <a:off x="2930275" y="1441272"/>
            <a:ext cx="4583038" cy="848609"/>
          </a:xfrm>
          <a:custGeom>
            <a:avLst/>
            <a:gdLst>
              <a:gd name="connsiteX0" fmla="*/ 541538 w 604767"/>
              <a:gd name="connsiteY0" fmla="*/ 133165 h 310719"/>
              <a:gd name="connsiteX1" fmla="*/ 585926 w 604767"/>
              <a:gd name="connsiteY1" fmla="*/ 115410 h 310719"/>
              <a:gd name="connsiteX2" fmla="*/ 603682 w 604767"/>
              <a:gd name="connsiteY2" fmla="*/ 97655 h 310719"/>
              <a:gd name="connsiteX3" fmla="*/ 541538 w 604767"/>
              <a:gd name="connsiteY3" fmla="*/ 62144 h 310719"/>
              <a:gd name="connsiteX4" fmla="*/ 284086 w 604767"/>
              <a:gd name="connsiteY4" fmla="*/ 0 h 310719"/>
              <a:gd name="connsiteX5" fmla="*/ 71022 w 604767"/>
              <a:gd name="connsiteY5" fmla="*/ 53266 h 310719"/>
              <a:gd name="connsiteX6" fmla="*/ 44389 w 604767"/>
              <a:gd name="connsiteY6" fmla="*/ 195309 h 310719"/>
              <a:gd name="connsiteX7" fmla="*/ 8878 w 604767"/>
              <a:gd name="connsiteY7" fmla="*/ 301841 h 310719"/>
              <a:gd name="connsiteX8" fmla="*/ 0 w 604767"/>
              <a:gd name="connsiteY8" fmla="*/ 310719 h 310719"/>
              <a:gd name="connsiteX0" fmla="*/ 541538 w 1438213"/>
              <a:gd name="connsiteY0" fmla="*/ 133165 h 310719"/>
              <a:gd name="connsiteX1" fmla="*/ 585926 w 1438213"/>
              <a:gd name="connsiteY1" fmla="*/ 115410 h 310719"/>
              <a:gd name="connsiteX2" fmla="*/ 1438183 w 1438213"/>
              <a:gd name="connsiteY2" fmla="*/ 159799 h 310719"/>
              <a:gd name="connsiteX3" fmla="*/ 541538 w 1438213"/>
              <a:gd name="connsiteY3" fmla="*/ 62144 h 310719"/>
              <a:gd name="connsiteX4" fmla="*/ 284086 w 1438213"/>
              <a:gd name="connsiteY4" fmla="*/ 0 h 310719"/>
              <a:gd name="connsiteX5" fmla="*/ 71022 w 1438213"/>
              <a:gd name="connsiteY5" fmla="*/ 53266 h 310719"/>
              <a:gd name="connsiteX6" fmla="*/ 44389 w 1438213"/>
              <a:gd name="connsiteY6" fmla="*/ 195309 h 310719"/>
              <a:gd name="connsiteX7" fmla="*/ 8878 w 1438213"/>
              <a:gd name="connsiteY7" fmla="*/ 301841 h 310719"/>
              <a:gd name="connsiteX8" fmla="*/ 0 w 1438213"/>
              <a:gd name="connsiteY8" fmla="*/ 310719 h 310719"/>
              <a:gd name="connsiteX0" fmla="*/ 541538 w 1438183"/>
              <a:gd name="connsiteY0" fmla="*/ 133165 h 310719"/>
              <a:gd name="connsiteX1" fmla="*/ 1438183 w 1438183"/>
              <a:gd name="connsiteY1" fmla="*/ 159799 h 310719"/>
              <a:gd name="connsiteX2" fmla="*/ 541538 w 1438183"/>
              <a:gd name="connsiteY2" fmla="*/ 62144 h 310719"/>
              <a:gd name="connsiteX3" fmla="*/ 284086 w 1438183"/>
              <a:gd name="connsiteY3" fmla="*/ 0 h 310719"/>
              <a:gd name="connsiteX4" fmla="*/ 71022 w 1438183"/>
              <a:gd name="connsiteY4" fmla="*/ 53266 h 310719"/>
              <a:gd name="connsiteX5" fmla="*/ 44389 w 1438183"/>
              <a:gd name="connsiteY5" fmla="*/ 195309 h 310719"/>
              <a:gd name="connsiteX6" fmla="*/ 8878 w 1438183"/>
              <a:gd name="connsiteY6" fmla="*/ 301841 h 310719"/>
              <a:gd name="connsiteX7" fmla="*/ 0 w 1438183"/>
              <a:gd name="connsiteY7" fmla="*/ 310719 h 310719"/>
              <a:gd name="connsiteX0" fmla="*/ 1438183 w 1438183"/>
              <a:gd name="connsiteY0" fmla="*/ 159799 h 310719"/>
              <a:gd name="connsiteX1" fmla="*/ 541538 w 1438183"/>
              <a:gd name="connsiteY1" fmla="*/ 62144 h 310719"/>
              <a:gd name="connsiteX2" fmla="*/ 284086 w 1438183"/>
              <a:gd name="connsiteY2" fmla="*/ 0 h 310719"/>
              <a:gd name="connsiteX3" fmla="*/ 71022 w 1438183"/>
              <a:gd name="connsiteY3" fmla="*/ 53266 h 310719"/>
              <a:gd name="connsiteX4" fmla="*/ 44389 w 1438183"/>
              <a:gd name="connsiteY4" fmla="*/ 195309 h 310719"/>
              <a:gd name="connsiteX5" fmla="*/ 8878 w 1438183"/>
              <a:gd name="connsiteY5" fmla="*/ 301841 h 310719"/>
              <a:gd name="connsiteX6" fmla="*/ 0 w 1438183"/>
              <a:gd name="connsiteY6" fmla="*/ 310719 h 310719"/>
              <a:gd name="connsiteX0" fmla="*/ 1438183 w 1438183"/>
              <a:gd name="connsiteY0" fmla="*/ 523783 h 674703"/>
              <a:gd name="connsiteX1" fmla="*/ 541538 w 1438183"/>
              <a:gd name="connsiteY1" fmla="*/ 426128 h 674703"/>
              <a:gd name="connsiteX2" fmla="*/ 301841 w 1438183"/>
              <a:gd name="connsiteY2" fmla="*/ 0 h 674703"/>
              <a:gd name="connsiteX3" fmla="*/ 71022 w 1438183"/>
              <a:gd name="connsiteY3" fmla="*/ 417250 h 674703"/>
              <a:gd name="connsiteX4" fmla="*/ 44389 w 1438183"/>
              <a:gd name="connsiteY4" fmla="*/ 559293 h 674703"/>
              <a:gd name="connsiteX5" fmla="*/ 8878 w 1438183"/>
              <a:gd name="connsiteY5" fmla="*/ 665825 h 674703"/>
              <a:gd name="connsiteX6" fmla="*/ 0 w 1438183"/>
              <a:gd name="connsiteY6" fmla="*/ 674703 h 674703"/>
              <a:gd name="connsiteX0" fmla="*/ 5912529 w 5912529"/>
              <a:gd name="connsiteY0" fmla="*/ 8878 h 674703"/>
              <a:gd name="connsiteX1" fmla="*/ 541538 w 5912529"/>
              <a:gd name="connsiteY1" fmla="*/ 426128 h 674703"/>
              <a:gd name="connsiteX2" fmla="*/ 301841 w 5912529"/>
              <a:gd name="connsiteY2" fmla="*/ 0 h 674703"/>
              <a:gd name="connsiteX3" fmla="*/ 71022 w 5912529"/>
              <a:gd name="connsiteY3" fmla="*/ 417250 h 674703"/>
              <a:gd name="connsiteX4" fmla="*/ 44389 w 5912529"/>
              <a:gd name="connsiteY4" fmla="*/ 559293 h 674703"/>
              <a:gd name="connsiteX5" fmla="*/ 8878 w 5912529"/>
              <a:gd name="connsiteY5" fmla="*/ 665825 h 674703"/>
              <a:gd name="connsiteX6" fmla="*/ 0 w 5912529"/>
              <a:gd name="connsiteY6" fmla="*/ 674703 h 674703"/>
              <a:gd name="connsiteX0" fmla="*/ 5912529 w 5912529"/>
              <a:gd name="connsiteY0" fmla="*/ 390622 h 1056447"/>
              <a:gd name="connsiteX1" fmla="*/ 2432482 w 5912529"/>
              <a:gd name="connsiteY1" fmla="*/ 4 h 1056447"/>
              <a:gd name="connsiteX2" fmla="*/ 301841 w 5912529"/>
              <a:gd name="connsiteY2" fmla="*/ 381744 h 1056447"/>
              <a:gd name="connsiteX3" fmla="*/ 71022 w 5912529"/>
              <a:gd name="connsiteY3" fmla="*/ 798994 h 1056447"/>
              <a:gd name="connsiteX4" fmla="*/ 44389 w 5912529"/>
              <a:gd name="connsiteY4" fmla="*/ 941037 h 1056447"/>
              <a:gd name="connsiteX5" fmla="*/ 8878 w 5912529"/>
              <a:gd name="connsiteY5" fmla="*/ 1047569 h 1056447"/>
              <a:gd name="connsiteX6" fmla="*/ 0 w 5912529"/>
              <a:gd name="connsiteY6" fmla="*/ 1056447 h 1056447"/>
              <a:gd name="connsiteX0" fmla="*/ 5912529 w 5912529"/>
              <a:gd name="connsiteY0" fmla="*/ 413583 h 1079408"/>
              <a:gd name="connsiteX1" fmla="*/ 2432482 w 5912529"/>
              <a:gd name="connsiteY1" fmla="*/ 22965 h 1079408"/>
              <a:gd name="connsiteX2" fmla="*/ 747643 w 5912529"/>
              <a:gd name="connsiteY2" fmla="*/ 84375 h 1079408"/>
              <a:gd name="connsiteX3" fmla="*/ 301841 w 5912529"/>
              <a:gd name="connsiteY3" fmla="*/ 404705 h 1079408"/>
              <a:gd name="connsiteX4" fmla="*/ 71022 w 5912529"/>
              <a:gd name="connsiteY4" fmla="*/ 821955 h 1079408"/>
              <a:gd name="connsiteX5" fmla="*/ 44389 w 5912529"/>
              <a:gd name="connsiteY5" fmla="*/ 963998 h 1079408"/>
              <a:gd name="connsiteX6" fmla="*/ 8878 w 5912529"/>
              <a:gd name="connsiteY6" fmla="*/ 1070530 h 1079408"/>
              <a:gd name="connsiteX7" fmla="*/ 0 w 5912529"/>
              <a:gd name="connsiteY7" fmla="*/ 1079408 h 1079408"/>
              <a:gd name="connsiteX0" fmla="*/ 5912529 w 5912529"/>
              <a:gd name="connsiteY0" fmla="*/ 413583 h 1079408"/>
              <a:gd name="connsiteX1" fmla="*/ 2432482 w 5912529"/>
              <a:gd name="connsiteY1" fmla="*/ 22965 h 1079408"/>
              <a:gd name="connsiteX2" fmla="*/ 747643 w 5912529"/>
              <a:gd name="connsiteY2" fmla="*/ 84375 h 1079408"/>
              <a:gd name="connsiteX3" fmla="*/ 301841 w 5912529"/>
              <a:gd name="connsiteY3" fmla="*/ 404705 h 1079408"/>
              <a:gd name="connsiteX4" fmla="*/ 44389 w 5912529"/>
              <a:gd name="connsiteY4" fmla="*/ 963998 h 1079408"/>
              <a:gd name="connsiteX5" fmla="*/ 8878 w 5912529"/>
              <a:gd name="connsiteY5" fmla="*/ 1070530 h 1079408"/>
              <a:gd name="connsiteX6" fmla="*/ 0 w 5912529"/>
              <a:gd name="connsiteY6" fmla="*/ 1079408 h 1079408"/>
              <a:gd name="connsiteX0" fmla="*/ 5912529 w 5912529"/>
              <a:gd name="connsiteY0" fmla="*/ 444483 h 1110308"/>
              <a:gd name="connsiteX1" fmla="*/ 2432482 w 5912529"/>
              <a:gd name="connsiteY1" fmla="*/ 53865 h 1110308"/>
              <a:gd name="connsiteX2" fmla="*/ 809786 w 5912529"/>
              <a:gd name="connsiteY2" fmla="*/ 44254 h 1110308"/>
              <a:gd name="connsiteX3" fmla="*/ 301841 w 5912529"/>
              <a:gd name="connsiteY3" fmla="*/ 435605 h 1110308"/>
              <a:gd name="connsiteX4" fmla="*/ 44389 w 5912529"/>
              <a:gd name="connsiteY4" fmla="*/ 994898 h 1110308"/>
              <a:gd name="connsiteX5" fmla="*/ 8878 w 5912529"/>
              <a:gd name="connsiteY5" fmla="*/ 1101430 h 1110308"/>
              <a:gd name="connsiteX6" fmla="*/ 0 w 5912529"/>
              <a:gd name="connsiteY6" fmla="*/ 1110308 h 1110308"/>
              <a:gd name="connsiteX0" fmla="*/ 5912529 w 5912529"/>
              <a:gd name="connsiteY0" fmla="*/ 482333 h 1148158"/>
              <a:gd name="connsiteX1" fmla="*/ 2432482 w 5912529"/>
              <a:gd name="connsiteY1" fmla="*/ 91715 h 1148158"/>
              <a:gd name="connsiteX2" fmla="*/ 889685 w 5912529"/>
              <a:gd name="connsiteY2" fmla="*/ 28838 h 1148158"/>
              <a:gd name="connsiteX3" fmla="*/ 301841 w 5912529"/>
              <a:gd name="connsiteY3" fmla="*/ 473455 h 1148158"/>
              <a:gd name="connsiteX4" fmla="*/ 44389 w 5912529"/>
              <a:gd name="connsiteY4" fmla="*/ 1032748 h 1148158"/>
              <a:gd name="connsiteX5" fmla="*/ 8878 w 5912529"/>
              <a:gd name="connsiteY5" fmla="*/ 1139280 h 1148158"/>
              <a:gd name="connsiteX6" fmla="*/ 0 w 5912529"/>
              <a:gd name="connsiteY6" fmla="*/ 1148158 h 1148158"/>
              <a:gd name="connsiteX0" fmla="*/ 6085100 w 6085100"/>
              <a:gd name="connsiteY0" fmla="*/ 468430 h 1147702"/>
              <a:gd name="connsiteX1" fmla="*/ 2432482 w 6085100"/>
              <a:gd name="connsiteY1" fmla="*/ 91259 h 1147702"/>
              <a:gd name="connsiteX2" fmla="*/ 889685 w 6085100"/>
              <a:gd name="connsiteY2" fmla="*/ 28382 h 1147702"/>
              <a:gd name="connsiteX3" fmla="*/ 301841 w 6085100"/>
              <a:gd name="connsiteY3" fmla="*/ 472999 h 1147702"/>
              <a:gd name="connsiteX4" fmla="*/ 44389 w 6085100"/>
              <a:gd name="connsiteY4" fmla="*/ 1032292 h 1147702"/>
              <a:gd name="connsiteX5" fmla="*/ 8878 w 6085100"/>
              <a:gd name="connsiteY5" fmla="*/ 1138824 h 1147702"/>
              <a:gd name="connsiteX6" fmla="*/ 0 w 6085100"/>
              <a:gd name="connsiteY6" fmla="*/ 1147702 h 1147702"/>
              <a:gd name="connsiteX0" fmla="*/ 6085100 w 6220566"/>
              <a:gd name="connsiteY0" fmla="*/ 468828 h 1148100"/>
              <a:gd name="connsiteX1" fmla="*/ 5903240 w 6220566"/>
              <a:gd name="connsiteY1" fmla="*/ 480605 h 1148100"/>
              <a:gd name="connsiteX2" fmla="*/ 2432482 w 6220566"/>
              <a:gd name="connsiteY2" fmla="*/ 91657 h 1148100"/>
              <a:gd name="connsiteX3" fmla="*/ 889685 w 6220566"/>
              <a:gd name="connsiteY3" fmla="*/ 28780 h 1148100"/>
              <a:gd name="connsiteX4" fmla="*/ 301841 w 6220566"/>
              <a:gd name="connsiteY4" fmla="*/ 473397 h 1148100"/>
              <a:gd name="connsiteX5" fmla="*/ 44389 w 6220566"/>
              <a:gd name="connsiteY5" fmla="*/ 1032690 h 1148100"/>
              <a:gd name="connsiteX6" fmla="*/ 8878 w 6220566"/>
              <a:gd name="connsiteY6" fmla="*/ 1139222 h 1148100"/>
              <a:gd name="connsiteX7" fmla="*/ 0 w 6220566"/>
              <a:gd name="connsiteY7" fmla="*/ 1148100 h 1148100"/>
              <a:gd name="connsiteX0" fmla="*/ 6430241 w 6430241"/>
              <a:gd name="connsiteY0" fmla="*/ 30 h 1349414"/>
              <a:gd name="connsiteX1" fmla="*/ 5903240 w 6430241"/>
              <a:gd name="connsiteY1" fmla="*/ 681919 h 1349414"/>
              <a:gd name="connsiteX2" fmla="*/ 2432482 w 6430241"/>
              <a:gd name="connsiteY2" fmla="*/ 292971 h 1349414"/>
              <a:gd name="connsiteX3" fmla="*/ 889685 w 6430241"/>
              <a:gd name="connsiteY3" fmla="*/ 230094 h 1349414"/>
              <a:gd name="connsiteX4" fmla="*/ 301841 w 6430241"/>
              <a:gd name="connsiteY4" fmla="*/ 674711 h 1349414"/>
              <a:gd name="connsiteX5" fmla="*/ 44389 w 6430241"/>
              <a:gd name="connsiteY5" fmla="*/ 1234004 h 1349414"/>
              <a:gd name="connsiteX6" fmla="*/ 8878 w 6430241"/>
              <a:gd name="connsiteY6" fmla="*/ 1340536 h 1349414"/>
              <a:gd name="connsiteX7" fmla="*/ 0 w 6430241"/>
              <a:gd name="connsiteY7" fmla="*/ 1349414 h 1349414"/>
              <a:gd name="connsiteX0" fmla="*/ 6497477 w 6497477"/>
              <a:gd name="connsiteY0" fmla="*/ 22 h 1627312"/>
              <a:gd name="connsiteX1" fmla="*/ 5903240 w 6497477"/>
              <a:gd name="connsiteY1" fmla="*/ 959817 h 1627312"/>
              <a:gd name="connsiteX2" fmla="*/ 2432482 w 6497477"/>
              <a:gd name="connsiteY2" fmla="*/ 570869 h 1627312"/>
              <a:gd name="connsiteX3" fmla="*/ 889685 w 6497477"/>
              <a:gd name="connsiteY3" fmla="*/ 507992 h 1627312"/>
              <a:gd name="connsiteX4" fmla="*/ 301841 w 6497477"/>
              <a:gd name="connsiteY4" fmla="*/ 952609 h 1627312"/>
              <a:gd name="connsiteX5" fmla="*/ 44389 w 6497477"/>
              <a:gd name="connsiteY5" fmla="*/ 1511902 h 1627312"/>
              <a:gd name="connsiteX6" fmla="*/ 8878 w 6497477"/>
              <a:gd name="connsiteY6" fmla="*/ 1618434 h 1627312"/>
              <a:gd name="connsiteX7" fmla="*/ 0 w 6497477"/>
              <a:gd name="connsiteY7" fmla="*/ 1627312 h 1627312"/>
              <a:gd name="connsiteX0" fmla="*/ 6497477 w 6527719"/>
              <a:gd name="connsiteY0" fmla="*/ 53368 h 1680658"/>
              <a:gd name="connsiteX1" fmla="*/ 6479222 w 6527719"/>
              <a:gd name="connsiteY1" fmla="*/ 74110 h 1680658"/>
              <a:gd name="connsiteX2" fmla="*/ 5903240 w 6527719"/>
              <a:gd name="connsiteY2" fmla="*/ 1013163 h 1680658"/>
              <a:gd name="connsiteX3" fmla="*/ 2432482 w 6527719"/>
              <a:gd name="connsiteY3" fmla="*/ 624215 h 1680658"/>
              <a:gd name="connsiteX4" fmla="*/ 889685 w 6527719"/>
              <a:gd name="connsiteY4" fmla="*/ 561338 h 1680658"/>
              <a:gd name="connsiteX5" fmla="*/ 301841 w 6527719"/>
              <a:gd name="connsiteY5" fmla="*/ 1005955 h 1680658"/>
              <a:gd name="connsiteX6" fmla="*/ 44389 w 6527719"/>
              <a:gd name="connsiteY6" fmla="*/ 1565248 h 1680658"/>
              <a:gd name="connsiteX7" fmla="*/ 8878 w 6527719"/>
              <a:gd name="connsiteY7" fmla="*/ 1671780 h 1680658"/>
              <a:gd name="connsiteX8" fmla="*/ 0 w 6527719"/>
              <a:gd name="connsiteY8" fmla="*/ 1680658 h 1680658"/>
              <a:gd name="connsiteX0" fmla="*/ 8149224 w 8149224"/>
              <a:gd name="connsiteY0" fmla="*/ 120271 h 1662396"/>
              <a:gd name="connsiteX1" fmla="*/ 6479222 w 8149224"/>
              <a:gd name="connsiteY1" fmla="*/ 55848 h 1662396"/>
              <a:gd name="connsiteX2" fmla="*/ 5903240 w 8149224"/>
              <a:gd name="connsiteY2" fmla="*/ 994901 h 1662396"/>
              <a:gd name="connsiteX3" fmla="*/ 2432482 w 8149224"/>
              <a:gd name="connsiteY3" fmla="*/ 605953 h 1662396"/>
              <a:gd name="connsiteX4" fmla="*/ 889685 w 8149224"/>
              <a:gd name="connsiteY4" fmla="*/ 543076 h 1662396"/>
              <a:gd name="connsiteX5" fmla="*/ 301841 w 8149224"/>
              <a:gd name="connsiteY5" fmla="*/ 987693 h 1662396"/>
              <a:gd name="connsiteX6" fmla="*/ 44389 w 8149224"/>
              <a:gd name="connsiteY6" fmla="*/ 1546986 h 1662396"/>
              <a:gd name="connsiteX7" fmla="*/ 8878 w 8149224"/>
              <a:gd name="connsiteY7" fmla="*/ 1653518 h 1662396"/>
              <a:gd name="connsiteX8" fmla="*/ 0 w 8149224"/>
              <a:gd name="connsiteY8" fmla="*/ 1662396 h 1662396"/>
              <a:gd name="connsiteX0" fmla="*/ 8149224 w 8149224"/>
              <a:gd name="connsiteY0" fmla="*/ 139304 h 1681429"/>
              <a:gd name="connsiteX1" fmla="*/ 6595763 w 8149224"/>
              <a:gd name="connsiteY1" fmla="*/ 77123 h 1681429"/>
              <a:gd name="connsiteX2" fmla="*/ 6479222 w 8149224"/>
              <a:gd name="connsiteY2" fmla="*/ 74881 h 1681429"/>
              <a:gd name="connsiteX3" fmla="*/ 5903240 w 8149224"/>
              <a:gd name="connsiteY3" fmla="*/ 1013934 h 1681429"/>
              <a:gd name="connsiteX4" fmla="*/ 2432482 w 8149224"/>
              <a:gd name="connsiteY4" fmla="*/ 624986 h 1681429"/>
              <a:gd name="connsiteX5" fmla="*/ 889685 w 8149224"/>
              <a:gd name="connsiteY5" fmla="*/ 562109 h 1681429"/>
              <a:gd name="connsiteX6" fmla="*/ 301841 w 8149224"/>
              <a:gd name="connsiteY6" fmla="*/ 1006726 h 1681429"/>
              <a:gd name="connsiteX7" fmla="*/ 44389 w 8149224"/>
              <a:gd name="connsiteY7" fmla="*/ 1566019 h 1681429"/>
              <a:gd name="connsiteX8" fmla="*/ 8878 w 8149224"/>
              <a:gd name="connsiteY8" fmla="*/ 1672551 h 1681429"/>
              <a:gd name="connsiteX9" fmla="*/ 0 w 8149224"/>
              <a:gd name="connsiteY9" fmla="*/ 1681429 h 1681429"/>
              <a:gd name="connsiteX0" fmla="*/ 8149224 w 8149224"/>
              <a:gd name="connsiteY0" fmla="*/ 135811 h 1677936"/>
              <a:gd name="connsiteX1" fmla="*/ 6595763 w 8149224"/>
              <a:gd name="connsiteY1" fmla="*/ 73630 h 1677936"/>
              <a:gd name="connsiteX2" fmla="*/ 6479222 w 8149224"/>
              <a:gd name="connsiteY2" fmla="*/ 71388 h 1677936"/>
              <a:gd name="connsiteX3" fmla="*/ 6485945 w 8149224"/>
              <a:gd name="connsiteY3" fmla="*/ 69148 h 1677936"/>
              <a:gd name="connsiteX4" fmla="*/ 5903240 w 8149224"/>
              <a:gd name="connsiteY4" fmla="*/ 1010441 h 1677936"/>
              <a:gd name="connsiteX5" fmla="*/ 2432482 w 8149224"/>
              <a:gd name="connsiteY5" fmla="*/ 621493 h 1677936"/>
              <a:gd name="connsiteX6" fmla="*/ 889685 w 8149224"/>
              <a:gd name="connsiteY6" fmla="*/ 558616 h 1677936"/>
              <a:gd name="connsiteX7" fmla="*/ 301841 w 8149224"/>
              <a:gd name="connsiteY7" fmla="*/ 1003233 h 1677936"/>
              <a:gd name="connsiteX8" fmla="*/ 44389 w 8149224"/>
              <a:gd name="connsiteY8" fmla="*/ 1562526 h 1677936"/>
              <a:gd name="connsiteX9" fmla="*/ 8878 w 8149224"/>
              <a:gd name="connsiteY9" fmla="*/ 1669058 h 1677936"/>
              <a:gd name="connsiteX10" fmla="*/ 0 w 8149224"/>
              <a:gd name="connsiteY10" fmla="*/ 1677936 h 1677936"/>
              <a:gd name="connsiteX0" fmla="*/ 8149224 w 8149224"/>
              <a:gd name="connsiteY0" fmla="*/ 135811 h 1677936"/>
              <a:gd name="connsiteX1" fmla="*/ 6595763 w 8149224"/>
              <a:gd name="connsiteY1" fmla="*/ 73630 h 1677936"/>
              <a:gd name="connsiteX2" fmla="*/ 6479222 w 8149224"/>
              <a:gd name="connsiteY2" fmla="*/ 71388 h 1677936"/>
              <a:gd name="connsiteX3" fmla="*/ 6485945 w 8149224"/>
              <a:gd name="connsiteY3" fmla="*/ 69148 h 1677936"/>
              <a:gd name="connsiteX4" fmla="*/ 5903240 w 8149224"/>
              <a:gd name="connsiteY4" fmla="*/ 1010441 h 1677936"/>
              <a:gd name="connsiteX5" fmla="*/ 2432482 w 8149224"/>
              <a:gd name="connsiteY5" fmla="*/ 621493 h 1677936"/>
              <a:gd name="connsiteX6" fmla="*/ 889685 w 8149224"/>
              <a:gd name="connsiteY6" fmla="*/ 558616 h 1677936"/>
              <a:gd name="connsiteX7" fmla="*/ 301841 w 8149224"/>
              <a:gd name="connsiteY7" fmla="*/ 1003233 h 1677936"/>
              <a:gd name="connsiteX8" fmla="*/ 44389 w 8149224"/>
              <a:gd name="connsiteY8" fmla="*/ 1562526 h 1677936"/>
              <a:gd name="connsiteX9" fmla="*/ 8878 w 8149224"/>
              <a:gd name="connsiteY9" fmla="*/ 1669058 h 1677936"/>
              <a:gd name="connsiteX10" fmla="*/ 0 w 8149224"/>
              <a:gd name="connsiteY10" fmla="*/ 1677936 h 1677936"/>
              <a:gd name="connsiteX0" fmla="*/ 8149224 w 8149224"/>
              <a:gd name="connsiteY0" fmla="*/ 64423 h 1606548"/>
              <a:gd name="connsiteX1" fmla="*/ 6595763 w 8149224"/>
              <a:gd name="connsiteY1" fmla="*/ 2242 h 1606548"/>
              <a:gd name="connsiteX2" fmla="*/ 6479222 w 8149224"/>
              <a:gd name="connsiteY2" fmla="*/ 0 h 1606548"/>
              <a:gd name="connsiteX3" fmla="*/ 5903240 w 8149224"/>
              <a:gd name="connsiteY3" fmla="*/ 939053 h 1606548"/>
              <a:gd name="connsiteX4" fmla="*/ 2432482 w 8149224"/>
              <a:gd name="connsiteY4" fmla="*/ 550105 h 1606548"/>
              <a:gd name="connsiteX5" fmla="*/ 889685 w 8149224"/>
              <a:gd name="connsiteY5" fmla="*/ 487228 h 1606548"/>
              <a:gd name="connsiteX6" fmla="*/ 301841 w 8149224"/>
              <a:gd name="connsiteY6" fmla="*/ 931845 h 1606548"/>
              <a:gd name="connsiteX7" fmla="*/ 44389 w 8149224"/>
              <a:gd name="connsiteY7" fmla="*/ 1491138 h 1606548"/>
              <a:gd name="connsiteX8" fmla="*/ 8878 w 8149224"/>
              <a:gd name="connsiteY8" fmla="*/ 1597670 h 1606548"/>
              <a:gd name="connsiteX9" fmla="*/ 0 w 8149224"/>
              <a:gd name="connsiteY9" fmla="*/ 1606548 h 1606548"/>
              <a:gd name="connsiteX0" fmla="*/ 8149224 w 8149224"/>
              <a:gd name="connsiteY0" fmla="*/ 64423 h 1606548"/>
              <a:gd name="connsiteX1" fmla="*/ 6817639 w 8149224"/>
              <a:gd name="connsiteY1" fmla="*/ 6724 h 1606548"/>
              <a:gd name="connsiteX2" fmla="*/ 6479222 w 8149224"/>
              <a:gd name="connsiteY2" fmla="*/ 0 h 1606548"/>
              <a:gd name="connsiteX3" fmla="*/ 5903240 w 8149224"/>
              <a:gd name="connsiteY3" fmla="*/ 939053 h 1606548"/>
              <a:gd name="connsiteX4" fmla="*/ 2432482 w 8149224"/>
              <a:gd name="connsiteY4" fmla="*/ 550105 h 1606548"/>
              <a:gd name="connsiteX5" fmla="*/ 889685 w 8149224"/>
              <a:gd name="connsiteY5" fmla="*/ 487228 h 1606548"/>
              <a:gd name="connsiteX6" fmla="*/ 301841 w 8149224"/>
              <a:gd name="connsiteY6" fmla="*/ 931845 h 1606548"/>
              <a:gd name="connsiteX7" fmla="*/ 44389 w 8149224"/>
              <a:gd name="connsiteY7" fmla="*/ 1491138 h 1606548"/>
              <a:gd name="connsiteX8" fmla="*/ 8878 w 8149224"/>
              <a:gd name="connsiteY8" fmla="*/ 1597670 h 1606548"/>
              <a:gd name="connsiteX9" fmla="*/ 0 w 8149224"/>
              <a:gd name="connsiteY9" fmla="*/ 1606548 h 1606548"/>
              <a:gd name="connsiteX0" fmla="*/ 8149224 w 8149224"/>
              <a:gd name="connsiteY0" fmla="*/ 68059 h 1610184"/>
              <a:gd name="connsiteX1" fmla="*/ 6817639 w 8149224"/>
              <a:gd name="connsiteY1" fmla="*/ 10360 h 1610184"/>
              <a:gd name="connsiteX2" fmla="*/ 6479222 w 8149224"/>
              <a:gd name="connsiteY2" fmla="*/ 3636 h 1610184"/>
              <a:gd name="connsiteX3" fmla="*/ 6445604 w 8149224"/>
              <a:gd name="connsiteY3" fmla="*/ 104489 h 1610184"/>
              <a:gd name="connsiteX4" fmla="*/ 5903240 w 8149224"/>
              <a:gd name="connsiteY4" fmla="*/ 942689 h 1610184"/>
              <a:gd name="connsiteX5" fmla="*/ 2432482 w 8149224"/>
              <a:gd name="connsiteY5" fmla="*/ 553741 h 1610184"/>
              <a:gd name="connsiteX6" fmla="*/ 889685 w 8149224"/>
              <a:gd name="connsiteY6" fmla="*/ 490864 h 1610184"/>
              <a:gd name="connsiteX7" fmla="*/ 301841 w 8149224"/>
              <a:gd name="connsiteY7" fmla="*/ 935481 h 1610184"/>
              <a:gd name="connsiteX8" fmla="*/ 44389 w 8149224"/>
              <a:gd name="connsiteY8" fmla="*/ 1494774 h 1610184"/>
              <a:gd name="connsiteX9" fmla="*/ 8878 w 8149224"/>
              <a:gd name="connsiteY9" fmla="*/ 1601306 h 1610184"/>
              <a:gd name="connsiteX10" fmla="*/ 0 w 8149224"/>
              <a:gd name="connsiteY10" fmla="*/ 1610184 h 1610184"/>
              <a:gd name="connsiteX0" fmla="*/ 8149224 w 8149224"/>
              <a:gd name="connsiteY0" fmla="*/ 64423 h 1606548"/>
              <a:gd name="connsiteX1" fmla="*/ 6817639 w 8149224"/>
              <a:gd name="connsiteY1" fmla="*/ 6724 h 1606548"/>
              <a:gd name="connsiteX2" fmla="*/ 6479222 w 8149224"/>
              <a:gd name="connsiteY2" fmla="*/ 0 h 1606548"/>
              <a:gd name="connsiteX3" fmla="*/ 6445604 w 8149224"/>
              <a:gd name="connsiteY3" fmla="*/ 100853 h 1606548"/>
              <a:gd name="connsiteX4" fmla="*/ 5903240 w 8149224"/>
              <a:gd name="connsiteY4" fmla="*/ 939053 h 1606548"/>
              <a:gd name="connsiteX5" fmla="*/ 2432482 w 8149224"/>
              <a:gd name="connsiteY5" fmla="*/ 550105 h 1606548"/>
              <a:gd name="connsiteX6" fmla="*/ 889685 w 8149224"/>
              <a:gd name="connsiteY6" fmla="*/ 487228 h 1606548"/>
              <a:gd name="connsiteX7" fmla="*/ 301841 w 8149224"/>
              <a:gd name="connsiteY7" fmla="*/ 931845 h 1606548"/>
              <a:gd name="connsiteX8" fmla="*/ 44389 w 8149224"/>
              <a:gd name="connsiteY8" fmla="*/ 1491138 h 1606548"/>
              <a:gd name="connsiteX9" fmla="*/ 8878 w 8149224"/>
              <a:gd name="connsiteY9" fmla="*/ 1597670 h 1606548"/>
              <a:gd name="connsiteX10" fmla="*/ 0 w 8149224"/>
              <a:gd name="connsiteY10" fmla="*/ 1606548 h 1606548"/>
              <a:gd name="connsiteX0" fmla="*/ 8149224 w 8149224"/>
              <a:gd name="connsiteY0" fmla="*/ 57699 h 1599824"/>
              <a:gd name="connsiteX1" fmla="*/ 6817639 w 8149224"/>
              <a:gd name="connsiteY1" fmla="*/ 0 h 1599824"/>
              <a:gd name="connsiteX2" fmla="*/ 6445604 w 8149224"/>
              <a:gd name="connsiteY2" fmla="*/ 94129 h 1599824"/>
              <a:gd name="connsiteX3" fmla="*/ 5903240 w 8149224"/>
              <a:gd name="connsiteY3" fmla="*/ 932329 h 1599824"/>
              <a:gd name="connsiteX4" fmla="*/ 2432482 w 8149224"/>
              <a:gd name="connsiteY4" fmla="*/ 543381 h 1599824"/>
              <a:gd name="connsiteX5" fmla="*/ 889685 w 8149224"/>
              <a:gd name="connsiteY5" fmla="*/ 480504 h 1599824"/>
              <a:gd name="connsiteX6" fmla="*/ 301841 w 8149224"/>
              <a:gd name="connsiteY6" fmla="*/ 925121 h 1599824"/>
              <a:gd name="connsiteX7" fmla="*/ 44389 w 8149224"/>
              <a:gd name="connsiteY7" fmla="*/ 1484414 h 1599824"/>
              <a:gd name="connsiteX8" fmla="*/ 8878 w 8149224"/>
              <a:gd name="connsiteY8" fmla="*/ 1590946 h 1599824"/>
              <a:gd name="connsiteX9" fmla="*/ 0 w 8149224"/>
              <a:gd name="connsiteY9" fmla="*/ 1599824 h 1599824"/>
              <a:gd name="connsiteX0" fmla="*/ 8149224 w 8149224"/>
              <a:gd name="connsiteY0" fmla="*/ 96811 h 1638936"/>
              <a:gd name="connsiteX1" fmla="*/ 6817639 w 8149224"/>
              <a:gd name="connsiteY1" fmla="*/ 39112 h 1638936"/>
              <a:gd name="connsiteX2" fmla="*/ 6503874 w 8149224"/>
              <a:gd name="connsiteY2" fmla="*/ 3253 h 1638936"/>
              <a:gd name="connsiteX3" fmla="*/ 6445604 w 8149224"/>
              <a:gd name="connsiteY3" fmla="*/ 133241 h 1638936"/>
              <a:gd name="connsiteX4" fmla="*/ 5903240 w 8149224"/>
              <a:gd name="connsiteY4" fmla="*/ 971441 h 1638936"/>
              <a:gd name="connsiteX5" fmla="*/ 2432482 w 8149224"/>
              <a:gd name="connsiteY5" fmla="*/ 582493 h 1638936"/>
              <a:gd name="connsiteX6" fmla="*/ 889685 w 8149224"/>
              <a:gd name="connsiteY6" fmla="*/ 519616 h 1638936"/>
              <a:gd name="connsiteX7" fmla="*/ 301841 w 8149224"/>
              <a:gd name="connsiteY7" fmla="*/ 964233 h 1638936"/>
              <a:gd name="connsiteX8" fmla="*/ 44389 w 8149224"/>
              <a:gd name="connsiteY8" fmla="*/ 1523526 h 1638936"/>
              <a:gd name="connsiteX9" fmla="*/ 8878 w 8149224"/>
              <a:gd name="connsiteY9" fmla="*/ 1630058 h 1638936"/>
              <a:gd name="connsiteX10" fmla="*/ 0 w 8149224"/>
              <a:gd name="connsiteY10" fmla="*/ 1638936 h 1638936"/>
              <a:gd name="connsiteX0" fmla="*/ 8149224 w 8149224"/>
              <a:gd name="connsiteY0" fmla="*/ 83968 h 1626093"/>
              <a:gd name="connsiteX1" fmla="*/ 6817639 w 8149224"/>
              <a:gd name="connsiteY1" fmla="*/ 26269 h 1626093"/>
              <a:gd name="connsiteX2" fmla="*/ 6476980 w 8149224"/>
              <a:gd name="connsiteY2" fmla="*/ 3857 h 1626093"/>
              <a:gd name="connsiteX3" fmla="*/ 6445604 w 8149224"/>
              <a:gd name="connsiteY3" fmla="*/ 120398 h 1626093"/>
              <a:gd name="connsiteX4" fmla="*/ 5903240 w 8149224"/>
              <a:gd name="connsiteY4" fmla="*/ 958598 h 1626093"/>
              <a:gd name="connsiteX5" fmla="*/ 2432482 w 8149224"/>
              <a:gd name="connsiteY5" fmla="*/ 569650 h 1626093"/>
              <a:gd name="connsiteX6" fmla="*/ 889685 w 8149224"/>
              <a:gd name="connsiteY6" fmla="*/ 506773 h 1626093"/>
              <a:gd name="connsiteX7" fmla="*/ 301841 w 8149224"/>
              <a:gd name="connsiteY7" fmla="*/ 951390 h 1626093"/>
              <a:gd name="connsiteX8" fmla="*/ 44389 w 8149224"/>
              <a:gd name="connsiteY8" fmla="*/ 1510683 h 1626093"/>
              <a:gd name="connsiteX9" fmla="*/ 8878 w 8149224"/>
              <a:gd name="connsiteY9" fmla="*/ 1617215 h 1626093"/>
              <a:gd name="connsiteX10" fmla="*/ 0 w 8149224"/>
              <a:gd name="connsiteY10" fmla="*/ 1626093 h 1626093"/>
              <a:gd name="connsiteX0" fmla="*/ 8149224 w 8149224"/>
              <a:gd name="connsiteY0" fmla="*/ 86508 h 1628633"/>
              <a:gd name="connsiteX1" fmla="*/ 6817639 w 8149224"/>
              <a:gd name="connsiteY1" fmla="*/ 28809 h 1628633"/>
              <a:gd name="connsiteX2" fmla="*/ 6476980 w 8149224"/>
              <a:gd name="connsiteY2" fmla="*/ 6397 h 1628633"/>
              <a:gd name="connsiteX3" fmla="*/ 6445604 w 8149224"/>
              <a:gd name="connsiteY3" fmla="*/ 122938 h 1628633"/>
              <a:gd name="connsiteX4" fmla="*/ 5903240 w 8149224"/>
              <a:gd name="connsiteY4" fmla="*/ 961138 h 1628633"/>
              <a:gd name="connsiteX5" fmla="*/ 2432482 w 8149224"/>
              <a:gd name="connsiteY5" fmla="*/ 572190 h 1628633"/>
              <a:gd name="connsiteX6" fmla="*/ 889685 w 8149224"/>
              <a:gd name="connsiteY6" fmla="*/ 509313 h 1628633"/>
              <a:gd name="connsiteX7" fmla="*/ 301841 w 8149224"/>
              <a:gd name="connsiteY7" fmla="*/ 953930 h 1628633"/>
              <a:gd name="connsiteX8" fmla="*/ 44389 w 8149224"/>
              <a:gd name="connsiteY8" fmla="*/ 1513223 h 1628633"/>
              <a:gd name="connsiteX9" fmla="*/ 8878 w 8149224"/>
              <a:gd name="connsiteY9" fmla="*/ 1619755 h 1628633"/>
              <a:gd name="connsiteX10" fmla="*/ 0 w 8149224"/>
              <a:gd name="connsiteY10" fmla="*/ 1628633 h 1628633"/>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16541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903240 w 8149224"/>
              <a:gd name="connsiteY4" fmla="*/ 954741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5896517 w 8149224"/>
              <a:gd name="connsiteY4" fmla="*/ 948018 h 1622236"/>
              <a:gd name="connsiteX5" fmla="*/ 2432482 w 8149224"/>
              <a:gd name="connsiteY5" fmla="*/ 565793 h 1622236"/>
              <a:gd name="connsiteX6" fmla="*/ 889685 w 8149224"/>
              <a:gd name="connsiteY6" fmla="*/ 502916 h 1622236"/>
              <a:gd name="connsiteX7" fmla="*/ 301841 w 8149224"/>
              <a:gd name="connsiteY7" fmla="*/ 947533 h 1622236"/>
              <a:gd name="connsiteX8" fmla="*/ 44389 w 8149224"/>
              <a:gd name="connsiteY8" fmla="*/ 1506826 h 1622236"/>
              <a:gd name="connsiteX9" fmla="*/ 8878 w 8149224"/>
              <a:gd name="connsiteY9" fmla="*/ 1613358 h 1622236"/>
              <a:gd name="connsiteX10" fmla="*/ 0 w 8149224"/>
              <a:gd name="connsiteY10"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5896517 w 8149224"/>
              <a:gd name="connsiteY5" fmla="*/ 948018 h 1622236"/>
              <a:gd name="connsiteX6" fmla="*/ 2432482 w 8149224"/>
              <a:gd name="connsiteY6" fmla="*/ 565793 h 1622236"/>
              <a:gd name="connsiteX7" fmla="*/ 889685 w 8149224"/>
              <a:gd name="connsiteY7" fmla="*/ 502916 h 1622236"/>
              <a:gd name="connsiteX8" fmla="*/ 301841 w 8149224"/>
              <a:gd name="connsiteY8" fmla="*/ 947533 h 1622236"/>
              <a:gd name="connsiteX9" fmla="*/ 44389 w 8149224"/>
              <a:gd name="connsiteY9" fmla="*/ 1506826 h 1622236"/>
              <a:gd name="connsiteX10" fmla="*/ 8878 w 8149224"/>
              <a:gd name="connsiteY10" fmla="*/ 1613358 h 1622236"/>
              <a:gd name="connsiteX11" fmla="*/ 0 w 8149224"/>
              <a:gd name="connsiteY11"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5896517 w 8149224"/>
              <a:gd name="connsiteY5" fmla="*/ 948018 h 1622236"/>
              <a:gd name="connsiteX6" fmla="*/ 2432482 w 8149224"/>
              <a:gd name="connsiteY6" fmla="*/ 565793 h 1622236"/>
              <a:gd name="connsiteX7" fmla="*/ 889685 w 8149224"/>
              <a:gd name="connsiteY7" fmla="*/ 502916 h 1622236"/>
              <a:gd name="connsiteX8" fmla="*/ 301841 w 8149224"/>
              <a:gd name="connsiteY8" fmla="*/ 947533 h 1622236"/>
              <a:gd name="connsiteX9" fmla="*/ 44389 w 8149224"/>
              <a:gd name="connsiteY9" fmla="*/ 1506826 h 1622236"/>
              <a:gd name="connsiteX10" fmla="*/ 8878 w 8149224"/>
              <a:gd name="connsiteY10" fmla="*/ 1613358 h 1622236"/>
              <a:gd name="connsiteX11" fmla="*/ 0 w 8149224"/>
              <a:gd name="connsiteY11"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149224 w 8149224"/>
              <a:gd name="connsiteY0" fmla="*/ 80111 h 1622236"/>
              <a:gd name="connsiteX1" fmla="*/ 6817639 w 8149224"/>
              <a:gd name="connsiteY1" fmla="*/ 22412 h 1622236"/>
              <a:gd name="connsiteX2" fmla="*/ 6476980 w 8149224"/>
              <a:gd name="connsiteY2" fmla="*/ 0 h 1622236"/>
              <a:gd name="connsiteX3" fmla="*/ 6445604 w 8149224"/>
              <a:gd name="connsiteY3" fmla="*/ 141194 h 1622236"/>
              <a:gd name="connsiteX4" fmla="*/ 6315616 w 8149224"/>
              <a:gd name="connsiteY4" fmla="*/ 802340 h 1622236"/>
              <a:gd name="connsiteX5" fmla="*/ 6116151 w 8149224"/>
              <a:gd name="connsiteY5" fmla="*/ 941293 h 1622236"/>
              <a:gd name="connsiteX6" fmla="*/ 5896517 w 8149224"/>
              <a:gd name="connsiteY6" fmla="*/ 948018 h 1622236"/>
              <a:gd name="connsiteX7" fmla="*/ 2432482 w 8149224"/>
              <a:gd name="connsiteY7" fmla="*/ 565793 h 1622236"/>
              <a:gd name="connsiteX8" fmla="*/ 889685 w 8149224"/>
              <a:gd name="connsiteY8" fmla="*/ 502916 h 1622236"/>
              <a:gd name="connsiteX9" fmla="*/ 301841 w 8149224"/>
              <a:gd name="connsiteY9" fmla="*/ 947533 h 1622236"/>
              <a:gd name="connsiteX10" fmla="*/ 44389 w 8149224"/>
              <a:gd name="connsiteY10" fmla="*/ 1506826 h 1622236"/>
              <a:gd name="connsiteX11" fmla="*/ 8878 w 8149224"/>
              <a:gd name="connsiteY11" fmla="*/ 1613358 h 1622236"/>
              <a:gd name="connsiteX12" fmla="*/ 0 w 8149224"/>
              <a:gd name="connsiteY12" fmla="*/ 1622236 h 1622236"/>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28986 w 8333821"/>
              <a:gd name="connsiteY10" fmla="*/ 1506826 h 1961380"/>
              <a:gd name="connsiteX11" fmla="*/ 193475 w 8333821"/>
              <a:gd name="connsiteY11" fmla="*/ 1613358 h 1961380"/>
              <a:gd name="connsiteX12" fmla="*/ 0 w 8333821"/>
              <a:gd name="connsiteY12"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28986 w 8333821"/>
              <a:gd name="connsiteY10" fmla="*/ 1506826 h 1961380"/>
              <a:gd name="connsiteX11" fmla="*/ 0 w 8333821"/>
              <a:gd name="connsiteY11"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86438 w 8333821"/>
              <a:gd name="connsiteY9" fmla="*/ 947533 h 1961380"/>
              <a:gd name="connsiteX10" fmla="*/ 207521 w 8333821"/>
              <a:gd name="connsiteY10" fmla="*/ 1506826 h 1961380"/>
              <a:gd name="connsiteX11" fmla="*/ 0 w 8333821"/>
              <a:gd name="connsiteY11" fmla="*/ 1961380 h 1961380"/>
              <a:gd name="connsiteX0" fmla="*/ 8333821 w 8333821"/>
              <a:gd name="connsiteY0" fmla="*/ 80111 h 1961380"/>
              <a:gd name="connsiteX1" fmla="*/ 7002236 w 8333821"/>
              <a:gd name="connsiteY1" fmla="*/ 22412 h 1961380"/>
              <a:gd name="connsiteX2" fmla="*/ 6661577 w 8333821"/>
              <a:gd name="connsiteY2" fmla="*/ 0 h 1961380"/>
              <a:gd name="connsiteX3" fmla="*/ 6630201 w 8333821"/>
              <a:gd name="connsiteY3" fmla="*/ 141194 h 1961380"/>
              <a:gd name="connsiteX4" fmla="*/ 6500213 w 8333821"/>
              <a:gd name="connsiteY4" fmla="*/ 802340 h 1961380"/>
              <a:gd name="connsiteX5" fmla="*/ 6300748 w 8333821"/>
              <a:gd name="connsiteY5" fmla="*/ 941293 h 1961380"/>
              <a:gd name="connsiteX6" fmla="*/ 6081114 w 8333821"/>
              <a:gd name="connsiteY6" fmla="*/ 948018 h 1961380"/>
              <a:gd name="connsiteX7" fmla="*/ 2617079 w 8333821"/>
              <a:gd name="connsiteY7" fmla="*/ 565793 h 1961380"/>
              <a:gd name="connsiteX8" fmla="*/ 1074282 w 8333821"/>
              <a:gd name="connsiteY8" fmla="*/ 502916 h 1961380"/>
              <a:gd name="connsiteX9" fmla="*/ 443509 w 8333821"/>
              <a:gd name="connsiteY9" fmla="*/ 951826 h 1961380"/>
              <a:gd name="connsiteX10" fmla="*/ 207521 w 8333821"/>
              <a:gd name="connsiteY10" fmla="*/ 1506826 h 1961380"/>
              <a:gd name="connsiteX11" fmla="*/ 0 w 8333821"/>
              <a:gd name="connsiteY11" fmla="*/ 1961380 h 1961380"/>
              <a:gd name="connsiteX0" fmla="*/ 8126300 w 8126300"/>
              <a:gd name="connsiteY0" fmla="*/ 80111 h 1506826"/>
              <a:gd name="connsiteX1" fmla="*/ 6794715 w 8126300"/>
              <a:gd name="connsiteY1" fmla="*/ 22412 h 1506826"/>
              <a:gd name="connsiteX2" fmla="*/ 6454056 w 8126300"/>
              <a:gd name="connsiteY2" fmla="*/ 0 h 1506826"/>
              <a:gd name="connsiteX3" fmla="*/ 6422680 w 8126300"/>
              <a:gd name="connsiteY3" fmla="*/ 141194 h 1506826"/>
              <a:gd name="connsiteX4" fmla="*/ 6292692 w 8126300"/>
              <a:gd name="connsiteY4" fmla="*/ 802340 h 1506826"/>
              <a:gd name="connsiteX5" fmla="*/ 6093227 w 8126300"/>
              <a:gd name="connsiteY5" fmla="*/ 941293 h 1506826"/>
              <a:gd name="connsiteX6" fmla="*/ 5873593 w 8126300"/>
              <a:gd name="connsiteY6" fmla="*/ 948018 h 1506826"/>
              <a:gd name="connsiteX7" fmla="*/ 2409558 w 8126300"/>
              <a:gd name="connsiteY7" fmla="*/ 565793 h 1506826"/>
              <a:gd name="connsiteX8" fmla="*/ 866761 w 8126300"/>
              <a:gd name="connsiteY8" fmla="*/ 502916 h 1506826"/>
              <a:gd name="connsiteX9" fmla="*/ 235988 w 8126300"/>
              <a:gd name="connsiteY9" fmla="*/ 951826 h 1506826"/>
              <a:gd name="connsiteX10" fmla="*/ 0 w 8126300"/>
              <a:gd name="connsiteY10" fmla="*/ 1506826 h 1506826"/>
              <a:gd name="connsiteX0" fmla="*/ 7890312 w 7890312"/>
              <a:gd name="connsiteY0" fmla="*/ 80111 h 953567"/>
              <a:gd name="connsiteX1" fmla="*/ 6558727 w 7890312"/>
              <a:gd name="connsiteY1" fmla="*/ 22412 h 953567"/>
              <a:gd name="connsiteX2" fmla="*/ 6218068 w 7890312"/>
              <a:gd name="connsiteY2" fmla="*/ 0 h 953567"/>
              <a:gd name="connsiteX3" fmla="*/ 6186692 w 7890312"/>
              <a:gd name="connsiteY3" fmla="*/ 141194 h 953567"/>
              <a:gd name="connsiteX4" fmla="*/ 6056704 w 7890312"/>
              <a:gd name="connsiteY4" fmla="*/ 802340 h 953567"/>
              <a:gd name="connsiteX5" fmla="*/ 5857239 w 7890312"/>
              <a:gd name="connsiteY5" fmla="*/ 941293 h 953567"/>
              <a:gd name="connsiteX6" fmla="*/ 5637605 w 7890312"/>
              <a:gd name="connsiteY6" fmla="*/ 948018 h 953567"/>
              <a:gd name="connsiteX7" fmla="*/ 2173570 w 7890312"/>
              <a:gd name="connsiteY7" fmla="*/ 565793 h 953567"/>
              <a:gd name="connsiteX8" fmla="*/ 630773 w 7890312"/>
              <a:gd name="connsiteY8" fmla="*/ 502916 h 953567"/>
              <a:gd name="connsiteX9" fmla="*/ 0 w 7890312"/>
              <a:gd name="connsiteY9" fmla="*/ 951826 h 953567"/>
              <a:gd name="connsiteX0" fmla="*/ 7982780 w 7982780"/>
              <a:gd name="connsiteY0" fmla="*/ 80111 h 953567"/>
              <a:gd name="connsiteX1" fmla="*/ 6651195 w 7982780"/>
              <a:gd name="connsiteY1" fmla="*/ 22412 h 953567"/>
              <a:gd name="connsiteX2" fmla="*/ 6310536 w 7982780"/>
              <a:gd name="connsiteY2" fmla="*/ 0 h 953567"/>
              <a:gd name="connsiteX3" fmla="*/ 6279160 w 7982780"/>
              <a:gd name="connsiteY3" fmla="*/ 141194 h 953567"/>
              <a:gd name="connsiteX4" fmla="*/ 6149172 w 7982780"/>
              <a:gd name="connsiteY4" fmla="*/ 802340 h 953567"/>
              <a:gd name="connsiteX5" fmla="*/ 5949707 w 7982780"/>
              <a:gd name="connsiteY5" fmla="*/ 941293 h 953567"/>
              <a:gd name="connsiteX6" fmla="*/ 5730073 w 7982780"/>
              <a:gd name="connsiteY6" fmla="*/ 948018 h 953567"/>
              <a:gd name="connsiteX7" fmla="*/ 2266038 w 7982780"/>
              <a:gd name="connsiteY7" fmla="*/ 565793 h 953567"/>
              <a:gd name="connsiteX8" fmla="*/ 723241 w 7982780"/>
              <a:gd name="connsiteY8" fmla="*/ 502916 h 953567"/>
              <a:gd name="connsiteX9" fmla="*/ 0 w 7982780"/>
              <a:gd name="connsiteY9" fmla="*/ 838811 h 953567"/>
              <a:gd name="connsiteX0" fmla="*/ 7982780 w 7982780"/>
              <a:gd name="connsiteY0" fmla="*/ 80111 h 1367177"/>
              <a:gd name="connsiteX1" fmla="*/ 6651195 w 7982780"/>
              <a:gd name="connsiteY1" fmla="*/ 22412 h 1367177"/>
              <a:gd name="connsiteX2" fmla="*/ 6310536 w 7982780"/>
              <a:gd name="connsiteY2" fmla="*/ 0 h 1367177"/>
              <a:gd name="connsiteX3" fmla="*/ 6279160 w 7982780"/>
              <a:gd name="connsiteY3" fmla="*/ 141194 h 1367177"/>
              <a:gd name="connsiteX4" fmla="*/ 6149172 w 7982780"/>
              <a:gd name="connsiteY4" fmla="*/ 802340 h 1367177"/>
              <a:gd name="connsiteX5" fmla="*/ 5949707 w 7982780"/>
              <a:gd name="connsiteY5" fmla="*/ 941293 h 1367177"/>
              <a:gd name="connsiteX6" fmla="*/ 5730073 w 7982780"/>
              <a:gd name="connsiteY6" fmla="*/ 948018 h 1367177"/>
              <a:gd name="connsiteX7" fmla="*/ 1495476 w 7982780"/>
              <a:gd name="connsiteY7" fmla="*/ 1367177 h 1367177"/>
              <a:gd name="connsiteX8" fmla="*/ 723241 w 7982780"/>
              <a:gd name="connsiteY8" fmla="*/ 502916 h 1367177"/>
              <a:gd name="connsiteX9" fmla="*/ 0 w 7982780"/>
              <a:gd name="connsiteY9" fmla="*/ 838811 h 1367177"/>
              <a:gd name="connsiteX0" fmla="*/ 7982780 w 7982780"/>
              <a:gd name="connsiteY0" fmla="*/ 80111 h 1367177"/>
              <a:gd name="connsiteX1" fmla="*/ 6651195 w 7982780"/>
              <a:gd name="connsiteY1" fmla="*/ 22412 h 1367177"/>
              <a:gd name="connsiteX2" fmla="*/ 6310536 w 7982780"/>
              <a:gd name="connsiteY2" fmla="*/ 0 h 1367177"/>
              <a:gd name="connsiteX3" fmla="*/ 6279160 w 7982780"/>
              <a:gd name="connsiteY3" fmla="*/ 141194 h 1367177"/>
              <a:gd name="connsiteX4" fmla="*/ 6149172 w 7982780"/>
              <a:gd name="connsiteY4" fmla="*/ 802340 h 1367177"/>
              <a:gd name="connsiteX5" fmla="*/ 5949707 w 7982780"/>
              <a:gd name="connsiteY5" fmla="*/ 941293 h 1367177"/>
              <a:gd name="connsiteX6" fmla="*/ 5730073 w 7982780"/>
              <a:gd name="connsiteY6" fmla="*/ 948018 h 1367177"/>
              <a:gd name="connsiteX7" fmla="*/ 1495476 w 7982780"/>
              <a:gd name="connsiteY7" fmla="*/ 1367177 h 1367177"/>
              <a:gd name="connsiteX8" fmla="*/ 579403 w 7982780"/>
              <a:gd name="connsiteY8" fmla="*/ 965254 h 1367177"/>
              <a:gd name="connsiteX9" fmla="*/ 0 w 7982780"/>
              <a:gd name="connsiteY9" fmla="*/ 838811 h 1367177"/>
              <a:gd name="connsiteX0" fmla="*/ 7982780 w 7982780"/>
              <a:gd name="connsiteY0" fmla="*/ 80111 h 1305532"/>
              <a:gd name="connsiteX1" fmla="*/ 6651195 w 7982780"/>
              <a:gd name="connsiteY1" fmla="*/ 22412 h 1305532"/>
              <a:gd name="connsiteX2" fmla="*/ 6310536 w 7982780"/>
              <a:gd name="connsiteY2" fmla="*/ 0 h 1305532"/>
              <a:gd name="connsiteX3" fmla="*/ 6279160 w 7982780"/>
              <a:gd name="connsiteY3" fmla="*/ 141194 h 1305532"/>
              <a:gd name="connsiteX4" fmla="*/ 6149172 w 7982780"/>
              <a:gd name="connsiteY4" fmla="*/ 802340 h 1305532"/>
              <a:gd name="connsiteX5" fmla="*/ 5949707 w 7982780"/>
              <a:gd name="connsiteY5" fmla="*/ 941293 h 1305532"/>
              <a:gd name="connsiteX6" fmla="*/ 5730073 w 7982780"/>
              <a:gd name="connsiteY6" fmla="*/ 948018 h 1305532"/>
              <a:gd name="connsiteX7" fmla="*/ 1629040 w 7982780"/>
              <a:gd name="connsiteY7" fmla="*/ 1305532 h 1305532"/>
              <a:gd name="connsiteX8" fmla="*/ 579403 w 7982780"/>
              <a:gd name="connsiteY8" fmla="*/ 965254 h 1305532"/>
              <a:gd name="connsiteX9" fmla="*/ 0 w 7982780"/>
              <a:gd name="connsiteY9" fmla="*/ 838811 h 1305532"/>
              <a:gd name="connsiteX0" fmla="*/ 7982780 w 7982780"/>
              <a:gd name="connsiteY0" fmla="*/ 80111 h 1471496"/>
              <a:gd name="connsiteX1" fmla="*/ 6651195 w 7982780"/>
              <a:gd name="connsiteY1" fmla="*/ 22412 h 1471496"/>
              <a:gd name="connsiteX2" fmla="*/ 6310536 w 7982780"/>
              <a:gd name="connsiteY2" fmla="*/ 0 h 1471496"/>
              <a:gd name="connsiteX3" fmla="*/ 6279160 w 7982780"/>
              <a:gd name="connsiteY3" fmla="*/ 141194 h 1471496"/>
              <a:gd name="connsiteX4" fmla="*/ 6149172 w 7982780"/>
              <a:gd name="connsiteY4" fmla="*/ 802340 h 1471496"/>
              <a:gd name="connsiteX5" fmla="*/ 5949707 w 7982780"/>
              <a:gd name="connsiteY5" fmla="*/ 941293 h 1471496"/>
              <a:gd name="connsiteX6" fmla="*/ 5730073 w 7982780"/>
              <a:gd name="connsiteY6" fmla="*/ 948018 h 1471496"/>
              <a:gd name="connsiteX7" fmla="*/ 2133210 w 7982780"/>
              <a:gd name="connsiteY7" fmla="*/ 1471496 h 1471496"/>
              <a:gd name="connsiteX8" fmla="*/ 1629040 w 7982780"/>
              <a:gd name="connsiteY8" fmla="*/ 1305532 h 1471496"/>
              <a:gd name="connsiteX9" fmla="*/ 579403 w 7982780"/>
              <a:gd name="connsiteY9" fmla="*/ 965254 h 1471496"/>
              <a:gd name="connsiteX10" fmla="*/ 0 w 7982780"/>
              <a:gd name="connsiteY10" fmla="*/ 838811 h 1471496"/>
              <a:gd name="connsiteX0" fmla="*/ 8095876 w 8095876"/>
              <a:gd name="connsiteY0" fmla="*/ 80111 h 1471496"/>
              <a:gd name="connsiteX1" fmla="*/ 6764291 w 8095876"/>
              <a:gd name="connsiteY1" fmla="*/ 22412 h 1471496"/>
              <a:gd name="connsiteX2" fmla="*/ 6423632 w 8095876"/>
              <a:gd name="connsiteY2" fmla="*/ 0 h 1471496"/>
              <a:gd name="connsiteX3" fmla="*/ 6392256 w 8095876"/>
              <a:gd name="connsiteY3" fmla="*/ 141194 h 1471496"/>
              <a:gd name="connsiteX4" fmla="*/ 6262268 w 8095876"/>
              <a:gd name="connsiteY4" fmla="*/ 802340 h 1471496"/>
              <a:gd name="connsiteX5" fmla="*/ 6062803 w 8095876"/>
              <a:gd name="connsiteY5" fmla="*/ 941293 h 1471496"/>
              <a:gd name="connsiteX6" fmla="*/ 5843169 w 8095876"/>
              <a:gd name="connsiteY6" fmla="*/ 948018 h 1471496"/>
              <a:gd name="connsiteX7" fmla="*/ 2246306 w 8095876"/>
              <a:gd name="connsiteY7" fmla="*/ 1471496 h 1471496"/>
              <a:gd name="connsiteX8" fmla="*/ 1742136 w 8095876"/>
              <a:gd name="connsiteY8" fmla="*/ 1305532 h 1471496"/>
              <a:gd name="connsiteX9" fmla="*/ 692499 w 8095876"/>
              <a:gd name="connsiteY9" fmla="*/ 965254 h 1471496"/>
              <a:gd name="connsiteX10" fmla="*/ 0 w 8095876"/>
              <a:gd name="connsiteY10" fmla="*/ 877312 h 1471496"/>
              <a:gd name="connsiteX0" fmla="*/ 8095876 w 8095876"/>
              <a:gd name="connsiteY0" fmla="*/ 80111 h 1471496"/>
              <a:gd name="connsiteX1" fmla="*/ 6764291 w 8095876"/>
              <a:gd name="connsiteY1" fmla="*/ 22412 h 1471496"/>
              <a:gd name="connsiteX2" fmla="*/ 6423632 w 8095876"/>
              <a:gd name="connsiteY2" fmla="*/ 0 h 1471496"/>
              <a:gd name="connsiteX3" fmla="*/ 6392256 w 8095876"/>
              <a:gd name="connsiteY3" fmla="*/ 141194 h 1471496"/>
              <a:gd name="connsiteX4" fmla="*/ 6262268 w 8095876"/>
              <a:gd name="connsiteY4" fmla="*/ 802340 h 1471496"/>
              <a:gd name="connsiteX5" fmla="*/ 6062803 w 8095876"/>
              <a:gd name="connsiteY5" fmla="*/ 941293 h 1471496"/>
              <a:gd name="connsiteX6" fmla="*/ 5843169 w 8095876"/>
              <a:gd name="connsiteY6" fmla="*/ 948018 h 1471496"/>
              <a:gd name="connsiteX7" fmla="*/ 2246306 w 8095876"/>
              <a:gd name="connsiteY7" fmla="*/ 1471496 h 1471496"/>
              <a:gd name="connsiteX8" fmla="*/ 1742136 w 8095876"/>
              <a:gd name="connsiteY8" fmla="*/ 1305532 h 1471496"/>
              <a:gd name="connsiteX9" fmla="*/ 685280 w 8095876"/>
              <a:gd name="connsiteY9" fmla="*/ 984505 h 1471496"/>
              <a:gd name="connsiteX10" fmla="*/ 0 w 8095876"/>
              <a:gd name="connsiteY10" fmla="*/ 877312 h 1471496"/>
              <a:gd name="connsiteX0" fmla="*/ 8095876 w 8095876"/>
              <a:gd name="connsiteY0" fmla="*/ 80111 h 1471496"/>
              <a:gd name="connsiteX1" fmla="*/ 6764291 w 8095876"/>
              <a:gd name="connsiteY1" fmla="*/ 22412 h 1471496"/>
              <a:gd name="connsiteX2" fmla="*/ 6423632 w 8095876"/>
              <a:gd name="connsiteY2" fmla="*/ 0 h 1471496"/>
              <a:gd name="connsiteX3" fmla="*/ 6392256 w 8095876"/>
              <a:gd name="connsiteY3" fmla="*/ 141194 h 1471496"/>
              <a:gd name="connsiteX4" fmla="*/ 6262268 w 8095876"/>
              <a:gd name="connsiteY4" fmla="*/ 802340 h 1471496"/>
              <a:gd name="connsiteX5" fmla="*/ 6062803 w 8095876"/>
              <a:gd name="connsiteY5" fmla="*/ 941293 h 1471496"/>
              <a:gd name="connsiteX6" fmla="*/ 5843169 w 8095876"/>
              <a:gd name="connsiteY6" fmla="*/ 948018 h 1471496"/>
              <a:gd name="connsiteX7" fmla="*/ 2246306 w 8095876"/>
              <a:gd name="connsiteY7" fmla="*/ 1471496 h 1471496"/>
              <a:gd name="connsiteX8" fmla="*/ 1742136 w 8095876"/>
              <a:gd name="connsiteY8" fmla="*/ 1305532 h 1471496"/>
              <a:gd name="connsiteX9" fmla="*/ 685280 w 8095876"/>
              <a:gd name="connsiteY9" fmla="*/ 984505 h 1471496"/>
              <a:gd name="connsiteX10" fmla="*/ 0 w 8095876"/>
              <a:gd name="connsiteY10" fmla="*/ 877312 h 1471496"/>
              <a:gd name="connsiteX0" fmla="*/ 8095876 w 8095876"/>
              <a:gd name="connsiteY0" fmla="*/ 80111 h 1471496"/>
              <a:gd name="connsiteX1" fmla="*/ 6764291 w 8095876"/>
              <a:gd name="connsiteY1" fmla="*/ 22412 h 1471496"/>
              <a:gd name="connsiteX2" fmla="*/ 6423632 w 8095876"/>
              <a:gd name="connsiteY2" fmla="*/ 0 h 1471496"/>
              <a:gd name="connsiteX3" fmla="*/ 6392256 w 8095876"/>
              <a:gd name="connsiteY3" fmla="*/ 141194 h 1471496"/>
              <a:gd name="connsiteX4" fmla="*/ 6262268 w 8095876"/>
              <a:gd name="connsiteY4" fmla="*/ 802340 h 1471496"/>
              <a:gd name="connsiteX5" fmla="*/ 6062803 w 8095876"/>
              <a:gd name="connsiteY5" fmla="*/ 941293 h 1471496"/>
              <a:gd name="connsiteX6" fmla="*/ 5843169 w 8095876"/>
              <a:gd name="connsiteY6" fmla="*/ 948018 h 1471496"/>
              <a:gd name="connsiteX7" fmla="*/ 2246306 w 8095876"/>
              <a:gd name="connsiteY7" fmla="*/ 1471496 h 1471496"/>
              <a:gd name="connsiteX8" fmla="*/ 1742136 w 8095876"/>
              <a:gd name="connsiteY8" fmla="*/ 1305532 h 1471496"/>
              <a:gd name="connsiteX9" fmla="*/ 1500051 w 8095876"/>
              <a:gd name="connsiteY9" fmla="*/ 1329443 h 1471496"/>
              <a:gd name="connsiteX10" fmla="*/ 685280 w 8095876"/>
              <a:gd name="connsiteY10" fmla="*/ 984505 h 1471496"/>
              <a:gd name="connsiteX11" fmla="*/ 0 w 8095876"/>
              <a:gd name="connsiteY11" fmla="*/ 877312 h 1471496"/>
              <a:gd name="connsiteX0" fmla="*/ 8095876 w 8095876"/>
              <a:gd name="connsiteY0" fmla="*/ 80111 h 1567821"/>
              <a:gd name="connsiteX1" fmla="*/ 6764291 w 8095876"/>
              <a:gd name="connsiteY1" fmla="*/ 22412 h 1567821"/>
              <a:gd name="connsiteX2" fmla="*/ 6423632 w 8095876"/>
              <a:gd name="connsiteY2" fmla="*/ 0 h 1567821"/>
              <a:gd name="connsiteX3" fmla="*/ 6392256 w 8095876"/>
              <a:gd name="connsiteY3" fmla="*/ 141194 h 1567821"/>
              <a:gd name="connsiteX4" fmla="*/ 6262268 w 8095876"/>
              <a:gd name="connsiteY4" fmla="*/ 802340 h 1567821"/>
              <a:gd name="connsiteX5" fmla="*/ 6062803 w 8095876"/>
              <a:gd name="connsiteY5" fmla="*/ 941293 h 1567821"/>
              <a:gd name="connsiteX6" fmla="*/ 5843169 w 8095876"/>
              <a:gd name="connsiteY6" fmla="*/ 948018 h 1567821"/>
              <a:gd name="connsiteX7" fmla="*/ 2246306 w 8095876"/>
              <a:gd name="connsiteY7" fmla="*/ 1471496 h 1567821"/>
              <a:gd name="connsiteX8" fmla="*/ 1977955 w 8095876"/>
              <a:gd name="connsiteY8" fmla="*/ 1567821 h 1567821"/>
              <a:gd name="connsiteX9" fmla="*/ 1500051 w 8095876"/>
              <a:gd name="connsiteY9" fmla="*/ 1329443 h 1567821"/>
              <a:gd name="connsiteX10" fmla="*/ 685280 w 8095876"/>
              <a:gd name="connsiteY10" fmla="*/ 984505 h 1567821"/>
              <a:gd name="connsiteX11" fmla="*/ 0 w 8095876"/>
              <a:gd name="connsiteY11" fmla="*/ 877312 h 1567821"/>
              <a:gd name="connsiteX0" fmla="*/ 8095876 w 8095876"/>
              <a:gd name="connsiteY0" fmla="*/ 80111 h 1567821"/>
              <a:gd name="connsiteX1" fmla="*/ 6764291 w 8095876"/>
              <a:gd name="connsiteY1" fmla="*/ 22412 h 1567821"/>
              <a:gd name="connsiteX2" fmla="*/ 6423632 w 8095876"/>
              <a:gd name="connsiteY2" fmla="*/ 0 h 1567821"/>
              <a:gd name="connsiteX3" fmla="*/ 6392256 w 8095876"/>
              <a:gd name="connsiteY3" fmla="*/ 141194 h 1567821"/>
              <a:gd name="connsiteX4" fmla="*/ 6262268 w 8095876"/>
              <a:gd name="connsiteY4" fmla="*/ 802340 h 1567821"/>
              <a:gd name="connsiteX5" fmla="*/ 6062803 w 8095876"/>
              <a:gd name="connsiteY5" fmla="*/ 941293 h 1567821"/>
              <a:gd name="connsiteX6" fmla="*/ 5843169 w 8095876"/>
              <a:gd name="connsiteY6" fmla="*/ 948018 h 1567821"/>
              <a:gd name="connsiteX7" fmla="*/ 2246306 w 8095876"/>
              <a:gd name="connsiteY7" fmla="*/ 1471496 h 1567821"/>
              <a:gd name="connsiteX8" fmla="*/ 1977955 w 8095876"/>
              <a:gd name="connsiteY8" fmla="*/ 1567821 h 1567821"/>
              <a:gd name="connsiteX9" fmla="*/ 1492832 w 8095876"/>
              <a:gd name="connsiteY9" fmla="*/ 1343881 h 1567821"/>
              <a:gd name="connsiteX10" fmla="*/ 685280 w 8095876"/>
              <a:gd name="connsiteY10" fmla="*/ 984505 h 1567821"/>
              <a:gd name="connsiteX11" fmla="*/ 0 w 8095876"/>
              <a:gd name="connsiteY11" fmla="*/ 877312 h 1567821"/>
              <a:gd name="connsiteX0" fmla="*/ 8095876 w 8095876"/>
              <a:gd name="connsiteY0" fmla="*/ 80111 h 1567821"/>
              <a:gd name="connsiteX1" fmla="*/ 6764291 w 8095876"/>
              <a:gd name="connsiteY1" fmla="*/ 22412 h 1567821"/>
              <a:gd name="connsiteX2" fmla="*/ 6423632 w 8095876"/>
              <a:gd name="connsiteY2" fmla="*/ 0 h 1567821"/>
              <a:gd name="connsiteX3" fmla="*/ 6392256 w 8095876"/>
              <a:gd name="connsiteY3" fmla="*/ 141194 h 1567821"/>
              <a:gd name="connsiteX4" fmla="*/ 6262268 w 8095876"/>
              <a:gd name="connsiteY4" fmla="*/ 802340 h 1567821"/>
              <a:gd name="connsiteX5" fmla="*/ 6062803 w 8095876"/>
              <a:gd name="connsiteY5" fmla="*/ 941293 h 1567821"/>
              <a:gd name="connsiteX6" fmla="*/ 5843169 w 8095876"/>
              <a:gd name="connsiteY6" fmla="*/ 948018 h 1567821"/>
              <a:gd name="connsiteX7" fmla="*/ 2289620 w 8095876"/>
              <a:gd name="connsiteY7" fmla="*/ 1529247 h 1567821"/>
              <a:gd name="connsiteX8" fmla="*/ 1977955 w 8095876"/>
              <a:gd name="connsiteY8" fmla="*/ 1567821 h 1567821"/>
              <a:gd name="connsiteX9" fmla="*/ 1492832 w 8095876"/>
              <a:gd name="connsiteY9" fmla="*/ 1343881 h 1567821"/>
              <a:gd name="connsiteX10" fmla="*/ 685280 w 8095876"/>
              <a:gd name="connsiteY10" fmla="*/ 984505 h 1567821"/>
              <a:gd name="connsiteX11" fmla="*/ 0 w 8095876"/>
              <a:gd name="connsiteY11" fmla="*/ 877312 h 1567821"/>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2289620 w 8095876"/>
              <a:gd name="connsiteY7" fmla="*/ 1529247 h 1555790"/>
              <a:gd name="connsiteX8" fmla="*/ 1975548 w 8095876"/>
              <a:gd name="connsiteY8" fmla="*/ 1555790 h 1555790"/>
              <a:gd name="connsiteX9" fmla="*/ 1492832 w 8095876"/>
              <a:gd name="connsiteY9" fmla="*/ 1343881 h 1555790"/>
              <a:gd name="connsiteX10" fmla="*/ 685280 w 8095876"/>
              <a:gd name="connsiteY10" fmla="*/ 984505 h 1555790"/>
              <a:gd name="connsiteX11" fmla="*/ 0 w 8095876"/>
              <a:gd name="connsiteY11"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2626206 w 8095876"/>
              <a:gd name="connsiteY7" fmla="*/ 1233190 h 1555790"/>
              <a:gd name="connsiteX8" fmla="*/ 2289620 w 8095876"/>
              <a:gd name="connsiteY8" fmla="*/ 1529247 h 1555790"/>
              <a:gd name="connsiteX9" fmla="*/ 1975548 w 8095876"/>
              <a:gd name="connsiteY9" fmla="*/ 1555790 h 1555790"/>
              <a:gd name="connsiteX10" fmla="*/ 1492832 w 8095876"/>
              <a:gd name="connsiteY10" fmla="*/ 1343881 h 1555790"/>
              <a:gd name="connsiteX11" fmla="*/ 685280 w 8095876"/>
              <a:gd name="connsiteY11" fmla="*/ 984505 h 1555790"/>
              <a:gd name="connsiteX12" fmla="*/ 0 w 8095876"/>
              <a:gd name="connsiteY12"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2626206 w 8095876"/>
              <a:gd name="connsiteY7" fmla="*/ 1233190 h 1555790"/>
              <a:gd name="connsiteX8" fmla="*/ 2445733 w 8095876"/>
              <a:gd name="connsiteY8" fmla="*/ 1165813 h 1555790"/>
              <a:gd name="connsiteX9" fmla="*/ 2289620 w 8095876"/>
              <a:gd name="connsiteY9" fmla="*/ 1529247 h 1555790"/>
              <a:gd name="connsiteX10" fmla="*/ 1975548 w 8095876"/>
              <a:gd name="connsiteY10" fmla="*/ 1555790 h 1555790"/>
              <a:gd name="connsiteX11" fmla="*/ 1492832 w 8095876"/>
              <a:gd name="connsiteY11" fmla="*/ 1343881 h 1555790"/>
              <a:gd name="connsiteX12" fmla="*/ 685280 w 8095876"/>
              <a:gd name="connsiteY12" fmla="*/ 984505 h 1555790"/>
              <a:gd name="connsiteX13" fmla="*/ 0 w 8095876"/>
              <a:gd name="connsiteY13"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3124314 w 8095876"/>
              <a:gd name="connsiteY7" fmla="*/ 1300567 h 1555790"/>
              <a:gd name="connsiteX8" fmla="*/ 2626206 w 8095876"/>
              <a:gd name="connsiteY8" fmla="*/ 1233190 h 1555790"/>
              <a:gd name="connsiteX9" fmla="*/ 2445733 w 8095876"/>
              <a:gd name="connsiteY9" fmla="*/ 1165813 h 1555790"/>
              <a:gd name="connsiteX10" fmla="*/ 2289620 w 8095876"/>
              <a:gd name="connsiteY10" fmla="*/ 1529247 h 1555790"/>
              <a:gd name="connsiteX11" fmla="*/ 1975548 w 8095876"/>
              <a:gd name="connsiteY11" fmla="*/ 1555790 h 1555790"/>
              <a:gd name="connsiteX12" fmla="*/ 1492832 w 8095876"/>
              <a:gd name="connsiteY12" fmla="*/ 1343881 h 1555790"/>
              <a:gd name="connsiteX13" fmla="*/ 685280 w 8095876"/>
              <a:gd name="connsiteY13" fmla="*/ 984505 h 1555790"/>
              <a:gd name="connsiteX14" fmla="*/ 0 w 8095876"/>
              <a:gd name="connsiteY14"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3124314 w 8095876"/>
              <a:gd name="connsiteY7" fmla="*/ 1300567 h 1555790"/>
              <a:gd name="connsiteX8" fmla="*/ 2734491 w 8095876"/>
              <a:gd name="connsiteY8" fmla="*/ 1250034 h 1555790"/>
              <a:gd name="connsiteX9" fmla="*/ 2445733 w 8095876"/>
              <a:gd name="connsiteY9" fmla="*/ 1165813 h 1555790"/>
              <a:gd name="connsiteX10" fmla="*/ 2289620 w 8095876"/>
              <a:gd name="connsiteY10" fmla="*/ 1529247 h 1555790"/>
              <a:gd name="connsiteX11" fmla="*/ 1975548 w 8095876"/>
              <a:gd name="connsiteY11" fmla="*/ 1555790 h 1555790"/>
              <a:gd name="connsiteX12" fmla="*/ 1492832 w 8095876"/>
              <a:gd name="connsiteY12" fmla="*/ 1343881 h 1555790"/>
              <a:gd name="connsiteX13" fmla="*/ 685280 w 8095876"/>
              <a:gd name="connsiteY13" fmla="*/ 984505 h 1555790"/>
              <a:gd name="connsiteX14" fmla="*/ 0 w 8095876"/>
              <a:gd name="connsiteY14"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3124314 w 8095876"/>
              <a:gd name="connsiteY7" fmla="*/ 1300567 h 1555790"/>
              <a:gd name="connsiteX8" fmla="*/ 2734491 w 8095876"/>
              <a:gd name="connsiteY8" fmla="*/ 1250034 h 1555790"/>
              <a:gd name="connsiteX9" fmla="*/ 2486640 w 8095876"/>
              <a:gd name="connsiteY9" fmla="*/ 1242815 h 1555790"/>
              <a:gd name="connsiteX10" fmla="*/ 2289620 w 8095876"/>
              <a:gd name="connsiteY10" fmla="*/ 1529247 h 1555790"/>
              <a:gd name="connsiteX11" fmla="*/ 1975548 w 8095876"/>
              <a:gd name="connsiteY11" fmla="*/ 1555790 h 1555790"/>
              <a:gd name="connsiteX12" fmla="*/ 1492832 w 8095876"/>
              <a:gd name="connsiteY12" fmla="*/ 1343881 h 1555790"/>
              <a:gd name="connsiteX13" fmla="*/ 685280 w 8095876"/>
              <a:gd name="connsiteY13" fmla="*/ 984505 h 1555790"/>
              <a:gd name="connsiteX14" fmla="*/ 0 w 8095876"/>
              <a:gd name="connsiteY14" fmla="*/ 877312 h 1555790"/>
              <a:gd name="connsiteX0" fmla="*/ 8095876 w 8095876"/>
              <a:gd name="connsiteY0" fmla="*/ 80111 h 1555790"/>
              <a:gd name="connsiteX1" fmla="*/ 6764291 w 8095876"/>
              <a:gd name="connsiteY1" fmla="*/ 22412 h 1555790"/>
              <a:gd name="connsiteX2" fmla="*/ 6423632 w 8095876"/>
              <a:gd name="connsiteY2" fmla="*/ 0 h 1555790"/>
              <a:gd name="connsiteX3" fmla="*/ 6392256 w 8095876"/>
              <a:gd name="connsiteY3" fmla="*/ 141194 h 1555790"/>
              <a:gd name="connsiteX4" fmla="*/ 6262268 w 8095876"/>
              <a:gd name="connsiteY4" fmla="*/ 802340 h 1555790"/>
              <a:gd name="connsiteX5" fmla="*/ 6062803 w 8095876"/>
              <a:gd name="connsiteY5" fmla="*/ 941293 h 1555790"/>
              <a:gd name="connsiteX6" fmla="*/ 5843169 w 8095876"/>
              <a:gd name="connsiteY6" fmla="*/ 948018 h 1555790"/>
              <a:gd name="connsiteX7" fmla="*/ 3124314 w 8095876"/>
              <a:gd name="connsiteY7" fmla="*/ 1300567 h 1555790"/>
              <a:gd name="connsiteX8" fmla="*/ 2734491 w 8095876"/>
              <a:gd name="connsiteY8" fmla="*/ 1250034 h 1555790"/>
              <a:gd name="connsiteX9" fmla="*/ 2486640 w 8095876"/>
              <a:gd name="connsiteY9" fmla="*/ 1242815 h 1555790"/>
              <a:gd name="connsiteX10" fmla="*/ 2296839 w 8095876"/>
              <a:gd name="connsiteY10" fmla="*/ 1517216 h 1555790"/>
              <a:gd name="connsiteX11" fmla="*/ 1975548 w 8095876"/>
              <a:gd name="connsiteY11" fmla="*/ 1555790 h 1555790"/>
              <a:gd name="connsiteX12" fmla="*/ 1492832 w 8095876"/>
              <a:gd name="connsiteY12" fmla="*/ 1343881 h 1555790"/>
              <a:gd name="connsiteX13" fmla="*/ 685280 w 8095876"/>
              <a:gd name="connsiteY13" fmla="*/ 984505 h 1555790"/>
              <a:gd name="connsiteX14" fmla="*/ 0 w 8095876"/>
              <a:gd name="connsiteY14" fmla="*/ 877312 h 1555790"/>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296839 w 8095876"/>
              <a:gd name="connsiteY10" fmla="*/ 1517216 h 1562855"/>
              <a:gd name="connsiteX11" fmla="*/ 2164194 w 8095876"/>
              <a:gd name="connsiteY11" fmla="*/ 1562855 h 1562855"/>
              <a:gd name="connsiteX12" fmla="*/ 1975548 w 8095876"/>
              <a:gd name="connsiteY12" fmla="*/ 1555790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296839 w 8095876"/>
              <a:gd name="connsiteY10" fmla="*/ 1517216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296839 w 8095876"/>
              <a:gd name="connsiteY10" fmla="*/ 1517216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296839 w 8095876"/>
              <a:gd name="connsiteY10" fmla="*/ 1517216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318496 w 8095876"/>
              <a:gd name="connsiteY10" fmla="*/ 1476309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318496 w 8095876"/>
              <a:gd name="connsiteY10" fmla="*/ 1476309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318496 w 8095876"/>
              <a:gd name="connsiteY10" fmla="*/ 1476309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124314 w 8095876"/>
              <a:gd name="connsiteY7" fmla="*/ 1300567 h 1562855"/>
              <a:gd name="connsiteX8" fmla="*/ 2734491 w 8095876"/>
              <a:gd name="connsiteY8" fmla="*/ 1250034 h 1562855"/>
              <a:gd name="connsiteX9" fmla="*/ 2486640 w 8095876"/>
              <a:gd name="connsiteY9" fmla="*/ 1242815 h 1562855"/>
              <a:gd name="connsiteX10" fmla="*/ 2349778 w 8095876"/>
              <a:gd name="connsiteY10" fmla="*/ 1435402 h 1562855"/>
              <a:gd name="connsiteX11" fmla="*/ 2164194 w 8095876"/>
              <a:gd name="connsiteY11" fmla="*/ 1562855 h 1562855"/>
              <a:gd name="connsiteX12" fmla="*/ 1975548 w 8095876"/>
              <a:gd name="connsiteY12" fmla="*/ 1536539 h 1562855"/>
              <a:gd name="connsiteX13" fmla="*/ 1492832 w 8095876"/>
              <a:gd name="connsiteY13" fmla="*/ 1343881 h 1562855"/>
              <a:gd name="connsiteX14" fmla="*/ 685280 w 8095876"/>
              <a:gd name="connsiteY14" fmla="*/ 984505 h 1562855"/>
              <a:gd name="connsiteX15" fmla="*/ 0 w 8095876"/>
              <a:gd name="connsiteY15"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24314 w 8095876"/>
              <a:gd name="connsiteY8" fmla="*/ 1300567 h 1562855"/>
              <a:gd name="connsiteX9" fmla="*/ 2734491 w 8095876"/>
              <a:gd name="connsiteY9" fmla="*/ 1250034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24314 w 8095876"/>
              <a:gd name="connsiteY8" fmla="*/ 1300567 h 1562855"/>
              <a:gd name="connsiteX9" fmla="*/ 2734491 w 8095876"/>
              <a:gd name="connsiteY9" fmla="*/ 1216346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24314 w 8095876"/>
              <a:gd name="connsiteY8" fmla="*/ 1300567 h 1562855"/>
              <a:gd name="connsiteX9" fmla="*/ 2734491 w 8095876"/>
              <a:gd name="connsiteY9" fmla="*/ 1216346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24314 w 8095876"/>
              <a:gd name="connsiteY8" fmla="*/ 1300567 h 1562855"/>
              <a:gd name="connsiteX9" fmla="*/ 2720053 w 8095876"/>
              <a:gd name="connsiteY9" fmla="*/ 1201908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31533 w 8095876"/>
              <a:gd name="connsiteY8" fmla="*/ 1288535 h 1562855"/>
              <a:gd name="connsiteX9" fmla="*/ 2720053 w 8095876"/>
              <a:gd name="connsiteY9" fmla="*/ 1201908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687392 w 8095876"/>
              <a:gd name="connsiteY7" fmla="*/ 1351099 h 1562855"/>
              <a:gd name="connsiteX8" fmla="*/ 3131533 w 8095876"/>
              <a:gd name="connsiteY8" fmla="*/ 1288535 h 1562855"/>
              <a:gd name="connsiteX9" fmla="*/ 2720053 w 8095876"/>
              <a:gd name="connsiteY9" fmla="*/ 1201908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3761988 w 8095876"/>
              <a:gd name="connsiteY7" fmla="*/ 1327036 h 1562855"/>
              <a:gd name="connsiteX8" fmla="*/ 3131533 w 8095876"/>
              <a:gd name="connsiteY8" fmla="*/ 1288535 h 1562855"/>
              <a:gd name="connsiteX9" fmla="*/ 2720053 w 8095876"/>
              <a:gd name="connsiteY9" fmla="*/ 1201908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761988 w 8095876"/>
              <a:gd name="connsiteY8" fmla="*/ 1327036 h 1562855"/>
              <a:gd name="connsiteX9" fmla="*/ 3131533 w 8095876"/>
              <a:gd name="connsiteY9" fmla="*/ 1288535 h 1562855"/>
              <a:gd name="connsiteX10" fmla="*/ 2720053 w 8095876"/>
              <a:gd name="connsiteY10" fmla="*/ 1201908 h 1562855"/>
              <a:gd name="connsiteX11" fmla="*/ 2486640 w 8095876"/>
              <a:gd name="connsiteY11" fmla="*/ 1242815 h 1562855"/>
              <a:gd name="connsiteX12" fmla="*/ 2349778 w 8095876"/>
              <a:gd name="connsiteY12" fmla="*/ 1435402 h 1562855"/>
              <a:gd name="connsiteX13" fmla="*/ 2164194 w 8095876"/>
              <a:gd name="connsiteY13" fmla="*/ 1562855 h 1562855"/>
              <a:gd name="connsiteX14" fmla="*/ 1975548 w 8095876"/>
              <a:gd name="connsiteY14" fmla="*/ 1536539 h 1562855"/>
              <a:gd name="connsiteX15" fmla="*/ 1492832 w 8095876"/>
              <a:gd name="connsiteY15" fmla="*/ 1343881 h 1562855"/>
              <a:gd name="connsiteX16" fmla="*/ 685280 w 8095876"/>
              <a:gd name="connsiteY16" fmla="*/ 984505 h 1562855"/>
              <a:gd name="connsiteX17" fmla="*/ 0 w 8095876"/>
              <a:gd name="connsiteY17"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610390 w 8095876"/>
              <a:gd name="connsiteY8" fmla="*/ 1336661 h 1562855"/>
              <a:gd name="connsiteX9" fmla="*/ 3131533 w 8095876"/>
              <a:gd name="connsiteY9" fmla="*/ 1288535 h 1562855"/>
              <a:gd name="connsiteX10" fmla="*/ 2720053 w 8095876"/>
              <a:gd name="connsiteY10" fmla="*/ 1201908 h 1562855"/>
              <a:gd name="connsiteX11" fmla="*/ 2486640 w 8095876"/>
              <a:gd name="connsiteY11" fmla="*/ 1242815 h 1562855"/>
              <a:gd name="connsiteX12" fmla="*/ 2349778 w 8095876"/>
              <a:gd name="connsiteY12" fmla="*/ 1435402 h 1562855"/>
              <a:gd name="connsiteX13" fmla="*/ 2164194 w 8095876"/>
              <a:gd name="connsiteY13" fmla="*/ 1562855 h 1562855"/>
              <a:gd name="connsiteX14" fmla="*/ 1975548 w 8095876"/>
              <a:gd name="connsiteY14" fmla="*/ 1536539 h 1562855"/>
              <a:gd name="connsiteX15" fmla="*/ 1492832 w 8095876"/>
              <a:gd name="connsiteY15" fmla="*/ 1343881 h 1562855"/>
              <a:gd name="connsiteX16" fmla="*/ 685280 w 8095876"/>
              <a:gd name="connsiteY16" fmla="*/ 984505 h 1562855"/>
              <a:gd name="connsiteX17" fmla="*/ 0 w 8095876"/>
              <a:gd name="connsiteY17"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610390 w 8095876"/>
              <a:gd name="connsiteY8" fmla="*/ 1336661 h 1562855"/>
              <a:gd name="connsiteX9" fmla="*/ 3131533 w 8095876"/>
              <a:gd name="connsiteY9" fmla="*/ 1288535 h 1562855"/>
              <a:gd name="connsiteX10" fmla="*/ 2720053 w 8095876"/>
              <a:gd name="connsiteY10" fmla="*/ 1201908 h 1562855"/>
              <a:gd name="connsiteX11" fmla="*/ 2486640 w 8095876"/>
              <a:gd name="connsiteY11" fmla="*/ 1242815 h 1562855"/>
              <a:gd name="connsiteX12" fmla="*/ 2349778 w 8095876"/>
              <a:gd name="connsiteY12" fmla="*/ 1435402 h 1562855"/>
              <a:gd name="connsiteX13" fmla="*/ 2164194 w 8095876"/>
              <a:gd name="connsiteY13" fmla="*/ 1562855 h 1562855"/>
              <a:gd name="connsiteX14" fmla="*/ 1975548 w 8095876"/>
              <a:gd name="connsiteY14" fmla="*/ 1536539 h 1562855"/>
              <a:gd name="connsiteX15" fmla="*/ 1492832 w 8095876"/>
              <a:gd name="connsiteY15" fmla="*/ 1343881 h 1562855"/>
              <a:gd name="connsiteX16" fmla="*/ 685280 w 8095876"/>
              <a:gd name="connsiteY16" fmla="*/ 984505 h 1562855"/>
              <a:gd name="connsiteX17" fmla="*/ 0 w 8095876"/>
              <a:gd name="connsiteY17"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8990 w 8095876"/>
              <a:gd name="connsiteY8" fmla="*/ 1223565 h 1562855"/>
              <a:gd name="connsiteX9" fmla="*/ 3610390 w 8095876"/>
              <a:gd name="connsiteY9" fmla="*/ 1336661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8990 w 8095876"/>
              <a:gd name="connsiteY8" fmla="*/ 1223565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8990 w 8095876"/>
              <a:gd name="connsiteY8" fmla="*/ 1223565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8990 w 8095876"/>
              <a:gd name="connsiteY8" fmla="*/ 1223565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8990 w 8095876"/>
              <a:gd name="connsiteY8" fmla="*/ 1223565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43169 w 8095876"/>
              <a:gd name="connsiteY6" fmla="*/ 948018 h 1562855"/>
              <a:gd name="connsiteX7" fmla="*/ 4397255 w 8095876"/>
              <a:gd name="connsiteY7" fmla="*/ 857805 h 1562855"/>
              <a:gd name="connsiteX8" fmla="*/ 3834178 w 8095876"/>
              <a:gd name="connsiteY8" fmla="*/ 1216346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6062803 w 8095876"/>
              <a:gd name="connsiteY5" fmla="*/ 941293 h 1562855"/>
              <a:gd name="connsiteX6" fmla="*/ 5826324 w 8095876"/>
              <a:gd name="connsiteY6" fmla="*/ 789201 h 1562855"/>
              <a:gd name="connsiteX7" fmla="*/ 4397255 w 8095876"/>
              <a:gd name="connsiteY7" fmla="*/ 857805 h 1562855"/>
              <a:gd name="connsiteX8" fmla="*/ 3834178 w 8095876"/>
              <a:gd name="connsiteY8" fmla="*/ 1216346 h 1562855"/>
              <a:gd name="connsiteX9" fmla="*/ 3547825 w 8095876"/>
              <a:gd name="connsiteY9" fmla="*/ 1329442 h 1562855"/>
              <a:gd name="connsiteX10" fmla="*/ 3131533 w 8095876"/>
              <a:gd name="connsiteY10" fmla="*/ 1288535 h 1562855"/>
              <a:gd name="connsiteX11" fmla="*/ 2720053 w 8095876"/>
              <a:gd name="connsiteY11" fmla="*/ 1201908 h 1562855"/>
              <a:gd name="connsiteX12" fmla="*/ 2486640 w 8095876"/>
              <a:gd name="connsiteY12" fmla="*/ 1242815 h 1562855"/>
              <a:gd name="connsiteX13" fmla="*/ 2349778 w 8095876"/>
              <a:gd name="connsiteY13" fmla="*/ 1435402 h 1562855"/>
              <a:gd name="connsiteX14" fmla="*/ 2164194 w 8095876"/>
              <a:gd name="connsiteY14" fmla="*/ 1562855 h 1562855"/>
              <a:gd name="connsiteX15" fmla="*/ 1975548 w 8095876"/>
              <a:gd name="connsiteY15" fmla="*/ 1536539 h 1562855"/>
              <a:gd name="connsiteX16" fmla="*/ 1492832 w 8095876"/>
              <a:gd name="connsiteY16" fmla="*/ 1343881 h 1562855"/>
              <a:gd name="connsiteX17" fmla="*/ 685280 w 8095876"/>
              <a:gd name="connsiteY17" fmla="*/ 984505 h 1562855"/>
              <a:gd name="connsiteX18" fmla="*/ 0 w 8095876"/>
              <a:gd name="connsiteY18"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6262268 w 8095876"/>
              <a:gd name="connsiteY4" fmla="*/ 802340 h 1562855"/>
              <a:gd name="connsiteX5" fmla="*/ 5826324 w 8095876"/>
              <a:gd name="connsiteY5" fmla="*/ 789201 h 1562855"/>
              <a:gd name="connsiteX6" fmla="*/ 4397255 w 8095876"/>
              <a:gd name="connsiteY6" fmla="*/ 857805 h 1562855"/>
              <a:gd name="connsiteX7" fmla="*/ 3834178 w 8095876"/>
              <a:gd name="connsiteY7" fmla="*/ 1216346 h 1562855"/>
              <a:gd name="connsiteX8" fmla="*/ 3547825 w 8095876"/>
              <a:gd name="connsiteY8" fmla="*/ 1329442 h 1562855"/>
              <a:gd name="connsiteX9" fmla="*/ 3131533 w 8095876"/>
              <a:gd name="connsiteY9" fmla="*/ 1288535 h 1562855"/>
              <a:gd name="connsiteX10" fmla="*/ 2720053 w 8095876"/>
              <a:gd name="connsiteY10" fmla="*/ 1201908 h 1562855"/>
              <a:gd name="connsiteX11" fmla="*/ 2486640 w 8095876"/>
              <a:gd name="connsiteY11" fmla="*/ 1242815 h 1562855"/>
              <a:gd name="connsiteX12" fmla="*/ 2349778 w 8095876"/>
              <a:gd name="connsiteY12" fmla="*/ 1435402 h 1562855"/>
              <a:gd name="connsiteX13" fmla="*/ 2164194 w 8095876"/>
              <a:gd name="connsiteY13" fmla="*/ 1562855 h 1562855"/>
              <a:gd name="connsiteX14" fmla="*/ 1975548 w 8095876"/>
              <a:gd name="connsiteY14" fmla="*/ 1536539 h 1562855"/>
              <a:gd name="connsiteX15" fmla="*/ 1492832 w 8095876"/>
              <a:gd name="connsiteY15" fmla="*/ 1343881 h 1562855"/>
              <a:gd name="connsiteX16" fmla="*/ 685280 w 8095876"/>
              <a:gd name="connsiteY16" fmla="*/ 984505 h 1562855"/>
              <a:gd name="connsiteX17" fmla="*/ 0 w 8095876"/>
              <a:gd name="connsiteY17" fmla="*/ 877312 h 1562855"/>
              <a:gd name="connsiteX0" fmla="*/ 8095876 w 8095876"/>
              <a:gd name="connsiteY0" fmla="*/ 80111 h 1562855"/>
              <a:gd name="connsiteX1" fmla="*/ 6764291 w 8095876"/>
              <a:gd name="connsiteY1" fmla="*/ 22412 h 1562855"/>
              <a:gd name="connsiteX2" fmla="*/ 6423632 w 8095876"/>
              <a:gd name="connsiteY2" fmla="*/ 0 h 1562855"/>
              <a:gd name="connsiteX3" fmla="*/ 6392256 w 8095876"/>
              <a:gd name="connsiteY3" fmla="*/ 141194 h 1562855"/>
              <a:gd name="connsiteX4" fmla="*/ 5826324 w 8095876"/>
              <a:gd name="connsiteY4" fmla="*/ 789201 h 1562855"/>
              <a:gd name="connsiteX5" fmla="*/ 4397255 w 8095876"/>
              <a:gd name="connsiteY5" fmla="*/ 857805 h 1562855"/>
              <a:gd name="connsiteX6" fmla="*/ 3834178 w 8095876"/>
              <a:gd name="connsiteY6" fmla="*/ 1216346 h 1562855"/>
              <a:gd name="connsiteX7" fmla="*/ 3547825 w 8095876"/>
              <a:gd name="connsiteY7" fmla="*/ 1329442 h 1562855"/>
              <a:gd name="connsiteX8" fmla="*/ 3131533 w 8095876"/>
              <a:gd name="connsiteY8" fmla="*/ 1288535 h 1562855"/>
              <a:gd name="connsiteX9" fmla="*/ 2720053 w 8095876"/>
              <a:gd name="connsiteY9" fmla="*/ 1201908 h 1562855"/>
              <a:gd name="connsiteX10" fmla="*/ 2486640 w 8095876"/>
              <a:gd name="connsiteY10" fmla="*/ 1242815 h 1562855"/>
              <a:gd name="connsiteX11" fmla="*/ 2349778 w 8095876"/>
              <a:gd name="connsiteY11" fmla="*/ 1435402 h 1562855"/>
              <a:gd name="connsiteX12" fmla="*/ 2164194 w 8095876"/>
              <a:gd name="connsiteY12" fmla="*/ 1562855 h 1562855"/>
              <a:gd name="connsiteX13" fmla="*/ 1975548 w 8095876"/>
              <a:gd name="connsiteY13" fmla="*/ 1536539 h 1562855"/>
              <a:gd name="connsiteX14" fmla="*/ 1492832 w 8095876"/>
              <a:gd name="connsiteY14" fmla="*/ 1343881 h 1562855"/>
              <a:gd name="connsiteX15" fmla="*/ 685280 w 8095876"/>
              <a:gd name="connsiteY15" fmla="*/ 984505 h 1562855"/>
              <a:gd name="connsiteX16" fmla="*/ 0 w 8095876"/>
              <a:gd name="connsiteY16" fmla="*/ 877312 h 1562855"/>
              <a:gd name="connsiteX0" fmla="*/ 6764291 w 6764291"/>
              <a:gd name="connsiteY0" fmla="*/ 22412 h 1562855"/>
              <a:gd name="connsiteX1" fmla="*/ 6423632 w 6764291"/>
              <a:gd name="connsiteY1" fmla="*/ 0 h 1562855"/>
              <a:gd name="connsiteX2" fmla="*/ 6392256 w 6764291"/>
              <a:gd name="connsiteY2" fmla="*/ 141194 h 1562855"/>
              <a:gd name="connsiteX3" fmla="*/ 5826324 w 6764291"/>
              <a:gd name="connsiteY3" fmla="*/ 789201 h 1562855"/>
              <a:gd name="connsiteX4" fmla="*/ 4397255 w 6764291"/>
              <a:gd name="connsiteY4" fmla="*/ 857805 h 1562855"/>
              <a:gd name="connsiteX5" fmla="*/ 3834178 w 6764291"/>
              <a:gd name="connsiteY5" fmla="*/ 1216346 h 1562855"/>
              <a:gd name="connsiteX6" fmla="*/ 3547825 w 6764291"/>
              <a:gd name="connsiteY6" fmla="*/ 1329442 h 1562855"/>
              <a:gd name="connsiteX7" fmla="*/ 3131533 w 6764291"/>
              <a:gd name="connsiteY7" fmla="*/ 1288535 h 1562855"/>
              <a:gd name="connsiteX8" fmla="*/ 2720053 w 6764291"/>
              <a:gd name="connsiteY8" fmla="*/ 1201908 h 1562855"/>
              <a:gd name="connsiteX9" fmla="*/ 2486640 w 6764291"/>
              <a:gd name="connsiteY9" fmla="*/ 1242815 h 1562855"/>
              <a:gd name="connsiteX10" fmla="*/ 2349778 w 6764291"/>
              <a:gd name="connsiteY10" fmla="*/ 1435402 h 1562855"/>
              <a:gd name="connsiteX11" fmla="*/ 2164194 w 6764291"/>
              <a:gd name="connsiteY11" fmla="*/ 1562855 h 1562855"/>
              <a:gd name="connsiteX12" fmla="*/ 1975548 w 6764291"/>
              <a:gd name="connsiteY12" fmla="*/ 1536539 h 1562855"/>
              <a:gd name="connsiteX13" fmla="*/ 1492832 w 6764291"/>
              <a:gd name="connsiteY13" fmla="*/ 1343881 h 1562855"/>
              <a:gd name="connsiteX14" fmla="*/ 685280 w 6764291"/>
              <a:gd name="connsiteY14" fmla="*/ 984505 h 1562855"/>
              <a:gd name="connsiteX15" fmla="*/ 0 w 6764291"/>
              <a:gd name="connsiteY15" fmla="*/ 877312 h 1562855"/>
              <a:gd name="connsiteX0" fmla="*/ 6423632 w 6423632"/>
              <a:gd name="connsiteY0" fmla="*/ 0 h 1562855"/>
              <a:gd name="connsiteX1" fmla="*/ 6392256 w 6423632"/>
              <a:gd name="connsiteY1" fmla="*/ 141194 h 1562855"/>
              <a:gd name="connsiteX2" fmla="*/ 5826324 w 6423632"/>
              <a:gd name="connsiteY2" fmla="*/ 789201 h 1562855"/>
              <a:gd name="connsiteX3" fmla="*/ 4397255 w 6423632"/>
              <a:gd name="connsiteY3" fmla="*/ 857805 h 1562855"/>
              <a:gd name="connsiteX4" fmla="*/ 3834178 w 6423632"/>
              <a:gd name="connsiteY4" fmla="*/ 1216346 h 1562855"/>
              <a:gd name="connsiteX5" fmla="*/ 3547825 w 6423632"/>
              <a:gd name="connsiteY5" fmla="*/ 1329442 h 1562855"/>
              <a:gd name="connsiteX6" fmla="*/ 3131533 w 6423632"/>
              <a:gd name="connsiteY6" fmla="*/ 1288535 h 1562855"/>
              <a:gd name="connsiteX7" fmla="*/ 2720053 w 6423632"/>
              <a:gd name="connsiteY7" fmla="*/ 1201908 h 1562855"/>
              <a:gd name="connsiteX8" fmla="*/ 2486640 w 6423632"/>
              <a:gd name="connsiteY8" fmla="*/ 1242815 h 1562855"/>
              <a:gd name="connsiteX9" fmla="*/ 2349778 w 6423632"/>
              <a:gd name="connsiteY9" fmla="*/ 1435402 h 1562855"/>
              <a:gd name="connsiteX10" fmla="*/ 2164194 w 6423632"/>
              <a:gd name="connsiteY10" fmla="*/ 1562855 h 1562855"/>
              <a:gd name="connsiteX11" fmla="*/ 1975548 w 6423632"/>
              <a:gd name="connsiteY11" fmla="*/ 1536539 h 1562855"/>
              <a:gd name="connsiteX12" fmla="*/ 1492832 w 6423632"/>
              <a:gd name="connsiteY12" fmla="*/ 1343881 h 1562855"/>
              <a:gd name="connsiteX13" fmla="*/ 685280 w 6423632"/>
              <a:gd name="connsiteY13" fmla="*/ 984505 h 1562855"/>
              <a:gd name="connsiteX14" fmla="*/ 0 w 6423632"/>
              <a:gd name="connsiteY14" fmla="*/ 877312 h 1562855"/>
              <a:gd name="connsiteX0" fmla="*/ 6392256 w 6392256"/>
              <a:gd name="connsiteY0" fmla="*/ 0 h 1421661"/>
              <a:gd name="connsiteX1" fmla="*/ 5826324 w 6392256"/>
              <a:gd name="connsiteY1" fmla="*/ 648007 h 1421661"/>
              <a:gd name="connsiteX2" fmla="*/ 4397255 w 6392256"/>
              <a:gd name="connsiteY2" fmla="*/ 716611 h 1421661"/>
              <a:gd name="connsiteX3" fmla="*/ 3834178 w 6392256"/>
              <a:gd name="connsiteY3" fmla="*/ 1075152 h 1421661"/>
              <a:gd name="connsiteX4" fmla="*/ 3547825 w 6392256"/>
              <a:gd name="connsiteY4" fmla="*/ 1188248 h 1421661"/>
              <a:gd name="connsiteX5" fmla="*/ 3131533 w 6392256"/>
              <a:gd name="connsiteY5" fmla="*/ 1147341 h 1421661"/>
              <a:gd name="connsiteX6" fmla="*/ 2720053 w 6392256"/>
              <a:gd name="connsiteY6" fmla="*/ 1060714 h 1421661"/>
              <a:gd name="connsiteX7" fmla="*/ 2486640 w 6392256"/>
              <a:gd name="connsiteY7" fmla="*/ 1101621 h 1421661"/>
              <a:gd name="connsiteX8" fmla="*/ 2349778 w 6392256"/>
              <a:gd name="connsiteY8" fmla="*/ 1294208 h 1421661"/>
              <a:gd name="connsiteX9" fmla="*/ 2164194 w 6392256"/>
              <a:gd name="connsiteY9" fmla="*/ 1421661 h 1421661"/>
              <a:gd name="connsiteX10" fmla="*/ 1975548 w 6392256"/>
              <a:gd name="connsiteY10" fmla="*/ 1395345 h 1421661"/>
              <a:gd name="connsiteX11" fmla="*/ 1492832 w 6392256"/>
              <a:gd name="connsiteY11" fmla="*/ 1202687 h 1421661"/>
              <a:gd name="connsiteX12" fmla="*/ 685280 w 6392256"/>
              <a:gd name="connsiteY12" fmla="*/ 843311 h 1421661"/>
              <a:gd name="connsiteX13" fmla="*/ 0 w 6392256"/>
              <a:gd name="connsiteY13" fmla="*/ 736118 h 1421661"/>
              <a:gd name="connsiteX0" fmla="*/ 5826324 w 5826324"/>
              <a:gd name="connsiteY0" fmla="*/ 0 h 773654"/>
              <a:gd name="connsiteX1" fmla="*/ 4397255 w 5826324"/>
              <a:gd name="connsiteY1" fmla="*/ 68604 h 773654"/>
              <a:gd name="connsiteX2" fmla="*/ 3834178 w 5826324"/>
              <a:gd name="connsiteY2" fmla="*/ 427145 h 773654"/>
              <a:gd name="connsiteX3" fmla="*/ 3547825 w 5826324"/>
              <a:gd name="connsiteY3" fmla="*/ 540241 h 773654"/>
              <a:gd name="connsiteX4" fmla="*/ 3131533 w 5826324"/>
              <a:gd name="connsiteY4" fmla="*/ 499334 h 773654"/>
              <a:gd name="connsiteX5" fmla="*/ 2720053 w 5826324"/>
              <a:gd name="connsiteY5" fmla="*/ 412707 h 773654"/>
              <a:gd name="connsiteX6" fmla="*/ 2486640 w 5826324"/>
              <a:gd name="connsiteY6" fmla="*/ 453614 h 773654"/>
              <a:gd name="connsiteX7" fmla="*/ 2349778 w 5826324"/>
              <a:gd name="connsiteY7" fmla="*/ 646201 h 773654"/>
              <a:gd name="connsiteX8" fmla="*/ 2164194 w 5826324"/>
              <a:gd name="connsiteY8" fmla="*/ 773654 h 773654"/>
              <a:gd name="connsiteX9" fmla="*/ 1975548 w 5826324"/>
              <a:gd name="connsiteY9" fmla="*/ 747338 h 773654"/>
              <a:gd name="connsiteX10" fmla="*/ 1492832 w 5826324"/>
              <a:gd name="connsiteY10" fmla="*/ 554680 h 773654"/>
              <a:gd name="connsiteX11" fmla="*/ 685280 w 5826324"/>
              <a:gd name="connsiteY11" fmla="*/ 195304 h 773654"/>
              <a:gd name="connsiteX12" fmla="*/ 0 w 5826324"/>
              <a:gd name="connsiteY12" fmla="*/ 88111 h 773654"/>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07539 w 6269669"/>
              <a:gd name="connsiteY8" fmla="*/ 773654 h 1104110"/>
              <a:gd name="connsiteX9" fmla="*/ 2418893 w 6269669"/>
              <a:gd name="connsiteY9" fmla="*/ 747338 h 1104110"/>
              <a:gd name="connsiteX10" fmla="*/ 1936177 w 6269669"/>
              <a:gd name="connsiteY10" fmla="*/ 554680 h 1104110"/>
              <a:gd name="connsiteX11" fmla="*/ 1128625 w 6269669"/>
              <a:gd name="connsiteY11" fmla="*/ 195304 h 1104110"/>
              <a:gd name="connsiteX12" fmla="*/ 0 w 6269669"/>
              <a:gd name="connsiteY12"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07539 w 6269669"/>
              <a:gd name="connsiteY8" fmla="*/ 773654 h 1104110"/>
              <a:gd name="connsiteX9" fmla="*/ 2418893 w 6269669"/>
              <a:gd name="connsiteY9" fmla="*/ 747338 h 1104110"/>
              <a:gd name="connsiteX10" fmla="*/ 1936177 w 6269669"/>
              <a:gd name="connsiteY10" fmla="*/ 554680 h 1104110"/>
              <a:gd name="connsiteX11" fmla="*/ 500552 w 6269669"/>
              <a:gd name="connsiteY11" fmla="*/ 84468 h 1104110"/>
              <a:gd name="connsiteX12" fmla="*/ 0 w 6269669"/>
              <a:gd name="connsiteY12"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07539 w 6269669"/>
              <a:gd name="connsiteY8" fmla="*/ 773654 h 1104110"/>
              <a:gd name="connsiteX9" fmla="*/ 2418893 w 6269669"/>
              <a:gd name="connsiteY9" fmla="*/ 747338 h 1104110"/>
              <a:gd name="connsiteX10" fmla="*/ 1936177 w 6269669"/>
              <a:gd name="connsiteY10" fmla="*/ 554680 h 1104110"/>
              <a:gd name="connsiteX11" fmla="*/ 1120499 w 6269669"/>
              <a:gd name="connsiteY11" fmla="*/ 292504 h 1104110"/>
              <a:gd name="connsiteX12" fmla="*/ 500552 w 6269669"/>
              <a:gd name="connsiteY12" fmla="*/ 84468 h 1104110"/>
              <a:gd name="connsiteX13" fmla="*/ 0 w 6269669"/>
              <a:gd name="connsiteY13" fmla="*/ 1104110 h 1104110"/>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418893 w 6269669"/>
              <a:gd name="connsiteY9" fmla="*/ 809970 h 1166742"/>
              <a:gd name="connsiteX10" fmla="*/ 1936177 w 6269669"/>
              <a:gd name="connsiteY10" fmla="*/ 617312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418893 w 6269669"/>
              <a:gd name="connsiteY9" fmla="*/ 809970 h 1166742"/>
              <a:gd name="connsiteX10" fmla="*/ 2198775 w 6269669"/>
              <a:gd name="connsiteY10" fmla="*/ 495392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418893 w 6269669"/>
              <a:gd name="connsiteY9" fmla="*/ 809970 h 1166742"/>
              <a:gd name="connsiteX10" fmla="*/ 2142504 w 6269669"/>
              <a:gd name="connsiteY10" fmla="*/ 551662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503300 w 6269669"/>
              <a:gd name="connsiteY9" fmla="*/ 725564 h 1166742"/>
              <a:gd name="connsiteX10" fmla="*/ 2142504 w 6269669"/>
              <a:gd name="connsiteY10" fmla="*/ 551662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503300 w 6269669"/>
              <a:gd name="connsiteY9" fmla="*/ 725564 h 1166742"/>
              <a:gd name="connsiteX10" fmla="*/ 2142504 w 6269669"/>
              <a:gd name="connsiteY10" fmla="*/ 551662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503300 w 6269669"/>
              <a:gd name="connsiteY9" fmla="*/ 725564 h 1166742"/>
              <a:gd name="connsiteX10" fmla="*/ 1917420 w 6269669"/>
              <a:gd name="connsiteY10" fmla="*/ 345337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07539 w 6269669"/>
              <a:gd name="connsiteY8" fmla="*/ 836286 h 1166742"/>
              <a:gd name="connsiteX9" fmla="*/ 2334488 w 6269669"/>
              <a:gd name="connsiteY9" fmla="*/ 669293 h 1166742"/>
              <a:gd name="connsiteX10" fmla="*/ 1917420 w 6269669"/>
              <a:gd name="connsiteY10" fmla="*/ 345337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26296 w 6269669"/>
              <a:gd name="connsiteY8" fmla="*/ 742502 h 1166742"/>
              <a:gd name="connsiteX9" fmla="*/ 2334488 w 6269669"/>
              <a:gd name="connsiteY9" fmla="*/ 669293 h 1166742"/>
              <a:gd name="connsiteX10" fmla="*/ 1917420 w 6269669"/>
              <a:gd name="connsiteY10" fmla="*/ 345337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62632 h 1166742"/>
              <a:gd name="connsiteX1" fmla="*/ 4840600 w 6269669"/>
              <a:gd name="connsiteY1" fmla="*/ 131236 h 1166742"/>
              <a:gd name="connsiteX2" fmla="*/ 4277523 w 6269669"/>
              <a:gd name="connsiteY2" fmla="*/ 489777 h 1166742"/>
              <a:gd name="connsiteX3" fmla="*/ 3991170 w 6269669"/>
              <a:gd name="connsiteY3" fmla="*/ 602873 h 1166742"/>
              <a:gd name="connsiteX4" fmla="*/ 3574878 w 6269669"/>
              <a:gd name="connsiteY4" fmla="*/ 561966 h 1166742"/>
              <a:gd name="connsiteX5" fmla="*/ 3163398 w 6269669"/>
              <a:gd name="connsiteY5" fmla="*/ 475339 h 1166742"/>
              <a:gd name="connsiteX6" fmla="*/ 2929985 w 6269669"/>
              <a:gd name="connsiteY6" fmla="*/ 516246 h 1166742"/>
              <a:gd name="connsiteX7" fmla="*/ 2793123 w 6269669"/>
              <a:gd name="connsiteY7" fmla="*/ 708833 h 1166742"/>
              <a:gd name="connsiteX8" fmla="*/ 2626296 w 6269669"/>
              <a:gd name="connsiteY8" fmla="*/ 742502 h 1166742"/>
              <a:gd name="connsiteX9" fmla="*/ 2334488 w 6269669"/>
              <a:gd name="connsiteY9" fmla="*/ 669293 h 1166742"/>
              <a:gd name="connsiteX10" fmla="*/ 1842393 w 6269669"/>
              <a:gd name="connsiteY10" fmla="*/ 439121 h 1166742"/>
              <a:gd name="connsiteX11" fmla="*/ 1495637 w 6269669"/>
              <a:gd name="connsiteY11" fmla="*/ 36268 h 1166742"/>
              <a:gd name="connsiteX12" fmla="*/ 500552 w 6269669"/>
              <a:gd name="connsiteY12" fmla="*/ 147100 h 1166742"/>
              <a:gd name="connsiteX13" fmla="*/ 0 w 6269669"/>
              <a:gd name="connsiteY13" fmla="*/ 1166742 h 1166742"/>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26296 w 6269669"/>
              <a:gd name="connsiteY8" fmla="*/ 679870 h 1104110"/>
              <a:gd name="connsiteX9" fmla="*/ 2334488 w 6269669"/>
              <a:gd name="connsiteY9" fmla="*/ 606661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26296 w 6269669"/>
              <a:gd name="connsiteY8" fmla="*/ 679870 h 1104110"/>
              <a:gd name="connsiteX9" fmla="*/ 2400137 w 6269669"/>
              <a:gd name="connsiteY9" fmla="*/ 522254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93123 w 6269669"/>
              <a:gd name="connsiteY7" fmla="*/ 646201 h 1104110"/>
              <a:gd name="connsiteX8" fmla="*/ 2673188 w 6269669"/>
              <a:gd name="connsiteY8" fmla="*/ 604842 h 1104110"/>
              <a:gd name="connsiteX9" fmla="*/ 2400137 w 6269669"/>
              <a:gd name="connsiteY9" fmla="*/ 522254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811880 w 6269669"/>
              <a:gd name="connsiteY7" fmla="*/ 561796 h 1104110"/>
              <a:gd name="connsiteX8" fmla="*/ 2673188 w 6269669"/>
              <a:gd name="connsiteY8" fmla="*/ 604842 h 1104110"/>
              <a:gd name="connsiteX9" fmla="*/ 2400137 w 6269669"/>
              <a:gd name="connsiteY9" fmla="*/ 522254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811880 w 6269669"/>
              <a:gd name="connsiteY7" fmla="*/ 561796 h 1104110"/>
              <a:gd name="connsiteX8" fmla="*/ 2673188 w 6269669"/>
              <a:gd name="connsiteY8" fmla="*/ 604842 h 1104110"/>
              <a:gd name="connsiteX9" fmla="*/ 2268839 w 6269669"/>
              <a:gd name="connsiteY9" fmla="*/ 503498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811880 w 6269669"/>
              <a:gd name="connsiteY7" fmla="*/ 561796 h 1104110"/>
              <a:gd name="connsiteX8" fmla="*/ 2570025 w 6269669"/>
              <a:gd name="connsiteY8" fmla="*/ 567329 h 1104110"/>
              <a:gd name="connsiteX9" fmla="*/ 2268839 w 6269669"/>
              <a:gd name="connsiteY9" fmla="*/ 503498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55609 w 6269669"/>
              <a:gd name="connsiteY7" fmla="*/ 543038 h 1104110"/>
              <a:gd name="connsiteX8" fmla="*/ 2570025 w 6269669"/>
              <a:gd name="connsiteY8" fmla="*/ 567329 h 1104110"/>
              <a:gd name="connsiteX9" fmla="*/ 2268839 w 6269669"/>
              <a:gd name="connsiteY9" fmla="*/ 503498 h 1104110"/>
              <a:gd name="connsiteX10" fmla="*/ 1842393 w 6269669"/>
              <a:gd name="connsiteY10" fmla="*/ 376489 h 1104110"/>
              <a:gd name="connsiteX11" fmla="*/ 1401853 w 6269669"/>
              <a:gd name="connsiteY11" fmla="*/ 179961 h 1104110"/>
              <a:gd name="connsiteX12" fmla="*/ 500552 w 6269669"/>
              <a:gd name="connsiteY12" fmla="*/ 84468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55609 w 6269669"/>
              <a:gd name="connsiteY7" fmla="*/ 543038 h 1104110"/>
              <a:gd name="connsiteX8" fmla="*/ 2570025 w 6269669"/>
              <a:gd name="connsiteY8" fmla="*/ 567329 h 1104110"/>
              <a:gd name="connsiteX9" fmla="*/ 2268839 w 6269669"/>
              <a:gd name="connsiteY9" fmla="*/ 503498 h 1104110"/>
              <a:gd name="connsiteX10" fmla="*/ 1842393 w 6269669"/>
              <a:gd name="connsiteY10" fmla="*/ 376489 h 1104110"/>
              <a:gd name="connsiteX11" fmla="*/ 1401853 w 6269669"/>
              <a:gd name="connsiteY11" fmla="*/ 179961 h 1104110"/>
              <a:gd name="connsiteX12" fmla="*/ 565227 w 6269669"/>
              <a:gd name="connsiteY12" fmla="*/ 250774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55609 w 6269669"/>
              <a:gd name="connsiteY7" fmla="*/ 543038 h 1104110"/>
              <a:gd name="connsiteX8" fmla="*/ 2570025 w 6269669"/>
              <a:gd name="connsiteY8" fmla="*/ 567329 h 1104110"/>
              <a:gd name="connsiteX9" fmla="*/ 2268839 w 6269669"/>
              <a:gd name="connsiteY9" fmla="*/ 503498 h 1104110"/>
              <a:gd name="connsiteX10" fmla="*/ 1842393 w 6269669"/>
              <a:gd name="connsiteY10" fmla="*/ 376489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55609 w 6269669"/>
              <a:gd name="connsiteY7" fmla="*/ 543038 h 1104110"/>
              <a:gd name="connsiteX8" fmla="*/ 2570025 w 6269669"/>
              <a:gd name="connsiteY8" fmla="*/ 567329 h 1104110"/>
              <a:gd name="connsiteX9" fmla="*/ 2268839 w 6269669"/>
              <a:gd name="connsiteY9" fmla="*/ 503498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755609 w 6269669"/>
              <a:gd name="connsiteY7" fmla="*/ 543038 h 1104110"/>
              <a:gd name="connsiteX8" fmla="*/ 2570025 w 6269669"/>
              <a:gd name="connsiteY8" fmla="*/ 567329 h 1104110"/>
              <a:gd name="connsiteX9" fmla="*/ 2407428 w 6269669"/>
              <a:gd name="connsiteY9" fmla="*/ 632847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163398 w 6269669"/>
              <a:gd name="connsiteY5" fmla="*/ 412707 h 1104110"/>
              <a:gd name="connsiteX6" fmla="*/ 2929985 w 6269669"/>
              <a:gd name="connsiteY6" fmla="*/ 453614 h 1104110"/>
              <a:gd name="connsiteX7" fmla="*/ 2866479 w 6269669"/>
              <a:gd name="connsiteY7" fmla="*/ 589234 h 1104110"/>
              <a:gd name="connsiteX8" fmla="*/ 2570025 w 6269669"/>
              <a:gd name="connsiteY8" fmla="*/ 567329 h 1104110"/>
              <a:gd name="connsiteX9" fmla="*/ 2407428 w 6269669"/>
              <a:gd name="connsiteY9" fmla="*/ 632847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574878 w 6269669"/>
              <a:gd name="connsiteY4" fmla="*/ 499334 h 1104110"/>
              <a:gd name="connsiteX5" fmla="*/ 3265029 w 6269669"/>
              <a:gd name="connsiteY5" fmla="*/ 505099 h 1104110"/>
              <a:gd name="connsiteX6" fmla="*/ 2929985 w 6269669"/>
              <a:gd name="connsiteY6" fmla="*/ 453614 h 1104110"/>
              <a:gd name="connsiteX7" fmla="*/ 2866479 w 6269669"/>
              <a:gd name="connsiteY7" fmla="*/ 589234 h 1104110"/>
              <a:gd name="connsiteX8" fmla="*/ 2570025 w 6269669"/>
              <a:gd name="connsiteY8" fmla="*/ 567329 h 1104110"/>
              <a:gd name="connsiteX9" fmla="*/ 2407428 w 6269669"/>
              <a:gd name="connsiteY9" fmla="*/ 632847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3991170 w 6269669"/>
              <a:gd name="connsiteY3" fmla="*/ 540241 h 1104110"/>
              <a:gd name="connsiteX4" fmla="*/ 3667270 w 6269669"/>
              <a:gd name="connsiteY4" fmla="*/ 619443 h 1104110"/>
              <a:gd name="connsiteX5" fmla="*/ 3265029 w 6269669"/>
              <a:gd name="connsiteY5" fmla="*/ 505099 h 1104110"/>
              <a:gd name="connsiteX6" fmla="*/ 2929985 w 6269669"/>
              <a:gd name="connsiteY6" fmla="*/ 453614 h 1104110"/>
              <a:gd name="connsiteX7" fmla="*/ 2866479 w 6269669"/>
              <a:gd name="connsiteY7" fmla="*/ 589234 h 1104110"/>
              <a:gd name="connsiteX8" fmla="*/ 2570025 w 6269669"/>
              <a:gd name="connsiteY8" fmla="*/ 567329 h 1104110"/>
              <a:gd name="connsiteX9" fmla="*/ 2407428 w 6269669"/>
              <a:gd name="connsiteY9" fmla="*/ 632847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840600 w 6269669"/>
              <a:gd name="connsiteY1" fmla="*/ 68604 h 1104110"/>
              <a:gd name="connsiteX2" fmla="*/ 4277523 w 6269669"/>
              <a:gd name="connsiteY2" fmla="*/ 427145 h 1104110"/>
              <a:gd name="connsiteX3" fmla="*/ 4166715 w 6269669"/>
              <a:gd name="connsiteY3" fmla="*/ 641873 h 1104110"/>
              <a:gd name="connsiteX4" fmla="*/ 3667270 w 6269669"/>
              <a:gd name="connsiteY4" fmla="*/ 619443 h 1104110"/>
              <a:gd name="connsiteX5" fmla="*/ 3265029 w 6269669"/>
              <a:gd name="connsiteY5" fmla="*/ 505099 h 1104110"/>
              <a:gd name="connsiteX6" fmla="*/ 2929985 w 6269669"/>
              <a:gd name="connsiteY6" fmla="*/ 453614 h 1104110"/>
              <a:gd name="connsiteX7" fmla="*/ 2866479 w 6269669"/>
              <a:gd name="connsiteY7" fmla="*/ 589234 h 1104110"/>
              <a:gd name="connsiteX8" fmla="*/ 2570025 w 6269669"/>
              <a:gd name="connsiteY8" fmla="*/ 567329 h 1104110"/>
              <a:gd name="connsiteX9" fmla="*/ 2407428 w 6269669"/>
              <a:gd name="connsiteY9" fmla="*/ 632847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840600 w 6269669"/>
              <a:gd name="connsiteY1" fmla="*/ 68604 h 1104110"/>
              <a:gd name="connsiteX2" fmla="*/ 4443829 w 6269669"/>
              <a:gd name="connsiteY2" fmla="*/ 482581 h 1104110"/>
              <a:gd name="connsiteX3" fmla="*/ 4166715 w 6269669"/>
              <a:gd name="connsiteY3" fmla="*/ 641873 h 1104110"/>
              <a:gd name="connsiteX4" fmla="*/ 3667270 w 6269669"/>
              <a:gd name="connsiteY4" fmla="*/ 619443 h 1104110"/>
              <a:gd name="connsiteX5" fmla="*/ 3265029 w 6269669"/>
              <a:gd name="connsiteY5" fmla="*/ 505099 h 1104110"/>
              <a:gd name="connsiteX6" fmla="*/ 2929985 w 6269669"/>
              <a:gd name="connsiteY6" fmla="*/ 453614 h 1104110"/>
              <a:gd name="connsiteX7" fmla="*/ 2866479 w 6269669"/>
              <a:gd name="connsiteY7" fmla="*/ 589234 h 1104110"/>
              <a:gd name="connsiteX8" fmla="*/ 2570025 w 6269669"/>
              <a:gd name="connsiteY8" fmla="*/ 567329 h 1104110"/>
              <a:gd name="connsiteX9" fmla="*/ 2407428 w 6269669"/>
              <a:gd name="connsiteY9" fmla="*/ 632847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66715 w 6269669"/>
              <a:gd name="connsiteY3" fmla="*/ 641873 h 1104110"/>
              <a:gd name="connsiteX4" fmla="*/ 3667270 w 6269669"/>
              <a:gd name="connsiteY4" fmla="*/ 619443 h 1104110"/>
              <a:gd name="connsiteX5" fmla="*/ 3265029 w 6269669"/>
              <a:gd name="connsiteY5" fmla="*/ 505099 h 1104110"/>
              <a:gd name="connsiteX6" fmla="*/ 2929985 w 6269669"/>
              <a:gd name="connsiteY6" fmla="*/ 453614 h 1104110"/>
              <a:gd name="connsiteX7" fmla="*/ 2866479 w 6269669"/>
              <a:gd name="connsiteY7" fmla="*/ 589234 h 1104110"/>
              <a:gd name="connsiteX8" fmla="*/ 2570025 w 6269669"/>
              <a:gd name="connsiteY8" fmla="*/ 567329 h 1104110"/>
              <a:gd name="connsiteX9" fmla="*/ 2407428 w 6269669"/>
              <a:gd name="connsiteY9" fmla="*/ 632847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667270 w 6269669"/>
              <a:gd name="connsiteY4" fmla="*/ 619443 h 1104110"/>
              <a:gd name="connsiteX5" fmla="*/ 3265029 w 6269669"/>
              <a:gd name="connsiteY5" fmla="*/ 505099 h 1104110"/>
              <a:gd name="connsiteX6" fmla="*/ 2929985 w 6269669"/>
              <a:gd name="connsiteY6" fmla="*/ 453614 h 1104110"/>
              <a:gd name="connsiteX7" fmla="*/ 2866479 w 6269669"/>
              <a:gd name="connsiteY7" fmla="*/ 589234 h 1104110"/>
              <a:gd name="connsiteX8" fmla="*/ 2570025 w 6269669"/>
              <a:gd name="connsiteY8" fmla="*/ 567329 h 1104110"/>
              <a:gd name="connsiteX9" fmla="*/ 2407428 w 6269669"/>
              <a:gd name="connsiteY9" fmla="*/ 632847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621074 w 6269669"/>
              <a:gd name="connsiteY4" fmla="*/ 610204 h 1104110"/>
              <a:gd name="connsiteX5" fmla="*/ 3265029 w 6269669"/>
              <a:gd name="connsiteY5" fmla="*/ 505099 h 1104110"/>
              <a:gd name="connsiteX6" fmla="*/ 2929985 w 6269669"/>
              <a:gd name="connsiteY6" fmla="*/ 453614 h 1104110"/>
              <a:gd name="connsiteX7" fmla="*/ 2866479 w 6269669"/>
              <a:gd name="connsiteY7" fmla="*/ 589234 h 1104110"/>
              <a:gd name="connsiteX8" fmla="*/ 2570025 w 6269669"/>
              <a:gd name="connsiteY8" fmla="*/ 567329 h 1104110"/>
              <a:gd name="connsiteX9" fmla="*/ 2407428 w 6269669"/>
              <a:gd name="connsiteY9" fmla="*/ 632847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621074 w 6269669"/>
              <a:gd name="connsiteY4" fmla="*/ 610204 h 1104110"/>
              <a:gd name="connsiteX5" fmla="*/ 3265029 w 6269669"/>
              <a:gd name="connsiteY5" fmla="*/ 505099 h 1104110"/>
              <a:gd name="connsiteX6" fmla="*/ 2994660 w 6269669"/>
              <a:gd name="connsiteY6" fmla="*/ 555245 h 1104110"/>
              <a:gd name="connsiteX7" fmla="*/ 2866479 w 6269669"/>
              <a:gd name="connsiteY7" fmla="*/ 589234 h 1104110"/>
              <a:gd name="connsiteX8" fmla="*/ 2570025 w 6269669"/>
              <a:gd name="connsiteY8" fmla="*/ 567329 h 1104110"/>
              <a:gd name="connsiteX9" fmla="*/ 2407428 w 6269669"/>
              <a:gd name="connsiteY9" fmla="*/ 632847 h 1104110"/>
              <a:gd name="connsiteX10" fmla="*/ 1944025 w 6269669"/>
              <a:gd name="connsiteY10" fmla="*/ 478120 h 1104110"/>
              <a:gd name="connsiteX11" fmla="*/ 1531202 w 6269669"/>
              <a:gd name="connsiteY11" fmla="*/ 318549 h 1104110"/>
              <a:gd name="connsiteX12" fmla="*/ 565227 w 6269669"/>
              <a:gd name="connsiteY12" fmla="*/ 250774 h 1104110"/>
              <a:gd name="connsiteX13" fmla="*/ 0 w 6269669"/>
              <a:gd name="connsiteY13"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621074 w 6269669"/>
              <a:gd name="connsiteY4" fmla="*/ 610204 h 1104110"/>
              <a:gd name="connsiteX5" fmla="*/ 3265029 w 6269669"/>
              <a:gd name="connsiteY5" fmla="*/ 505099 h 1104110"/>
              <a:gd name="connsiteX6" fmla="*/ 2866479 w 6269669"/>
              <a:gd name="connsiteY6" fmla="*/ 589234 h 1104110"/>
              <a:gd name="connsiteX7" fmla="*/ 2570025 w 6269669"/>
              <a:gd name="connsiteY7" fmla="*/ 567329 h 1104110"/>
              <a:gd name="connsiteX8" fmla="*/ 2407428 w 6269669"/>
              <a:gd name="connsiteY8" fmla="*/ 632847 h 1104110"/>
              <a:gd name="connsiteX9" fmla="*/ 1944025 w 6269669"/>
              <a:gd name="connsiteY9" fmla="*/ 478120 h 1104110"/>
              <a:gd name="connsiteX10" fmla="*/ 1531202 w 6269669"/>
              <a:gd name="connsiteY10" fmla="*/ 318549 h 1104110"/>
              <a:gd name="connsiteX11" fmla="*/ 565227 w 6269669"/>
              <a:gd name="connsiteY11" fmla="*/ 250774 h 1104110"/>
              <a:gd name="connsiteX12" fmla="*/ 0 w 6269669"/>
              <a:gd name="connsiteY12"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621074 w 6269669"/>
              <a:gd name="connsiteY4" fmla="*/ 610204 h 1104110"/>
              <a:gd name="connsiteX5" fmla="*/ 3265029 w 6269669"/>
              <a:gd name="connsiteY5" fmla="*/ 505099 h 1104110"/>
              <a:gd name="connsiteX6" fmla="*/ 2866479 w 6269669"/>
              <a:gd name="connsiteY6" fmla="*/ 589234 h 1104110"/>
              <a:gd name="connsiteX7" fmla="*/ 2407428 w 6269669"/>
              <a:gd name="connsiteY7" fmla="*/ 632847 h 1104110"/>
              <a:gd name="connsiteX8" fmla="*/ 1944025 w 6269669"/>
              <a:gd name="connsiteY8" fmla="*/ 478120 h 1104110"/>
              <a:gd name="connsiteX9" fmla="*/ 1531202 w 6269669"/>
              <a:gd name="connsiteY9" fmla="*/ 318549 h 1104110"/>
              <a:gd name="connsiteX10" fmla="*/ 565227 w 6269669"/>
              <a:gd name="connsiteY10" fmla="*/ 250774 h 1104110"/>
              <a:gd name="connsiteX11" fmla="*/ 0 w 6269669"/>
              <a:gd name="connsiteY11"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621074 w 6269669"/>
              <a:gd name="connsiteY4" fmla="*/ 610204 h 1104110"/>
              <a:gd name="connsiteX5" fmla="*/ 3265029 w 6269669"/>
              <a:gd name="connsiteY5" fmla="*/ 505099 h 1104110"/>
              <a:gd name="connsiteX6" fmla="*/ 2866479 w 6269669"/>
              <a:gd name="connsiteY6" fmla="*/ 589234 h 1104110"/>
              <a:gd name="connsiteX7" fmla="*/ 2407428 w 6269669"/>
              <a:gd name="connsiteY7" fmla="*/ 632847 h 1104110"/>
              <a:gd name="connsiteX8" fmla="*/ 1944025 w 6269669"/>
              <a:gd name="connsiteY8" fmla="*/ 478120 h 1104110"/>
              <a:gd name="connsiteX9" fmla="*/ 565227 w 6269669"/>
              <a:gd name="connsiteY9" fmla="*/ 250774 h 1104110"/>
              <a:gd name="connsiteX10" fmla="*/ 0 w 6269669"/>
              <a:gd name="connsiteY10"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621074 w 6269669"/>
              <a:gd name="connsiteY4" fmla="*/ 610204 h 1104110"/>
              <a:gd name="connsiteX5" fmla="*/ 3265029 w 6269669"/>
              <a:gd name="connsiteY5" fmla="*/ 505099 h 1104110"/>
              <a:gd name="connsiteX6" fmla="*/ 2866479 w 6269669"/>
              <a:gd name="connsiteY6" fmla="*/ 589234 h 1104110"/>
              <a:gd name="connsiteX7" fmla="*/ 2407428 w 6269669"/>
              <a:gd name="connsiteY7" fmla="*/ 632847 h 1104110"/>
              <a:gd name="connsiteX8" fmla="*/ 1944025 w 6269669"/>
              <a:gd name="connsiteY8" fmla="*/ 478120 h 1104110"/>
              <a:gd name="connsiteX9" fmla="*/ 740773 w 6269669"/>
              <a:gd name="connsiteY9" fmla="*/ 186100 h 1104110"/>
              <a:gd name="connsiteX10" fmla="*/ 0 w 6269669"/>
              <a:gd name="connsiteY10"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621074 w 6269669"/>
              <a:gd name="connsiteY4" fmla="*/ 610204 h 1104110"/>
              <a:gd name="connsiteX5" fmla="*/ 3265029 w 6269669"/>
              <a:gd name="connsiteY5" fmla="*/ 505099 h 1104110"/>
              <a:gd name="connsiteX6" fmla="*/ 2866479 w 6269669"/>
              <a:gd name="connsiteY6" fmla="*/ 589234 h 1104110"/>
              <a:gd name="connsiteX7" fmla="*/ 2407429 w 6269669"/>
              <a:gd name="connsiteY7" fmla="*/ 725239 h 1104110"/>
              <a:gd name="connsiteX8" fmla="*/ 1944025 w 6269669"/>
              <a:gd name="connsiteY8" fmla="*/ 478120 h 1104110"/>
              <a:gd name="connsiteX9" fmla="*/ 740773 w 6269669"/>
              <a:gd name="connsiteY9" fmla="*/ 186100 h 1104110"/>
              <a:gd name="connsiteX10" fmla="*/ 0 w 6269669"/>
              <a:gd name="connsiteY10"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621074 w 6269669"/>
              <a:gd name="connsiteY4" fmla="*/ 610204 h 1104110"/>
              <a:gd name="connsiteX5" fmla="*/ 3265029 w 6269669"/>
              <a:gd name="connsiteY5" fmla="*/ 505099 h 1104110"/>
              <a:gd name="connsiteX6" fmla="*/ 2866479 w 6269669"/>
              <a:gd name="connsiteY6" fmla="*/ 589234 h 1104110"/>
              <a:gd name="connsiteX7" fmla="*/ 2407429 w 6269669"/>
              <a:gd name="connsiteY7" fmla="*/ 725239 h 1104110"/>
              <a:gd name="connsiteX8" fmla="*/ 1676088 w 6269669"/>
              <a:gd name="connsiteY8" fmla="*/ 662904 h 1104110"/>
              <a:gd name="connsiteX9" fmla="*/ 740773 w 6269669"/>
              <a:gd name="connsiteY9" fmla="*/ 186100 h 1104110"/>
              <a:gd name="connsiteX10" fmla="*/ 0 w 6269669"/>
              <a:gd name="connsiteY10"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621074 w 6269669"/>
              <a:gd name="connsiteY4" fmla="*/ 610204 h 1104110"/>
              <a:gd name="connsiteX5" fmla="*/ 3265029 w 6269669"/>
              <a:gd name="connsiteY5" fmla="*/ 505099 h 1104110"/>
              <a:gd name="connsiteX6" fmla="*/ 2866479 w 6269669"/>
              <a:gd name="connsiteY6" fmla="*/ 589234 h 1104110"/>
              <a:gd name="connsiteX7" fmla="*/ 2407429 w 6269669"/>
              <a:gd name="connsiteY7" fmla="*/ 725239 h 1104110"/>
              <a:gd name="connsiteX8" fmla="*/ 1676088 w 6269669"/>
              <a:gd name="connsiteY8" fmla="*/ 662904 h 1104110"/>
              <a:gd name="connsiteX9" fmla="*/ 519032 w 6269669"/>
              <a:gd name="connsiteY9" fmla="*/ 296970 h 1104110"/>
              <a:gd name="connsiteX10" fmla="*/ 0 w 6269669"/>
              <a:gd name="connsiteY10"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48237 w 6269669"/>
              <a:gd name="connsiteY3" fmla="*/ 586438 h 1104110"/>
              <a:gd name="connsiteX4" fmla="*/ 3265029 w 6269669"/>
              <a:gd name="connsiteY4" fmla="*/ 505099 h 1104110"/>
              <a:gd name="connsiteX5" fmla="*/ 2866479 w 6269669"/>
              <a:gd name="connsiteY5" fmla="*/ 589234 h 1104110"/>
              <a:gd name="connsiteX6" fmla="*/ 2407429 w 6269669"/>
              <a:gd name="connsiteY6" fmla="*/ 725239 h 1104110"/>
              <a:gd name="connsiteX7" fmla="*/ 1676088 w 6269669"/>
              <a:gd name="connsiteY7" fmla="*/ 662904 h 1104110"/>
              <a:gd name="connsiteX8" fmla="*/ 519032 w 6269669"/>
              <a:gd name="connsiteY8" fmla="*/ 296970 h 1104110"/>
              <a:gd name="connsiteX9" fmla="*/ 0 w 6269669"/>
              <a:gd name="connsiteY9"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018889 w 6269669"/>
              <a:gd name="connsiteY3" fmla="*/ 678829 h 1104110"/>
              <a:gd name="connsiteX4" fmla="*/ 3265029 w 6269669"/>
              <a:gd name="connsiteY4" fmla="*/ 505099 h 1104110"/>
              <a:gd name="connsiteX5" fmla="*/ 2866479 w 6269669"/>
              <a:gd name="connsiteY5" fmla="*/ 589234 h 1104110"/>
              <a:gd name="connsiteX6" fmla="*/ 2407429 w 6269669"/>
              <a:gd name="connsiteY6" fmla="*/ 725239 h 1104110"/>
              <a:gd name="connsiteX7" fmla="*/ 1676088 w 6269669"/>
              <a:gd name="connsiteY7" fmla="*/ 662904 h 1104110"/>
              <a:gd name="connsiteX8" fmla="*/ 519032 w 6269669"/>
              <a:gd name="connsiteY8" fmla="*/ 296970 h 1104110"/>
              <a:gd name="connsiteX9" fmla="*/ 0 w 6269669"/>
              <a:gd name="connsiteY9"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018889 w 6269669"/>
              <a:gd name="connsiteY3" fmla="*/ 678829 h 1104110"/>
              <a:gd name="connsiteX4" fmla="*/ 3329703 w 6269669"/>
              <a:gd name="connsiteY4" fmla="*/ 588251 h 1104110"/>
              <a:gd name="connsiteX5" fmla="*/ 2866479 w 6269669"/>
              <a:gd name="connsiteY5" fmla="*/ 589234 h 1104110"/>
              <a:gd name="connsiteX6" fmla="*/ 2407429 w 6269669"/>
              <a:gd name="connsiteY6" fmla="*/ 725239 h 1104110"/>
              <a:gd name="connsiteX7" fmla="*/ 1676088 w 6269669"/>
              <a:gd name="connsiteY7" fmla="*/ 662904 h 1104110"/>
              <a:gd name="connsiteX8" fmla="*/ 519032 w 6269669"/>
              <a:gd name="connsiteY8" fmla="*/ 296970 h 1104110"/>
              <a:gd name="connsiteX9" fmla="*/ 0 w 6269669"/>
              <a:gd name="connsiteY9"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018889 w 6269669"/>
              <a:gd name="connsiteY3" fmla="*/ 678829 h 1104110"/>
              <a:gd name="connsiteX4" fmla="*/ 3329703 w 6269669"/>
              <a:gd name="connsiteY4" fmla="*/ 588251 h 1104110"/>
              <a:gd name="connsiteX5" fmla="*/ 2792565 w 6269669"/>
              <a:gd name="connsiteY5" fmla="*/ 635431 h 1104110"/>
              <a:gd name="connsiteX6" fmla="*/ 2407429 w 6269669"/>
              <a:gd name="connsiteY6" fmla="*/ 725239 h 1104110"/>
              <a:gd name="connsiteX7" fmla="*/ 1676088 w 6269669"/>
              <a:gd name="connsiteY7" fmla="*/ 662904 h 1104110"/>
              <a:gd name="connsiteX8" fmla="*/ 519032 w 6269669"/>
              <a:gd name="connsiteY8" fmla="*/ 296970 h 1104110"/>
              <a:gd name="connsiteX9" fmla="*/ 0 w 6269669"/>
              <a:gd name="connsiteY9"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018889 w 6269669"/>
              <a:gd name="connsiteY3" fmla="*/ 678829 h 1104110"/>
              <a:gd name="connsiteX4" fmla="*/ 3412856 w 6269669"/>
              <a:gd name="connsiteY4" fmla="*/ 680644 h 1104110"/>
              <a:gd name="connsiteX5" fmla="*/ 2792565 w 6269669"/>
              <a:gd name="connsiteY5" fmla="*/ 635431 h 1104110"/>
              <a:gd name="connsiteX6" fmla="*/ 2407429 w 6269669"/>
              <a:gd name="connsiteY6" fmla="*/ 725239 h 1104110"/>
              <a:gd name="connsiteX7" fmla="*/ 1676088 w 6269669"/>
              <a:gd name="connsiteY7" fmla="*/ 662904 h 1104110"/>
              <a:gd name="connsiteX8" fmla="*/ 519032 w 6269669"/>
              <a:gd name="connsiteY8" fmla="*/ 296970 h 1104110"/>
              <a:gd name="connsiteX9" fmla="*/ 0 w 6269669"/>
              <a:gd name="connsiteY9"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083563 w 6269669"/>
              <a:gd name="connsiteY3" fmla="*/ 780460 h 1104110"/>
              <a:gd name="connsiteX4" fmla="*/ 3412856 w 6269669"/>
              <a:gd name="connsiteY4" fmla="*/ 680644 h 1104110"/>
              <a:gd name="connsiteX5" fmla="*/ 2792565 w 6269669"/>
              <a:gd name="connsiteY5" fmla="*/ 635431 h 1104110"/>
              <a:gd name="connsiteX6" fmla="*/ 2407429 w 6269669"/>
              <a:gd name="connsiteY6" fmla="*/ 725239 h 1104110"/>
              <a:gd name="connsiteX7" fmla="*/ 1676088 w 6269669"/>
              <a:gd name="connsiteY7" fmla="*/ 662904 h 1104110"/>
              <a:gd name="connsiteX8" fmla="*/ 519032 w 6269669"/>
              <a:gd name="connsiteY8" fmla="*/ 296970 h 1104110"/>
              <a:gd name="connsiteX9" fmla="*/ 0 w 6269669"/>
              <a:gd name="connsiteY9"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083563 w 6269669"/>
              <a:gd name="connsiteY3" fmla="*/ 780460 h 1104110"/>
              <a:gd name="connsiteX4" fmla="*/ 3412856 w 6269669"/>
              <a:gd name="connsiteY4" fmla="*/ 680644 h 1104110"/>
              <a:gd name="connsiteX5" fmla="*/ 2792565 w 6269669"/>
              <a:gd name="connsiteY5" fmla="*/ 635431 h 1104110"/>
              <a:gd name="connsiteX6" fmla="*/ 2407429 w 6269669"/>
              <a:gd name="connsiteY6" fmla="*/ 725239 h 1104110"/>
              <a:gd name="connsiteX7" fmla="*/ 1676088 w 6269669"/>
              <a:gd name="connsiteY7" fmla="*/ 662904 h 1104110"/>
              <a:gd name="connsiteX8" fmla="*/ 519032 w 6269669"/>
              <a:gd name="connsiteY8" fmla="*/ 296970 h 1104110"/>
              <a:gd name="connsiteX9" fmla="*/ 0 w 6269669"/>
              <a:gd name="connsiteY9" fmla="*/ 1104110 h 1104110"/>
              <a:gd name="connsiteX0" fmla="*/ 6269669 w 6269669"/>
              <a:gd name="connsiteY0" fmla="*/ 0 h 1104110"/>
              <a:gd name="connsiteX1" fmla="*/ 4979189 w 6269669"/>
              <a:gd name="connsiteY1" fmla="*/ 207192 h 1104110"/>
              <a:gd name="connsiteX2" fmla="*/ 4443829 w 6269669"/>
              <a:gd name="connsiteY2" fmla="*/ 482581 h 1104110"/>
              <a:gd name="connsiteX3" fmla="*/ 4138998 w 6269669"/>
              <a:gd name="connsiteY3" fmla="*/ 725025 h 1104110"/>
              <a:gd name="connsiteX4" fmla="*/ 3412856 w 6269669"/>
              <a:gd name="connsiteY4" fmla="*/ 680644 h 1104110"/>
              <a:gd name="connsiteX5" fmla="*/ 2792565 w 6269669"/>
              <a:gd name="connsiteY5" fmla="*/ 635431 h 1104110"/>
              <a:gd name="connsiteX6" fmla="*/ 2407429 w 6269669"/>
              <a:gd name="connsiteY6" fmla="*/ 725239 h 1104110"/>
              <a:gd name="connsiteX7" fmla="*/ 1676088 w 6269669"/>
              <a:gd name="connsiteY7" fmla="*/ 662904 h 1104110"/>
              <a:gd name="connsiteX8" fmla="*/ 519032 w 6269669"/>
              <a:gd name="connsiteY8" fmla="*/ 296970 h 1104110"/>
              <a:gd name="connsiteX9" fmla="*/ 0 w 6269669"/>
              <a:gd name="connsiteY9" fmla="*/ 1104110 h 1104110"/>
              <a:gd name="connsiteX0" fmla="*/ 6112603 w 6112603"/>
              <a:gd name="connsiteY0" fmla="*/ 0 h 1131828"/>
              <a:gd name="connsiteX1" fmla="*/ 4979189 w 6112603"/>
              <a:gd name="connsiteY1" fmla="*/ 234910 h 1131828"/>
              <a:gd name="connsiteX2" fmla="*/ 4443829 w 6112603"/>
              <a:gd name="connsiteY2" fmla="*/ 510299 h 1131828"/>
              <a:gd name="connsiteX3" fmla="*/ 4138998 w 6112603"/>
              <a:gd name="connsiteY3" fmla="*/ 752743 h 1131828"/>
              <a:gd name="connsiteX4" fmla="*/ 3412856 w 6112603"/>
              <a:gd name="connsiteY4" fmla="*/ 708362 h 1131828"/>
              <a:gd name="connsiteX5" fmla="*/ 2792565 w 6112603"/>
              <a:gd name="connsiteY5" fmla="*/ 663149 h 1131828"/>
              <a:gd name="connsiteX6" fmla="*/ 2407429 w 6112603"/>
              <a:gd name="connsiteY6" fmla="*/ 752957 h 1131828"/>
              <a:gd name="connsiteX7" fmla="*/ 1676088 w 6112603"/>
              <a:gd name="connsiteY7" fmla="*/ 690622 h 1131828"/>
              <a:gd name="connsiteX8" fmla="*/ 519032 w 6112603"/>
              <a:gd name="connsiteY8" fmla="*/ 324688 h 1131828"/>
              <a:gd name="connsiteX9" fmla="*/ 0 w 6112603"/>
              <a:gd name="connsiteY9" fmla="*/ 1131828 h 1131828"/>
              <a:gd name="connsiteX0" fmla="*/ 6112603 w 6112603"/>
              <a:gd name="connsiteY0" fmla="*/ 0 h 1131828"/>
              <a:gd name="connsiteX1" fmla="*/ 4960805 w 6112603"/>
              <a:gd name="connsiteY1" fmla="*/ 225718 h 1131828"/>
              <a:gd name="connsiteX2" fmla="*/ 4443829 w 6112603"/>
              <a:gd name="connsiteY2" fmla="*/ 510299 h 1131828"/>
              <a:gd name="connsiteX3" fmla="*/ 4138998 w 6112603"/>
              <a:gd name="connsiteY3" fmla="*/ 752743 h 1131828"/>
              <a:gd name="connsiteX4" fmla="*/ 3412856 w 6112603"/>
              <a:gd name="connsiteY4" fmla="*/ 708362 h 1131828"/>
              <a:gd name="connsiteX5" fmla="*/ 2792565 w 6112603"/>
              <a:gd name="connsiteY5" fmla="*/ 663149 h 1131828"/>
              <a:gd name="connsiteX6" fmla="*/ 2407429 w 6112603"/>
              <a:gd name="connsiteY6" fmla="*/ 752957 h 1131828"/>
              <a:gd name="connsiteX7" fmla="*/ 1676088 w 6112603"/>
              <a:gd name="connsiteY7" fmla="*/ 690622 h 1131828"/>
              <a:gd name="connsiteX8" fmla="*/ 519032 w 6112603"/>
              <a:gd name="connsiteY8" fmla="*/ 324688 h 1131828"/>
              <a:gd name="connsiteX9" fmla="*/ 0 w 6112603"/>
              <a:gd name="connsiteY9" fmla="*/ 1131828 h 1131828"/>
              <a:gd name="connsiteX0" fmla="*/ 6112603 w 6112603"/>
              <a:gd name="connsiteY0" fmla="*/ 0 h 1131828"/>
              <a:gd name="connsiteX1" fmla="*/ 4960805 w 6112603"/>
              <a:gd name="connsiteY1" fmla="*/ 225718 h 1131828"/>
              <a:gd name="connsiteX2" fmla="*/ 4402462 w 6112603"/>
              <a:gd name="connsiteY2" fmla="*/ 450546 h 1131828"/>
              <a:gd name="connsiteX3" fmla="*/ 4138998 w 6112603"/>
              <a:gd name="connsiteY3" fmla="*/ 752743 h 1131828"/>
              <a:gd name="connsiteX4" fmla="*/ 3412856 w 6112603"/>
              <a:gd name="connsiteY4" fmla="*/ 708362 h 1131828"/>
              <a:gd name="connsiteX5" fmla="*/ 2792565 w 6112603"/>
              <a:gd name="connsiteY5" fmla="*/ 663149 h 1131828"/>
              <a:gd name="connsiteX6" fmla="*/ 2407429 w 6112603"/>
              <a:gd name="connsiteY6" fmla="*/ 752957 h 1131828"/>
              <a:gd name="connsiteX7" fmla="*/ 1676088 w 6112603"/>
              <a:gd name="connsiteY7" fmla="*/ 690622 h 1131828"/>
              <a:gd name="connsiteX8" fmla="*/ 519032 w 6112603"/>
              <a:gd name="connsiteY8" fmla="*/ 324688 h 1131828"/>
              <a:gd name="connsiteX9" fmla="*/ 0 w 6112603"/>
              <a:gd name="connsiteY9" fmla="*/ 1131828 h 1131828"/>
              <a:gd name="connsiteX0" fmla="*/ 6112603 w 6112603"/>
              <a:gd name="connsiteY0" fmla="*/ 0 h 1131828"/>
              <a:gd name="connsiteX1" fmla="*/ 4960805 w 6112603"/>
              <a:gd name="connsiteY1" fmla="*/ 225718 h 1131828"/>
              <a:gd name="connsiteX2" fmla="*/ 4402462 w 6112603"/>
              <a:gd name="connsiteY2" fmla="*/ 450546 h 1131828"/>
              <a:gd name="connsiteX3" fmla="*/ 3936757 w 6112603"/>
              <a:gd name="connsiteY3" fmla="*/ 817093 h 1131828"/>
              <a:gd name="connsiteX4" fmla="*/ 3412856 w 6112603"/>
              <a:gd name="connsiteY4" fmla="*/ 708362 h 1131828"/>
              <a:gd name="connsiteX5" fmla="*/ 2792565 w 6112603"/>
              <a:gd name="connsiteY5" fmla="*/ 663149 h 1131828"/>
              <a:gd name="connsiteX6" fmla="*/ 2407429 w 6112603"/>
              <a:gd name="connsiteY6" fmla="*/ 752957 h 1131828"/>
              <a:gd name="connsiteX7" fmla="*/ 1676088 w 6112603"/>
              <a:gd name="connsiteY7" fmla="*/ 690622 h 1131828"/>
              <a:gd name="connsiteX8" fmla="*/ 519032 w 6112603"/>
              <a:gd name="connsiteY8" fmla="*/ 324688 h 1131828"/>
              <a:gd name="connsiteX9" fmla="*/ 0 w 6112603"/>
              <a:gd name="connsiteY9" fmla="*/ 1131828 h 1131828"/>
              <a:gd name="connsiteX0" fmla="*/ 6112603 w 6112603"/>
              <a:gd name="connsiteY0" fmla="*/ 0 h 1131828"/>
              <a:gd name="connsiteX1" fmla="*/ 4960805 w 6112603"/>
              <a:gd name="connsiteY1" fmla="*/ 225718 h 1131828"/>
              <a:gd name="connsiteX2" fmla="*/ 4402462 w 6112603"/>
              <a:gd name="connsiteY2" fmla="*/ 450546 h 1131828"/>
              <a:gd name="connsiteX3" fmla="*/ 3936757 w 6112603"/>
              <a:gd name="connsiteY3" fmla="*/ 817093 h 1131828"/>
              <a:gd name="connsiteX4" fmla="*/ 3357699 w 6112603"/>
              <a:gd name="connsiteY4" fmla="*/ 731344 h 1131828"/>
              <a:gd name="connsiteX5" fmla="*/ 2792565 w 6112603"/>
              <a:gd name="connsiteY5" fmla="*/ 663149 h 1131828"/>
              <a:gd name="connsiteX6" fmla="*/ 2407429 w 6112603"/>
              <a:gd name="connsiteY6" fmla="*/ 752957 h 1131828"/>
              <a:gd name="connsiteX7" fmla="*/ 1676088 w 6112603"/>
              <a:gd name="connsiteY7" fmla="*/ 690622 h 1131828"/>
              <a:gd name="connsiteX8" fmla="*/ 519032 w 6112603"/>
              <a:gd name="connsiteY8" fmla="*/ 324688 h 1131828"/>
              <a:gd name="connsiteX9" fmla="*/ 0 w 6112603"/>
              <a:gd name="connsiteY9" fmla="*/ 1131828 h 1131828"/>
              <a:gd name="connsiteX0" fmla="*/ 6112603 w 6112603"/>
              <a:gd name="connsiteY0" fmla="*/ 0 h 1131828"/>
              <a:gd name="connsiteX1" fmla="*/ 4960805 w 6112603"/>
              <a:gd name="connsiteY1" fmla="*/ 225718 h 1131828"/>
              <a:gd name="connsiteX2" fmla="*/ 4402462 w 6112603"/>
              <a:gd name="connsiteY2" fmla="*/ 450546 h 1131828"/>
              <a:gd name="connsiteX3" fmla="*/ 3936757 w 6112603"/>
              <a:gd name="connsiteY3" fmla="*/ 817093 h 1131828"/>
              <a:gd name="connsiteX4" fmla="*/ 3357699 w 6112603"/>
              <a:gd name="connsiteY4" fmla="*/ 731344 h 1131828"/>
              <a:gd name="connsiteX5" fmla="*/ 2792565 w 6112603"/>
              <a:gd name="connsiteY5" fmla="*/ 663149 h 1131828"/>
              <a:gd name="connsiteX6" fmla="*/ 2563707 w 6112603"/>
              <a:gd name="connsiteY6" fmla="*/ 831096 h 1131828"/>
              <a:gd name="connsiteX7" fmla="*/ 1676088 w 6112603"/>
              <a:gd name="connsiteY7" fmla="*/ 690622 h 1131828"/>
              <a:gd name="connsiteX8" fmla="*/ 519032 w 6112603"/>
              <a:gd name="connsiteY8" fmla="*/ 324688 h 1131828"/>
              <a:gd name="connsiteX9" fmla="*/ 0 w 6112603"/>
              <a:gd name="connsiteY9" fmla="*/ 1131828 h 1131828"/>
              <a:gd name="connsiteX0" fmla="*/ 6112603 w 6112603"/>
              <a:gd name="connsiteY0" fmla="*/ 0 h 1131828"/>
              <a:gd name="connsiteX1" fmla="*/ 4960805 w 6112603"/>
              <a:gd name="connsiteY1" fmla="*/ 225718 h 1131828"/>
              <a:gd name="connsiteX2" fmla="*/ 4402462 w 6112603"/>
              <a:gd name="connsiteY2" fmla="*/ 450546 h 1131828"/>
              <a:gd name="connsiteX3" fmla="*/ 3936757 w 6112603"/>
              <a:gd name="connsiteY3" fmla="*/ 817093 h 1131828"/>
              <a:gd name="connsiteX4" fmla="*/ 3357699 w 6112603"/>
              <a:gd name="connsiteY4" fmla="*/ 731344 h 1131828"/>
              <a:gd name="connsiteX5" fmla="*/ 2921264 w 6112603"/>
              <a:gd name="connsiteY5" fmla="*/ 681535 h 1131828"/>
              <a:gd name="connsiteX6" fmla="*/ 2563707 w 6112603"/>
              <a:gd name="connsiteY6" fmla="*/ 831096 h 1131828"/>
              <a:gd name="connsiteX7" fmla="*/ 1676088 w 6112603"/>
              <a:gd name="connsiteY7" fmla="*/ 690622 h 1131828"/>
              <a:gd name="connsiteX8" fmla="*/ 519032 w 6112603"/>
              <a:gd name="connsiteY8" fmla="*/ 324688 h 1131828"/>
              <a:gd name="connsiteX9" fmla="*/ 0 w 6112603"/>
              <a:gd name="connsiteY9" fmla="*/ 1131828 h 1131828"/>
              <a:gd name="connsiteX0" fmla="*/ 6112603 w 6112603"/>
              <a:gd name="connsiteY0" fmla="*/ 0 h 1131828"/>
              <a:gd name="connsiteX1" fmla="*/ 4960805 w 6112603"/>
              <a:gd name="connsiteY1" fmla="*/ 225718 h 1131828"/>
              <a:gd name="connsiteX2" fmla="*/ 4402462 w 6112603"/>
              <a:gd name="connsiteY2" fmla="*/ 450546 h 1131828"/>
              <a:gd name="connsiteX3" fmla="*/ 3936757 w 6112603"/>
              <a:gd name="connsiteY3" fmla="*/ 817093 h 1131828"/>
              <a:gd name="connsiteX4" fmla="*/ 3357699 w 6112603"/>
              <a:gd name="connsiteY4" fmla="*/ 731344 h 1131828"/>
              <a:gd name="connsiteX5" fmla="*/ 2921264 w 6112603"/>
              <a:gd name="connsiteY5" fmla="*/ 681535 h 1131828"/>
              <a:gd name="connsiteX6" fmla="*/ 2563707 w 6112603"/>
              <a:gd name="connsiteY6" fmla="*/ 831096 h 1131828"/>
              <a:gd name="connsiteX7" fmla="*/ 1676088 w 6112603"/>
              <a:gd name="connsiteY7" fmla="*/ 566519 h 1131828"/>
              <a:gd name="connsiteX8" fmla="*/ 519032 w 6112603"/>
              <a:gd name="connsiteY8" fmla="*/ 324688 h 1131828"/>
              <a:gd name="connsiteX9" fmla="*/ 0 w 6112603"/>
              <a:gd name="connsiteY9" fmla="*/ 1131828 h 1131828"/>
              <a:gd name="connsiteX0" fmla="*/ 6112603 w 6112603"/>
              <a:gd name="connsiteY0" fmla="*/ 0 h 1131828"/>
              <a:gd name="connsiteX1" fmla="*/ 4960805 w 6112603"/>
              <a:gd name="connsiteY1" fmla="*/ 225718 h 1131828"/>
              <a:gd name="connsiteX2" fmla="*/ 4402462 w 6112603"/>
              <a:gd name="connsiteY2" fmla="*/ 450546 h 1131828"/>
              <a:gd name="connsiteX3" fmla="*/ 3936757 w 6112603"/>
              <a:gd name="connsiteY3" fmla="*/ 817093 h 1131828"/>
              <a:gd name="connsiteX4" fmla="*/ 3357699 w 6112603"/>
              <a:gd name="connsiteY4" fmla="*/ 731344 h 1131828"/>
              <a:gd name="connsiteX5" fmla="*/ 2921264 w 6112603"/>
              <a:gd name="connsiteY5" fmla="*/ 681535 h 1131828"/>
              <a:gd name="connsiteX6" fmla="*/ 2563707 w 6112603"/>
              <a:gd name="connsiteY6" fmla="*/ 831096 h 1131828"/>
              <a:gd name="connsiteX7" fmla="*/ 1676088 w 6112603"/>
              <a:gd name="connsiteY7" fmla="*/ 511363 h 1131828"/>
              <a:gd name="connsiteX8" fmla="*/ 519032 w 6112603"/>
              <a:gd name="connsiteY8" fmla="*/ 324688 h 1131828"/>
              <a:gd name="connsiteX9" fmla="*/ 0 w 6112603"/>
              <a:gd name="connsiteY9" fmla="*/ 1131828 h 1131828"/>
              <a:gd name="connsiteX0" fmla="*/ 6112603 w 6112603"/>
              <a:gd name="connsiteY0" fmla="*/ 0 h 1131828"/>
              <a:gd name="connsiteX1" fmla="*/ 4960805 w 6112603"/>
              <a:gd name="connsiteY1" fmla="*/ 225718 h 1131828"/>
              <a:gd name="connsiteX2" fmla="*/ 4402462 w 6112603"/>
              <a:gd name="connsiteY2" fmla="*/ 450546 h 1131828"/>
              <a:gd name="connsiteX3" fmla="*/ 3936757 w 6112603"/>
              <a:gd name="connsiteY3" fmla="*/ 817093 h 1131828"/>
              <a:gd name="connsiteX4" fmla="*/ 3357699 w 6112603"/>
              <a:gd name="connsiteY4" fmla="*/ 731344 h 1131828"/>
              <a:gd name="connsiteX5" fmla="*/ 2921264 w 6112603"/>
              <a:gd name="connsiteY5" fmla="*/ 681535 h 1131828"/>
              <a:gd name="connsiteX6" fmla="*/ 2563707 w 6112603"/>
              <a:gd name="connsiteY6" fmla="*/ 831096 h 1131828"/>
              <a:gd name="connsiteX7" fmla="*/ 1676088 w 6112603"/>
              <a:gd name="connsiteY7" fmla="*/ 511363 h 1131828"/>
              <a:gd name="connsiteX8" fmla="*/ 551207 w 6112603"/>
              <a:gd name="connsiteY8" fmla="*/ 186796 h 1131828"/>
              <a:gd name="connsiteX9" fmla="*/ 0 w 6112603"/>
              <a:gd name="connsiteY9" fmla="*/ 1131828 h 1131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2603" h="1131828">
                <a:moveTo>
                  <a:pt x="6112603" y="0"/>
                </a:moveTo>
                <a:cubicBezTo>
                  <a:pt x="5780103" y="119435"/>
                  <a:pt x="5245829" y="150627"/>
                  <a:pt x="4960805" y="225718"/>
                </a:cubicBezTo>
                <a:cubicBezTo>
                  <a:pt x="4675781" y="300809"/>
                  <a:pt x="4573137" y="351983"/>
                  <a:pt x="4402462" y="450546"/>
                </a:cubicBezTo>
                <a:cubicBezTo>
                  <a:pt x="4231787" y="549109"/>
                  <a:pt x="4153491" y="620278"/>
                  <a:pt x="3936757" y="817093"/>
                </a:cubicBezTo>
                <a:cubicBezTo>
                  <a:pt x="3740290" y="820846"/>
                  <a:pt x="3526948" y="753937"/>
                  <a:pt x="3357699" y="731344"/>
                </a:cubicBezTo>
                <a:cubicBezTo>
                  <a:pt x="3188450" y="708751"/>
                  <a:pt x="3037098" y="671163"/>
                  <a:pt x="2921264" y="681535"/>
                </a:cubicBezTo>
                <a:cubicBezTo>
                  <a:pt x="2778331" y="702826"/>
                  <a:pt x="2771236" y="859458"/>
                  <a:pt x="2563707" y="831096"/>
                </a:cubicBezTo>
                <a:cubicBezTo>
                  <a:pt x="2356178" y="802734"/>
                  <a:pt x="2011505" y="618746"/>
                  <a:pt x="1676088" y="511363"/>
                </a:cubicBezTo>
                <a:cubicBezTo>
                  <a:pt x="1340671" y="403980"/>
                  <a:pt x="875211" y="82464"/>
                  <a:pt x="551207" y="186796"/>
                </a:cubicBezTo>
                <a:cubicBezTo>
                  <a:pt x="302402" y="109035"/>
                  <a:pt x="99454" y="1050327"/>
                  <a:pt x="0" y="1131828"/>
                </a:cubicBezTo>
              </a:path>
            </a:pathLst>
          </a:custGeom>
          <a:noFill/>
          <a:ln w="25400">
            <a:solidFill>
              <a:srgbClr val="00B0F0"/>
            </a:solidFill>
            <a:headEnd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cxnSp>
        <p:nvCxnSpPr>
          <p:cNvPr id="60" name="Rett pilkobling 59">
            <a:extLst>
              <a:ext uri="{FF2B5EF4-FFF2-40B4-BE49-F238E27FC236}">
                <a16:creationId xmlns:a16="http://schemas.microsoft.com/office/drawing/2014/main" id="{978816C3-76D8-DDC2-25E4-59494137C245}"/>
              </a:ext>
            </a:extLst>
          </p:cNvPr>
          <p:cNvCxnSpPr>
            <a:cxnSpLocks/>
          </p:cNvCxnSpPr>
          <p:nvPr/>
        </p:nvCxnSpPr>
        <p:spPr>
          <a:xfrm flipV="1">
            <a:off x="7957268" y="296044"/>
            <a:ext cx="0" cy="453476"/>
          </a:xfrm>
          <a:prstGeom prst="straightConnector1">
            <a:avLst/>
          </a:prstGeom>
          <a:noFill/>
          <a:ln w="25400">
            <a:solidFill>
              <a:srgbClr val="00B0F0"/>
            </a:solidFill>
            <a:headEnd w="lg" len="lg"/>
          </a:ln>
        </p:spPr>
        <p:style>
          <a:lnRef idx="2">
            <a:schemeClr val="accent1">
              <a:shade val="15000"/>
            </a:schemeClr>
          </a:lnRef>
          <a:fillRef idx="1">
            <a:schemeClr val="accent1"/>
          </a:fillRef>
          <a:effectRef idx="0">
            <a:schemeClr val="accent1"/>
          </a:effectRef>
          <a:fontRef idx="minor">
            <a:schemeClr val="lt1"/>
          </a:fontRef>
        </p:style>
      </p:cxnSp>
      <p:sp>
        <p:nvSpPr>
          <p:cNvPr id="65" name="Rectangle 93">
            <a:extLst>
              <a:ext uri="{FF2B5EF4-FFF2-40B4-BE49-F238E27FC236}">
                <a16:creationId xmlns:a16="http://schemas.microsoft.com/office/drawing/2014/main" id="{DAF418CC-8FB1-50AC-CD3B-8A797208AFE6}"/>
              </a:ext>
            </a:extLst>
          </p:cNvPr>
          <p:cNvSpPr>
            <a:spLocks noChangeAspect="1"/>
          </p:cNvSpPr>
          <p:nvPr/>
        </p:nvSpPr>
        <p:spPr>
          <a:xfrm rot="21247443">
            <a:off x="3730738" y="1878839"/>
            <a:ext cx="206557" cy="187259"/>
          </a:xfrm>
          <a:custGeom>
            <a:avLst/>
            <a:gdLst>
              <a:gd name="connsiteX0" fmla="*/ 0 w 252000"/>
              <a:gd name="connsiteY0" fmla="*/ 0 h 271829"/>
              <a:gd name="connsiteX1" fmla="*/ 252000 w 252000"/>
              <a:gd name="connsiteY1" fmla="*/ 0 h 271829"/>
              <a:gd name="connsiteX2" fmla="*/ 252000 w 252000"/>
              <a:gd name="connsiteY2" fmla="*/ 271829 h 271829"/>
              <a:gd name="connsiteX3" fmla="*/ 0 w 252000"/>
              <a:gd name="connsiteY3" fmla="*/ 271829 h 271829"/>
              <a:gd name="connsiteX4" fmla="*/ 0 w 252000"/>
              <a:gd name="connsiteY4" fmla="*/ 0 h 271829"/>
              <a:gd name="connsiteX0" fmla="*/ 0 w 282997"/>
              <a:gd name="connsiteY0" fmla="*/ 0 h 271829"/>
              <a:gd name="connsiteX1" fmla="*/ 282997 w 282997"/>
              <a:gd name="connsiteY1" fmla="*/ 50370 h 271829"/>
              <a:gd name="connsiteX2" fmla="*/ 252000 w 282997"/>
              <a:gd name="connsiteY2" fmla="*/ 271829 h 271829"/>
              <a:gd name="connsiteX3" fmla="*/ 0 w 282997"/>
              <a:gd name="connsiteY3" fmla="*/ 271829 h 271829"/>
              <a:gd name="connsiteX4" fmla="*/ 0 w 282997"/>
              <a:gd name="connsiteY4" fmla="*/ 0 h 271829"/>
              <a:gd name="connsiteX0" fmla="*/ 5812 w 282997"/>
              <a:gd name="connsiteY0" fmla="*/ 0 h 252456"/>
              <a:gd name="connsiteX1" fmla="*/ 282997 w 282997"/>
              <a:gd name="connsiteY1" fmla="*/ 30997 h 252456"/>
              <a:gd name="connsiteX2" fmla="*/ 252000 w 282997"/>
              <a:gd name="connsiteY2" fmla="*/ 252456 h 252456"/>
              <a:gd name="connsiteX3" fmla="*/ 0 w 282997"/>
              <a:gd name="connsiteY3" fmla="*/ 252456 h 252456"/>
              <a:gd name="connsiteX4" fmla="*/ 5812 w 282997"/>
              <a:gd name="connsiteY4" fmla="*/ 0 h 252456"/>
              <a:gd name="connsiteX0" fmla="*/ 29060 w 306245"/>
              <a:gd name="connsiteY0" fmla="*/ 0 h 252456"/>
              <a:gd name="connsiteX1" fmla="*/ 306245 w 306245"/>
              <a:gd name="connsiteY1" fmla="*/ 30997 h 252456"/>
              <a:gd name="connsiteX2" fmla="*/ 275248 w 306245"/>
              <a:gd name="connsiteY2" fmla="*/ 252456 h 252456"/>
              <a:gd name="connsiteX3" fmla="*/ 0 w 306245"/>
              <a:gd name="connsiteY3" fmla="*/ 204024 h 252456"/>
              <a:gd name="connsiteX4" fmla="*/ 29060 w 306245"/>
              <a:gd name="connsiteY4" fmla="*/ 0 h 252456"/>
              <a:gd name="connsiteX0" fmla="*/ 29060 w 306245"/>
              <a:gd name="connsiteY0" fmla="*/ 0 h 229208"/>
              <a:gd name="connsiteX1" fmla="*/ 306245 w 306245"/>
              <a:gd name="connsiteY1" fmla="*/ 30997 h 229208"/>
              <a:gd name="connsiteX2" fmla="*/ 275248 w 306245"/>
              <a:gd name="connsiteY2" fmla="*/ 229208 h 229208"/>
              <a:gd name="connsiteX3" fmla="*/ 0 w 306245"/>
              <a:gd name="connsiteY3" fmla="*/ 204024 h 229208"/>
              <a:gd name="connsiteX4" fmla="*/ 29060 w 306245"/>
              <a:gd name="connsiteY4" fmla="*/ 0 h 229208"/>
              <a:gd name="connsiteX0" fmla="*/ 29060 w 296558"/>
              <a:gd name="connsiteY0" fmla="*/ 0 h 229208"/>
              <a:gd name="connsiteX1" fmla="*/ 296558 w 296558"/>
              <a:gd name="connsiteY1" fmla="*/ 32935 h 229208"/>
              <a:gd name="connsiteX2" fmla="*/ 275248 w 296558"/>
              <a:gd name="connsiteY2" fmla="*/ 229208 h 229208"/>
              <a:gd name="connsiteX3" fmla="*/ 0 w 296558"/>
              <a:gd name="connsiteY3" fmla="*/ 204024 h 229208"/>
              <a:gd name="connsiteX4" fmla="*/ 29060 w 296558"/>
              <a:gd name="connsiteY4" fmla="*/ 0 h 229208"/>
              <a:gd name="connsiteX0" fmla="*/ 48433 w 315931"/>
              <a:gd name="connsiteY0" fmla="*/ 0 h 229208"/>
              <a:gd name="connsiteX1" fmla="*/ 315931 w 315931"/>
              <a:gd name="connsiteY1" fmla="*/ 32935 h 229208"/>
              <a:gd name="connsiteX2" fmla="*/ 294621 w 315931"/>
              <a:gd name="connsiteY2" fmla="*/ 229208 h 229208"/>
              <a:gd name="connsiteX3" fmla="*/ 0 w 315931"/>
              <a:gd name="connsiteY3" fmla="*/ 202087 h 229208"/>
              <a:gd name="connsiteX4" fmla="*/ 48433 w 315931"/>
              <a:gd name="connsiteY4" fmla="*/ 0 h 229208"/>
              <a:gd name="connsiteX0" fmla="*/ 52307 w 315931"/>
              <a:gd name="connsiteY0" fmla="*/ 9686 h 196273"/>
              <a:gd name="connsiteX1" fmla="*/ 315931 w 315931"/>
              <a:gd name="connsiteY1" fmla="*/ 0 h 196273"/>
              <a:gd name="connsiteX2" fmla="*/ 294621 w 315931"/>
              <a:gd name="connsiteY2" fmla="*/ 196273 h 196273"/>
              <a:gd name="connsiteX3" fmla="*/ 0 w 315931"/>
              <a:gd name="connsiteY3" fmla="*/ 169152 h 196273"/>
              <a:gd name="connsiteX4" fmla="*/ 52307 w 315931"/>
              <a:gd name="connsiteY4" fmla="*/ 9686 h 196273"/>
              <a:gd name="connsiteX0" fmla="*/ 52307 w 300433"/>
              <a:gd name="connsiteY0" fmla="*/ 15498 h 202085"/>
              <a:gd name="connsiteX1" fmla="*/ 300433 w 300433"/>
              <a:gd name="connsiteY1" fmla="*/ 0 h 202085"/>
              <a:gd name="connsiteX2" fmla="*/ 294621 w 300433"/>
              <a:gd name="connsiteY2" fmla="*/ 202085 h 202085"/>
              <a:gd name="connsiteX3" fmla="*/ 0 w 300433"/>
              <a:gd name="connsiteY3" fmla="*/ 174964 h 202085"/>
              <a:gd name="connsiteX4" fmla="*/ 52307 w 300433"/>
              <a:gd name="connsiteY4" fmla="*/ 15498 h 202085"/>
              <a:gd name="connsiteX0" fmla="*/ 52307 w 300433"/>
              <a:gd name="connsiteY0" fmla="*/ 15498 h 180774"/>
              <a:gd name="connsiteX1" fmla="*/ 300433 w 300433"/>
              <a:gd name="connsiteY1" fmla="*/ 0 h 180774"/>
              <a:gd name="connsiteX2" fmla="*/ 269436 w 300433"/>
              <a:gd name="connsiteY2" fmla="*/ 180774 h 180774"/>
              <a:gd name="connsiteX3" fmla="*/ 0 w 300433"/>
              <a:gd name="connsiteY3" fmla="*/ 174964 h 180774"/>
              <a:gd name="connsiteX4" fmla="*/ 52307 w 300433"/>
              <a:gd name="connsiteY4" fmla="*/ 15498 h 180774"/>
              <a:gd name="connsiteX0" fmla="*/ 42620 w 290746"/>
              <a:gd name="connsiteY0" fmla="*/ 15498 h 180774"/>
              <a:gd name="connsiteX1" fmla="*/ 290746 w 290746"/>
              <a:gd name="connsiteY1" fmla="*/ 0 h 180774"/>
              <a:gd name="connsiteX2" fmla="*/ 259749 w 290746"/>
              <a:gd name="connsiteY2" fmla="*/ 180774 h 180774"/>
              <a:gd name="connsiteX3" fmla="*/ 0 w 290746"/>
              <a:gd name="connsiteY3" fmla="*/ 173027 h 180774"/>
              <a:gd name="connsiteX4" fmla="*/ 42620 w 290746"/>
              <a:gd name="connsiteY4" fmla="*/ 15498 h 180774"/>
              <a:gd name="connsiteX0" fmla="*/ 16141 w 290746"/>
              <a:gd name="connsiteY0" fmla="*/ 22559 h 180774"/>
              <a:gd name="connsiteX1" fmla="*/ 290746 w 290746"/>
              <a:gd name="connsiteY1" fmla="*/ 0 h 180774"/>
              <a:gd name="connsiteX2" fmla="*/ 259749 w 290746"/>
              <a:gd name="connsiteY2" fmla="*/ 180774 h 180774"/>
              <a:gd name="connsiteX3" fmla="*/ 0 w 290746"/>
              <a:gd name="connsiteY3" fmla="*/ 173027 h 180774"/>
              <a:gd name="connsiteX4" fmla="*/ 16141 w 290746"/>
              <a:gd name="connsiteY4" fmla="*/ 22559 h 180774"/>
              <a:gd name="connsiteX0" fmla="*/ 16141 w 290746"/>
              <a:gd name="connsiteY0" fmla="*/ 0 h 158215"/>
              <a:gd name="connsiteX1" fmla="*/ 290746 w 290746"/>
              <a:gd name="connsiteY1" fmla="*/ 35694 h 158215"/>
              <a:gd name="connsiteX2" fmla="*/ 259749 w 290746"/>
              <a:gd name="connsiteY2" fmla="*/ 158215 h 158215"/>
              <a:gd name="connsiteX3" fmla="*/ 0 w 290746"/>
              <a:gd name="connsiteY3" fmla="*/ 150468 h 158215"/>
              <a:gd name="connsiteX4" fmla="*/ 16141 w 290746"/>
              <a:gd name="connsiteY4" fmla="*/ 0 h 158215"/>
              <a:gd name="connsiteX0" fmla="*/ 16141 w 288980"/>
              <a:gd name="connsiteY0" fmla="*/ 0 h 158215"/>
              <a:gd name="connsiteX1" fmla="*/ 288980 w 288980"/>
              <a:gd name="connsiteY1" fmla="*/ 23337 h 158215"/>
              <a:gd name="connsiteX2" fmla="*/ 259749 w 288980"/>
              <a:gd name="connsiteY2" fmla="*/ 158215 h 158215"/>
              <a:gd name="connsiteX3" fmla="*/ 0 w 288980"/>
              <a:gd name="connsiteY3" fmla="*/ 150468 h 158215"/>
              <a:gd name="connsiteX4" fmla="*/ 16141 w 288980"/>
              <a:gd name="connsiteY4" fmla="*/ 0 h 158215"/>
              <a:gd name="connsiteX0" fmla="*/ 34802 w 307641"/>
              <a:gd name="connsiteY0" fmla="*/ 0 h 169130"/>
              <a:gd name="connsiteX1" fmla="*/ 307641 w 307641"/>
              <a:gd name="connsiteY1" fmla="*/ 23337 h 169130"/>
              <a:gd name="connsiteX2" fmla="*/ 278410 w 307641"/>
              <a:gd name="connsiteY2" fmla="*/ 158215 h 169130"/>
              <a:gd name="connsiteX3" fmla="*/ 0 w 307641"/>
              <a:gd name="connsiteY3" fmla="*/ 169130 h 169130"/>
              <a:gd name="connsiteX4" fmla="*/ 34802 w 307641"/>
              <a:gd name="connsiteY4" fmla="*/ 0 h 169130"/>
              <a:gd name="connsiteX0" fmla="*/ 34802 w 307641"/>
              <a:gd name="connsiteY0" fmla="*/ 0 h 198204"/>
              <a:gd name="connsiteX1" fmla="*/ 307641 w 307641"/>
              <a:gd name="connsiteY1" fmla="*/ 23337 h 198204"/>
              <a:gd name="connsiteX2" fmla="*/ 262415 w 307641"/>
              <a:gd name="connsiteY2" fmla="*/ 198204 h 198204"/>
              <a:gd name="connsiteX3" fmla="*/ 0 w 307641"/>
              <a:gd name="connsiteY3" fmla="*/ 169130 h 198204"/>
              <a:gd name="connsiteX4" fmla="*/ 34802 w 307641"/>
              <a:gd name="connsiteY4" fmla="*/ 0 h 198204"/>
              <a:gd name="connsiteX0" fmla="*/ 34802 w 280982"/>
              <a:gd name="connsiteY0" fmla="*/ 0 h 198204"/>
              <a:gd name="connsiteX1" fmla="*/ 280982 w 280982"/>
              <a:gd name="connsiteY1" fmla="*/ 15339 h 198204"/>
              <a:gd name="connsiteX2" fmla="*/ 262415 w 280982"/>
              <a:gd name="connsiteY2" fmla="*/ 198204 h 198204"/>
              <a:gd name="connsiteX3" fmla="*/ 0 w 280982"/>
              <a:gd name="connsiteY3" fmla="*/ 169130 h 198204"/>
              <a:gd name="connsiteX4" fmla="*/ 34802 w 280982"/>
              <a:gd name="connsiteY4" fmla="*/ 0 h 198204"/>
              <a:gd name="connsiteX0" fmla="*/ 34802 w 280982"/>
              <a:gd name="connsiteY0" fmla="*/ 0 h 192872"/>
              <a:gd name="connsiteX1" fmla="*/ 280982 w 280982"/>
              <a:gd name="connsiteY1" fmla="*/ 15339 h 192872"/>
              <a:gd name="connsiteX2" fmla="*/ 254417 w 280982"/>
              <a:gd name="connsiteY2" fmla="*/ 192872 h 192872"/>
              <a:gd name="connsiteX3" fmla="*/ 0 w 280982"/>
              <a:gd name="connsiteY3" fmla="*/ 169130 h 192872"/>
              <a:gd name="connsiteX4" fmla="*/ 34802 w 280982"/>
              <a:gd name="connsiteY4" fmla="*/ 0 h 192872"/>
              <a:gd name="connsiteX0" fmla="*/ 34802 w 280982"/>
              <a:gd name="connsiteY0" fmla="*/ 0 h 192872"/>
              <a:gd name="connsiteX1" fmla="*/ 280982 w 280982"/>
              <a:gd name="connsiteY1" fmla="*/ 31334 h 192872"/>
              <a:gd name="connsiteX2" fmla="*/ 254417 w 280982"/>
              <a:gd name="connsiteY2" fmla="*/ 192872 h 192872"/>
              <a:gd name="connsiteX3" fmla="*/ 0 w 280982"/>
              <a:gd name="connsiteY3" fmla="*/ 169130 h 192872"/>
              <a:gd name="connsiteX4" fmla="*/ 34802 w 280982"/>
              <a:gd name="connsiteY4" fmla="*/ 0 h 192872"/>
              <a:gd name="connsiteX0" fmla="*/ 34802 w 280982"/>
              <a:gd name="connsiteY0" fmla="*/ 0 h 200870"/>
              <a:gd name="connsiteX1" fmla="*/ 280982 w 280982"/>
              <a:gd name="connsiteY1" fmla="*/ 31334 h 200870"/>
              <a:gd name="connsiteX2" fmla="*/ 222426 w 280982"/>
              <a:gd name="connsiteY2" fmla="*/ 200870 h 200870"/>
              <a:gd name="connsiteX3" fmla="*/ 0 w 280982"/>
              <a:gd name="connsiteY3" fmla="*/ 169130 h 200870"/>
              <a:gd name="connsiteX4" fmla="*/ 34802 w 280982"/>
              <a:gd name="connsiteY4" fmla="*/ 0 h 200870"/>
              <a:gd name="connsiteX0" fmla="*/ 34802 w 259655"/>
              <a:gd name="connsiteY0" fmla="*/ 0 h 200870"/>
              <a:gd name="connsiteX1" fmla="*/ 259655 w 259655"/>
              <a:gd name="connsiteY1" fmla="*/ 26002 h 200870"/>
              <a:gd name="connsiteX2" fmla="*/ 222426 w 259655"/>
              <a:gd name="connsiteY2" fmla="*/ 200870 h 200870"/>
              <a:gd name="connsiteX3" fmla="*/ 0 w 259655"/>
              <a:gd name="connsiteY3" fmla="*/ 169130 h 200870"/>
              <a:gd name="connsiteX4" fmla="*/ 34802 w 259655"/>
              <a:gd name="connsiteY4" fmla="*/ 0 h 200870"/>
              <a:gd name="connsiteX0" fmla="*/ 34802 w 259655"/>
              <a:gd name="connsiteY0" fmla="*/ 0 h 214199"/>
              <a:gd name="connsiteX1" fmla="*/ 259655 w 259655"/>
              <a:gd name="connsiteY1" fmla="*/ 26002 h 214199"/>
              <a:gd name="connsiteX2" fmla="*/ 211763 w 259655"/>
              <a:gd name="connsiteY2" fmla="*/ 214199 h 214199"/>
              <a:gd name="connsiteX3" fmla="*/ 0 w 259655"/>
              <a:gd name="connsiteY3" fmla="*/ 169130 h 214199"/>
              <a:gd name="connsiteX4" fmla="*/ 34802 w 259655"/>
              <a:gd name="connsiteY4" fmla="*/ 0 h 214199"/>
              <a:gd name="connsiteX0" fmla="*/ 34802 w 259655"/>
              <a:gd name="connsiteY0" fmla="*/ 0 h 232860"/>
              <a:gd name="connsiteX1" fmla="*/ 259655 w 259655"/>
              <a:gd name="connsiteY1" fmla="*/ 26002 h 232860"/>
              <a:gd name="connsiteX2" fmla="*/ 159511 w 259655"/>
              <a:gd name="connsiteY2" fmla="*/ 232860 h 232860"/>
              <a:gd name="connsiteX3" fmla="*/ 0 w 259655"/>
              <a:gd name="connsiteY3" fmla="*/ 169130 h 232860"/>
              <a:gd name="connsiteX4" fmla="*/ 34802 w 259655"/>
              <a:gd name="connsiteY4" fmla="*/ 0 h 232860"/>
              <a:gd name="connsiteX0" fmla="*/ 31070 w 255923"/>
              <a:gd name="connsiteY0" fmla="*/ 0 h 232860"/>
              <a:gd name="connsiteX1" fmla="*/ 255923 w 255923"/>
              <a:gd name="connsiteY1" fmla="*/ 26002 h 232860"/>
              <a:gd name="connsiteX2" fmla="*/ 155779 w 255923"/>
              <a:gd name="connsiteY2" fmla="*/ 232860 h 232860"/>
              <a:gd name="connsiteX3" fmla="*/ 0 w 255923"/>
              <a:gd name="connsiteY3" fmla="*/ 176594 h 232860"/>
              <a:gd name="connsiteX4" fmla="*/ 31070 w 255923"/>
              <a:gd name="connsiteY4" fmla="*/ 0 h 232860"/>
              <a:gd name="connsiteX0" fmla="*/ 64660 w 255923"/>
              <a:gd name="connsiteY0" fmla="*/ 0 h 247789"/>
              <a:gd name="connsiteX1" fmla="*/ 255923 w 255923"/>
              <a:gd name="connsiteY1" fmla="*/ 40931 h 247789"/>
              <a:gd name="connsiteX2" fmla="*/ 155779 w 255923"/>
              <a:gd name="connsiteY2" fmla="*/ 247789 h 247789"/>
              <a:gd name="connsiteX3" fmla="*/ 0 w 255923"/>
              <a:gd name="connsiteY3" fmla="*/ 191523 h 247789"/>
              <a:gd name="connsiteX4" fmla="*/ 64660 w 255923"/>
              <a:gd name="connsiteY4" fmla="*/ 0 h 247789"/>
              <a:gd name="connsiteX0" fmla="*/ 64660 w 233530"/>
              <a:gd name="connsiteY0" fmla="*/ 0 h 247789"/>
              <a:gd name="connsiteX1" fmla="*/ 233530 w 233530"/>
              <a:gd name="connsiteY1" fmla="*/ 78254 h 247789"/>
              <a:gd name="connsiteX2" fmla="*/ 155779 w 233530"/>
              <a:gd name="connsiteY2" fmla="*/ 247789 h 247789"/>
              <a:gd name="connsiteX3" fmla="*/ 0 w 233530"/>
              <a:gd name="connsiteY3" fmla="*/ 191523 h 247789"/>
              <a:gd name="connsiteX4" fmla="*/ 64660 w 233530"/>
              <a:gd name="connsiteY4" fmla="*/ 0 h 247789"/>
              <a:gd name="connsiteX0" fmla="*/ 64660 w 233530"/>
              <a:gd name="connsiteY0" fmla="*/ 0 h 247789"/>
              <a:gd name="connsiteX1" fmla="*/ 233530 w 233530"/>
              <a:gd name="connsiteY1" fmla="*/ 55860 h 247789"/>
              <a:gd name="connsiteX2" fmla="*/ 155779 w 233530"/>
              <a:gd name="connsiteY2" fmla="*/ 247789 h 247789"/>
              <a:gd name="connsiteX3" fmla="*/ 0 w 233530"/>
              <a:gd name="connsiteY3" fmla="*/ 191523 h 247789"/>
              <a:gd name="connsiteX4" fmla="*/ 64660 w 233530"/>
              <a:gd name="connsiteY4" fmla="*/ 0 h 247789"/>
              <a:gd name="connsiteX0" fmla="*/ 64660 w 244726"/>
              <a:gd name="connsiteY0" fmla="*/ 0 h 247789"/>
              <a:gd name="connsiteX1" fmla="*/ 244726 w 244726"/>
              <a:gd name="connsiteY1" fmla="*/ 59592 h 247789"/>
              <a:gd name="connsiteX2" fmla="*/ 155779 w 244726"/>
              <a:gd name="connsiteY2" fmla="*/ 247789 h 247789"/>
              <a:gd name="connsiteX3" fmla="*/ 0 w 244726"/>
              <a:gd name="connsiteY3" fmla="*/ 191523 h 247789"/>
              <a:gd name="connsiteX4" fmla="*/ 64660 w 244726"/>
              <a:gd name="connsiteY4" fmla="*/ 0 h 247789"/>
              <a:gd name="connsiteX0" fmla="*/ 64660 w 233529"/>
              <a:gd name="connsiteY0" fmla="*/ 0 h 247789"/>
              <a:gd name="connsiteX1" fmla="*/ 233529 w 233529"/>
              <a:gd name="connsiteY1" fmla="*/ 55860 h 247789"/>
              <a:gd name="connsiteX2" fmla="*/ 155779 w 233529"/>
              <a:gd name="connsiteY2" fmla="*/ 247789 h 247789"/>
              <a:gd name="connsiteX3" fmla="*/ 0 w 233529"/>
              <a:gd name="connsiteY3" fmla="*/ 191523 h 247789"/>
              <a:gd name="connsiteX4" fmla="*/ 64660 w 233529"/>
              <a:gd name="connsiteY4" fmla="*/ 0 h 247789"/>
              <a:gd name="connsiteX0" fmla="*/ 64660 w 233529"/>
              <a:gd name="connsiteY0" fmla="*/ 0 h 219998"/>
              <a:gd name="connsiteX1" fmla="*/ 233529 w 233529"/>
              <a:gd name="connsiteY1" fmla="*/ 55860 h 219998"/>
              <a:gd name="connsiteX2" fmla="*/ 177399 w 233529"/>
              <a:gd name="connsiteY2" fmla="*/ 219998 h 219998"/>
              <a:gd name="connsiteX3" fmla="*/ 0 w 233529"/>
              <a:gd name="connsiteY3" fmla="*/ 191523 h 219998"/>
              <a:gd name="connsiteX4" fmla="*/ 64660 w 233529"/>
              <a:gd name="connsiteY4" fmla="*/ 0 h 219998"/>
              <a:gd name="connsiteX0" fmla="*/ 89502 w 258371"/>
              <a:gd name="connsiteY0" fmla="*/ 0 h 219998"/>
              <a:gd name="connsiteX1" fmla="*/ 258371 w 258371"/>
              <a:gd name="connsiteY1" fmla="*/ 55860 h 219998"/>
              <a:gd name="connsiteX2" fmla="*/ 202241 w 258371"/>
              <a:gd name="connsiteY2" fmla="*/ 219998 h 219998"/>
              <a:gd name="connsiteX3" fmla="*/ 0 w 258371"/>
              <a:gd name="connsiteY3" fmla="*/ 177711 h 219998"/>
              <a:gd name="connsiteX4" fmla="*/ 89502 w 258371"/>
              <a:gd name="connsiteY4" fmla="*/ 0 h 219998"/>
              <a:gd name="connsiteX0" fmla="*/ 89502 w 288454"/>
              <a:gd name="connsiteY0" fmla="*/ 0 h 219998"/>
              <a:gd name="connsiteX1" fmla="*/ 288454 w 288454"/>
              <a:gd name="connsiteY1" fmla="*/ 55204 h 219998"/>
              <a:gd name="connsiteX2" fmla="*/ 202241 w 288454"/>
              <a:gd name="connsiteY2" fmla="*/ 219998 h 219998"/>
              <a:gd name="connsiteX3" fmla="*/ 0 w 288454"/>
              <a:gd name="connsiteY3" fmla="*/ 177711 h 219998"/>
              <a:gd name="connsiteX4" fmla="*/ 89502 w 288454"/>
              <a:gd name="connsiteY4" fmla="*/ 0 h 219998"/>
              <a:gd name="connsiteX0" fmla="*/ 89502 w 288454"/>
              <a:gd name="connsiteY0" fmla="*/ 0 h 221526"/>
              <a:gd name="connsiteX1" fmla="*/ 288454 w 288454"/>
              <a:gd name="connsiteY1" fmla="*/ 55204 h 221526"/>
              <a:gd name="connsiteX2" fmla="*/ 217092 w 288454"/>
              <a:gd name="connsiteY2" fmla="*/ 221526 h 221526"/>
              <a:gd name="connsiteX3" fmla="*/ 0 w 288454"/>
              <a:gd name="connsiteY3" fmla="*/ 177711 h 221526"/>
              <a:gd name="connsiteX4" fmla="*/ 89502 w 288454"/>
              <a:gd name="connsiteY4" fmla="*/ 0 h 221526"/>
              <a:gd name="connsiteX0" fmla="*/ 102550 w 301502"/>
              <a:gd name="connsiteY0" fmla="*/ 0 h 221526"/>
              <a:gd name="connsiteX1" fmla="*/ 301502 w 301502"/>
              <a:gd name="connsiteY1" fmla="*/ 55204 h 221526"/>
              <a:gd name="connsiteX2" fmla="*/ 230140 w 301502"/>
              <a:gd name="connsiteY2" fmla="*/ 221526 h 221526"/>
              <a:gd name="connsiteX3" fmla="*/ 0 w 301502"/>
              <a:gd name="connsiteY3" fmla="*/ 195128 h 221526"/>
              <a:gd name="connsiteX4" fmla="*/ 102550 w 301502"/>
              <a:gd name="connsiteY4" fmla="*/ 0 h 221526"/>
              <a:gd name="connsiteX0" fmla="*/ 102550 w 301502"/>
              <a:gd name="connsiteY0" fmla="*/ 0 h 238944"/>
              <a:gd name="connsiteX1" fmla="*/ 301502 w 301502"/>
              <a:gd name="connsiteY1" fmla="*/ 55204 h 238944"/>
              <a:gd name="connsiteX2" fmla="*/ 217093 w 301502"/>
              <a:gd name="connsiteY2" fmla="*/ 238944 h 238944"/>
              <a:gd name="connsiteX3" fmla="*/ 0 w 301502"/>
              <a:gd name="connsiteY3" fmla="*/ 195128 h 238944"/>
              <a:gd name="connsiteX4" fmla="*/ 102550 w 301502"/>
              <a:gd name="connsiteY4" fmla="*/ 0 h 238944"/>
              <a:gd name="connsiteX0" fmla="*/ 102550 w 334151"/>
              <a:gd name="connsiteY0" fmla="*/ 0 h 238944"/>
              <a:gd name="connsiteX1" fmla="*/ 334151 w 334151"/>
              <a:gd name="connsiteY1" fmla="*/ 66067 h 238944"/>
              <a:gd name="connsiteX2" fmla="*/ 217093 w 334151"/>
              <a:gd name="connsiteY2" fmla="*/ 238944 h 238944"/>
              <a:gd name="connsiteX3" fmla="*/ 0 w 334151"/>
              <a:gd name="connsiteY3" fmla="*/ 195128 h 238944"/>
              <a:gd name="connsiteX4" fmla="*/ 102550 w 334151"/>
              <a:gd name="connsiteY4" fmla="*/ 0 h 238944"/>
              <a:gd name="connsiteX0" fmla="*/ 102550 w 334151"/>
              <a:gd name="connsiteY0" fmla="*/ 0 h 240854"/>
              <a:gd name="connsiteX1" fmla="*/ 334151 w 334151"/>
              <a:gd name="connsiteY1" fmla="*/ 66067 h 240854"/>
              <a:gd name="connsiteX2" fmla="*/ 235655 w 334151"/>
              <a:gd name="connsiteY2" fmla="*/ 240854 h 240854"/>
              <a:gd name="connsiteX3" fmla="*/ 0 w 334151"/>
              <a:gd name="connsiteY3" fmla="*/ 195128 h 240854"/>
              <a:gd name="connsiteX4" fmla="*/ 102550 w 334151"/>
              <a:gd name="connsiteY4" fmla="*/ 0 h 240854"/>
              <a:gd name="connsiteX0" fmla="*/ 102550 w 334151"/>
              <a:gd name="connsiteY0" fmla="*/ 0 h 224475"/>
              <a:gd name="connsiteX1" fmla="*/ 334151 w 334151"/>
              <a:gd name="connsiteY1" fmla="*/ 66067 h 224475"/>
              <a:gd name="connsiteX2" fmla="*/ 222333 w 334151"/>
              <a:gd name="connsiteY2" fmla="*/ 224475 h 224475"/>
              <a:gd name="connsiteX3" fmla="*/ 0 w 334151"/>
              <a:gd name="connsiteY3" fmla="*/ 195128 h 224475"/>
              <a:gd name="connsiteX4" fmla="*/ 102550 w 334151"/>
              <a:gd name="connsiteY4" fmla="*/ 0 h 224475"/>
              <a:gd name="connsiteX0" fmla="*/ 102550 w 334151"/>
              <a:gd name="connsiteY0" fmla="*/ 0 h 240090"/>
              <a:gd name="connsiteX1" fmla="*/ 334151 w 334151"/>
              <a:gd name="connsiteY1" fmla="*/ 66067 h 240090"/>
              <a:gd name="connsiteX2" fmla="*/ 228230 w 334151"/>
              <a:gd name="connsiteY2" fmla="*/ 240090 h 240090"/>
              <a:gd name="connsiteX3" fmla="*/ 0 w 334151"/>
              <a:gd name="connsiteY3" fmla="*/ 195128 h 240090"/>
              <a:gd name="connsiteX4" fmla="*/ 102550 w 334151"/>
              <a:gd name="connsiteY4" fmla="*/ 0 h 240090"/>
              <a:gd name="connsiteX0" fmla="*/ 102550 w 300990"/>
              <a:gd name="connsiteY0" fmla="*/ 0 h 240090"/>
              <a:gd name="connsiteX1" fmla="*/ 300990 w 300990"/>
              <a:gd name="connsiteY1" fmla="*/ 127766 h 240090"/>
              <a:gd name="connsiteX2" fmla="*/ 228230 w 300990"/>
              <a:gd name="connsiteY2" fmla="*/ 240090 h 240090"/>
              <a:gd name="connsiteX3" fmla="*/ 0 w 300990"/>
              <a:gd name="connsiteY3" fmla="*/ 195128 h 240090"/>
              <a:gd name="connsiteX4" fmla="*/ 102550 w 300990"/>
              <a:gd name="connsiteY4" fmla="*/ 0 h 240090"/>
              <a:gd name="connsiteX0" fmla="*/ 138220 w 300990"/>
              <a:gd name="connsiteY0" fmla="*/ 0 h 251739"/>
              <a:gd name="connsiteX1" fmla="*/ 300990 w 300990"/>
              <a:gd name="connsiteY1" fmla="*/ 139415 h 251739"/>
              <a:gd name="connsiteX2" fmla="*/ 228230 w 300990"/>
              <a:gd name="connsiteY2" fmla="*/ 251739 h 251739"/>
              <a:gd name="connsiteX3" fmla="*/ 0 w 300990"/>
              <a:gd name="connsiteY3" fmla="*/ 206777 h 251739"/>
              <a:gd name="connsiteX4" fmla="*/ 138220 w 300990"/>
              <a:gd name="connsiteY4" fmla="*/ 0 h 251739"/>
              <a:gd name="connsiteX0" fmla="*/ 112639 w 275409"/>
              <a:gd name="connsiteY0" fmla="*/ 0 h 251739"/>
              <a:gd name="connsiteX1" fmla="*/ 275409 w 275409"/>
              <a:gd name="connsiteY1" fmla="*/ 139415 h 251739"/>
              <a:gd name="connsiteX2" fmla="*/ 202649 w 275409"/>
              <a:gd name="connsiteY2" fmla="*/ 251739 h 251739"/>
              <a:gd name="connsiteX3" fmla="*/ 0 w 275409"/>
              <a:gd name="connsiteY3" fmla="*/ 144297 h 251739"/>
              <a:gd name="connsiteX4" fmla="*/ 112639 w 275409"/>
              <a:gd name="connsiteY4" fmla="*/ 0 h 251739"/>
              <a:gd name="connsiteX0" fmla="*/ 112639 w 275409"/>
              <a:gd name="connsiteY0" fmla="*/ 0 h 249678"/>
              <a:gd name="connsiteX1" fmla="*/ 275409 w 275409"/>
              <a:gd name="connsiteY1" fmla="*/ 139415 h 249678"/>
              <a:gd name="connsiteX2" fmla="*/ 145409 w 275409"/>
              <a:gd name="connsiteY2" fmla="*/ 249678 h 249678"/>
              <a:gd name="connsiteX3" fmla="*/ 0 w 275409"/>
              <a:gd name="connsiteY3" fmla="*/ 144297 h 249678"/>
              <a:gd name="connsiteX4" fmla="*/ 112639 w 275409"/>
              <a:gd name="connsiteY4" fmla="*/ 0 h 249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409" h="249678">
                <a:moveTo>
                  <a:pt x="112639" y="0"/>
                </a:moveTo>
                <a:lnTo>
                  <a:pt x="275409" y="139415"/>
                </a:lnTo>
                <a:lnTo>
                  <a:pt x="145409" y="249678"/>
                </a:lnTo>
                <a:lnTo>
                  <a:pt x="0" y="144297"/>
                </a:lnTo>
                <a:lnTo>
                  <a:pt x="112639" y="0"/>
                </a:lnTo>
                <a:close/>
              </a:path>
            </a:pathLst>
          </a:custGeom>
          <a:solidFill>
            <a:srgbClr val="FFFF00">
              <a:alpha val="50000"/>
            </a:srgbClr>
          </a:solidFill>
          <a:ln w="222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nb-NO">
              <a:solidFill>
                <a:prstClr val="white"/>
              </a:solidFill>
              <a:latin typeface="Calibri" panose="020F0502020204030204"/>
            </a:endParaRPr>
          </a:p>
        </p:txBody>
      </p:sp>
      <p:sp>
        <p:nvSpPr>
          <p:cNvPr id="66" name="TextBox 38">
            <a:extLst>
              <a:ext uri="{FF2B5EF4-FFF2-40B4-BE49-F238E27FC236}">
                <a16:creationId xmlns:a16="http://schemas.microsoft.com/office/drawing/2014/main" id="{0E67E5C2-9ECC-B30C-7DD3-E10C40609287}"/>
              </a:ext>
            </a:extLst>
          </p:cNvPr>
          <p:cNvSpPr txBox="1"/>
          <p:nvPr/>
        </p:nvSpPr>
        <p:spPr>
          <a:xfrm>
            <a:off x="3764272" y="1872050"/>
            <a:ext cx="67066" cy="207749"/>
          </a:xfrm>
          <a:prstGeom prst="rect">
            <a:avLst/>
          </a:prstGeom>
          <a:noFill/>
        </p:spPr>
        <p:txBody>
          <a:bodyPr wrap="square" rtlCol="0">
            <a:spAutoFit/>
          </a:bodyPr>
          <a:lstStyle/>
          <a:p>
            <a:pPr>
              <a:defRPr/>
            </a:pPr>
            <a:r>
              <a:rPr lang="nb-NO" sz="750" b="1">
                <a:solidFill>
                  <a:srgbClr val="002060"/>
                </a:solidFill>
                <a:latin typeface="Calibri" panose="020F0502020204030204"/>
              </a:rPr>
              <a:t>P</a:t>
            </a:r>
          </a:p>
        </p:txBody>
      </p:sp>
      <p:sp>
        <p:nvSpPr>
          <p:cNvPr id="67" name="Rectangle 93">
            <a:extLst>
              <a:ext uri="{FF2B5EF4-FFF2-40B4-BE49-F238E27FC236}">
                <a16:creationId xmlns:a16="http://schemas.microsoft.com/office/drawing/2014/main" id="{A07E1CA9-7C48-8E20-6487-AE44C9B397FB}"/>
              </a:ext>
            </a:extLst>
          </p:cNvPr>
          <p:cNvSpPr>
            <a:spLocks/>
          </p:cNvSpPr>
          <p:nvPr/>
        </p:nvSpPr>
        <p:spPr>
          <a:xfrm rot="712116">
            <a:off x="4442240" y="2020340"/>
            <a:ext cx="392499" cy="133034"/>
          </a:xfrm>
          <a:custGeom>
            <a:avLst/>
            <a:gdLst>
              <a:gd name="connsiteX0" fmla="*/ 0 w 252000"/>
              <a:gd name="connsiteY0" fmla="*/ 0 h 271829"/>
              <a:gd name="connsiteX1" fmla="*/ 252000 w 252000"/>
              <a:gd name="connsiteY1" fmla="*/ 0 h 271829"/>
              <a:gd name="connsiteX2" fmla="*/ 252000 w 252000"/>
              <a:gd name="connsiteY2" fmla="*/ 271829 h 271829"/>
              <a:gd name="connsiteX3" fmla="*/ 0 w 252000"/>
              <a:gd name="connsiteY3" fmla="*/ 271829 h 271829"/>
              <a:gd name="connsiteX4" fmla="*/ 0 w 252000"/>
              <a:gd name="connsiteY4" fmla="*/ 0 h 271829"/>
              <a:gd name="connsiteX0" fmla="*/ 0 w 282997"/>
              <a:gd name="connsiteY0" fmla="*/ 0 h 271829"/>
              <a:gd name="connsiteX1" fmla="*/ 282997 w 282997"/>
              <a:gd name="connsiteY1" fmla="*/ 50370 h 271829"/>
              <a:gd name="connsiteX2" fmla="*/ 252000 w 282997"/>
              <a:gd name="connsiteY2" fmla="*/ 271829 h 271829"/>
              <a:gd name="connsiteX3" fmla="*/ 0 w 282997"/>
              <a:gd name="connsiteY3" fmla="*/ 271829 h 271829"/>
              <a:gd name="connsiteX4" fmla="*/ 0 w 282997"/>
              <a:gd name="connsiteY4" fmla="*/ 0 h 271829"/>
              <a:gd name="connsiteX0" fmla="*/ 5812 w 282997"/>
              <a:gd name="connsiteY0" fmla="*/ 0 h 252456"/>
              <a:gd name="connsiteX1" fmla="*/ 282997 w 282997"/>
              <a:gd name="connsiteY1" fmla="*/ 30997 h 252456"/>
              <a:gd name="connsiteX2" fmla="*/ 252000 w 282997"/>
              <a:gd name="connsiteY2" fmla="*/ 252456 h 252456"/>
              <a:gd name="connsiteX3" fmla="*/ 0 w 282997"/>
              <a:gd name="connsiteY3" fmla="*/ 252456 h 252456"/>
              <a:gd name="connsiteX4" fmla="*/ 5812 w 282997"/>
              <a:gd name="connsiteY4" fmla="*/ 0 h 252456"/>
              <a:gd name="connsiteX0" fmla="*/ 29060 w 306245"/>
              <a:gd name="connsiteY0" fmla="*/ 0 h 252456"/>
              <a:gd name="connsiteX1" fmla="*/ 306245 w 306245"/>
              <a:gd name="connsiteY1" fmla="*/ 30997 h 252456"/>
              <a:gd name="connsiteX2" fmla="*/ 275248 w 306245"/>
              <a:gd name="connsiteY2" fmla="*/ 252456 h 252456"/>
              <a:gd name="connsiteX3" fmla="*/ 0 w 306245"/>
              <a:gd name="connsiteY3" fmla="*/ 204024 h 252456"/>
              <a:gd name="connsiteX4" fmla="*/ 29060 w 306245"/>
              <a:gd name="connsiteY4" fmla="*/ 0 h 252456"/>
              <a:gd name="connsiteX0" fmla="*/ 29060 w 306245"/>
              <a:gd name="connsiteY0" fmla="*/ 0 h 229208"/>
              <a:gd name="connsiteX1" fmla="*/ 306245 w 306245"/>
              <a:gd name="connsiteY1" fmla="*/ 30997 h 229208"/>
              <a:gd name="connsiteX2" fmla="*/ 275248 w 306245"/>
              <a:gd name="connsiteY2" fmla="*/ 229208 h 229208"/>
              <a:gd name="connsiteX3" fmla="*/ 0 w 306245"/>
              <a:gd name="connsiteY3" fmla="*/ 204024 h 229208"/>
              <a:gd name="connsiteX4" fmla="*/ 29060 w 306245"/>
              <a:gd name="connsiteY4" fmla="*/ 0 h 229208"/>
              <a:gd name="connsiteX0" fmla="*/ 29060 w 296558"/>
              <a:gd name="connsiteY0" fmla="*/ 0 h 229208"/>
              <a:gd name="connsiteX1" fmla="*/ 296558 w 296558"/>
              <a:gd name="connsiteY1" fmla="*/ 32935 h 229208"/>
              <a:gd name="connsiteX2" fmla="*/ 275248 w 296558"/>
              <a:gd name="connsiteY2" fmla="*/ 229208 h 229208"/>
              <a:gd name="connsiteX3" fmla="*/ 0 w 296558"/>
              <a:gd name="connsiteY3" fmla="*/ 204024 h 229208"/>
              <a:gd name="connsiteX4" fmla="*/ 29060 w 296558"/>
              <a:gd name="connsiteY4" fmla="*/ 0 h 229208"/>
              <a:gd name="connsiteX0" fmla="*/ 48433 w 315931"/>
              <a:gd name="connsiteY0" fmla="*/ 0 h 229208"/>
              <a:gd name="connsiteX1" fmla="*/ 315931 w 315931"/>
              <a:gd name="connsiteY1" fmla="*/ 32935 h 229208"/>
              <a:gd name="connsiteX2" fmla="*/ 294621 w 315931"/>
              <a:gd name="connsiteY2" fmla="*/ 229208 h 229208"/>
              <a:gd name="connsiteX3" fmla="*/ 0 w 315931"/>
              <a:gd name="connsiteY3" fmla="*/ 202087 h 229208"/>
              <a:gd name="connsiteX4" fmla="*/ 48433 w 315931"/>
              <a:gd name="connsiteY4" fmla="*/ 0 h 229208"/>
              <a:gd name="connsiteX0" fmla="*/ 52307 w 315931"/>
              <a:gd name="connsiteY0" fmla="*/ 9686 h 196273"/>
              <a:gd name="connsiteX1" fmla="*/ 315931 w 315931"/>
              <a:gd name="connsiteY1" fmla="*/ 0 h 196273"/>
              <a:gd name="connsiteX2" fmla="*/ 294621 w 315931"/>
              <a:gd name="connsiteY2" fmla="*/ 196273 h 196273"/>
              <a:gd name="connsiteX3" fmla="*/ 0 w 315931"/>
              <a:gd name="connsiteY3" fmla="*/ 169152 h 196273"/>
              <a:gd name="connsiteX4" fmla="*/ 52307 w 315931"/>
              <a:gd name="connsiteY4" fmla="*/ 9686 h 196273"/>
              <a:gd name="connsiteX0" fmla="*/ 52307 w 300433"/>
              <a:gd name="connsiteY0" fmla="*/ 15498 h 202085"/>
              <a:gd name="connsiteX1" fmla="*/ 300433 w 300433"/>
              <a:gd name="connsiteY1" fmla="*/ 0 h 202085"/>
              <a:gd name="connsiteX2" fmla="*/ 294621 w 300433"/>
              <a:gd name="connsiteY2" fmla="*/ 202085 h 202085"/>
              <a:gd name="connsiteX3" fmla="*/ 0 w 300433"/>
              <a:gd name="connsiteY3" fmla="*/ 174964 h 202085"/>
              <a:gd name="connsiteX4" fmla="*/ 52307 w 300433"/>
              <a:gd name="connsiteY4" fmla="*/ 15498 h 202085"/>
              <a:gd name="connsiteX0" fmla="*/ 52307 w 300433"/>
              <a:gd name="connsiteY0" fmla="*/ 15498 h 180774"/>
              <a:gd name="connsiteX1" fmla="*/ 300433 w 300433"/>
              <a:gd name="connsiteY1" fmla="*/ 0 h 180774"/>
              <a:gd name="connsiteX2" fmla="*/ 269436 w 300433"/>
              <a:gd name="connsiteY2" fmla="*/ 180774 h 180774"/>
              <a:gd name="connsiteX3" fmla="*/ 0 w 300433"/>
              <a:gd name="connsiteY3" fmla="*/ 174964 h 180774"/>
              <a:gd name="connsiteX4" fmla="*/ 52307 w 300433"/>
              <a:gd name="connsiteY4" fmla="*/ 15498 h 180774"/>
              <a:gd name="connsiteX0" fmla="*/ 42620 w 290746"/>
              <a:gd name="connsiteY0" fmla="*/ 15498 h 180774"/>
              <a:gd name="connsiteX1" fmla="*/ 290746 w 290746"/>
              <a:gd name="connsiteY1" fmla="*/ 0 h 180774"/>
              <a:gd name="connsiteX2" fmla="*/ 259749 w 290746"/>
              <a:gd name="connsiteY2" fmla="*/ 180774 h 180774"/>
              <a:gd name="connsiteX3" fmla="*/ 0 w 290746"/>
              <a:gd name="connsiteY3" fmla="*/ 173027 h 180774"/>
              <a:gd name="connsiteX4" fmla="*/ 42620 w 290746"/>
              <a:gd name="connsiteY4" fmla="*/ 15498 h 180774"/>
              <a:gd name="connsiteX0" fmla="*/ 42620 w 522771"/>
              <a:gd name="connsiteY0" fmla="*/ 15498 h 369656"/>
              <a:gd name="connsiteX1" fmla="*/ 290746 w 522771"/>
              <a:gd name="connsiteY1" fmla="*/ 0 h 369656"/>
              <a:gd name="connsiteX2" fmla="*/ 522771 w 522771"/>
              <a:gd name="connsiteY2" fmla="*/ 369656 h 369656"/>
              <a:gd name="connsiteX3" fmla="*/ 0 w 522771"/>
              <a:gd name="connsiteY3" fmla="*/ 173027 h 369656"/>
              <a:gd name="connsiteX4" fmla="*/ 42620 w 522771"/>
              <a:gd name="connsiteY4" fmla="*/ 15498 h 369656"/>
              <a:gd name="connsiteX0" fmla="*/ 49681 w 529832"/>
              <a:gd name="connsiteY0" fmla="*/ 15498 h 369656"/>
              <a:gd name="connsiteX1" fmla="*/ 297807 w 529832"/>
              <a:gd name="connsiteY1" fmla="*/ 0 h 369656"/>
              <a:gd name="connsiteX2" fmla="*/ 529832 w 529832"/>
              <a:gd name="connsiteY2" fmla="*/ 369656 h 369656"/>
              <a:gd name="connsiteX3" fmla="*/ 0 w 529832"/>
              <a:gd name="connsiteY3" fmla="*/ 195975 h 369656"/>
              <a:gd name="connsiteX4" fmla="*/ 49681 w 529832"/>
              <a:gd name="connsiteY4" fmla="*/ 15498 h 369656"/>
              <a:gd name="connsiteX0" fmla="*/ 39089 w 529832"/>
              <a:gd name="connsiteY0" fmla="*/ 54333 h 369656"/>
              <a:gd name="connsiteX1" fmla="*/ 297807 w 529832"/>
              <a:gd name="connsiteY1" fmla="*/ 0 h 369656"/>
              <a:gd name="connsiteX2" fmla="*/ 529832 w 529832"/>
              <a:gd name="connsiteY2" fmla="*/ 369656 h 369656"/>
              <a:gd name="connsiteX3" fmla="*/ 0 w 529832"/>
              <a:gd name="connsiteY3" fmla="*/ 195975 h 369656"/>
              <a:gd name="connsiteX4" fmla="*/ 39089 w 529832"/>
              <a:gd name="connsiteY4" fmla="*/ 54333 h 369656"/>
              <a:gd name="connsiteX0" fmla="*/ 39089 w 529832"/>
              <a:gd name="connsiteY0" fmla="*/ 0 h 315323"/>
              <a:gd name="connsiteX1" fmla="*/ 168944 w 529832"/>
              <a:gd name="connsiteY1" fmla="*/ 23338 h 315323"/>
              <a:gd name="connsiteX2" fmla="*/ 529832 w 529832"/>
              <a:gd name="connsiteY2" fmla="*/ 315323 h 315323"/>
              <a:gd name="connsiteX3" fmla="*/ 0 w 529832"/>
              <a:gd name="connsiteY3" fmla="*/ 141642 h 315323"/>
              <a:gd name="connsiteX4" fmla="*/ 39089 w 529832"/>
              <a:gd name="connsiteY4" fmla="*/ 0 h 315323"/>
              <a:gd name="connsiteX0" fmla="*/ 39089 w 578415"/>
              <a:gd name="connsiteY0" fmla="*/ 0 h 315323"/>
              <a:gd name="connsiteX1" fmla="*/ 168944 w 578415"/>
              <a:gd name="connsiteY1" fmla="*/ 23338 h 315323"/>
              <a:gd name="connsiteX2" fmla="*/ 578415 w 578415"/>
              <a:gd name="connsiteY2" fmla="*/ 163203 h 315323"/>
              <a:gd name="connsiteX3" fmla="*/ 529832 w 578415"/>
              <a:gd name="connsiteY3" fmla="*/ 315323 h 315323"/>
              <a:gd name="connsiteX4" fmla="*/ 0 w 578415"/>
              <a:gd name="connsiteY4" fmla="*/ 141642 h 315323"/>
              <a:gd name="connsiteX5" fmla="*/ 39089 w 578415"/>
              <a:gd name="connsiteY5" fmla="*/ 0 h 315323"/>
              <a:gd name="connsiteX0" fmla="*/ 39089 w 578415"/>
              <a:gd name="connsiteY0" fmla="*/ 0 h 315323"/>
              <a:gd name="connsiteX1" fmla="*/ 168944 w 578415"/>
              <a:gd name="connsiteY1" fmla="*/ 28633 h 315323"/>
              <a:gd name="connsiteX2" fmla="*/ 578415 w 578415"/>
              <a:gd name="connsiteY2" fmla="*/ 163203 h 315323"/>
              <a:gd name="connsiteX3" fmla="*/ 529832 w 578415"/>
              <a:gd name="connsiteY3" fmla="*/ 315323 h 315323"/>
              <a:gd name="connsiteX4" fmla="*/ 0 w 578415"/>
              <a:gd name="connsiteY4" fmla="*/ 141642 h 315323"/>
              <a:gd name="connsiteX5" fmla="*/ 39089 w 578415"/>
              <a:gd name="connsiteY5" fmla="*/ 0 h 315323"/>
              <a:gd name="connsiteX0" fmla="*/ 39089 w 578415"/>
              <a:gd name="connsiteY0" fmla="*/ 0 h 315323"/>
              <a:gd name="connsiteX1" fmla="*/ 168944 w 578415"/>
              <a:gd name="connsiteY1" fmla="*/ 28633 h 315323"/>
              <a:gd name="connsiteX2" fmla="*/ 578415 w 578415"/>
              <a:gd name="connsiteY2" fmla="*/ 163203 h 315323"/>
              <a:gd name="connsiteX3" fmla="*/ 529832 w 578415"/>
              <a:gd name="connsiteY3" fmla="*/ 315323 h 315323"/>
              <a:gd name="connsiteX4" fmla="*/ 0 w 578415"/>
              <a:gd name="connsiteY4" fmla="*/ 141642 h 315323"/>
              <a:gd name="connsiteX5" fmla="*/ 39089 w 578415"/>
              <a:gd name="connsiteY5" fmla="*/ 0 h 315323"/>
              <a:gd name="connsiteX0" fmla="*/ 39089 w 578415"/>
              <a:gd name="connsiteY0" fmla="*/ 0 h 315323"/>
              <a:gd name="connsiteX1" fmla="*/ 578415 w 578415"/>
              <a:gd name="connsiteY1" fmla="*/ 163203 h 315323"/>
              <a:gd name="connsiteX2" fmla="*/ 529832 w 578415"/>
              <a:gd name="connsiteY2" fmla="*/ 315323 h 315323"/>
              <a:gd name="connsiteX3" fmla="*/ 0 w 578415"/>
              <a:gd name="connsiteY3" fmla="*/ 141642 h 315323"/>
              <a:gd name="connsiteX4" fmla="*/ 39089 w 578415"/>
              <a:gd name="connsiteY4" fmla="*/ 0 h 315323"/>
              <a:gd name="connsiteX0" fmla="*/ 39089 w 646234"/>
              <a:gd name="connsiteY0" fmla="*/ 0 h 315323"/>
              <a:gd name="connsiteX1" fmla="*/ 646234 w 646234"/>
              <a:gd name="connsiteY1" fmla="*/ 110664 h 315323"/>
              <a:gd name="connsiteX2" fmla="*/ 529832 w 646234"/>
              <a:gd name="connsiteY2" fmla="*/ 315323 h 315323"/>
              <a:gd name="connsiteX3" fmla="*/ 0 w 646234"/>
              <a:gd name="connsiteY3" fmla="*/ 141642 h 315323"/>
              <a:gd name="connsiteX4" fmla="*/ 39089 w 646234"/>
              <a:gd name="connsiteY4" fmla="*/ 0 h 315323"/>
              <a:gd name="connsiteX0" fmla="*/ 39089 w 646234"/>
              <a:gd name="connsiteY0" fmla="*/ 0 h 300729"/>
              <a:gd name="connsiteX1" fmla="*/ 646234 w 646234"/>
              <a:gd name="connsiteY1" fmla="*/ 110664 h 300729"/>
              <a:gd name="connsiteX2" fmla="*/ 619069 w 646234"/>
              <a:gd name="connsiteY2" fmla="*/ 300729 h 300729"/>
              <a:gd name="connsiteX3" fmla="*/ 0 w 646234"/>
              <a:gd name="connsiteY3" fmla="*/ 141642 h 300729"/>
              <a:gd name="connsiteX4" fmla="*/ 39089 w 646234"/>
              <a:gd name="connsiteY4" fmla="*/ 0 h 300729"/>
              <a:gd name="connsiteX0" fmla="*/ 39089 w 674789"/>
              <a:gd name="connsiteY0" fmla="*/ 0 h 300729"/>
              <a:gd name="connsiteX1" fmla="*/ 674789 w 674789"/>
              <a:gd name="connsiteY1" fmla="*/ 119420 h 300729"/>
              <a:gd name="connsiteX2" fmla="*/ 619069 w 674789"/>
              <a:gd name="connsiteY2" fmla="*/ 300729 h 300729"/>
              <a:gd name="connsiteX3" fmla="*/ 0 w 674789"/>
              <a:gd name="connsiteY3" fmla="*/ 141642 h 300729"/>
              <a:gd name="connsiteX4" fmla="*/ 39089 w 674789"/>
              <a:gd name="connsiteY4" fmla="*/ 0 h 300729"/>
              <a:gd name="connsiteX0" fmla="*/ 39089 w 674789"/>
              <a:gd name="connsiteY0" fmla="*/ 0 h 289053"/>
              <a:gd name="connsiteX1" fmla="*/ 674789 w 674789"/>
              <a:gd name="connsiteY1" fmla="*/ 119420 h 289053"/>
              <a:gd name="connsiteX2" fmla="*/ 608361 w 674789"/>
              <a:gd name="connsiteY2" fmla="*/ 289053 h 289053"/>
              <a:gd name="connsiteX3" fmla="*/ 0 w 674789"/>
              <a:gd name="connsiteY3" fmla="*/ 141642 h 289053"/>
              <a:gd name="connsiteX4" fmla="*/ 39089 w 674789"/>
              <a:gd name="connsiteY4" fmla="*/ 0 h 289053"/>
              <a:gd name="connsiteX0" fmla="*/ 0 w 635700"/>
              <a:gd name="connsiteY0" fmla="*/ 0 h 289053"/>
              <a:gd name="connsiteX1" fmla="*/ 635700 w 635700"/>
              <a:gd name="connsiteY1" fmla="*/ 119420 h 289053"/>
              <a:gd name="connsiteX2" fmla="*/ 569272 w 635700"/>
              <a:gd name="connsiteY2" fmla="*/ 289053 h 289053"/>
              <a:gd name="connsiteX3" fmla="*/ 14452 w 635700"/>
              <a:gd name="connsiteY3" fmla="*/ 153317 h 289053"/>
              <a:gd name="connsiteX4" fmla="*/ 0 w 635700"/>
              <a:gd name="connsiteY4" fmla="*/ 0 h 289053"/>
              <a:gd name="connsiteX0" fmla="*/ 60506 w 621248"/>
              <a:gd name="connsiteY0" fmla="*/ 0 h 291972"/>
              <a:gd name="connsiteX1" fmla="*/ 621248 w 621248"/>
              <a:gd name="connsiteY1" fmla="*/ 122339 h 291972"/>
              <a:gd name="connsiteX2" fmla="*/ 554820 w 621248"/>
              <a:gd name="connsiteY2" fmla="*/ 291972 h 291972"/>
              <a:gd name="connsiteX3" fmla="*/ 0 w 621248"/>
              <a:gd name="connsiteY3" fmla="*/ 156236 h 291972"/>
              <a:gd name="connsiteX4" fmla="*/ 60506 w 621248"/>
              <a:gd name="connsiteY4" fmla="*/ 0 h 291972"/>
              <a:gd name="connsiteX0" fmla="*/ 42659 w 621248"/>
              <a:gd name="connsiteY0" fmla="*/ 0 h 297810"/>
              <a:gd name="connsiteX1" fmla="*/ 621248 w 621248"/>
              <a:gd name="connsiteY1" fmla="*/ 128177 h 297810"/>
              <a:gd name="connsiteX2" fmla="*/ 554820 w 621248"/>
              <a:gd name="connsiteY2" fmla="*/ 297810 h 297810"/>
              <a:gd name="connsiteX3" fmla="*/ 0 w 621248"/>
              <a:gd name="connsiteY3" fmla="*/ 162074 h 297810"/>
              <a:gd name="connsiteX4" fmla="*/ 42659 w 621248"/>
              <a:gd name="connsiteY4" fmla="*/ 0 h 297810"/>
              <a:gd name="connsiteX0" fmla="*/ 139034 w 621248"/>
              <a:gd name="connsiteY0" fmla="*/ 0 h 268622"/>
              <a:gd name="connsiteX1" fmla="*/ 621248 w 621248"/>
              <a:gd name="connsiteY1" fmla="*/ 98989 h 268622"/>
              <a:gd name="connsiteX2" fmla="*/ 554820 w 621248"/>
              <a:gd name="connsiteY2" fmla="*/ 268622 h 268622"/>
              <a:gd name="connsiteX3" fmla="*/ 0 w 621248"/>
              <a:gd name="connsiteY3" fmla="*/ 132886 h 268622"/>
              <a:gd name="connsiteX4" fmla="*/ 139034 w 621248"/>
              <a:gd name="connsiteY4" fmla="*/ 0 h 268622"/>
              <a:gd name="connsiteX0" fmla="*/ 60506 w 542720"/>
              <a:gd name="connsiteY0" fmla="*/ 0 h 268622"/>
              <a:gd name="connsiteX1" fmla="*/ 542720 w 542720"/>
              <a:gd name="connsiteY1" fmla="*/ 98989 h 268622"/>
              <a:gd name="connsiteX2" fmla="*/ 476292 w 542720"/>
              <a:gd name="connsiteY2" fmla="*/ 268622 h 268622"/>
              <a:gd name="connsiteX3" fmla="*/ 0 w 542720"/>
              <a:gd name="connsiteY3" fmla="*/ 159155 h 268622"/>
              <a:gd name="connsiteX4" fmla="*/ 60506 w 542720"/>
              <a:gd name="connsiteY4" fmla="*/ 0 h 268622"/>
              <a:gd name="connsiteX0" fmla="*/ 60506 w 556218"/>
              <a:gd name="connsiteY0" fmla="*/ 0 h 310213"/>
              <a:gd name="connsiteX1" fmla="*/ 542720 w 556218"/>
              <a:gd name="connsiteY1" fmla="*/ 98989 h 310213"/>
              <a:gd name="connsiteX2" fmla="*/ 556218 w 556218"/>
              <a:gd name="connsiteY2" fmla="*/ 310213 h 310213"/>
              <a:gd name="connsiteX3" fmla="*/ 0 w 556218"/>
              <a:gd name="connsiteY3" fmla="*/ 159155 h 310213"/>
              <a:gd name="connsiteX4" fmla="*/ 60506 w 556218"/>
              <a:gd name="connsiteY4" fmla="*/ 0 h 310213"/>
              <a:gd name="connsiteX0" fmla="*/ 60506 w 556218"/>
              <a:gd name="connsiteY0" fmla="*/ 0 h 310213"/>
              <a:gd name="connsiteX1" fmla="*/ 546354 w 556218"/>
              <a:gd name="connsiteY1" fmla="*/ 84136 h 310213"/>
              <a:gd name="connsiteX2" fmla="*/ 556218 w 556218"/>
              <a:gd name="connsiteY2" fmla="*/ 310213 h 310213"/>
              <a:gd name="connsiteX3" fmla="*/ 0 w 556218"/>
              <a:gd name="connsiteY3" fmla="*/ 159155 h 310213"/>
              <a:gd name="connsiteX4" fmla="*/ 60506 w 556218"/>
              <a:gd name="connsiteY4" fmla="*/ 0 h 310213"/>
              <a:gd name="connsiteX0" fmla="*/ 60506 w 546354"/>
              <a:gd name="connsiteY0" fmla="*/ 0 h 244832"/>
              <a:gd name="connsiteX1" fmla="*/ 546354 w 546354"/>
              <a:gd name="connsiteY1" fmla="*/ 84136 h 244832"/>
              <a:gd name="connsiteX2" fmla="*/ 321351 w 546354"/>
              <a:gd name="connsiteY2" fmla="*/ 244832 h 244832"/>
              <a:gd name="connsiteX3" fmla="*/ 0 w 546354"/>
              <a:gd name="connsiteY3" fmla="*/ 159155 h 244832"/>
              <a:gd name="connsiteX4" fmla="*/ 60506 w 546354"/>
              <a:gd name="connsiteY4" fmla="*/ 0 h 244832"/>
              <a:gd name="connsiteX0" fmla="*/ 60506 w 356461"/>
              <a:gd name="connsiteY0" fmla="*/ 0 h 244832"/>
              <a:gd name="connsiteX1" fmla="*/ 356461 w 356461"/>
              <a:gd name="connsiteY1" fmla="*/ 55533 h 244832"/>
              <a:gd name="connsiteX2" fmla="*/ 321351 w 356461"/>
              <a:gd name="connsiteY2" fmla="*/ 244832 h 244832"/>
              <a:gd name="connsiteX3" fmla="*/ 0 w 356461"/>
              <a:gd name="connsiteY3" fmla="*/ 159155 h 244832"/>
              <a:gd name="connsiteX4" fmla="*/ 60506 w 356461"/>
              <a:gd name="connsiteY4" fmla="*/ 0 h 244832"/>
              <a:gd name="connsiteX0" fmla="*/ 60506 w 356461"/>
              <a:gd name="connsiteY0" fmla="*/ 0 h 228487"/>
              <a:gd name="connsiteX1" fmla="*/ 356461 w 356461"/>
              <a:gd name="connsiteY1" fmla="*/ 55533 h 228487"/>
              <a:gd name="connsiteX2" fmla="*/ 266381 w 356461"/>
              <a:gd name="connsiteY2" fmla="*/ 228487 h 228487"/>
              <a:gd name="connsiteX3" fmla="*/ 0 w 356461"/>
              <a:gd name="connsiteY3" fmla="*/ 159155 h 228487"/>
              <a:gd name="connsiteX4" fmla="*/ 60506 w 356461"/>
              <a:gd name="connsiteY4" fmla="*/ 0 h 228487"/>
              <a:gd name="connsiteX0" fmla="*/ 60506 w 341469"/>
              <a:gd name="connsiteY0" fmla="*/ 0 h 228487"/>
              <a:gd name="connsiteX1" fmla="*/ 341469 w 341469"/>
              <a:gd name="connsiteY1" fmla="*/ 31014 h 228487"/>
              <a:gd name="connsiteX2" fmla="*/ 266381 w 341469"/>
              <a:gd name="connsiteY2" fmla="*/ 228487 h 228487"/>
              <a:gd name="connsiteX3" fmla="*/ 0 w 341469"/>
              <a:gd name="connsiteY3" fmla="*/ 159155 h 228487"/>
              <a:gd name="connsiteX4" fmla="*/ 60506 w 341469"/>
              <a:gd name="connsiteY4" fmla="*/ 0 h 228487"/>
              <a:gd name="connsiteX0" fmla="*/ 21980 w 341469"/>
              <a:gd name="connsiteY0" fmla="*/ 0 h 287996"/>
              <a:gd name="connsiteX1" fmla="*/ 341469 w 341469"/>
              <a:gd name="connsiteY1" fmla="*/ 90523 h 287996"/>
              <a:gd name="connsiteX2" fmla="*/ 266381 w 341469"/>
              <a:gd name="connsiteY2" fmla="*/ 287996 h 287996"/>
              <a:gd name="connsiteX3" fmla="*/ 0 w 341469"/>
              <a:gd name="connsiteY3" fmla="*/ 218664 h 287996"/>
              <a:gd name="connsiteX4" fmla="*/ 21980 w 341469"/>
              <a:gd name="connsiteY4" fmla="*/ 0 h 287996"/>
              <a:gd name="connsiteX0" fmla="*/ 103315 w 422804"/>
              <a:gd name="connsiteY0" fmla="*/ 0 h 287996"/>
              <a:gd name="connsiteX1" fmla="*/ 422804 w 422804"/>
              <a:gd name="connsiteY1" fmla="*/ 90523 h 287996"/>
              <a:gd name="connsiteX2" fmla="*/ 347716 w 422804"/>
              <a:gd name="connsiteY2" fmla="*/ 287996 h 287996"/>
              <a:gd name="connsiteX3" fmla="*/ 0 w 422804"/>
              <a:gd name="connsiteY3" fmla="*/ 187159 h 287996"/>
              <a:gd name="connsiteX4" fmla="*/ 103315 w 422804"/>
              <a:gd name="connsiteY4" fmla="*/ 0 h 287996"/>
              <a:gd name="connsiteX0" fmla="*/ 103315 w 444208"/>
              <a:gd name="connsiteY0" fmla="*/ 0 h 287996"/>
              <a:gd name="connsiteX1" fmla="*/ 444208 w 444208"/>
              <a:gd name="connsiteY1" fmla="*/ 132529 h 287996"/>
              <a:gd name="connsiteX2" fmla="*/ 347716 w 444208"/>
              <a:gd name="connsiteY2" fmla="*/ 287996 h 287996"/>
              <a:gd name="connsiteX3" fmla="*/ 0 w 444208"/>
              <a:gd name="connsiteY3" fmla="*/ 187159 h 287996"/>
              <a:gd name="connsiteX4" fmla="*/ 103315 w 444208"/>
              <a:gd name="connsiteY4" fmla="*/ 0 h 287996"/>
              <a:gd name="connsiteX0" fmla="*/ 103315 w 444208"/>
              <a:gd name="connsiteY0" fmla="*/ 0 h 298497"/>
              <a:gd name="connsiteX1" fmla="*/ 444208 w 444208"/>
              <a:gd name="connsiteY1" fmla="*/ 132529 h 298497"/>
              <a:gd name="connsiteX2" fmla="*/ 343750 w 444208"/>
              <a:gd name="connsiteY2" fmla="*/ 298497 h 298497"/>
              <a:gd name="connsiteX3" fmla="*/ 0 w 444208"/>
              <a:gd name="connsiteY3" fmla="*/ 187159 h 298497"/>
              <a:gd name="connsiteX4" fmla="*/ 103315 w 444208"/>
              <a:gd name="connsiteY4" fmla="*/ 0 h 298497"/>
              <a:gd name="connsiteX0" fmla="*/ 103315 w 444208"/>
              <a:gd name="connsiteY0" fmla="*/ 0 h 298497"/>
              <a:gd name="connsiteX1" fmla="*/ 444208 w 444208"/>
              <a:gd name="connsiteY1" fmla="*/ 146532 h 298497"/>
              <a:gd name="connsiteX2" fmla="*/ 343750 w 444208"/>
              <a:gd name="connsiteY2" fmla="*/ 298497 h 298497"/>
              <a:gd name="connsiteX3" fmla="*/ 0 w 444208"/>
              <a:gd name="connsiteY3" fmla="*/ 187159 h 298497"/>
              <a:gd name="connsiteX4" fmla="*/ 103315 w 444208"/>
              <a:gd name="connsiteY4" fmla="*/ 0 h 298497"/>
              <a:gd name="connsiteX0" fmla="*/ 103315 w 444208"/>
              <a:gd name="connsiteY0" fmla="*/ 0 h 301997"/>
              <a:gd name="connsiteX1" fmla="*/ 444208 w 444208"/>
              <a:gd name="connsiteY1" fmla="*/ 146532 h 301997"/>
              <a:gd name="connsiteX2" fmla="*/ 339783 w 444208"/>
              <a:gd name="connsiteY2" fmla="*/ 301997 h 301997"/>
              <a:gd name="connsiteX3" fmla="*/ 0 w 444208"/>
              <a:gd name="connsiteY3" fmla="*/ 187159 h 301997"/>
              <a:gd name="connsiteX4" fmla="*/ 103315 w 444208"/>
              <a:gd name="connsiteY4" fmla="*/ 0 h 301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208" h="301997">
                <a:moveTo>
                  <a:pt x="103315" y="0"/>
                </a:moveTo>
                <a:lnTo>
                  <a:pt x="444208" y="146532"/>
                </a:lnTo>
                <a:lnTo>
                  <a:pt x="339783" y="301997"/>
                </a:lnTo>
                <a:lnTo>
                  <a:pt x="0" y="187159"/>
                </a:lnTo>
                <a:lnTo>
                  <a:pt x="103315" y="0"/>
                </a:lnTo>
                <a:close/>
              </a:path>
            </a:pathLst>
          </a:custGeom>
          <a:solidFill>
            <a:srgbClr val="FFFF00">
              <a:alpha val="50000"/>
            </a:srgbClr>
          </a:solidFill>
          <a:ln w="222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nb-NO">
              <a:solidFill>
                <a:prstClr val="white"/>
              </a:solidFill>
              <a:latin typeface="Calibri" panose="020F0502020204030204"/>
            </a:endParaRPr>
          </a:p>
        </p:txBody>
      </p:sp>
      <p:sp>
        <p:nvSpPr>
          <p:cNvPr id="68" name="TextBox 37">
            <a:extLst>
              <a:ext uri="{FF2B5EF4-FFF2-40B4-BE49-F238E27FC236}">
                <a16:creationId xmlns:a16="http://schemas.microsoft.com/office/drawing/2014/main" id="{738A60F6-5E9A-B702-D30C-FA138469D1FE}"/>
              </a:ext>
            </a:extLst>
          </p:cNvPr>
          <p:cNvSpPr txBox="1"/>
          <p:nvPr/>
        </p:nvSpPr>
        <p:spPr>
          <a:xfrm>
            <a:off x="4553745" y="1972305"/>
            <a:ext cx="78017" cy="207749"/>
          </a:xfrm>
          <a:prstGeom prst="rect">
            <a:avLst/>
          </a:prstGeom>
          <a:noFill/>
        </p:spPr>
        <p:txBody>
          <a:bodyPr wrap="square" rtlCol="0">
            <a:spAutoFit/>
          </a:bodyPr>
          <a:lstStyle/>
          <a:p>
            <a:pPr>
              <a:defRPr/>
            </a:pPr>
            <a:r>
              <a:rPr lang="nb-NO" sz="750" b="1">
                <a:solidFill>
                  <a:srgbClr val="002060"/>
                </a:solidFill>
                <a:latin typeface="Calibri" panose="020F0502020204030204"/>
              </a:rPr>
              <a:t>P</a:t>
            </a:r>
          </a:p>
        </p:txBody>
      </p:sp>
      <p:sp>
        <p:nvSpPr>
          <p:cNvPr id="69" name="Rectangle 93">
            <a:extLst>
              <a:ext uri="{FF2B5EF4-FFF2-40B4-BE49-F238E27FC236}">
                <a16:creationId xmlns:a16="http://schemas.microsoft.com/office/drawing/2014/main" id="{8D67699A-F07B-6C99-20AC-7D2AACEBB825}"/>
              </a:ext>
            </a:extLst>
          </p:cNvPr>
          <p:cNvSpPr>
            <a:spLocks noChangeAspect="1"/>
          </p:cNvSpPr>
          <p:nvPr/>
        </p:nvSpPr>
        <p:spPr>
          <a:xfrm rot="21247443">
            <a:off x="3580743" y="1803642"/>
            <a:ext cx="160215" cy="145247"/>
          </a:xfrm>
          <a:custGeom>
            <a:avLst/>
            <a:gdLst>
              <a:gd name="connsiteX0" fmla="*/ 0 w 252000"/>
              <a:gd name="connsiteY0" fmla="*/ 0 h 271829"/>
              <a:gd name="connsiteX1" fmla="*/ 252000 w 252000"/>
              <a:gd name="connsiteY1" fmla="*/ 0 h 271829"/>
              <a:gd name="connsiteX2" fmla="*/ 252000 w 252000"/>
              <a:gd name="connsiteY2" fmla="*/ 271829 h 271829"/>
              <a:gd name="connsiteX3" fmla="*/ 0 w 252000"/>
              <a:gd name="connsiteY3" fmla="*/ 271829 h 271829"/>
              <a:gd name="connsiteX4" fmla="*/ 0 w 252000"/>
              <a:gd name="connsiteY4" fmla="*/ 0 h 271829"/>
              <a:gd name="connsiteX0" fmla="*/ 0 w 282997"/>
              <a:gd name="connsiteY0" fmla="*/ 0 h 271829"/>
              <a:gd name="connsiteX1" fmla="*/ 282997 w 282997"/>
              <a:gd name="connsiteY1" fmla="*/ 50370 h 271829"/>
              <a:gd name="connsiteX2" fmla="*/ 252000 w 282997"/>
              <a:gd name="connsiteY2" fmla="*/ 271829 h 271829"/>
              <a:gd name="connsiteX3" fmla="*/ 0 w 282997"/>
              <a:gd name="connsiteY3" fmla="*/ 271829 h 271829"/>
              <a:gd name="connsiteX4" fmla="*/ 0 w 282997"/>
              <a:gd name="connsiteY4" fmla="*/ 0 h 271829"/>
              <a:gd name="connsiteX0" fmla="*/ 5812 w 282997"/>
              <a:gd name="connsiteY0" fmla="*/ 0 h 252456"/>
              <a:gd name="connsiteX1" fmla="*/ 282997 w 282997"/>
              <a:gd name="connsiteY1" fmla="*/ 30997 h 252456"/>
              <a:gd name="connsiteX2" fmla="*/ 252000 w 282997"/>
              <a:gd name="connsiteY2" fmla="*/ 252456 h 252456"/>
              <a:gd name="connsiteX3" fmla="*/ 0 w 282997"/>
              <a:gd name="connsiteY3" fmla="*/ 252456 h 252456"/>
              <a:gd name="connsiteX4" fmla="*/ 5812 w 282997"/>
              <a:gd name="connsiteY4" fmla="*/ 0 h 252456"/>
              <a:gd name="connsiteX0" fmla="*/ 29060 w 306245"/>
              <a:gd name="connsiteY0" fmla="*/ 0 h 252456"/>
              <a:gd name="connsiteX1" fmla="*/ 306245 w 306245"/>
              <a:gd name="connsiteY1" fmla="*/ 30997 h 252456"/>
              <a:gd name="connsiteX2" fmla="*/ 275248 w 306245"/>
              <a:gd name="connsiteY2" fmla="*/ 252456 h 252456"/>
              <a:gd name="connsiteX3" fmla="*/ 0 w 306245"/>
              <a:gd name="connsiteY3" fmla="*/ 204024 h 252456"/>
              <a:gd name="connsiteX4" fmla="*/ 29060 w 306245"/>
              <a:gd name="connsiteY4" fmla="*/ 0 h 252456"/>
              <a:gd name="connsiteX0" fmla="*/ 29060 w 306245"/>
              <a:gd name="connsiteY0" fmla="*/ 0 h 229208"/>
              <a:gd name="connsiteX1" fmla="*/ 306245 w 306245"/>
              <a:gd name="connsiteY1" fmla="*/ 30997 h 229208"/>
              <a:gd name="connsiteX2" fmla="*/ 275248 w 306245"/>
              <a:gd name="connsiteY2" fmla="*/ 229208 h 229208"/>
              <a:gd name="connsiteX3" fmla="*/ 0 w 306245"/>
              <a:gd name="connsiteY3" fmla="*/ 204024 h 229208"/>
              <a:gd name="connsiteX4" fmla="*/ 29060 w 306245"/>
              <a:gd name="connsiteY4" fmla="*/ 0 h 229208"/>
              <a:gd name="connsiteX0" fmla="*/ 29060 w 296558"/>
              <a:gd name="connsiteY0" fmla="*/ 0 h 229208"/>
              <a:gd name="connsiteX1" fmla="*/ 296558 w 296558"/>
              <a:gd name="connsiteY1" fmla="*/ 32935 h 229208"/>
              <a:gd name="connsiteX2" fmla="*/ 275248 w 296558"/>
              <a:gd name="connsiteY2" fmla="*/ 229208 h 229208"/>
              <a:gd name="connsiteX3" fmla="*/ 0 w 296558"/>
              <a:gd name="connsiteY3" fmla="*/ 204024 h 229208"/>
              <a:gd name="connsiteX4" fmla="*/ 29060 w 296558"/>
              <a:gd name="connsiteY4" fmla="*/ 0 h 229208"/>
              <a:gd name="connsiteX0" fmla="*/ 48433 w 315931"/>
              <a:gd name="connsiteY0" fmla="*/ 0 h 229208"/>
              <a:gd name="connsiteX1" fmla="*/ 315931 w 315931"/>
              <a:gd name="connsiteY1" fmla="*/ 32935 h 229208"/>
              <a:gd name="connsiteX2" fmla="*/ 294621 w 315931"/>
              <a:gd name="connsiteY2" fmla="*/ 229208 h 229208"/>
              <a:gd name="connsiteX3" fmla="*/ 0 w 315931"/>
              <a:gd name="connsiteY3" fmla="*/ 202087 h 229208"/>
              <a:gd name="connsiteX4" fmla="*/ 48433 w 315931"/>
              <a:gd name="connsiteY4" fmla="*/ 0 h 229208"/>
              <a:gd name="connsiteX0" fmla="*/ 52307 w 315931"/>
              <a:gd name="connsiteY0" fmla="*/ 9686 h 196273"/>
              <a:gd name="connsiteX1" fmla="*/ 315931 w 315931"/>
              <a:gd name="connsiteY1" fmla="*/ 0 h 196273"/>
              <a:gd name="connsiteX2" fmla="*/ 294621 w 315931"/>
              <a:gd name="connsiteY2" fmla="*/ 196273 h 196273"/>
              <a:gd name="connsiteX3" fmla="*/ 0 w 315931"/>
              <a:gd name="connsiteY3" fmla="*/ 169152 h 196273"/>
              <a:gd name="connsiteX4" fmla="*/ 52307 w 315931"/>
              <a:gd name="connsiteY4" fmla="*/ 9686 h 196273"/>
              <a:gd name="connsiteX0" fmla="*/ 52307 w 300433"/>
              <a:gd name="connsiteY0" fmla="*/ 15498 h 202085"/>
              <a:gd name="connsiteX1" fmla="*/ 300433 w 300433"/>
              <a:gd name="connsiteY1" fmla="*/ 0 h 202085"/>
              <a:gd name="connsiteX2" fmla="*/ 294621 w 300433"/>
              <a:gd name="connsiteY2" fmla="*/ 202085 h 202085"/>
              <a:gd name="connsiteX3" fmla="*/ 0 w 300433"/>
              <a:gd name="connsiteY3" fmla="*/ 174964 h 202085"/>
              <a:gd name="connsiteX4" fmla="*/ 52307 w 300433"/>
              <a:gd name="connsiteY4" fmla="*/ 15498 h 202085"/>
              <a:gd name="connsiteX0" fmla="*/ 52307 w 300433"/>
              <a:gd name="connsiteY0" fmla="*/ 15498 h 180774"/>
              <a:gd name="connsiteX1" fmla="*/ 300433 w 300433"/>
              <a:gd name="connsiteY1" fmla="*/ 0 h 180774"/>
              <a:gd name="connsiteX2" fmla="*/ 269436 w 300433"/>
              <a:gd name="connsiteY2" fmla="*/ 180774 h 180774"/>
              <a:gd name="connsiteX3" fmla="*/ 0 w 300433"/>
              <a:gd name="connsiteY3" fmla="*/ 174964 h 180774"/>
              <a:gd name="connsiteX4" fmla="*/ 52307 w 300433"/>
              <a:gd name="connsiteY4" fmla="*/ 15498 h 180774"/>
              <a:gd name="connsiteX0" fmla="*/ 42620 w 290746"/>
              <a:gd name="connsiteY0" fmla="*/ 15498 h 180774"/>
              <a:gd name="connsiteX1" fmla="*/ 290746 w 290746"/>
              <a:gd name="connsiteY1" fmla="*/ 0 h 180774"/>
              <a:gd name="connsiteX2" fmla="*/ 259749 w 290746"/>
              <a:gd name="connsiteY2" fmla="*/ 180774 h 180774"/>
              <a:gd name="connsiteX3" fmla="*/ 0 w 290746"/>
              <a:gd name="connsiteY3" fmla="*/ 173027 h 180774"/>
              <a:gd name="connsiteX4" fmla="*/ 42620 w 290746"/>
              <a:gd name="connsiteY4" fmla="*/ 15498 h 180774"/>
              <a:gd name="connsiteX0" fmla="*/ 16141 w 290746"/>
              <a:gd name="connsiteY0" fmla="*/ 22559 h 180774"/>
              <a:gd name="connsiteX1" fmla="*/ 290746 w 290746"/>
              <a:gd name="connsiteY1" fmla="*/ 0 h 180774"/>
              <a:gd name="connsiteX2" fmla="*/ 259749 w 290746"/>
              <a:gd name="connsiteY2" fmla="*/ 180774 h 180774"/>
              <a:gd name="connsiteX3" fmla="*/ 0 w 290746"/>
              <a:gd name="connsiteY3" fmla="*/ 173027 h 180774"/>
              <a:gd name="connsiteX4" fmla="*/ 16141 w 290746"/>
              <a:gd name="connsiteY4" fmla="*/ 22559 h 180774"/>
              <a:gd name="connsiteX0" fmla="*/ 16141 w 290746"/>
              <a:gd name="connsiteY0" fmla="*/ 0 h 158215"/>
              <a:gd name="connsiteX1" fmla="*/ 290746 w 290746"/>
              <a:gd name="connsiteY1" fmla="*/ 35694 h 158215"/>
              <a:gd name="connsiteX2" fmla="*/ 259749 w 290746"/>
              <a:gd name="connsiteY2" fmla="*/ 158215 h 158215"/>
              <a:gd name="connsiteX3" fmla="*/ 0 w 290746"/>
              <a:gd name="connsiteY3" fmla="*/ 150468 h 158215"/>
              <a:gd name="connsiteX4" fmla="*/ 16141 w 290746"/>
              <a:gd name="connsiteY4" fmla="*/ 0 h 158215"/>
              <a:gd name="connsiteX0" fmla="*/ 16141 w 288980"/>
              <a:gd name="connsiteY0" fmla="*/ 0 h 158215"/>
              <a:gd name="connsiteX1" fmla="*/ 288980 w 288980"/>
              <a:gd name="connsiteY1" fmla="*/ 23337 h 158215"/>
              <a:gd name="connsiteX2" fmla="*/ 259749 w 288980"/>
              <a:gd name="connsiteY2" fmla="*/ 158215 h 158215"/>
              <a:gd name="connsiteX3" fmla="*/ 0 w 288980"/>
              <a:gd name="connsiteY3" fmla="*/ 150468 h 158215"/>
              <a:gd name="connsiteX4" fmla="*/ 16141 w 288980"/>
              <a:gd name="connsiteY4" fmla="*/ 0 h 158215"/>
              <a:gd name="connsiteX0" fmla="*/ 34802 w 307641"/>
              <a:gd name="connsiteY0" fmla="*/ 0 h 169130"/>
              <a:gd name="connsiteX1" fmla="*/ 307641 w 307641"/>
              <a:gd name="connsiteY1" fmla="*/ 23337 h 169130"/>
              <a:gd name="connsiteX2" fmla="*/ 278410 w 307641"/>
              <a:gd name="connsiteY2" fmla="*/ 158215 h 169130"/>
              <a:gd name="connsiteX3" fmla="*/ 0 w 307641"/>
              <a:gd name="connsiteY3" fmla="*/ 169130 h 169130"/>
              <a:gd name="connsiteX4" fmla="*/ 34802 w 307641"/>
              <a:gd name="connsiteY4" fmla="*/ 0 h 169130"/>
              <a:gd name="connsiteX0" fmla="*/ 34802 w 307641"/>
              <a:gd name="connsiteY0" fmla="*/ 0 h 198204"/>
              <a:gd name="connsiteX1" fmla="*/ 307641 w 307641"/>
              <a:gd name="connsiteY1" fmla="*/ 23337 h 198204"/>
              <a:gd name="connsiteX2" fmla="*/ 262415 w 307641"/>
              <a:gd name="connsiteY2" fmla="*/ 198204 h 198204"/>
              <a:gd name="connsiteX3" fmla="*/ 0 w 307641"/>
              <a:gd name="connsiteY3" fmla="*/ 169130 h 198204"/>
              <a:gd name="connsiteX4" fmla="*/ 34802 w 307641"/>
              <a:gd name="connsiteY4" fmla="*/ 0 h 198204"/>
              <a:gd name="connsiteX0" fmla="*/ 34802 w 280982"/>
              <a:gd name="connsiteY0" fmla="*/ 0 h 198204"/>
              <a:gd name="connsiteX1" fmla="*/ 280982 w 280982"/>
              <a:gd name="connsiteY1" fmla="*/ 15339 h 198204"/>
              <a:gd name="connsiteX2" fmla="*/ 262415 w 280982"/>
              <a:gd name="connsiteY2" fmla="*/ 198204 h 198204"/>
              <a:gd name="connsiteX3" fmla="*/ 0 w 280982"/>
              <a:gd name="connsiteY3" fmla="*/ 169130 h 198204"/>
              <a:gd name="connsiteX4" fmla="*/ 34802 w 280982"/>
              <a:gd name="connsiteY4" fmla="*/ 0 h 198204"/>
              <a:gd name="connsiteX0" fmla="*/ 34802 w 280982"/>
              <a:gd name="connsiteY0" fmla="*/ 0 h 192872"/>
              <a:gd name="connsiteX1" fmla="*/ 280982 w 280982"/>
              <a:gd name="connsiteY1" fmla="*/ 15339 h 192872"/>
              <a:gd name="connsiteX2" fmla="*/ 254417 w 280982"/>
              <a:gd name="connsiteY2" fmla="*/ 192872 h 192872"/>
              <a:gd name="connsiteX3" fmla="*/ 0 w 280982"/>
              <a:gd name="connsiteY3" fmla="*/ 169130 h 192872"/>
              <a:gd name="connsiteX4" fmla="*/ 34802 w 280982"/>
              <a:gd name="connsiteY4" fmla="*/ 0 h 192872"/>
              <a:gd name="connsiteX0" fmla="*/ 34802 w 280982"/>
              <a:gd name="connsiteY0" fmla="*/ 0 h 192872"/>
              <a:gd name="connsiteX1" fmla="*/ 280982 w 280982"/>
              <a:gd name="connsiteY1" fmla="*/ 31334 h 192872"/>
              <a:gd name="connsiteX2" fmla="*/ 254417 w 280982"/>
              <a:gd name="connsiteY2" fmla="*/ 192872 h 192872"/>
              <a:gd name="connsiteX3" fmla="*/ 0 w 280982"/>
              <a:gd name="connsiteY3" fmla="*/ 169130 h 192872"/>
              <a:gd name="connsiteX4" fmla="*/ 34802 w 280982"/>
              <a:gd name="connsiteY4" fmla="*/ 0 h 192872"/>
              <a:gd name="connsiteX0" fmla="*/ 34802 w 280982"/>
              <a:gd name="connsiteY0" fmla="*/ 0 h 200870"/>
              <a:gd name="connsiteX1" fmla="*/ 280982 w 280982"/>
              <a:gd name="connsiteY1" fmla="*/ 31334 h 200870"/>
              <a:gd name="connsiteX2" fmla="*/ 222426 w 280982"/>
              <a:gd name="connsiteY2" fmla="*/ 200870 h 200870"/>
              <a:gd name="connsiteX3" fmla="*/ 0 w 280982"/>
              <a:gd name="connsiteY3" fmla="*/ 169130 h 200870"/>
              <a:gd name="connsiteX4" fmla="*/ 34802 w 280982"/>
              <a:gd name="connsiteY4" fmla="*/ 0 h 200870"/>
              <a:gd name="connsiteX0" fmla="*/ 34802 w 259655"/>
              <a:gd name="connsiteY0" fmla="*/ 0 h 200870"/>
              <a:gd name="connsiteX1" fmla="*/ 259655 w 259655"/>
              <a:gd name="connsiteY1" fmla="*/ 26002 h 200870"/>
              <a:gd name="connsiteX2" fmla="*/ 222426 w 259655"/>
              <a:gd name="connsiteY2" fmla="*/ 200870 h 200870"/>
              <a:gd name="connsiteX3" fmla="*/ 0 w 259655"/>
              <a:gd name="connsiteY3" fmla="*/ 169130 h 200870"/>
              <a:gd name="connsiteX4" fmla="*/ 34802 w 259655"/>
              <a:gd name="connsiteY4" fmla="*/ 0 h 200870"/>
              <a:gd name="connsiteX0" fmla="*/ 34802 w 259655"/>
              <a:gd name="connsiteY0" fmla="*/ 0 h 214199"/>
              <a:gd name="connsiteX1" fmla="*/ 259655 w 259655"/>
              <a:gd name="connsiteY1" fmla="*/ 26002 h 214199"/>
              <a:gd name="connsiteX2" fmla="*/ 211763 w 259655"/>
              <a:gd name="connsiteY2" fmla="*/ 214199 h 214199"/>
              <a:gd name="connsiteX3" fmla="*/ 0 w 259655"/>
              <a:gd name="connsiteY3" fmla="*/ 169130 h 214199"/>
              <a:gd name="connsiteX4" fmla="*/ 34802 w 259655"/>
              <a:gd name="connsiteY4" fmla="*/ 0 h 214199"/>
              <a:gd name="connsiteX0" fmla="*/ 34802 w 259655"/>
              <a:gd name="connsiteY0" fmla="*/ 0 h 232860"/>
              <a:gd name="connsiteX1" fmla="*/ 259655 w 259655"/>
              <a:gd name="connsiteY1" fmla="*/ 26002 h 232860"/>
              <a:gd name="connsiteX2" fmla="*/ 159511 w 259655"/>
              <a:gd name="connsiteY2" fmla="*/ 232860 h 232860"/>
              <a:gd name="connsiteX3" fmla="*/ 0 w 259655"/>
              <a:gd name="connsiteY3" fmla="*/ 169130 h 232860"/>
              <a:gd name="connsiteX4" fmla="*/ 34802 w 259655"/>
              <a:gd name="connsiteY4" fmla="*/ 0 h 232860"/>
              <a:gd name="connsiteX0" fmla="*/ 31070 w 255923"/>
              <a:gd name="connsiteY0" fmla="*/ 0 h 232860"/>
              <a:gd name="connsiteX1" fmla="*/ 255923 w 255923"/>
              <a:gd name="connsiteY1" fmla="*/ 26002 h 232860"/>
              <a:gd name="connsiteX2" fmla="*/ 155779 w 255923"/>
              <a:gd name="connsiteY2" fmla="*/ 232860 h 232860"/>
              <a:gd name="connsiteX3" fmla="*/ 0 w 255923"/>
              <a:gd name="connsiteY3" fmla="*/ 176594 h 232860"/>
              <a:gd name="connsiteX4" fmla="*/ 31070 w 255923"/>
              <a:gd name="connsiteY4" fmla="*/ 0 h 232860"/>
              <a:gd name="connsiteX0" fmla="*/ 64660 w 255923"/>
              <a:gd name="connsiteY0" fmla="*/ 0 h 247789"/>
              <a:gd name="connsiteX1" fmla="*/ 255923 w 255923"/>
              <a:gd name="connsiteY1" fmla="*/ 40931 h 247789"/>
              <a:gd name="connsiteX2" fmla="*/ 155779 w 255923"/>
              <a:gd name="connsiteY2" fmla="*/ 247789 h 247789"/>
              <a:gd name="connsiteX3" fmla="*/ 0 w 255923"/>
              <a:gd name="connsiteY3" fmla="*/ 191523 h 247789"/>
              <a:gd name="connsiteX4" fmla="*/ 64660 w 255923"/>
              <a:gd name="connsiteY4" fmla="*/ 0 h 247789"/>
              <a:gd name="connsiteX0" fmla="*/ 64660 w 233530"/>
              <a:gd name="connsiteY0" fmla="*/ 0 h 247789"/>
              <a:gd name="connsiteX1" fmla="*/ 233530 w 233530"/>
              <a:gd name="connsiteY1" fmla="*/ 78254 h 247789"/>
              <a:gd name="connsiteX2" fmla="*/ 155779 w 233530"/>
              <a:gd name="connsiteY2" fmla="*/ 247789 h 247789"/>
              <a:gd name="connsiteX3" fmla="*/ 0 w 233530"/>
              <a:gd name="connsiteY3" fmla="*/ 191523 h 247789"/>
              <a:gd name="connsiteX4" fmla="*/ 64660 w 233530"/>
              <a:gd name="connsiteY4" fmla="*/ 0 h 247789"/>
              <a:gd name="connsiteX0" fmla="*/ 64660 w 233530"/>
              <a:gd name="connsiteY0" fmla="*/ 0 h 247789"/>
              <a:gd name="connsiteX1" fmla="*/ 233530 w 233530"/>
              <a:gd name="connsiteY1" fmla="*/ 55860 h 247789"/>
              <a:gd name="connsiteX2" fmla="*/ 155779 w 233530"/>
              <a:gd name="connsiteY2" fmla="*/ 247789 h 247789"/>
              <a:gd name="connsiteX3" fmla="*/ 0 w 233530"/>
              <a:gd name="connsiteY3" fmla="*/ 191523 h 247789"/>
              <a:gd name="connsiteX4" fmla="*/ 64660 w 233530"/>
              <a:gd name="connsiteY4" fmla="*/ 0 h 247789"/>
              <a:gd name="connsiteX0" fmla="*/ 64660 w 244726"/>
              <a:gd name="connsiteY0" fmla="*/ 0 h 247789"/>
              <a:gd name="connsiteX1" fmla="*/ 244726 w 244726"/>
              <a:gd name="connsiteY1" fmla="*/ 59592 h 247789"/>
              <a:gd name="connsiteX2" fmla="*/ 155779 w 244726"/>
              <a:gd name="connsiteY2" fmla="*/ 247789 h 247789"/>
              <a:gd name="connsiteX3" fmla="*/ 0 w 244726"/>
              <a:gd name="connsiteY3" fmla="*/ 191523 h 247789"/>
              <a:gd name="connsiteX4" fmla="*/ 64660 w 244726"/>
              <a:gd name="connsiteY4" fmla="*/ 0 h 247789"/>
              <a:gd name="connsiteX0" fmla="*/ 64660 w 233529"/>
              <a:gd name="connsiteY0" fmla="*/ 0 h 247789"/>
              <a:gd name="connsiteX1" fmla="*/ 233529 w 233529"/>
              <a:gd name="connsiteY1" fmla="*/ 55860 h 247789"/>
              <a:gd name="connsiteX2" fmla="*/ 155779 w 233529"/>
              <a:gd name="connsiteY2" fmla="*/ 247789 h 247789"/>
              <a:gd name="connsiteX3" fmla="*/ 0 w 233529"/>
              <a:gd name="connsiteY3" fmla="*/ 191523 h 247789"/>
              <a:gd name="connsiteX4" fmla="*/ 64660 w 233529"/>
              <a:gd name="connsiteY4" fmla="*/ 0 h 247789"/>
              <a:gd name="connsiteX0" fmla="*/ 64660 w 233529"/>
              <a:gd name="connsiteY0" fmla="*/ 0 h 219998"/>
              <a:gd name="connsiteX1" fmla="*/ 233529 w 233529"/>
              <a:gd name="connsiteY1" fmla="*/ 55860 h 219998"/>
              <a:gd name="connsiteX2" fmla="*/ 177399 w 233529"/>
              <a:gd name="connsiteY2" fmla="*/ 219998 h 219998"/>
              <a:gd name="connsiteX3" fmla="*/ 0 w 233529"/>
              <a:gd name="connsiteY3" fmla="*/ 191523 h 219998"/>
              <a:gd name="connsiteX4" fmla="*/ 64660 w 233529"/>
              <a:gd name="connsiteY4" fmla="*/ 0 h 219998"/>
              <a:gd name="connsiteX0" fmla="*/ 89502 w 258371"/>
              <a:gd name="connsiteY0" fmla="*/ 0 h 219998"/>
              <a:gd name="connsiteX1" fmla="*/ 258371 w 258371"/>
              <a:gd name="connsiteY1" fmla="*/ 55860 h 219998"/>
              <a:gd name="connsiteX2" fmla="*/ 202241 w 258371"/>
              <a:gd name="connsiteY2" fmla="*/ 219998 h 219998"/>
              <a:gd name="connsiteX3" fmla="*/ 0 w 258371"/>
              <a:gd name="connsiteY3" fmla="*/ 177711 h 219998"/>
              <a:gd name="connsiteX4" fmla="*/ 89502 w 258371"/>
              <a:gd name="connsiteY4" fmla="*/ 0 h 219998"/>
              <a:gd name="connsiteX0" fmla="*/ 89502 w 288454"/>
              <a:gd name="connsiteY0" fmla="*/ 0 h 219998"/>
              <a:gd name="connsiteX1" fmla="*/ 288454 w 288454"/>
              <a:gd name="connsiteY1" fmla="*/ 55204 h 219998"/>
              <a:gd name="connsiteX2" fmla="*/ 202241 w 288454"/>
              <a:gd name="connsiteY2" fmla="*/ 219998 h 219998"/>
              <a:gd name="connsiteX3" fmla="*/ 0 w 288454"/>
              <a:gd name="connsiteY3" fmla="*/ 177711 h 219998"/>
              <a:gd name="connsiteX4" fmla="*/ 89502 w 288454"/>
              <a:gd name="connsiteY4" fmla="*/ 0 h 219998"/>
              <a:gd name="connsiteX0" fmla="*/ 89502 w 288454"/>
              <a:gd name="connsiteY0" fmla="*/ 0 h 221526"/>
              <a:gd name="connsiteX1" fmla="*/ 288454 w 288454"/>
              <a:gd name="connsiteY1" fmla="*/ 55204 h 221526"/>
              <a:gd name="connsiteX2" fmla="*/ 217092 w 288454"/>
              <a:gd name="connsiteY2" fmla="*/ 221526 h 221526"/>
              <a:gd name="connsiteX3" fmla="*/ 0 w 288454"/>
              <a:gd name="connsiteY3" fmla="*/ 177711 h 221526"/>
              <a:gd name="connsiteX4" fmla="*/ 89502 w 288454"/>
              <a:gd name="connsiteY4" fmla="*/ 0 h 221526"/>
              <a:gd name="connsiteX0" fmla="*/ 102550 w 301502"/>
              <a:gd name="connsiteY0" fmla="*/ 0 h 221526"/>
              <a:gd name="connsiteX1" fmla="*/ 301502 w 301502"/>
              <a:gd name="connsiteY1" fmla="*/ 55204 h 221526"/>
              <a:gd name="connsiteX2" fmla="*/ 230140 w 301502"/>
              <a:gd name="connsiteY2" fmla="*/ 221526 h 221526"/>
              <a:gd name="connsiteX3" fmla="*/ 0 w 301502"/>
              <a:gd name="connsiteY3" fmla="*/ 195128 h 221526"/>
              <a:gd name="connsiteX4" fmla="*/ 102550 w 301502"/>
              <a:gd name="connsiteY4" fmla="*/ 0 h 221526"/>
              <a:gd name="connsiteX0" fmla="*/ 102550 w 301502"/>
              <a:gd name="connsiteY0" fmla="*/ 0 h 238944"/>
              <a:gd name="connsiteX1" fmla="*/ 301502 w 301502"/>
              <a:gd name="connsiteY1" fmla="*/ 55204 h 238944"/>
              <a:gd name="connsiteX2" fmla="*/ 217093 w 301502"/>
              <a:gd name="connsiteY2" fmla="*/ 238944 h 238944"/>
              <a:gd name="connsiteX3" fmla="*/ 0 w 301502"/>
              <a:gd name="connsiteY3" fmla="*/ 195128 h 238944"/>
              <a:gd name="connsiteX4" fmla="*/ 102550 w 301502"/>
              <a:gd name="connsiteY4" fmla="*/ 0 h 238944"/>
              <a:gd name="connsiteX0" fmla="*/ 102550 w 334151"/>
              <a:gd name="connsiteY0" fmla="*/ 0 h 238944"/>
              <a:gd name="connsiteX1" fmla="*/ 334151 w 334151"/>
              <a:gd name="connsiteY1" fmla="*/ 66067 h 238944"/>
              <a:gd name="connsiteX2" fmla="*/ 217093 w 334151"/>
              <a:gd name="connsiteY2" fmla="*/ 238944 h 238944"/>
              <a:gd name="connsiteX3" fmla="*/ 0 w 334151"/>
              <a:gd name="connsiteY3" fmla="*/ 195128 h 238944"/>
              <a:gd name="connsiteX4" fmla="*/ 102550 w 334151"/>
              <a:gd name="connsiteY4" fmla="*/ 0 h 238944"/>
              <a:gd name="connsiteX0" fmla="*/ 102550 w 334151"/>
              <a:gd name="connsiteY0" fmla="*/ 0 h 240854"/>
              <a:gd name="connsiteX1" fmla="*/ 334151 w 334151"/>
              <a:gd name="connsiteY1" fmla="*/ 66067 h 240854"/>
              <a:gd name="connsiteX2" fmla="*/ 235655 w 334151"/>
              <a:gd name="connsiteY2" fmla="*/ 240854 h 240854"/>
              <a:gd name="connsiteX3" fmla="*/ 0 w 334151"/>
              <a:gd name="connsiteY3" fmla="*/ 195128 h 240854"/>
              <a:gd name="connsiteX4" fmla="*/ 102550 w 334151"/>
              <a:gd name="connsiteY4" fmla="*/ 0 h 240854"/>
              <a:gd name="connsiteX0" fmla="*/ 102550 w 334151"/>
              <a:gd name="connsiteY0" fmla="*/ 0 h 224475"/>
              <a:gd name="connsiteX1" fmla="*/ 334151 w 334151"/>
              <a:gd name="connsiteY1" fmla="*/ 66067 h 224475"/>
              <a:gd name="connsiteX2" fmla="*/ 222333 w 334151"/>
              <a:gd name="connsiteY2" fmla="*/ 224475 h 224475"/>
              <a:gd name="connsiteX3" fmla="*/ 0 w 334151"/>
              <a:gd name="connsiteY3" fmla="*/ 195128 h 224475"/>
              <a:gd name="connsiteX4" fmla="*/ 102550 w 334151"/>
              <a:gd name="connsiteY4" fmla="*/ 0 h 224475"/>
              <a:gd name="connsiteX0" fmla="*/ 102550 w 334151"/>
              <a:gd name="connsiteY0" fmla="*/ 0 h 240090"/>
              <a:gd name="connsiteX1" fmla="*/ 334151 w 334151"/>
              <a:gd name="connsiteY1" fmla="*/ 66067 h 240090"/>
              <a:gd name="connsiteX2" fmla="*/ 228230 w 334151"/>
              <a:gd name="connsiteY2" fmla="*/ 240090 h 240090"/>
              <a:gd name="connsiteX3" fmla="*/ 0 w 334151"/>
              <a:gd name="connsiteY3" fmla="*/ 195128 h 240090"/>
              <a:gd name="connsiteX4" fmla="*/ 102550 w 334151"/>
              <a:gd name="connsiteY4" fmla="*/ 0 h 240090"/>
              <a:gd name="connsiteX0" fmla="*/ 102550 w 300990"/>
              <a:gd name="connsiteY0" fmla="*/ 0 h 240090"/>
              <a:gd name="connsiteX1" fmla="*/ 300990 w 300990"/>
              <a:gd name="connsiteY1" fmla="*/ 127766 h 240090"/>
              <a:gd name="connsiteX2" fmla="*/ 228230 w 300990"/>
              <a:gd name="connsiteY2" fmla="*/ 240090 h 240090"/>
              <a:gd name="connsiteX3" fmla="*/ 0 w 300990"/>
              <a:gd name="connsiteY3" fmla="*/ 195128 h 240090"/>
              <a:gd name="connsiteX4" fmla="*/ 102550 w 300990"/>
              <a:gd name="connsiteY4" fmla="*/ 0 h 240090"/>
              <a:gd name="connsiteX0" fmla="*/ 138220 w 300990"/>
              <a:gd name="connsiteY0" fmla="*/ 0 h 251739"/>
              <a:gd name="connsiteX1" fmla="*/ 300990 w 300990"/>
              <a:gd name="connsiteY1" fmla="*/ 139415 h 251739"/>
              <a:gd name="connsiteX2" fmla="*/ 228230 w 300990"/>
              <a:gd name="connsiteY2" fmla="*/ 251739 h 251739"/>
              <a:gd name="connsiteX3" fmla="*/ 0 w 300990"/>
              <a:gd name="connsiteY3" fmla="*/ 206777 h 251739"/>
              <a:gd name="connsiteX4" fmla="*/ 138220 w 300990"/>
              <a:gd name="connsiteY4" fmla="*/ 0 h 251739"/>
              <a:gd name="connsiteX0" fmla="*/ 112639 w 275409"/>
              <a:gd name="connsiteY0" fmla="*/ 0 h 251739"/>
              <a:gd name="connsiteX1" fmla="*/ 275409 w 275409"/>
              <a:gd name="connsiteY1" fmla="*/ 139415 h 251739"/>
              <a:gd name="connsiteX2" fmla="*/ 202649 w 275409"/>
              <a:gd name="connsiteY2" fmla="*/ 251739 h 251739"/>
              <a:gd name="connsiteX3" fmla="*/ 0 w 275409"/>
              <a:gd name="connsiteY3" fmla="*/ 144297 h 251739"/>
              <a:gd name="connsiteX4" fmla="*/ 112639 w 275409"/>
              <a:gd name="connsiteY4" fmla="*/ 0 h 251739"/>
              <a:gd name="connsiteX0" fmla="*/ 112639 w 275409"/>
              <a:gd name="connsiteY0" fmla="*/ 0 h 249678"/>
              <a:gd name="connsiteX1" fmla="*/ 275409 w 275409"/>
              <a:gd name="connsiteY1" fmla="*/ 139415 h 249678"/>
              <a:gd name="connsiteX2" fmla="*/ 145409 w 275409"/>
              <a:gd name="connsiteY2" fmla="*/ 249678 h 249678"/>
              <a:gd name="connsiteX3" fmla="*/ 0 w 275409"/>
              <a:gd name="connsiteY3" fmla="*/ 144297 h 249678"/>
              <a:gd name="connsiteX4" fmla="*/ 112639 w 275409"/>
              <a:gd name="connsiteY4" fmla="*/ 0 h 249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409" h="249678">
                <a:moveTo>
                  <a:pt x="112639" y="0"/>
                </a:moveTo>
                <a:lnTo>
                  <a:pt x="275409" y="139415"/>
                </a:lnTo>
                <a:lnTo>
                  <a:pt x="145409" y="249678"/>
                </a:lnTo>
                <a:lnTo>
                  <a:pt x="0" y="144297"/>
                </a:lnTo>
                <a:lnTo>
                  <a:pt x="112639" y="0"/>
                </a:lnTo>
                <a:close/>
              </a:path>
            </a:pathLst>
          </a:custGeom>
          <a:solidFill>
            <a:srgbClr val="FFFF00">
              <a:alpha val="50000"/>
            </a:srgbClr>
          </a:solidFill>
          <a:ln w="222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nb-NO">
              <a:solidFill>
                <a:prstClr val="white"/>
              </a:solidFill>
              <a:latin typeface="Calibri" panose="020F0502020204030204"/>
            </a:endParaRPr>
          </a:p>
        </p:txBody>
      </p:sp>
      <p:sp>
        <p:nvSpPr>
          <p:cNvPr id="72" name="TextBox 37">
            <a:extLst>
              <a:ext uri="{FF2B5EF4-FFF2-40B4-BE49-F238E27FC236}">
                <a16:creationId xmlns:a16="http://schemas.microsoft.com/office/drawing/2014/main" id="{FF313870-9EC3-B238-DFC6-890463E25B3D}"/>
              </a:ext>
            </a:extLst>
          </p:cNvPr>
          <p:cNvSpPr txBox="1"/>
          <p:nvPr/>
        </p:nvSpPr>
        <p:spPr>
          <a:xfrm>
            <a:off x="3569618" y="1778241"/>
            <a:ext cx="111878" cy="207749"/>
          </a:xfrm>
          <a:prstGeom prst="rect">
            <a:avLst/>
          </a:prstGeom>
          <a:noFill/>
        </p:spPr>
        <p:txBody>
          <a:bodyPr wrap="square" rtlCol="0">
            <a:spAutoFit/>
          </a:bodyPr>
          <a:lstStyle/>
          <a:p>
            <a:pPr>
              <a:defRPr/>
            </a:pPr>
            <a:r>
              <a:rPr lang="nb-NO" sz="750" b="1">
                <a:solidFill>
                  <a:srgbClr val="002060"/>
                </a:solidFill>
                <a:latin typeface="Calibri" panose="020F0502020204030204"/>
              </a:rPr>
              <a:t>P</a:t>
            </a:r>
          </a:p>
        </p:txBody>
      </p:sp>
      <p:sp>
        <p:nvSpPr>
          <p:cNvPr id="73" name="Rectangle 180">
            <a:extLst>
              <a:ext uri="{FF2B5EF4-FFF2-40B4-BE49-F238E27FC236}">
                <a16:creationId xmlns:a16="http://schemas.microsoft.com/office/drawing/2014/main" id="{FD184E52-A026-3DFC-C812-BACB1CB2B601}"/>
              </a:ext>
            </a:extLst>
          </p:cNvPr>
          <p:cNvSpPr>
            <a:spLocks/>
          </p:cNvSpPr>
          <p:nvPr/>
        </p:nvSpPr>
        <p:spPr>
          <a:xfrm rot="5635983">
            <a:off x="7184749" y="1511675"/>
            <a:ext cx="108000" cy="189000"/>
          </a:xfrm>
          <a:custGeom>
            <a:avLst/>
            <a:gdLst>
              <a:gd name="connsiteX0" fmla="*/ 0 w 144000"/>
              <a:gd name="connsiteY0" fmla="*/ 0 h 252000"/>
              <a:gd name="connsiteX1" fmla="*/ 144000 w 144000"/>
              <a:gd name="connsiteY1" fmla="*/ 0 h 252000"/>
              <a:gd name="connsiteX2" fmla="*/ 144000 w 144000"/>
              <a:gd name="connsiteY2" fmla="*/ 252000 h 252000"/>
              <a:gd name="connsiteX3" fmla="*/ 0 w 144000"/>
              <a:gd name="connsiteY3" fmla="*/ 252000 h 252000"/>
              <a:gd name="connsiteX4" fmla="*/ 0 w 144000"/>
              <a:gd name="connsiteY4" fmla="*/ 0 h 252000"/>
              <a:gd name="connsiteX0" fmla="*/ 0 w 144000"/>
              <a:gd name="connsiteY0" fmla="*/ 0 h 252000"/>
              <a:gd name="connsiteX1" fmla="*/ 144000 w 144000"/>
              <a:gd name="connsiteY1" fmla="*/ 0 h 252000"/>
              <a:gd name="connsiteX2" fmla="*/ 144000 w 144000"/>
              <a:gd name="connsiteY2" fmla="*/ 252000 h 252000"/>
              <a:gd name="connsiteX3" fmla="*/ 10647 w 144000"/>
              <a:gd name="connsiteY3" fmla="*/ 122010 h 252000"/>
              <a:gd name="connsiteX4" fmla="*/ 0 w 144000"/>
              <a:gd name="connsiteY4" fmla="*/ 0 h 252000"/>
              <a:gd name="connsiteX0" fmla="*/ 0 w 144000"/>
              <a:gd name="connsiteY0" fmla="*/ 0 h 252000"/>
              <a:gd name="connsiteX1" fmla="*/ 144000 w 144000"/>
              <a:gd name="connsiteY1" fmla="*/ 0 h 252000"/>
              <a:gd name="connsiteX2" fmla="*/ 144000 w 144000"/>
              <a:gd name="connsiteY2" fmla="*/ 252000 h 252000"/>
              <a:gd name="connsiteX3" fmla="*/ 14582 w 144000"/>
              <a:gd name="connsiteY3" fmla="*/ 246409 h 252000"/>
              <a:gd name="connsiteX4" fmla="*/ 0 w 144000"/>
              <a:gd name="connsiteY4" fmla="*/ 0 h 252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000" h="252000">
                <a:moveTo>
                  <a:pt x="0" y="0"/>
                </a:moveTo>
                <a:lnTo>
                  <a:pt x="144000" y="0"/>
                </a:lnTo>
                <a:lnTo>
                  <a:pt x="144000" y="252000"/>
                </a:lnTo>
                <a:lnTo>
                  <a:pt x="14582" y="246409"/>
                </a:lnTo>
                <a:lnTo>
                  <a:pt x="0" y="0"/>
                </a:lnTo>
                <a:close/>
              </a:path>
            </a:pathLst>
          </a:custGeom>
          <a:solidFill>
            <a:srgbClr val="FFFF00">
              <a:alpha val="50000"/>
            </a:srgbClr>
          </a:solidFill>
          <a:ln w="222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750">
              <a:solidFill>
                <a:prstClr val="white"/>
              </a:solidFill>
              <a:latin typeface="Calibri" panose="020F0502020204030204"/>
            </a:endParaRPr>
          </a:p>
        </p:txBody>
      </p:sp>
      <p:sp>
        <p:nvSpPr>
          <p:cNvPr id="74" name="Rectangle 180">
            <a:extLst>
              <a:ext uri="{FF2B5EF4-FFF2-40B4-BE49-F238E27FC236}">
                <a16:creationId xmlns:a16="http://schemas.microsoft.com/office/drawing/2014/main" id="{68877BDC-9939-49FA-6781-6BA75FE7FE13}"/>
              </a:ext>
            </a:extLst>
          </p:cNvPr>
          <p:cNvSpPr>
            <a:spLocks/>
          </p:cNvSpPr>
          <p:nvPr/>
        </p:nvSpPr>
        <p:spPr>
          <a:xfrm rot="641802">
            <a:off x="7768397" y="1679827"/>
            <a:ext cx="216698" cy="85669"/>
          </a:xfrm>
          <a:custGeom>
            <a:avLst/>
            <a:gdLst>
              <a:gd name="connsiteX0" fmla="*/ 0 w 288931"/>
              <a:gd name="connsiteY0" fmla="*/ 0 h 216747"/>
              <a:gd name="connsiteX1" fmla="*/ 288931 w 288931"/>
              <a:gd name="connsiteY1" fmla="*/ 0 h 216747"/>
              <a:gd name="connsiteX2" fmla="*/ 288931 w 288931"/>
              <a:gd name="connsiteY2" fmla="*/ 216747 h 216747"/>
              <a:gd name="connsiteX3" fmla="*/ 0 w 288931"/>
              <a:gd name="connsiteY3" fmla="*/ 216747 h 216747"/>
              <a:gd name="connsiteX4" fmla="*/ 0 w 288931"/>
              <a:gd name="connsiteY4" fmla="*/ 0 h 216747"/>
              <a:gd name="connsiteX0" fmla="*/ 0 w 288931"/>
              <a:gd name="connsiteY0" fmla="*/ 0 h 216747"/>
              <a:gd name="connsiteX1" fmla="*/ 272506 w 288931"/>
              <a:gd name="connsiteY1" fmla="*/ 102522 h 216747"/>
              <a:gd name="connsiteX2" fmla="*/ 288931 w 288931"/>
              <a:gd name="connsiteY2" fmla="*/ 216747 h 216747"/>
              <a:gd name="connsiteX3" fmla="*/ 0 w 288931"/>
              <a:gd name="connsiteY3" fmla="*/ 216747 h 216747"/>
              <a:gd name="connsiteX4" fmla="*/ 0 w 288931"/>
              <a:gd name="connsiteY4" fmla="*/ 0 h 216747"/>
              <a:gd name="connsiteX0" fmla="*/ 61394 w 288931"/>
              <a:gd name="connsiteY0" fmla="*/ 33023 h 114225"/>
              <a:gd name="connsiteX1" fmla="*/ 272506 w 288931"/>
              <a:gd name="connsiteY1" fmla="*/ 0 h 114225"/>
              <a:gd name="connsiteX2" fmla="*/ 288931 w 288931"/>
              <a:gd name="connsiteY2" fmla="*/ 114225 h 114225"/>
              <a:gd name="connsiteX3" fmla="*/ 0 w 288931"/>
              <a:gd name="connsiteY3" fmla="*/ 114225 h 114225"/>
              <a:gd name="connsiteX4" fmla="*/ 61394 w 288931"/>
              <a:gd name="connsiteY4" fmla="*/ 33023 h 1142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31" h="114225">
                <a:moveTo>
                  <a:pt x="61394" y="33023"/>
                </a:moveTo>
                <a:lnTo>
                  <a:pt x="272506" y="0"/>
                </a:lnTo>
                <a:lnTo>
                  <a:pt x="288931" y="114225"/>
                </a:lnTo>
                <a:lnTo>
                  <a:pt x="0" y="114225"/>
                </a:lnTo>
                <a:lnTo>
                  <a:pt x="61394" y="33023"/>
                </a:lnTo>
                <a:close/>
              </a:path>
            </a:pathLst>
          </a:custGeom>
          <a:solidFill>
            <a:srgbClr val="FFFF00">
              <a:alpha val="50000"/>
            </a:srgbClr>
          </a:solidFill>
          <a:ln w="222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r>
              <a:rPr lang="nb-NO" sz="750" b="1">
                <a:solidFill>
                  <a:srgbClr val="002060"/>
                </a:solidFill>
                <a:latin typeface="Calibri" panose="020F0502020204030204"/>
              </a:rPr>
              <a:t>P</a:t>
            </a:r>
          </a:p>
        </p:txBody>
      </p:sp>
      <p:sp>
        <p:nvSpPr>
          <p:cNvPr id="75" name="TextBox 139">
            <a:extLst>
              <a:ext uri="{FF2B5EF4-FFF2-40B4-BE49-F238E27FC236}">
                <a16:creationId xmlns:a16="http://schemas.microsoft.com/office/drawing/2014/main" id="{9338DBC8-FDFD-9AA4-C5D9-425D2DA9D2FD}"/>
              </a:ext>
            </a:extLst>
          </p:cNvPr>
          <p:cNvSpPr txBox="1"/>
          <p:nvPr/>
        </p:nvSpPr>
        <p:spPr>
          <a:xfrm>
            <a:off x="7181786" y="1504066"/>
            <a:ext cx="67066" cy="207749"/>
          </a:xfrm>
          <a:prstGeom prst="rect">
            <a:avLst/>
          </a:prstGeom>
          <a:noFill/>
        </p:spPr>
        <p:txBody>
          <a:bodyPr wrap="square" rtlCol="0">
            <a:spAutoFit/>
          </a:bodyPr>
          <a:lstStyle/>
          <a:p>
            <a:pPr>
              <a:defRPr/>
            </a:pPr>
            <a:r>
              <a:rPr lang="nb-NO" sz="750" b="1">
                <a:solidFill>
                  <a:srgbClr val="002060"/>
                </a:solidFill>
                <a:latin typeface="Calibri" panose="020F0502020204030204"/>
              </a:rPr>
              <a:t>P</a:t>
            </a:r>
          </a:p>
        </p:txBody>
      </p:sp>
      <p:sp>
        <p:nvSpPr>
          <p:cNvPr id="76" name="Freeform: Shape 60">
            <a:extLst>
              <a:ext uri="{FF2B5EF4-FFF2-40B4-BE49-F238E27FC236}">
                <a16:creationId xmlns:a16="http://schemas.microsoft.com/office/drawing/2014/main" id="{5B2F3B00-96DD-630F-F655-20B7C82C420D}"/>
              </a:ext>
            </a:extLst>
          </p:cNvPr>
          <p:cNvSpPr/>
          <p:nvPr/>
        </p:nvSpPr>
        <p:spPr>
          <a:xfrm rot="5554034">
            <a:off x="1907870" y="484312"/>
            <a:ext cx="34289" cy="533021"/>
          </a:xfrm>
          <a:custGeom>
            <a:avLst/>
            <a:gdLst>
              <a:gd name="connsiteX0" fmla="*/ 541538 w 604767"/>
              <a:gd name="connsiteY0" fmla="*/ 133165 h 310719"/>
              <a:gd name="connsiteX1" fmla="*/ 585926 w 604767"/>
              <a:gd name="connsiteY1" fmla="*/ 115410 h 310719"/>
              <a:gd name="connsiteX2" fmla="*/ 603682 w 604767"/>
              <a:gd name="connsiteY2" fmla="*/ 97655 h 310719"/>
              <a:gd name="connsiteX3" fmla="*/ 541538 w 604767"/>
              <a:gd name="connsiteY3" fmla="*/ 62144 h 310719"/>
              <a:gd name="connsiteX4" fmla="*/ 284086 w 604767"/>
              <a:gd name="connsiteY4" fmla="*/ 0 h 310719"/>
              <a:gd name="connsiteX5" fmla="*/ 71022 w 604767"/>
              <a:gd name="connsiteY5" fmla="*/ 53266 h 310719"/>
              <a:gd name="connsiteX6" fmla="*/ 44389 w 604767"/>
              <a:gd name="connsiteY6" fmla="*/ 195309 h 310719"/>
              <a:gd name="connsiteX7" fmla="*/ 8878 w 604767"/>
              <a:gd name="connsiteY7" fmla="*/ 301841 h 310719"/>
              <a:gd name="connsiteX8" fmla="*/ 0 w 604767"/>
              <a:gd name="connsiteY8" fmla="*/ 310719 h 310719"/>
              <a:gd name="connsiteX0" fmla="*/ 585926 w 604767"/>
              <a:gd name="connsiteY0" fmla="*/ 115410 h 310719"/>
              <a:gd name="connsiteX1" fmla="*/ 603682 w 604767"/>
              <a:gd name="connsiteY1" fmla="*/ 97655 h 310719"/>
              <a:gd name="connsiteX2" fmla="*/ 541538 w 604767"/>
              <a:gd name="connsiteY2" fmla="*/ 62144 h 310719"/>
              <a:gd name="connsiteX3" fmla="*/ 284086 w 604767"/>
              <a:gd name="connsiteY3" fmla="*/ 0 h 310719"/>
              <a:gd name="connsiteX4" fmla="*/ 71022 w 604767"/>
              <a:gd name="connsiteY4" fmla="*/ 53266 h 310719"/>
              <a:gd name="connsiteX5" fmla="*/ 44389 w 604767"/>
              <a:gd name="connsiteY5" fmla="*/ 195309 h 310719"/>
              <a:gd name="connsiteX6" fmla="*/ 8878 w 604767"/>
              <a:gd name="connsiteY6" fmla="*/ 301841 h 310719"/>
              <a:gd name="connsiteX7" fmla="*/ 0 w 604767"/>
              <a:gd name="connsiteY7" fmla="*/ 310719 h 310719"/>
              <a:gd name="connsiteX0" fmla="*/ 603682 w 603682"/>
              <a:gd name="connsiteY0" fmla="*/ 97655 h 310719"/>
              <a:gd name="connsiteX1" fmla="*/ 541538 w 603682"/>
              <a:gd name="connsiteY1" fmla="*/ 62144 h 310719"/>
              <a:gd name="connsiteX2" fmla="*/ 284086 w 603682"/>
              <a:gd name="connsiteY2" fmla="*/ 0 h 310719"/>
              <a:gd name="connsiteX3" fmla="*/ 71022 w 603682"/>
              <a:gd name="connsiteY3" fmla="*/ 53266 h 310719"/>
              <a:gd name="connsiteX4" fmla="*/ 44389 w 603682"/>
              <a:gd name="connsiteY4" fmla="*/ 195309 h 310719"/>
              <a:gd name="connsiteX5" fmla="*/ 8878 w 603682"/>
              <a:gd name="connsiteY5" fmla="*/ 301841 h 310719"/>
              <a:gd name="connsiteX6" fmla="*/ 0 w 603682"/>
              <a:gd name="connsiteY6" fmla="*/ 310719 h 310719"/>
              <a:gd name="connsiteX0" fmla="*/ 541538 w 541538"/>
              <a:gd name="connsiteY0" fmla="*/ 62144 h 310719"/>
              <a:gd name="connsiteX1" fmla="*/ 284086 w 541538"/>
              <a:gd name="connsiteY1" fmla="*/ 0 h 310719"/>
              <a:gd name="connsiteX2" fmla="*/ 71022 w 541538"/>
              <a:gd name="connsiteY2" fmla="*/ 53266 h 310719"/>
              <a:gd name="connsiteX3" fmla="*/ 44389 w 541538"/>
              <a:gd name="connsiteY3" fmla="*/ 195309 h 310719"/>
              <a:gd name="connsiteX4" fmla="*/ 8878 w 541538"/>
              <a:gd name="connsiteY4" fmla="*/ 301841 h 310719"/>
              <a:gd name="connsiteX5" fmla="*/ 0 w 541538"/>
              <a:gd name="connsiteY5" fmla="*/ 310719 h 310719"/>
              <a:gd name="connsiteX0" fmla="*/ 284086 w 284086"/>
              <a:gd name="connsiteY0" fmla="*/ 0 h 310719"/>
              <a:gd name="connsiteX1" fmla="*/ 71022 w 284086"/>
              <a:gd name="connsiteY1" fmla="*/ 53266 h 310719"/>
              <a:gd name="connsiteX2" fmla="*/ 44389 w 284086"/>
              <a:gd name="connsiteY2" fmla="*/ 195309 h 310719"/>
              <a:gd name="connsiteX3" fmla="*/ 8878 w 284086"/>
              <a:gd name="connsiteY3" fmla="*/ 301841 h 310719"/>
              <a:gd name="connsiteX4" fmla="*/ 0 w 284086"/>
              <a:gd name="connsiteY4" fmla="*/ 310719 h 310719"/>
              <a:gd name="connsiteX0" fmla="*/ 71022 w 71022"/>
              <a:gd name="connsiteY0" fmla="*/ 0 h 257453"/>
              <a:gd name="connsiteX1" fmla="*/ 44389 w 71022"/>
              <a:gd name="connsiteY1" fmla="*/ 142043 h 257453"/>
              <a:gd name="connsiteX2" fmla="*/ 8878 w 71022"/>
              <a:gd name="connsiteY2" fmla="*/ 248575 h 257453"/>
              <a:gd name="connsiteX3" fmla="*/ 0 w 71022"/>
              <a:gd name="connsiteY3" fmla="*/ 257453 h 257453"/>
              <a:gd name="connsiteX0" fmla="*/ 62144 w 62144"/>
              <a:gd name="connsiteY0" fmla="*/ 0 h 248575"/>
              <a:gd name="connsiteX1" fmla="*/ 35511 w 62144"/>
              <a:gd name="connsiteY1" fmla="*/ 142043 h 248575"/>
              <a:gd name="connsiteX2" fmla="*/ 0 w 62144"/>
              <a:gd name="connsiteY2" fmla="*/ 248575 h 248575"/>
              <a:gd name="connsiteX0" fmla="*/ 31376 w 82341"/>
              <a:gd name="connsiteY0" fmla="*/ 0 h 277270"/>
              <a:gd name="connsiteX1" fmla="*/ 4743 w 82341"/>
              <a:gd name="connsiteY1" fmla="*/ 142043 h 277270"/>
              <a:gd name="connsiteX2" fmla="*/ 76359 w 82341"/>
              <a:gd name="connsiteY2" fmla="*/ 277270 h 277270"/>
              <a:gd name="connsiteX0" fmla="*/ 0 w 44983"/>
              <a:gd name="connsiteY0" fmla="*/ 0 h 277270"/>
              <a:gd name="connsiteX1" fmla="*/ 44983 w 44983"/>
              <a:gd name="connsiteY1" fmla="*/ 277270 h 277270"/>
              <a:gd name="connsiteX0" fmla="*/ 8581 w 8581"/>
              <a:gd name="connsiteY0" fmla="*/ 0 h 284922"/>
              <a:gd name="connsiteX1" fmla="*/ 0 w 8581"/>
              <a:gd name="connsiteY1" fmla="*/ 284922 h 284922"/>
              <a:gd name="connsiteX0" fmla="*/ 0 w 23440"/>
              <a:gd name="connsiteY0" fmla="*/ 0 h 10134"/>
              <a:gd name="connsiteX1" fmla="*/ 23440 w 23440"/>
              <a:gd name="connsiteY1" fmla="*/ 10134 h 10134"/>
              <a:gd name="connsiteX0" fmla="*/ 0 w 16752"/>
              <a:gd name="connsiteY0" fmla="*/ 0 h 10335"/>
              <a:gd name="connsiteX1" fmla="*/ 16752 w 16752"/>
              <a:gd name="connsiteY1" fmla="*/ 10335 h 10335"/>
              <a:gd name="connsiteX0" fmla="*/ 0 w 23440"/>
              <a:gd name="connsiteY0" fmla="*/ 0 h 10335"/>
              <a:gd name="connsiteX1" fmla="*/ 23440 w 23440"/>
              <a:gd name="connsiteY1" fmla="*/ 10335 h 10335"/>
              <a:gd name="connsiteX0" fmla="*/ 0 w 21211"/>
              <a:gd name="connsiteY0" fmla="*/ 0 h 13893"/>
              <a:gd name="connsiteX1" fmla="*/ 21211 w 21211"/>
              <a:gd name="connsiteY1" fmla="*/ 13893 h 13893"/>
            </a:gdLst>
            <a:ahLst/>
            <a:cxnLst>
              <a:cxn ang="0">
                <a:pos x="connsiteX0" y="connsiteY0"/>
              </a:cxn>
              <a:cxn ang="0">
                <a:pos x="connsiteX1" y="connsiteY1"/>
              </a:cxn>
            </a:cxnLst>
            <a:rect l="l" t="t" r="r" b="b"/>
            <a:pathLst>
              <a:path w="21211" h="13893">
                <a:moveTo>
                  <a:pt x="0" y="0"/>
                </a:moveTo>
                <a:lnTo>
                  <a:pt x="21211" y="13893"/>
                </a:lnTo>
              </a:path>
            </a:pathLst>
          </a:custGeom>
          <a:noFill/>
          <a:ln w="25400">
            <a:solidFill>
              <a:srgbClr val="00B0F0"/>
            </a:solidFill>
            <a:headEnd w="lg" len="lg"/>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sz="1799">
              <a:solidFill>
                <a:prstClr val="white"/>
              </a:solidFill>
              <a:latin typeface="Calibri" panose="020F0502020204030204"/>
            </a:endParaRPr>
          </a:p>
        </p:txBody>
      </p:sp>
      <p:sp>
        <p:nvSpPr>
          <p:cNvPr id="77" name="Freeform: Shape 70">
            <a:extLst>
              <a:ext uri="{FF2B5EF4-FFF2-40B4-BE49-F238E27FC236}">
                <a16:creationId xmlns:a16="http://schemas.microsoft.com/office/drawing/2014/main" id="{9482E015-DB41-D3A4-920F-3C4EF5140EEF}"/>
              </a:ext>
            </a:extLst>
          </p:cNvPr>
          <p:cNvSpPr/>
          <p:nvPr/>
        </p:nvSpPr>
        <p:spPr>
          <a:xfrm rot="5019055">
            <a:off x="1850615" y="768939"/>
            <a:ext cx="53357" cy="530921"/>
          </a:xfrm>
          <a:custGeom>
            <a:avLst/>
            <a:gdLst>
              <a:gd name="connsiteX0" fmla="*/ 0 w 1497106"/>
              <a:gd name="connsiteY0" fmla="*/ 206188 h 206188"/>
              <a:gd name="connsiteX1" fmla="*/ 259976 w 1497106"/>
              <a:gd name="connsiteY1" fmla="*/ 116541 h 206188"/>
              <a:gd name="connsiteX2" fmla="*/ 753035 w 1497106"/>
              <a:gd name="connsiteY2" fmla="*/ 53788 h 206188"/>
              <a:gd name="connsiteX3" fmla="*/ 986118 w 1497106"/>
              <a:gd name="connsiteY3" fmla="*/ 0 h 206188"/>
              <a:gd name="connsiteX4" fmla="*/ 1497106 w 1497106"/>
              <a:gd name="connsiteY4" fmla="*/ 116541 h 206188"/>
              <a:gd name="connsiteX0" fmla="*/ 0 w 1074821"/>
              <a:gd name="connsiteY0" fmla="*/ 859389 h 859389"/>
              <a:gd name="connsiteX1" fmla="*/ 259976 w 1074821"/>
              <a:gd name="connsiteY1" fmla="*/ 769742 h 859389"/>
              <a:gd name="connsiteX2" fmla="*/ 753035 w 1074821"/>
              <a:gd name="connsiteY2" fmla="*/ 706989 h 859389"/>
              <a:gd name="connsiteX3" fmla="*/ 986118 w 1074821"/>
              <a:gd name="connsiteY3" fmla="*/ 653201 h 859389"/>
              <a:gd name="connsiteX4" fmla="*/ 439582 w 1074821"/>
              <a:gd name="connsiteY4" fmla="*/ 2441 h 859389"/>
              <a:gd name="connsiteX0" fmla="*/ 0 w 755280"/>
              <a:gd name="connsiteY0" fmla="*/ 856948 h 856948"/>
              <a:gd name="connsiteX1" fmla="*/ 259976 w 755280"/>
              <a:gd name="connsiteY1" fmla="*/ 767301 h 856948"/>
              <a:gd name="connsiteX2" fmla="*/ 753035 w 755280"/>
              <a:gd name="connsiteY2" fmla="*/ 704548 h 856948"/>
              <a:gd name="connsiteX3" fmla="*/ 439582 w 755280"/>
              <a:gd name="connsiteY3" fmla="*/ 0 h 856948"/>
              <a:gd name="connsiteX0" fmla="*/ 0 w 439582"/>
              <a:gd name="connsiteY0" fmla="*/ 856948 h 856948"/>
              <a:gd name="connsiteX1" fmla="*/ 259976 w 439582"/>
              <a:gd name="connsiteY1" fmla="*/ 767301 h 856948"/>
              <a:gd name="connsiteX2" fmla="*/ 439582 w 439582"/>
              <a:gd name="connsiteY2" fmla="*/ 0 h 856948"/>
              <a:gd name="connsiteX0" fmla="*/ 0 w 467412"/>
              <a:gd name="connsiteY0" fmla="*/ 960315 h 960315"/>
              <a:gd name="connsiteX1" fmla="*/ 287806 w 467412"/>
              <a:gd name="connsiteY1" fmla="*/ 767301 h 960315"/>
              <a:gd name="connsiteX2" fmla="*/ 467412 w 467412"/>
              <a:gd name="connsiteY2" fmla="*/ 0 h 960315"/>
              <a:gd name="connsiteX0" fmla="*/ 0 w 467412"/>
              <a:gd name="connsiteY0" fmla="*/ 960315 h 960315"/>
              <a:gd name="connsiteX1" fmla="*/ 128780 w 467412"/>
              <a:gd name="connsiteY1" fmla="*/ 564543 h 960315"/>
              <a:gd name="connsiteX2" fmla="*/ 467412 w 467412"/>
              <a:gd name="connsiteY2" fmla="*/ 0 h 960315"/>
              <a:gd name="connsiteX0" fmla="*/ 0 w 141409"/>
              <a:gd name="connsiteY0" fmla="*/ 1165061 h 1165061"/>
              <a:gd name="connsiteX1" fmla="*/ 128780 w 141409"/>
              <a:gd name="connsiteY1" fmla="*/ 769289 h 1165061"/>
              <a:gd name="connsiteX2" fmla="*/ 141409 w 141409"/>
              <a:gd name="connsiteY2" fmla="*/ 0 h 1165061"/>
              <a:gd name="connsiteX0" fmla="*/ 0 w 141409"/>
              <a:gd name="connsiteY0" fmla="*/ 1165061 h 1165061"/>
              <a:gd name="connsiteX1" fmla="*/ 47279 w 141409"/>
              <a:gd name="connsiteY1" fmla="*/ 775252 h 1165061"/>
              <a:gd name="connsiteX2" fmla="*/ 141409 w 141409"/>
              <a:gd name="connsiteY2" fmla="*/ 0 h 1165061"/>
              <a:gd name="connsiteX0" fmla="*/ 0 w 141409"/>
              <a:gd name="connsiteY0" fmla="*/ 1165061 h 1165061"/>
              <a:gd name="connsiteX1" fmla="*/ 47279 w 141409"/>
              <a:gd name="connsiteY1" fmla="*/ 775252 h 1165061"/>
              <a:gd name="connsiteX2" fmla="*/ 141409 w 141409"/>
              <a:gd name="connsiteY2" fmla="*/ 0 h 1165061"/>
              <a:gd name="connsiteX0" fmla="*/ 0 w 141409"/>
              <a:gd name="connsiteY0" fmla="*/ 1165061 h 1165061"/>
              <a:gd name="connsiteX1" fmla="*/ 47279 w 141409"/>
              <a:gd name="connsiteY1" fmla="*/ 775252 h 1165061"/>
              <a:gd name="connsiteX2" fmla="*/ 141409 w 141409"/>
              <a:gd name="connsiteY2" fmla="*/ 0 h 1165061"/>
              <a:gd name="connsiteX0" fmla="*/ 0 w 141409"/>
              <a:gd name="connsiteY0" fmla="*/ 1165061 h 1165061"/>
              <a:gd name="connsiteX1" fmla="*/ 47279 w 141409"/>
              <a:gd name="connsiteY1" fmla="*/ 775252 h 1165061"/>
              <a:gd name="connsiteX2" fmla="*/ 141409 w 141409"/>
              <a:gd name="connsiteY2" fmla="*/ 0 h 1165061"/>
              <a:gd name="connsiteX0" fmla="*/ 0 w 99664"/>
              <a:gd name="connsiteY0" fmla="*/ 1186927 h 1186927"/>
              <a:gd name="connsiteX1" fmla="*/ 47279 w 99664"/>
              <a:gd name="connsiteY1" fmla="*/ 797118 h 1186927"/>
              <a:gd name="connsiteX2" fmla="*/ 99664 w 99664"/>
              <a:gd name="connsiteY2" fmla="*/ 0 h 1186927"/>
              <a:gd name="connsiteX0" fmla="*/ 0 w 135445"/>
              <a:gd name="connsiteY0" fmla="*/ 1194878 h 1194878"/>
              <a:gd name="connsiteX1" fmla="*/ 47279 w 135445"/>
              <a:gd name="connsiteY1" fmla="*/ 805069 h 1194878"/>
              <a:gd name="connsiteX2" fmla="*/ 135445 w 135445"/>
              <a:gd name="connsiteY2" fmla="*/ 0 h 1194878"/>
              <a:gd name="connsiteX0" fmla="*/ 0 w 135445"/>
              <a:gd name="connsiteY0" fmla="*/ 1194878 h 1194878"/>
              <a:gd name="connsiteX1" fmla="*/ 47279 w 135445"/>
              <a:gd name="connsiteY1" fmla="*/ 805069 h 1194878"/>
              <a:gd name="connsiteX2" fmla="*/ 135445 w 135445"/>
              <a:gd name="connsiteY2" fmla="*/ 0 h 1194878"/>
              <a:gd name="connsiteX0" fmla="*/ 0 w 183153"/>
              <a:gd name="connsiteY0" fmla="*/ 1564614 h 1564614"/>
              <a:gd name="connsiteX1" fmla="*/ 47279 w 183153"/>
              <a:gd name="connsiteY1" fmla="*/ 1174805 h 1564614"/>
              <a:gd name="connsiteX2" fmla="*/ 183153 w 183153"/>
              <a:gd name="connsiteY2" fmla="*/ 0 h 1564614"/>
              <a:gd name="connsiteX0" fmla="*/ 0 w 183831"/>
              <a:gd name="connsiteY0" fmla="*/ 1575288 h 1575288"/>
              <a:gd name="connsiteX1" fmla="*/ 47279 w 183831"/>
              <a:gd name="connsiteY1" fmla="*/ 1185479 h 1575288"/>
              <a:gd name="connsiteX2" fmla="*/ 169442 w 183831"/>
              <a:gd name="connsiteY2" fmla="*/ 124214 h 1575288"/>
              <a:gd name="connsiteX3" fmla="*/ 183153 w 183831"/>
              <a:gd name="connsiteY3" fmla="*/ 10674 h 1575288"/>
              <a:gd name="connsiteX0" fmla="*/ 339654 w 509796"/>
              <a:gd name="connsiteY0" fmla="*/ 1980070 h 1980070"/>
              <a:gd name="connsiteX1" fmla="*/ 386933 w 509796"/>
              <a:gd name="connsiteY1" fmla="*/ 1590261 h 1980070"/>
              <a:gd name="connsiteX2" fmla="*/ 509096 w 509796"/>
              <a:gd name="connsiteY2" fmla="*/ 528996 h 1980070"/>
              <a:gd name="connsiteX3" fmla="*/ 9 w 509796"/>
              <a:gd name="connsiteY3" fmla="*/ 0 h 1980070"/>
              <a:gd name="connsiteX0" fmla="*/ 631862 w 801760"/>
              <a:gd name="connsiteY0" fmla="*/ 2135121 h 2135121"/>
              <a:gd name="connsiteX1" fmla="*/ 679141 w 801760"/>
              <a:gd name="connsiteY1" fmla="*/ 1745312 h 2135121"/>
              <a:gd name="connsiteX2" fmla="*/ 801304 w 801760"/>
              <a:gd name="connsiteY2" fmla="*/ 684047 h 2135121"/>
              <a:gd name="connsiteX3" fmla="*/ 6 w 801760"/>
              <a:gd name="connsiteY3" fmla="*/ 0 h 2135121"/>
              <a:gd name="connsiteX0" fmla="*/ 709386 w 879246"/>
              <a:gd name="connsiteY0" fmla="*/ 2182829 h 2182829"/>
              <a:gd name="connsiteX1" fmla="*/ 756665 w 879246"/>
              <a:gd name="connsiteY1" fmla="*/ 1793020 h 2182829"/>
              <a:gd name="connsiteX2" fmla="*/ 878828 w 879246"/>
              <a:gd name="connsiteY2" fmla="*/ 731755 h 2182829"/>
              <a:gd name="connsiteX3" fmla="*/ 5 w 879246"/>
              <a:gd name="connsiteY3" fmla="*/ 0 h 2182829"/>
              <a:gd name="connsiteX0" fmla="*/ 709381 w 879248"/>
              <a:gd name="connsiteY0" fmla="*/ 2182829 h 2182829"/>
              <a:gd name="connsiteX1" fmla="*/ 756660 w 879248"/>
              <a:gd name="connsiteY1" fmla="*/ 1793020 h 2182829"/>
              <a:gd name="connsiteX2" fmla="*/ 878823 w 879248"/>
              <a:gd name="connsiteY2" fmla="*/ 731755 h 2182829"/>
              <a:gd name="connsiteX3" fmla="*/ 723772 w 879248"/>
              <a:gd name="connsiteY3" fmla="*/ 503156 h 2182829"/>
              <a:gd name="connsiteX4" fmla="*/ 0 w 879248"/>
              <a:gd name="connsiteY4" fmla="*/ 0 h 2182829"/>
              <a:gd name="connsiteX0" fmla="*/ 709381 w 875286"/>
              <a:gd name="connsiteY0" fmla="*/ 2182829 h 2182829"/>
              <a:gd name="connsiteX1" fmla="*/ 756660 w 875286"/>
              <a:gd name="connsiteY1" fmla="*/ 1793020 h 2182829"/>
              <a:gd name="connsiteX2" fmla="*/ 874848 w 875286"/>
              <a:gd name="connsiteY2" fmla="*/ 811268 h 2182829"/>
              <a:gd name="connsiteX3" fmla="*/ 723772 w 875286"/>
              <a:gd name="connsiteY3" fmla="*/ 503156 h 2182829"/>
              <a:gd name="connsiteX4" fmla="*/ 0 w 875286"/>
              <a:gd name="connsiteY4" fmla="*/ 0 h 2182829"/>
              <a:gd name="connsiteX0" fmla="*/ 709381 w 875286"/>
              <a:gd name="connsiteY0" fmla="*/ 2182829 h 2182829"/>
              <a:gd name="connsiteX1" fmla="*/ 756660 w 875286"/>
              <a:gd name="connsiteY1" fmla="*/ 1793020 h 2182829"/>
              <a:gd name="connsiteX2" fmla="*/ 874848 w 875286"/>
              <a:gd name="connsiteY2" fmla="*/ 811268 h 2182829"/>
              <a:gd name="connsiteX3" fmla="*/ 723772 w 875286"/>
              <a:gd name="connsiteY3" fmla="*/ 503156 h 2182829"/>
              <a:gd name="connsiteX4" fmla="*/ 0 w 875286"/>
              <a:gd name="connsiteY4" fmla="*/ 0 h 2182829"/>
              <a:gd name="connsiteX0" fmla="*/ 709381 w 874848"/>
              <a:gd name="connsiteY0" fmla="*/ 2182829 h 2182829"/>
              <a:gd name="connsiteX1" fmla="*/ 756660 w 874848"/>
              <a:gd name="connsiteY1" fmla="*/ 1793020 h 2182829"/>
              <a:gd name="connsiteX2" fmla="*/ 874848 w 874848"/>
              <a:gd name="connsiteY2" fmla="*/ 811268 h 2182829"/>
              <a:gd name="connsiteX3" fmla="*/ 723772 w 874848"/>
              <a:gd name="connsiteY3" fmla="*/ 503156 h 2182829"/>
              <a:gd name="connsiteX4" fmla="*/ 0 w 874848"/>
              <a:gd name="connsiteY4" fmla="*/ 0 h 2182829"/>
              <a:gd name="connsiteX0" fmla="*/ 709381 w 875578"/>
              <a:gd name="connsiteY0" fmla="*/ 2182829 h 2182829"/>
              <a:gd name="connsiteX1" fmla="*/ 756660 w 875578"/>
              <a:gd name="connsiteY1" fmla="*/ 1793020 h 2182829"/>
              <a:gd name="connsiteX2" fmla="*/ 874848 w 875578"/>
              <a:gd name="connsiteY2" fmla="*/ 811268 h 2182829"/>
              <a:gd name="connsiteX3" fmla="*/ 723772 w 875578"/>
              <a:gd name="connsiteY3" fmla="*/ 503156 h 2182829"/>
              <a:gd name="connsiteX4" fmla="*/ 0 w 875578"/>
              <a:gd name="connsiteY4" fmla="*/ 0 h 2182829"/>
              <a:gd name="connsiteX0" fmla="*/ 1016563 w 1182760"/>
              <a:gd name="connsiteY0" fmla="*/ 2368567 h 2368567"/>
              <a:gd name="connsiteX1" fmla="*/ 1063842 w 1182760"/>
              <a:gd name="connsiteY1" fmla="*/ 1978758 h 2368567"/>
              <a:gd name="connsiteX2" fmla="*/ 1182030 w 1182760"/>
              <a:gd name="connsiteY2" fmla="*/ 997006 h 2368567"/>
              <a:gd name="connsiteX3" fmla="*/ 1030954 w 1182760"/>
              <a:gd name="connsiteY3" fmla="*/ 688894 h 2368567"/>
              <a:gd name="connsiteX4" fmla="*/ 0 w 1182760"/>
              <a:gd name="connsiteY4" fmla="*/ 0 h 2368567"/>
              <a:gd name="connsiteX0" fmla="*/ 1016563 w 1182760"/>
              <a:gd name="connsiteY0" fmla="*/ 2396109 h 2396109"/>
              <a:gd name="connsiteX1" fmla="*/ 1063842 w 1182760"/>
              <a:gd name="connsiteY1" fmla="*/ 1978758 h 2396109"/>
              <a:gd name="connsiteX2" fmla="*/ 1182030 w 1182760"/>
              <a:gd name="connsiteY2" fmla="*/ 997006 h 2396109"/>
              <a:gd name="connsiteX3" fmla="*/ 1030954 w 1182760"/>
              <a:gd name="connsiteY3" fmla="*/ 688894 h 2396109"/>
              <a:gd name="connsiteX4" fmla="*/ 0 w 1182760"/>
              <a:gd name="connsiteY4" fmla="*/ 0 h 2396109"/>
              <a:gd name="connsiteX0" fmla="*/ 1016563 w 1182760"/>
              <a:gd name="connsiteY0" fmla="*/ 2404371 h 2404371"/>
              <a:gd name="connsiteX1" fmla="*/ 1063842 w 1182760"/>
              <a:gd name="connsiteY1" fmla="*/ 1978758 h 2404371"/>
              <a:gd name="connsiteX2" fmla="*/ 1182030 w 1182760"/>
              <a:gd name="connsiteY2" fmla="*/ 997006 h 2404371"/>
              <a:gd name="connsiteX3" fmla="*/ 1030954 w 1182760"/>
              <a:gd name="connsiteY3" fmla="*/ 688894 h 2404371"/>
              <a:gd name="connsiteX4" fmla="*/ 0 w 1182760"/>
              <a:gd name="connsiteY4" fmla="*/ 0 h 2404371"/>
              <a:gd name="connsiteX0" fmla="*/ 0 w 166197"/>
              <a:gd name="connsiteY0" fmla="*/ 1715477 h 1715477"/>
              <a:gd name="connsiteX1" fmla="*/ 47279 w 166197"/>
              <a:gd name="connsiteY1" fmla="*/ 1289864 h 1715477"/>
              <a:gd name="connsiteX2" fmla="*/ 165467 w 166197"/>
              <a:gd name="connsiteY2" fmla="*/ 308112 h 1715477"/>
              <a:gd name="connsiteX3" fmla="*/ 14391 w 166197"/>
              <a:gd name="connsiteY3" fmla="*/ 0 h 1715477"/>
              <a:gd name="connsiteX0" fmla="*/ 0 w 165467"/>
              <a:gd name="connsiteY0" fmla="*/ 1407365 h 1407365"/>
              <a:gd name="connsiteX1" fmla="*/ 47279 w 165467"/>
              <a:gd name="connsiteY1" fmla="*/ 981752 h 1407365"/>
              <a:gd name="connsiteX2" fmla="*/ 165467 w 165467"/>
              <a:gd name="connsiteY2" fmla="*/ 0 h 1407365"/>
            </a:gdLst>
            <a:ahLst/>
            <a:cxnLst>
              <a:cxn ang="0">
                <a:pos x="connsiteX0" y="connsiteY0"/>
              </a:cxn>
              <a:cxn ang="0">
                <a:pos x="connsiteX1" y="connsiteY1"/>
              </a:cxn>
              <a:cxn ang="0">
                <a:pos x="connsiteX2" y="connsiteY2"/>
              </a:cxn>
            </a:cxnLst>
            <a:rect l="l" t="t" r="r" b="b"/>
            <a:pathLst>
              <a:path w="165467" h="1407365">
                <a:moveTo>
                  <a:pt x="0" y="1407365"/>
                </a:moveTo>
                <a:cubicBezTo>
                  <a:pt x="15930" y="1253495"/>
                  <a:pt x="19701" y="1216313"/>
                  <a:pt x="47279" y="981752"/>
                </a:cubicBezTo>
                <a:cubicBezTo>
                  <a:pt x="74857" y="747191"/>
                  <a:pt x="157364" y="216965"/>
                  <a:pt x="165467" y="0"/>
                </a:cubicBezTo>
              </a:path>
            </a:pathLst>
          </a:custGeom>
          <a:noFill/>
          <a:ln w="63500" cap="rnd" cmpd="dbl">
            <a:solidFill>
              <a:schemeClr val="accent2">
                <a:lumMod val="75000"/>
              </a:schemeClr>
            </a:solidFill>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78" name="Ellipse 77">
            <a:extLst>
              <a:ext uri="{FF2B5EF4-FFF2-40B4-BE49-F238E27FC236}">
                <a16:creationId xmlns:a16="http://schemas.microsoft.com/office/drawing/2014/main" id="{AE907384-0DB7-8023-3141-B65DE2864FAE}"/>
              </a:ext>
            </a:extLst>
          </p:cNvPr>
          <p:cNvSpPr/>
          <p:nvPr/>
        </p:nvSpPr>
        <p:spPr>
          <a:xfrm rot="38388">
            <a:off x="1825699" y="953233"/>
            <a:ext cx="141364" cy="159221"/>
          </a:xfrm>
          <a:prstGeom prst="ellipse">
            <a:avLst/>
          </a:prstGeom>
          <a:noFill/>
          <a:ln w="3810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solidFill>
                <a:prstClr val="white"/>
              </a:solidFill>
              <a:latin typeface="Calibri" panose="020F0502020204030204"/>
            </a:endParaRPr>
          </a:p>
        </p:txBody>
      </p:sp>
      <p:sp>
        <p:nvSpPr>
          <p:cNvPr id="79" name="Rectangle 93">
            <a:extLst>
              <a:ext uri="{FF2B5EF4-FFF2-40B4-BE49-F238E27FC236}">
                <a16:creationId xmlns:a16="http://schemas.microsoft.com/office/drawing/2014/main" id="{4B36539D-6D41-A582-6790-DDF8DD6624E1}"/>
              </a:ext>
            </a:extLst>
          </p:cNvPr>
          <p:cNvSpPr>
            <a:spLocks noChangeAspect="1"/>
          </p:cNvSpPr>
          <p:nvPr/>
        </p:nvSpPr>
        <p:spPr>
          <a:xfrm>
            <a:off x="1796653" y="1231247"/>
            <a:ext cx="283402" cy="256925"/>
          </a:xfrm>
          <a:custGeom>
            <a:avLst/>
            <a:gdLst>
              <a:gd name="connsiteX0" fmla="*/ 0 w 252000"/>
              <a:gd name="connsiteY0" fmla="*/ 0 h 271829"/>
              <a:gd name="connsiteX1" fmla="*/ 252000 w 252000"/>
              <a:gd name="connsiteY1" fmla="*/ 0 h 271829"/>
              <a:gd name="connsiteX2" fmla="*/ 252000 w 252000"/>
              <a:gd name="connsiteY2" fmla="*/ 271829 h 271829"/>
              <a:gd name="connsiteX3" fmla="*/ 0 w 252000"/>
              <a:gd name="connsiteY3" fmla="*/ 271829 h 271829"/>
              <a:gd name="connsiteX4" fmla="*/ 0 w 252000"/>
              <a:gd name="connsiteY4" fmla="*/ 0 h 271829"/>
              <a:gd name="connsiteX0" fmla="*/ 0 w 282997"/>
              <a:gd name="connsiteY0" fmla="*/ 0 h 271829"/>
              <a:gd name="connsiteX1" fmla="*/ 282997 w 282997"/>
              <a:gd name="connsiteY1" fmla="*/ 50370 h 271829"/>
              <a:gd name="connsiteX2" fmla="*/ 252000 w 282997"/>
              <a:gd name="connsiteY2" fmla="*/ 271829 h 271829"/>
              <a:gd name="connsiteX3" fmla="*/ 0 w 282997"/>
              <a:gd name="connsiteY3" fmla="*/ 271829 h 271829"/>
              <a:gd name="connsiteX4" fmla="*/ 0 w 282997"/>
              <a:gd name="connsiteY4" fmla="*/ 0 h 271829"/>
              <a:gd name="connsiteX0" fmla="*/ 5812 w 282997"/>
              <a:gd name="connsiteY0" fmla="*/ 0 h 252456"/>
              <a:gd name="connsiteX1" fmla="*/ 282997 w 282997"/>
              <a:gd name="connsiteY1" fmla="*/ 30997 h 252456"/>
              <a:gd name="connsiteX2" fmla="*/ 252000 w 282997"/>
              <a:gd name="connsiteY2" fmla="*/ 252456 h 252456"/>
              <a:gd name="connsiteX3" fmla="*/ 0 w 282997"/>
              <a:gd name="connsiteY3" fmla="*/ 252456 h 252456"/>
              <a:gd name="connsiteX4" fmla="*/ 5812 w 282997"/>
              <a:gd name="connsiteY4" fmla="*/ 0 h 252456"/>
              <a:gd name="connsiteX0" fmla="*/ 29060 w 306245"/>
              <a:gd name="connsiteY0" fmla="*/ 0 h 252456"/>
              <a:gd name="connsiteX1" fmla="*/ 306245 w 306245"/>
              <a:gd name="connsiteY1" fmla="*/ 30997 h 252456"/>
              <a:gd name="connsiteX2" fmla="*/ 275248 w 306245"/>
              <a:gd name="connsiteY2" fmla="*/ 252456 h 252456"/>
              <a:gd name="connsiteX3" fmla="*/ 0 w 306245"/>
              <a:gd name="connsiteY3" fmla="*/ 204024 h 252456"/>
              <a:gd name="connsiteX4" fmla="*/ 29060 w 306245"/>
              <a:gd name="connsiteY4" fmla="*/ 0 h 252456"/>
              <a:gd name="connsiteX0" fmla="*/ 29060 w 306245"/>
              <a:gd name="connsiteY0" fmla="*/ 0 h 229208"/>
              <a:gd name="connsiteX1" fmla="*/ 306245 w 306245"/>
              <a:gd name="connsiteY1" fmla="*/ 30997 h 229208"/>
              <a:gd name="connsiteX2" fmla="*/ 275248 w 306245"/>
              <a:gd name="connsiteY2" fmla="*/ 229208 h 229208"/>
              <a:gd name="connsiteX3" fmla="*/ 0 w 306245"/>
              <a:gd name="connsiteY3" fmla="*/ 204024 h 229208"/>
              <a:gd name="connsiteX4" fmla="*/ 29060 w 306245"/>
              <a:gd name="connsiteY4" fmla="*/ 0 h 229208"/>
              <a:gd name="connsiteX0" fmla="*/ 29060 w 296558"/>
              <a:gd name="connsiteY0" fmla="*/ 0 h 229208"/>
              <a:gd name="connsiteX1" fmla="*/ 296558 w 296558"/>
              <a:gd name="connsiteY1" fmla="*/ 32935 h 229208"/>
              <a:gd name="connsiteX2" fmla="*/ 275248 w 296558"/>
              <a:gd name="connsiteY2" fmla="*/ 229208 h 229208"/>
              <a:gd name="connsiteX3" fmla="*/ 0 w 296558"/>
              <a:gd name="connsiteY3" fmla="*/ 204024 h 229208"/>
              <a:gd name="connsiteX4" fmla="*/ 29060 w 296558"/>
              <a:gd name="connsiteY4" fmla="*/ 0 h 229208"/>
              <a:gd name="connsiteX0" fmla="*/ 48433 w 315931"/>
              <a:gd name="connsiteY0" fmla="*/ 0 h 229208"/>
              <a:gd name="connsiteX1" fmla="*/ 315931 w 315931"/>
              <a:gd name="connsiteY1" fmla="*/ 32935 h 229208"/>
              <a:gd name="connsiteX2" fmla="*/ 294621 w 315931"/>
              <a:gd name="connsiteY2" fmla="*/ 229208 h 229208"/>
              <a:gd name="connsiteX3" fmla="*/ 0 w 315931"/>
              <a:gd name="connsiteY3" fmla="*/ 202087 h 229208"/>
              <a:gd name="connsiteX4" fmla="*/ 48433 w 315931"/>
              <a:gd name="connsiteY4" fmla="*/ 0 h 229208"/>
              <a:gd name="connsiteX0" fmla="*/ 52307 w 315931"/>
              <a:gd name="connsiteY0" fmla="*/ 9686 h 196273"/>
              <a:gd name="connsiteX1" fmla="*/ 315931 w 315931"/>
              <a:gd name="connsiteY1" fmla="*/ 0 h 196273"/>
              <a:gd name="connsiteX2" fmla="*/ 294621 w 315931"/>
              <a:gd name="connsiteY2" fmla="*/ 196273 h 196273"/>
              <a:gd name="connsiteX3" fmla="*/ 0 w 315931"/>
              <a:gd name="connsiteY3" fmla="*/ 169152 h 196273"/>
              <a:gd name="connsiteX4" fmla="*/ 52307 w 315931"/>
              <a:gd name="connsiteY4" fmla="*/ 9686 h 196273"/>
              <a:gd name="connsiteX0" fmla="*/ 52307 w 300433"/>
              <a:gd name="connsiteY0" fmla="*/ 15498 h 202085"/>
              <a:gd name="connsiteX1" fmla="*/ 300433 w 300433"/>
              <a:gd name="connsiteY1" fmla="*/ 0 h 202085"/>
              <a:gd name="connsiteX2" fmla="*/ 294621 w 300433"/>
              <a:gd name="connsiteY2" fmla="*/ 202085 h 202085"/>
              <a:gd name="connsiteX3" fmla="*/ 0 w 300433"/>
              <a:gd name="connsiteY3" fmla="*/ 174964 h 202085"/>
              <a:gd name="connsiteX4" fmla="*/ 52307 w 300433"/>
              <a:gd name="connsiteY4" fmla="*/ 15498 h 202085"/>
              <a:gd name="connsiteX0" fmla="*/ 52307 w 300433"/>
              <a:gd name="connsiteY0" fmla="*/ 15498 h 180774"/>
              <a:gd name="connsiteX1" fmla="*/ 300433 w 300433"/>
              <a:gd name="connsiteY1" fmla="*/ 0 h 180774"/>
              <a:gd name="connsiteX2" fmla="*/ 269436 w 300433"/>
              <a:gd name="connsiteY2" fmla="*/ 180774 h 180774"/>
              <a:gd name="connsiteX3" fmla="*/ 0 w 300433"/>
              <a:gd name="connsiteY3" fmla="*/ 174964 h 180774"/>
              <a:gd name="connsiteX4" fmla="*/ 52307 w 300433"/>
              <a:gd name="connsiteY4" fmla="*/ 15498 h 180774"/>
              <a:gd name="connsiteX0" fmla="*/ 42620 w 290746"/>
              <a:gd name="connsiteY0" fmla="*/ 15498 h 180774"/>
              <a:gd name="connsiteX1" fmla="*/ 290746 w 290746"/>
              <a:gd name="connsiteY1" fmla="*/ 0 h 180774"/>
              <a:gd name="connsiteX2" fmla="*/ 259749 w 290746"/>
              <a:gd name="connsiteY2" fmla="*/ 180774 h 180774"/>
              <a:gd name="connsiteX3" fmla="*/ 0 w 290746"/>
              <a:gd name="connsiteY3" fmla="*/ 173027 h 180774"/>
              <a:gd name="connsiteX4" fmla="*/ 42620 w 290746"/>
              <a:gd name="connsiteY4" fmla="*/ 15498 h 180774"/>
              <a:gd name="connsiteX0" fmla="*/ 16141 w 290746"/>
              <a:gd name="connsiteY0" fmla="*/ 22559 h 180774"/>
              <a:gd name="connsiteX1" fmla="*/ 290746 w 290746"/>
              <a:gd name="connsiteY1" fmla="*/ 0 h 180774"/>
              <a:gd name="connsiteX2" fmla="*/ 259749 w 290746"/>
              <a:gd name="connsiteY2" fmla="*/ 180774 h 180774"/>
              <a:gd name="connsiteX3" fmla="*/ 0 w 290746"/>
              <a:gd name="connsiteY3" fmla="*/ 173027 h 180774"/>
              <a:gd name="connsiteX4" fmla="*/ 16141 w 290746"/>
              <a:gd name="connsiteY4" fmla="*/ 22559 h 180774"/>
              <a:gd name="connsiteX0" fmla="*/ 16141 w 290746"/>
              <a:gd name="connsiteY0" fmla="*/ 0 h 158215"/>
              <a:gd name="connsiteX1" fmla="*/ 290746 w 290746"/>
              <a:gd name="connsiteY1" fmla="*/ 35694 h 158215"/>
              <a:gd name="connsiteX2" fmla="*/ 259749 w 290746"/>
              <a:gd name="connsiteY2" fmla="*/ 158215 h 158215"/>
              <a:gd name="connsiteX3" fmla="*/ 0 w 290746"/>
              <a:gd name="connsiteY3" fmla="*/ 150468 h 158215"/>
              <a:gd name="connsiteX4" fmla="*/ 16141 w 290746"/>
              <a:gd name="connsiteY4" fmla="*/ 0 h 158215"/>
              <a:gd name="connsiteX0" fmla="*/ 16141 w 288980"/>
              <a:gd name="connsiteY0" fmla="*/ 0 h 158215"/>
              <a:gd name="connsiteX1" fmla="*/ 288980 w 288980"/>
              <a:gd name="connsiteY1" fmla="*/ 23337 h 158215"/>
              <a:gd name="connsiteX2" fmla="*/ 259749 w 288980"/>
              <a:gd name="connsiteY2" fmla="*/ 158215 h 158215"/>
              <a:gd name="connsiteX3" fmla="*/ 0 w 288980"/>
              <a:gd name="connsiteY3" fmla="*/ 150468 h 158215"/>
              <a:gd name="connsiteX4" fmla="*/ 16141 w 288980"/>
              <a:gd name="connsiteY4" fmla="*/ 0 h 158215"/>
              <a:gd name="connsiteX0" fmla="*/ 34802 w 307641"/>
              <a:gd name="connsiteY0" fmla="*/ 0 h 169130"/>
              <a:gd name="connsiteX1" fmla="*/ 307641 w 307641"/>
              <a:gd name="connsiteY1" fmla="*/ 23337 h 169130"/>
              <a:gd name="connsiteX2" fmla="*/ 278410 w 307641"/>
              <a:gd name="connsiteY2" fmla="*/ 158215 h 169130"/>
              <a:gd name="connsiteX3" fmla="*/ 0 w 307641"/>
              <a:gd name="connsiteY3" fmla="*/ 169130 h 169130"/>
              <a:gd name="connsiteX4" fmla="*/ 34802 w 307641"/>
              <a:gd name="connsiteY4" fmla="*/ 0 h 169130"/>
              <a:gd name="connsiteX0" fmla="*/ 34802 w 307641"/>
              <a:gd name="connsiteY0" fmla="*/ 0 h 198204"/>
              <a:gd name="connsiteX1" fmla="*/ 307641 w 307641"/>
              <a:gd name="connsiteY1" fmla="*/ 23337 h 198204"/>
              <a:gd name="connsiteX2" fmla="*/ 262415 w 307641"/>
              <a:gd name="connsiteY2" fmla="*/ 198204 h 198204"/>
              <a:gd name="connsiteX3" fmla="*/ 0 w 307641"/>
              <a:gd name="connsiteY3" fmla="*/ 169130 h 198204"/>
              <a:gd name="connsiteX4" fmla="*/ 34802 w 307641"/>
              <a:gd name="connsiteY4" fmla="*/ 0 h 198204"/>
              <a:gd name="connsiteX0" fmla="*/ 34802 w 280982"/>
              <a:gd name="connsiteY0" fmla="*/ 0 h 198204"/>
              <a:gd name="connsiteX1" fmla="*/ 280982 w 280982"/>
              <a:gd name="connsiteY1" fmla="*/ 15339 h 198204"/>
              <a:gd name="connsiteX2" fmla="*/ 262415 w 280982"/>
              <a:gd name="connsiteY2" fmla="*/ 198204 h 198204"/>
              <a:gd name="connsiteX3" fmla="*/ 0 w 280982"/>
              <a:gd name="connsiteY3" fmla="*/ 169130 h 198204"/>
              <a:gd name="connsiteX4" fmla="*/ 34802 w 280982"/>
              <a:gd name="connsiteY4" fmla="*/ 0 h 198204"/>
              <a:gd name="connsiteX0" fmla="*/ 34802 w 280982"/>
              <a:gd name="connsiteY0" fmla="*/ 0 h 192872"/>
              <a:gd name="connsiteX1" fmla="*/ 280982 w 280982"/>
              <a:gd name="connsiteY1" fmla="*/ 15339 h 192872"/>
              <a:gd name="connsiteX2" fmla="*/ 254417 w 280982"/>
              <a:gd name="connsiteY2" fmla="*/ 192872 h 192872"/>
              <a:gd name="connsiteX3" fmla="*/ 0 w 280982"/>
              <a:gd name="connsiteY3" fmla="*/ 169130 h 192872"/>
              <a:gd name="connsiteX4" fmla="*/ 34802 w 280982"/>
              <a:gd name="connsiteY4" fmla="*/ 0 h 192872"/>
              <a:gd name="connsiteX0" fmla="*/ 34802 w 280982"/>
              <a:gd name="connsiteY0" fmla="*/ 0 h 192872"/>
              <a:gd name="connsiteX1" fmla="*/ 280982 w 280982"/>
              <a:gd name="connsiteY1" fmla="*/ 31334 h 192872"/>
              <a:gd name="connsiteX2" fmla="*/ 254417 w 280982"/>
              <a:gd name="connsiteY2" fmla="*/ 192872 h 192872"/>
              <a:gd name="connsiteX3" fmla="*/ 0 w 280982"/>
              <a:gd name="connsiteY3" fmla="*/ 169130 h 192872"/>
              <a:gd name="connsiteX4" fmla="*/ 34802 w 280982"/>
              <a:gd name="connsiteY4" fmla="*/ 0 h 192872"/>
              <a:gd name="connsiteX0" fmla="*/ 34802 w 280982"/>
              <a:gd name="connsiteY0" fmla="*/ 0 h 200870"/>
              <a:gd name="connsiteX1" fmla="*/ 280982 w 280982"/>
              <a:gd name="connsiteY1" fmla="*/ 31334 h 200870"/>
              <a:gd name="connsiteX2" fmla="*/ 222426 w 280982"/>
              <a:gd name="connsiteY2" fmla="*/ 200870 h 200870"/>
              <a:gd name="connsiteX3" fmla="*/ 0 w 280982"/>
              <a:gd name="connsiteY3" fmla="*/ 169130 h 200870"/>
              <a:gd name="connsiteX4" fmla="*/ 34802 w 280982"/>
              <a:gd name="connsiteY4" fmla="*/ 0 h 200870"/>
              <a:gd name="connsiteX0" fmla="*/ 34802 w 259655"/>
              <a:gd name="connsiteY0" fmla="*/ 0 h 200870"/>
              <a:gd name="connsiteX1" fmla="*/ 259655 w 259655"/>
              <a:gd name="connsiteY1" fmla="*/ 26002 h 200870"/>
              <a:gd name="connsiteX2" fmla="*/ 222426 w 259655"/>
              <a:gd name="connsiteY2" fmla="*/ 200870 h 200870"/>
              <a:gd name="connsiteX3" fmla="*/ 0 w 259655"/>
              <a:gd name="connsiteY3" fmla="*/ 169130 h 200870"/>
              <a:gd name="connsiteX4" fmla="*/ 34802 w 259655"/>
              <a:gd name="connsiteY4" fmla="*/ 0 h 200870"/>
              <a:gd name="connsiteX0" fmla="*/ 34802 w 259655"/>
              <a:gd name="connsiteY0" fmla="*/ 0 h 214199"/>
              <a:gd name="connsiteX1" fmla="*/ 259655 w 259655"/>
              <a:gd name="connsiteY1" fmla="*/ 26002 h 214199"/>
              <a:gd name="connsiteX2" fmla="*/ 211763 w 259655"/>
              <a:gd name="connsiteY2" fmla="*/ 214199 h 214199"/>
              <a:gd name="connsiteX3" fmla="*/ 0 w 259655"/>
              <a:gd name="connsiteY3" fmla="*/ 169130 h 214199"/>
              <a:gd name="connsiteX4" fmla="*/ 34802 w 259655"/>
              <a:gd name="connsiteY4" fmla="*/ 0 h 214199"/>
              <a:gd name="connsiteX0" fmla="*/ 34802 w 259655"/>
              <a:gd name="connsiteY0" fmla="*/ 0 h 232860"/>
              <a:gd name="connsiteX1" fmla="*/ 259655 w 259655"/>
              <a:gd name="connsiteY1" fmla="*/ 26002 h 232860"/>
              <a:gd name="connsiteX2" fmla="*/ 159511 w 259655"/>
              <a:gd name="connsiteY2" fmla="*/ 232860 h 232860"/>
              <a:gd name="connsiteX3" fmla="*/ 0 w 259655"/>
              <a:gd name="connsiteY3" fmla="*/ 169130 h 232860"/>
              <a:gd name="connsiteX4" fmla="*/ 34802 w 259655"/>
              <a:gd name="connsiteY4" fmla="*/ 0 h 232860"/>
              <a:gd name="connsiteX0" fmla="*/ 31070 w 255923"/>
              <a:gd name="connsiteY0" fmla="*/ 0 h 232860"/>
              <a:gd name="connsiteX1" fmla="*/ 255923 w 255923"/>
              <a:gd name="connsiteY1" fmla="*/ 26002 h 232860"/>
              <a:gd name="connsiteX2" fmla="*/ 155779 w 255923"/>
              <a:gd name="connsiteY2" fmla="*/ 232860 h 232860"/>
              <a:gd name="connsiteX3" fmla="*/ 0 w 255923"/>
              <a:gd name="connsiteY3" fmla="*/ 176594 h 232860"/>
              <a:gd name="connsiteX4" fmla="*/ 31070 w 255923"/>
              <a:gd name="connsiteY4" fmla="*/ 0 h 232860"/>
              <a:gd name="connsiteX0" fmla="*/ 64660 w 255923"/>
              <a:gd name="connsiteY0" fmla="*/ 0 h 247789"/>
              <a:gd name="connsiteX1" fmla="*/ 255923 w 255923"/>
              <a:gd name="connsiteY1" fmla="*/ 40931 h 247789"/>
              <a:gd name="connsiteX2" fmla="*/ 155779 w 255923"/>
              <a:gd name="connsiteY2" fmla="*/ 247789 h 247789"/>
              <a:gd name="connsiteX3" fmla="*/ 0 w 255923"/>
              <a:gd name="connsiteY3" fmla="*/ 191523 h 247789"/>
              <a:gd name="connsiteX4" fmla="*/ 64660 w 255923"/>
              <a:gd name="connsiteY4" fmla="*/ 0 h 247789"/>
              <a:gd name="connsiteX0" fmla="*/ 64660 w 233530"/>
              <a:gd name="connsiteY0" fmla="*/ 0 h 247789"/>
              <a:gd name="connsiteX1" fmla="*/ 233530 w 233530"/>
              <a:gd name="connsiteY1" fmla="*/ 78254 h 247789"/>
              <a:gd name="connsiteX2" fmla="*/ 155779 w 233530"/>
              <a:gd name="connsiteY2" fmla="*/ 247789 h 247789"/>
              <a:gd name="connsiteX3" fmla="*/ 0 w 233530"/>
              <a:gd name="connsiteY3" fmla="*/ 191523 h 247789"/>
              <a:gd name="connsiteX4" fmla="*/ 64660 w 233530"/>
              <a:gd name="connsiteY4" fmla="*/ 0 h 247789"/>
              <a:gd name="connsiteX0" fmla="*/ 64660 w 233530"/>
              <a:gd name="connsiteY0" fmla="*/ 0 h 247789"/>
              <a:gd name="connsiteX1" fmla="*/ 233530 w 233530"/>
              <a:gd name="connsiteY1" fmla="*/ 55860 h 247789"/>
              <a:gd name="connsiteX2" fmla="*/ 155779 w 233530"/>
              <a:gd name="connsiteY2" fmla="*/ 247789 h 247789"/>
              <a:gd name="connsiteX3" fmla="*/ 0 w 233530"/>
              <a:gd name="connsiteY3" fmla="*/ 191523 h 247789"/>
              <a:gd name="connsiteX4" fmla="*/ 64660 w 233530"/>
              <a:gd name="connsiteY4" fmla="*/ 0 h 247789"/>
              <a:gd name="connsiteX0" fmla="*/ 64660 w 244726"/>
              <a:gd name="connsiteY0" fmla="*/ 0 h 247789"/>
              <a:gd name="connsiteX1" fmla="*/ 244726 w 244726"/>
              <a:gd name="connsiteY1" fmla="*/ 59592 h 247789"/>
              <a:gd name="connsiteX2" fmla="*/ 155779 w 244726"/>
              <a:gd name="connsiteY2" fmla="*/ 247789 h 247789"/>
              <a:gd name="connsiteX3" fmla="*/ 0 w 244726"/>
              <a:gd name="connsiteY3" fmla="*/ 191523 h 247789"/>
              <a:gd name="connsiteX4" fmla="*/ 64660 w 244726"/>
              <a:gd name="connsiteY4" fmla="*/ 0 h 247789"/>
              <a:gd name="connsiteX0" fmla="*/ 64660 w 233529"/>
              <a:gd name="connsiteY0" fmla="*/ 0 h 247789"/>
              <a:gd name="connsiteX1" fmla="*/ 233529 w 233529"/>
              <a:gd name="connsiteY1" fmla="*/ 55860 h 247789"/>
              <a:gd name="connsiteX2" fmla="*/ 155779 w 233529"/>
              <a:gd name="connsiteY2" fmla="*/ 247789 h 247789"/>
              <a:gd name="connsiteX3" fmla="*/ 0 w 233529"/>
              <a:gd name="connsiteY3" fmla="*/ 191523 h 247789"/>
              <a:gd name="connsiteX4" fmla="*/ 64660 w 233529"/>
              <a:gd name="connsiteY4" fmla="*/ 0 h 247789"/>
              <a:gd name="connsiteX0" fmla="*/ 64660 w 233529"/>
              <a:gd name="connsiteY0" fmla="*/ 0 h 219998"/>
              <a:gd name="connsiteX1" fmla="*/ 233529 w 233529"/>
              <a:gd name="connsiteY1" fmla="*/ 55860 h 219998"/>
              <a:gd name="connsiteX2" fmla="*/ 177399 w 233529"/>
              <a:gd name="connsiteY2" fmla="*/ 219998 h 219998"/>
              <a:gd name="connsiteX3" fmla="*/ 0 w 233529"/>
              <a:gd name="connsiteY3" fmla="*/ 191523 h 219998"/>
              <a:gd name="connsiteX4" fmla="*/ 64660 w 233529"/>
              <a:gd name="connsiteY4" fmla="*/ 0 h 219998"/>
              <a:gd name="connsiteX0" fmla="*/ 89502 w 258371"/>
              <a:gd name="connsiteY0" fmla="*/ 0 h 219998"/>
              <a:gd name="connsiteX1" fmla="*/ 258371 w 258371"/>
              <a:gd name="connsiteY1" fmla="*/ 55860 h 219998"/>
              <a:gd name="connsiteX2" fmla="*/ 202241 w 258371"/>
              <a:gd name="connsiteY2" fmla="*/ 219998 h 219998"/>
              <a:gd name="connsiteX3" fmla="*/ 0 w 258371"/>
              <a:gd name="connsiteY3" fmla="*/ 177711 h 219998"/>
              <a:gd name="connsiteX4" fmla="*/ 89502 w 258371"/>
              <a:gd name="connsiteY4" fmla="*/ 0 h 219998"/>
              <a:gd name="connsiteX0" fmla="*/ 89502 w 288454"/>
              <a:gd name="connsiteY0" fmla="*/ 0 h 219998"/>
              <a:gd name="connsiteX1" fmla="*/ 288454 w 288454"/>
              <a:gd name="connsiteY1" fmla="*/ 55204 h 219998"/>
              <a:gd name="connsiteX2" fmla="*/ 202241 w 288454"/>
              <a:gd name="connsiteY2" fmla="*/ 219998 h 219998"/>
              <a:gd name="connsiteX3" fmla="*/ 0 w 288454"/>
              <a:gd name="connsiteY3" fmla="*/ 177711 h 219998"/>
              <a:gd name="connsiteX4" fmla="*/ 89502 w 288454"/>
              <a:gd name="connsiteY4" fmla="*/ 0 h 219998"/>
              <a:gd name="connsiteX0" fmla="*/ 89502 w 288454"/>
              <a:gd name="connsiteY0" fmla="*/ 0 h 221526"/>
              <a:gd name="connsiteX1" fmla="*/ 288454 w 288454"/>
              <a:gd name="connsiteY1" fmla="*/ 55204 h 221526"/>
              <a:gd name="connsiteX2" fmla="*/ 217092 w 288454"/>
              <a:gd name="connsiteY2" fmla="*/ 221526 h 221526"/>
              <a:gd name="connsiteX3" fmla="*/ 0 w 288454"/>
              <a:gd name="connsiteY3" fmla="*/ 177711 h 221526"/>
              <a:gd name="connsiteX4" fmla="*/ 89502 w 288454"/>
              <a:gd name="connsiteY4" fmla="*/ 0 h 221526"/>
              <a:gd name="connsiteX0" fmla="*/ 102550 w 301502"/>
              <a:gd name="connsiteY0" fmla="*/ 0 h 221526"/>
              <a:gd name="connsiteX1" fmla="*/ 301502 w 301502"/>
              <a:gd name="connsiteY1" fmla="*/ 55204 h 221526"/>
              <a:gd name="connsiteX2" fmla="*/ 230140 w 301502"/>
              <a:gd name="connsiteY2" fmla="*/ 221526 h 221526"/>
              <a:gd name="connsiteX3" fmla="*/ 0 w 301502"/>
              <a:gd name="connsiteY3" fmla="*/ 195128 h 221526"/>
              <a:gd name="connsiteX4" fmla="*/ 102550 w 301502"/>
              <a:gd name="connsiteY4" fmla="*/ 0 h 221526"/>
              <a:gd name="connsiteX0" fmla="*/ 102550 w 301502"/>
              <a:gd name="connsiteY0" fmla="*/ 0 h 238944"/>
              <a:gd name="connsiteX1" fmla="*/ 301502 w 301502"/>
              <a:gd name="connsiteY1" fmla="*/ 55204 h 238944"/>
              <a:gd name="connsiteX2" fmla="*/ 217093 w 301502"/>
              <a:gd name="connsiteY2" fmla="*/ 238944 h 238944"/>
              <a:gd name="connsiteX3" fmla="*/ 0 w 301502"/>
              <a:gd name="connsiteY3" fmla="*/ 195128 h 238944"/>
              <a:gd name="connsiteX4" fmla="*/ 102550 w 301502"/>
              <a:gd name="connsiteY4" fmla="*/ 0 h 238944"/>
              <a:gd name="connsiteX0" fmla="*/ 102550 w 334151"/>
              <a:gd name="connsiteY0" fmla="*/ 0 h 238944"/>
              <a:gd name="connsiteX1" fmla="*/ 334151 w 334151"/>
              <a:gd name="connsiteY1" fmla="*/ 66067 h 238944"/>
              <a:gd name="connsiteX2" fmla="*/ 217093 w 334151"/>
              <a:gd name="connsiteY2" fmla="*/ 238944 h 238944"/>
              <a:gd name="connsiteX3" fmla="*/ 0 w 334151"/>
              <a:gd name="connsiteY3" fmla="*/ 195128 h 238944"/>
              <a:gd name="connsiteX4" fmla="*/ 102550 w 334151"/>
              <a:gd name="connsiteY4" fmla="*/ 0 h 238944"/>
              <a:gd name="connsiteX0" fmla="*/ 102550 w 334151"/>
              <a:gd name="connsiteY0" fmla="*/ 0 h 240854"/>
              <a:gd name="connsiteX1" fmla="*/ 334151 w 334151"/>
              <a:gd name="connsiteY1" fmla="*/ 66067 h 240854"/>
              <a:gd name="connsiteX2" fmla="*/ 235655 w 334151"/>
              <a:gd name="connsiteY2" fmla="*/ 240854 h 240854"/>
              <a:gd name="connsiteX3" fmla="*/ 0 w 334151"/>
              <a:gd name="connsiteY3" fmla="*/ 195128 h 240854"/>
              <a:gd name="connsiteX4" fmla="*/ 102550 w 334151"/>
              <a:gd name="connsiteY4" fmla="*/ 0 h 240854"/>
              <a:gd name="connsiteX0" fmla="*/ 102550 w 334151"/>
              <a:gd name="connsiteY0" fmla="*/ 0 h 224475"/>
              <a:gd name="connsiteX1" fmla="*/ 334151 w 334151"/>
              <a:gd name="connsiteY1" fmla="*/ 66067 h 224475"/>
              <a:gd name="connsiteX2" fmla="*/ 222333 w 334151"/>
              <a:gd name="connsiteY2" fmla="*/ 224475 h 224475"/>
              <a:gd name="connsiteX3" fmla="*/ 0 w 334151"/>
              <a:gd name="connsiteY3" fmla="*/ 195128 h 224475"/>
              <a:gd name="connsiteX4" fmla="*/ 102550 w 334151"/>
              <a:gd name="connsiteY4" fmla="*/ 0 h 224475"/>
              <a:gd name="connsiteX0" fmla="*/ 102550 w 334151"/>
              <a:gd name="connsiteY0" fmla="*/ 0 h 240090"/>
              <a:gd name="connsiteX1" fmla="*/ 334151 w 334151"/>
              <a:gd name="connsiteY1" fmla="*/ 66067 h 240090"/>
              <a:gd name="connsiteX2" fmla="*/ 228230 w 334151"/>
              <a:gd name="connsiteY2" fmla="*/ 240090 h 240090"/>
              <a:gd name="connsiteX3" fmla="*/ 0 w 334151"/>
              <a:gd name="connsiteY3" fmla="*/ 195128 h 240090"/>
              <a:gd name="connsiteX4" fmla="*/ 102550 w 334151"/>
              <a:gd name="connsiteY4" fmla="*/ 0 h 240090"/>
              <a:gd name="connsiteX0" fmla="*/ 102550 w 300990"/>
              <a:gd name="connsiteY0" fmla="*/ 0 h 240090"/>
              <a:gd name="connsiteX1" fmla="*/ 300990 w 300990"/>
              <a:gd name="connsiteY1" fmla="*/ 127766 h 240090"/>
              <a:gd name="connsiteX2" fmla="*/ 228230 w 300990"/>
              <a:gd name="connsiteY2" fmla="*/ 240090 h 240090"/>
              <a:gd name="connsiteX3" fmla="*/ 0 w 300990"/>
              <a:gd name="connsiteY3" fmla="*/ 195128 h 240090"/>
              <a:gd name="connsiteX4" fmla="*/ 102550 w 300990"/>
              <a:gd name="connsiteY4" fmla="*/ 0 h 240090"/>
              <a:gd name="connsiteX0" fmla="*/ 138220 w 300990"/>
              <a:gd name="connsiteY0" fmla="*/ 0 h 251739"/>
              <a:gd name="connsiteX1" fmla="*/ 300990 w 300990"/>
              <a:gd name="connsiteY1" fmla="*/ 139415 h 251739"/>
              <a:gd name="connsiteX2" fmla="*/ 228230 w 300990"/>
              <a:gd name="connsiteY2" fmla="*/ 251739 h 251739"/>
              <a:gd name="connsiteX3" fmla="*/ 0 w 300990"/>
              <a:gd name="connsiteY3" fmla="*/ 206777 h 251739"/>
              <a:gd name="connsiteX4" fmla="*/ 138220 w 300990"/>
              <a:gd name="connsiteY4" fmla="*/ 0 h 251739"/>
              <a:gd name="connsiteX0" fmla="*/ 112639 w 275409"/>
              <a:gd name="connsiteY0" fmla="*/ 0 h 251739"/>
              <a:gd name="connsiteX1" fmla="*/ 275409 w 275409"/>
              <a:gd name="connsiteY1" fmla="*/ 139415 h 251739"/>
              <a:gd name="connsiteX2" fmla="*/ 202649 w 275409"/>
              <a:gd name="connsiteY2" fmla="*/ 251739 h 251739"/>
              <a:gd name="connsiteX3" fmla="*/ 0 w 275409"/>
              <a:gd name="connsiteY3" fmla="*/ 144297 h 251739"/>
              <a:gd name="connsiteX4" fmla="*/ 112639 w 275409"/>
              <a:gd name="connsiteY4" fmla="*/ 0 h 251739"/>
              <a:gd name="connsiteX0" fmla="*/ 112639 w 275409"/>
              <a:gd name="connsiteY0" fmla="*/ 0 h 249678"/>
              <a:gd name="connsiteX1" fmla="*/ 275409 w 275409"/>
              <a:gd name="connsiteY1" fmla="*/ 139415 h 249678"/>
              <a:gd name="connsiteX2" fmla="*/ 145409 w 275409"/>
              <a:gd name="connsiteY2" fmla="*/ 249678 h 249678"/>
              <a:gd name="connsiteX3" fmla="*/ 0 w 275409"/>
              <a:gd name="connsiteY3" fmla="*/ 144297 h 249678"/>
              <a:gd name="connsiteX4" fmla="*/ 112639 w 275409"/>
              <a:gd name="connsiteY4" fmla="*/ 0 h 2496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5409" h="249678">
                <a:moveTo>
                  <a:pt x="112639" y="0"/>
                </a:moveTo>
                <a:lnTo>
                  <a:pt x="275409" y="139415"/>
                </a:lnTo>
                <a:lnTo>
                  <a:pt x="145409" y="249678"/>
                </a:lnTo>
                <a:lnTo>
                  <a:pt x="0" y="144297"/>
                </a:lnTo>
                <a:lnTo>
                  <a:pt x="112639" y="0"/>
                </a:lnTo>
                <a:close/>
              </a:path>
            </a:pathLst>
          </a:custGeom>
          <a:solidFill>
            <a:srgbClr val="FFFF00">
              <a:alpha val="50000"/>
            </a:srgbClr>
          </a:solidFill>
          <a:ln w="2222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defRPr/>
            </a:pPr>
            <a:endParaRPr lang="nb-NO" b="1">
              <a:solidFill>
                <a:srgbClr val="002060"/>
              </a:solidFill>
              <a:latin typeface="Calibri" panose="020F0502020204030204"/>
            </a:endParaRPr>
          </a:p>
          <a:p>
            <a:pPr algn="ctr">
              <a:defRPr/>
            </a:pPr>
            <a:r>
              <a:rPr lang="nb-NO" sz="1050" b="1">
                <a:solidFill>
                  <a:srgbClr val="002060"/>
                </a:solidFill>
                <a:latin typeface="Calibri" panose="020F0502020204030204"/>
              </a:rPr>
              <a:t>P</a:t>
            </a:r>
            <a:r>
              <a:rPr lang="nb-NO" b="1">
                <a:solidFill>
                  <a:srgbClr val="002060"/>
                </a:solidFill>
                <a:latin typeface="Calibri" panose="020F0502020204030204"/>
              </a:rPr>
              <a:t>	</a:t>
            </a:r>
          </a:p>
        </p:txBody>
      </p:sp>
    </p:spTree>
    <p:extLst>
      <p:ext uri="{BB962C8B-B14F-4D97-AF65-F5344CB8AC3E}">
        <p14:creationId xmlns:p14="http://schemas.microsoft.com/office/powerpoint/2010/main" val="169532381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41DC0A-17E5-B5FB-E4E0-A26AA7951C91}"/>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A221C20-241B-DA1F-7A95-517E5ACACFC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29438" y="55563"/>
            <a:ext cx="7609787" cy="5033963"/>
          </a:xfrm>
        </p:spPr>
      </p:pic>
      <p:sp>
        <p:nvSpPr>
          <p:cNvPr id="2" name="Tittel 1">
            <a:extLst>
              <a:ext uri="{FF2B5EF4-FFF2-40B4-BE49-F238E27FC236}">
                <a16:creationId xmlns:a16="http://schemas.microsoft.com/office/drawing/2014/main" id="{A5625D8F-C985-E281-2694-60CEC2DA284F}"/>
              </a:ext>
            </a:extLst>
          </p:cNvPr>
          <p:cNvSpPr>
            <a:spLocks noGrp="1"/>
          </p:cNvSpPr>
          <p:nvPr>
            <p:ph type="title"/>
          </p:nvPr>
        </p:nvSpPr>
        <p:spPr>
          <a:xfrm>
            <a:off x="51650" y="55563"/>
            <a:ext cx="7886700" cy="778485"/>
          </a:xfrm>
        </p:spPr>
        <p:txBody>
          <a:bodyPr/>
          <a:lstStyle/>
          <a:p>
            <a:r>
              <a:rPr lang="nb-NO"/>
              <a:t>Tiltak i vegnettet</a:t>
            </a:r>
          </a:p>
        </p:txBody>
      </p:sp>
    </p:spTree>
    <p:extLst>
      <p:ext uri="{BB962C8B-B14F-4D97-AF65-F5344CB8AC3E}">
        <p14:creationId xmlns:p14="http://schemas.microsoft.com/office/powerpoint/2010/main" val="2469611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C4A16E2-9E69-7BC0-FAB0-B2E29A07B2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38745" y="794"/>
            <a:ext cx="6862436" cy="5143500"/>
          </a:xfrm>
          <a:prstGeom prst="rect">
            <a:avLst/>
          </a:prstGeom>
        </p:spPr>
      </p:pic>
      <p:sp>
        <p:nvSpPr>
          <p:cNvPr id="2" name="TekstSylinder 1">
            <a:extLst>
              <a:ext uri="{FF2B5EF4-FFF2-40B4-BE49-F238E27FC236}">
                <a16:creationId xmlns:a16="http://schemas.microsoft.com/office/drawing/2014/main" id="{981768B4-B80D-9A89-B6AB-A3DBF9CC5771}"/>
              </a:ext>
            </a:extLst>
          </p:cNvPr>
          <p:cNvSpPr txBox="1"/>
          <p:nvPr/>
        </p:nvSpPr>
        <p:spPr>
          <a:xfrm>
            <a:off x="67055" y="83127"/>
            <a:ext cx="1560854" cy="1015150"/>
          </a:xfrm>
          <a:prstGeom prst="rect">
            <a:avLst/>
          </a:prstGeom>
          <a:noFill/>
        </p:spPr>
        <p:txBody>
          <a:bodyPr wrap="square" rtlCol="0">
            <a:spAutoFit/>
          </a:bodyPr>
          <a:lstStyle/>
          <a:p>
            <a:r>
              <a:rPr lang="nb-NO" sz="1499"/>
              <a:t>Vurdering av trafikksystem  alternativ 2 og 3, </a:t>
            </a:r>
          </a:p>
          <a:p>
            <a:r>
              <a:rPr lang="nb-NO" sz="1499"/>
              <a:t>april 2025</a:t>
            </a:r>
          </a:p>
        </p:txBody>
      </p:sp>
    </p:spTree>
    <p:extLst>
      <p:ext uri="{BB962C8B-B14F-4D97-AF65-F5344CB8AC3E}">
        <p14:creationId xmlns:p14="http://schemas.microsoft.com/office/powerpoint/2010/main" val="712968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BCB7285-E7B6-7E8C-EBC0-0B1EEB0FEB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02792" y="0"/>
            <a:ext cx="6888345" cy="5143500"/>
          </a:xfrm>
          <a:prstGeom prst="rect">
            <a:avLst/>
          </a:prstGeom>
        </p:spPr>
      </p:pic>
      <p:sp>
        <p:nvSpPr>
          <p:cNvPr id="2" name="TekstSylinder 1">
            <a:extLst>
              <a:ext uri="{FF2B5EF4-FFF2-40B4-BE49-F238E27FC236}">
                <a16:creationId xmlns:a16="http://schemas.microsoft.com/office/drawing/2014/main" id="{219D4536-822E-D425-A361-DBE60FB3BFDC}"/>
              </a:ext>
            </a:extLst>
          </p:cNvPr>
          <p:cNvSpPr txBox="1"/>
          <p:nvPr/>
        </p:nvSpPr>
        <p:spPr>
          <a:xfrm>
            <a:off x="67055" y="83127"/>
            <a:ext cx="1560854" cy="1015150"/>
          </a:xfrm>
          <a:prstGeom prst="rect">
            <a:avLst/>
          </a:prstGeom>
          <a:noFill/>
        </p:spPr>
        <p:txBody>
          <a:bodyPr wrap="square" rtlCol="0">
            <a:spAutoFit/>
          </a:bodyPr>
          <a:lstStyle/>
          <a:p>
            <a:r>
              <a:rPr lang="nb-NO" sz="1499"/>
              <a:t>Vurdering av trafikksystem  alternativ 2 og 3, </a:t>
            </a:r>
          </a:p>
          <a:p>
            <a:r>
              <a:rPr lang="nb-NO" sz="1499"/>
              <a:t>april 2025</a:t>
            </a:r>
          </a:p>
        </p:txBody>
      </p:sp>
    </p:spTree>
    <p:extLst>
      <p:ext uri="{BB962C8B-B14F-4D97-AF65-F5344CB8AC3E}">
        <p14:creationId xmlns:p14="http://schemas.microsoft.com/office/powerpoint/2010/main" val="16629971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o personer går i trapp med dobbel håndløper ">
            <a:extLst>
              <a:ext uri="{FF2B5EF4-FFF2-40B4-BE49-F238E27FC236}">
                <a16:creationId xmlns:a16="http://schemas.microsoft.com/office/drawing/2014/main" id="{4B7FBE92-AA65-35D1-9B06-4E20499AD5AD}"/>
              </a:ext>
            </a:extLst>
          </p:cNvPr>
          <p:cNvPicPr>
            <a:picLocks noGrp="1" noChangeAspect="1" noChangeArrowheads="1"/>
          </p:cNvPicPr>
          <p:nvPr>
            <p:ph type="pic" sz="quarter" idx="10"/>
          </p:nvPr>
        </p:nvPicPr>
        <p:blipFill>
          <a:blip r:embed="rId2">
            <a:extLst>
              <a:ext uri="{28A0092B-C50C-407E-A947-70E740481C1C}">
                <a14:useLocalDpi xmlns:a14="http://schemas.microsoft.com/office/drawing/2010/main" val="0"/>
              </a:ext>
            </a:extLst>
          </a:blip>
          <a:srcRect t="850"/>
          <a:stretch/>
        </p:blipFill>
        <p:spPr bwMode="auto">
          <a:xfrm>
            <a:off x="20" y="10"/>
            <a:ext cx="9143980" cy="5145078"/>
          </a:xfrm>
          <a:prstGeom prst="rect">
            <a:avLst/>
          </a:prstGeom>
          <a:solidFill>
            <a:srgbClr val="FFFFFF"/>
          </a:solidFill>
        </p:spPr>
      </p:pic>
      <p:sp>
        <p:nvSpPr>
          <p:cNvPr id="4" name="Plassholder for tekst 3">
            <a:extLst>
              <a:ext uri="{FF2B5EF4-FFF2-40B4-BE49-F238E27FC236}">
                <a16:creationId xmlns:a16="http://schemas.microsoft.com/office/drawing/2014/main" id="{9E5FF6B1-67F3-D4F5-9411-3BED35BA6671}"/>
              </a:ext>
            </a:extLst>
          </p:cNvPr>
          <p:cNvSpPr>
            <a:spLocks noGrp="1"/>
          </p:cNvSpPr>
          <p:nvPr>
            <p:ph type="body" sz="quarter" idx="11"/>
          </p:nvPr>
        </p:nvSpPr>
        <p:spPr>
          <a:xfrm>
            <a:off x="1307365" y="1"/>
            <a:ext cx="3333035" cy="5145088"/>
          </a:xfrm>
        </p:spPr>
        <p:txBody>
          <a:bodyPr anchor="ctr">
            <a:normAutofit/>
          </a:bodyPr>
          <a:lstStyle/>
          <a:p>
            <a:r>
              <a:rPr lang="nb-NO" u="sng"/>
              <a:t>Bymiljøetaten</a:t>
            </a:r>
          </a:p>
          <a:p>
            <a:r>
              <a:rPr lang="nb-NO"/>
              <a:t>Vi får Bergen </a:t>
            </a:r>
            <a:br>
              <a:rPr lang="nb-NO"/>
            </a:br>
            <a:r>
              <a:rPr lang="nb-NO"/>
              <a:t>til å leve – </a:t>
            </a:r>
            <a:br>
              <a:rPr lang="nb-NO"/>
            </a:br>
            <a:r>
              <a:rPr lang="nb-NO"/>
              <a:t>i dag og om 100 år</a:t>
            </a:r>
          </a:p>
        </p:txBody>
      </p:sp>
    </p:spTree>
    <p:extLst>
      <p:ext uri="{BB962C8B-B14F-4D97-AF65-F5344CB8AC3E}">
        <p14:creationId xmlns:p14="http://schemas.microsoft.com/office/powerpoint/2010/main" val="2748223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D5717182-0D2A-DE19-40A0-A6D4486C5C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537" y="0"/>
            <a:ext cx="7256463"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73FE4FAC-1722-99A3-3629-45B8D806DC94}"/>
              </a:ext>
            </a:extLst>
          </p:cNvPr>
          <p:cNvSpPr txBox="1"/>
          <p:nvPr/>
        </p:nvSpPr>
        <p:spPr>
          <a:xfrm>
            <a:off x="228410" y="189288"/>
            <a:ext cx="1659127" cy="959943"/>
          </a:xfrm>
          <a:prstGeom prst="rect">
            <a:avLst/>
          </a:prstGeom>
          <a:noFill/>
        </p:spPr>
        <p:txBody>
          <a:bodyPr wrap="square">
            <a:spAutoFit/>
          </a:bodyPr>
          <a:lstStyle/>
          <a:p>
            <a:pPr>
              <a:lnSpc>
                <a:spcPct val="107000"/>
              </a:lnSpc>
              <a:spcAft>
                <a:spcPts val="600"/>
              </a:spcAft>
            </a:pPr>
            <a:r>
              <a:rPr lang="nb-NO" sz="1800" b="1">
                <a:cs typeface="Arial" panose="020B0604020202020204" pitchFamily="34" charset="0"/>
              </a:rPr>
              <a:t>Pågående regulerings-planer</a:t>
            </a:r>
          </a:p>
        </p:txBody>
      </p:sp>
    </p:spTree>
    <p:extLst>
      <p:ext uri="{BB962C8B-B14F-4D97-AF65-F5344CB8AC3E}">
        <p14:creationId xmlns:p14="http://schemas.microsoft.com/office/powerpoint/2010/main" val="15779214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DA55E5-BC93-ECA0-F597-C68EDB82F47D}"/>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5BFD7F13-1A3F-2AFB-29FF-59217D16B8B7}"/>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F56AFE97-E096-F2DA-612A-84FDE2C316D0}"/>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BFDFD3F1-C6AE-1ADB-6A1C-0AE53484113E}"/>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EEFB3D58-6F7E-68DF-1181-22B21287A9F3}"/>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0CC70FCE-2752-C218-6E6C-A3C633A5B8F2}"/>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EA3C57D3-387B-9F33-0F67-94860BB3F9F1}"/>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65B70558-4390-00AC-1ABD-75355E0C1C0D}"/>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0571CFEE-4A4C-EF2D-64E3-1FF47CFAB32D}"/>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936CA11E-7282-0A85-2566-C69CAAB68C96}"/>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94984AC3-582D-13CC-4F92-82C8F4E3F936}"/>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D9E5704D-1396-8B99-B006-1B68FF110986}"/>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D49FF9F6-09A1-997A-77CF-DCF6E9DAB18F}"/>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49FF940C-C605-CC89-AE95-B3C8E030873E}"/>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DC1EA74B-3D78-A57D-4FD4-B7CFE03AC8A6}"/>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43A242FA-60FD-1B44-EC86-77451FBCD5D2}"/>
              </a:ext>
            </a:extLst>
          </p:cNvPr>
          <p:cNvPicPr>
            <a:picLocks noChangeAspect="1"/>
          </p:cNvPicPr>
          <p:nvPr/>
        </p:nvPicPr>
        <p:blipFill>
          <a:blip r:embed="rId3"/>
          <a:stretch>
            <a:fillRect/>
          </a:stretch>
        </p:blipFill>
        <p:spPr>
          <a:xfrm>
            <a:off x="-228601" y="-56447"/>
            <a:ext cx="9801225" cy="5257982"/>
          </a:xfrm>
          <a:prstGeom prst="rect">
            <a:avLst/>
          </a:prstGeom>
        </p:spPr>
      </p:pic>
      <p:sp>
        <p:nvSpPr>
          <p:cNvPr id="22" name="Frihåndsform: figur 21">
            <a:extLst>
              <a:ext uri="{FF2B5EF4-FFF2-40B4-BE49-F238E27FC236}">
                <a16:creationId xmlns:a16="http://schemas.microsoft.com/office/drawing/2014/main" id="{FE7EAE6C-C94E-F2F6-4249-324D5D13FA75}"/>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D9D05BA0-E58C-C9DC-27F9-D857648FA52C}"/>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7369B0D5-7BD1-CBC0-0066-3C7E1E431DD6}"/>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4" name="Frihåndsform: figur 33">
            <a:extLst>
              <a:ext uri="{FF2B5EF4-FFF2-40B4-BE49-F238E27FC236}">
                <a16:creationId xmlns:a16="http://schemas.microsoft.com/office/drawing/2014/main" id="{13271C23-B3BA-2C18-80BD-F9C66FC17C3A}"/>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35" name="Frihåndsform: figur 34">
            <a:extLst>
              <a:ext uri="{FF2B5EF4-FFF2-40B4-BE49-F238E27FC236}">
                <a16:creationId xmlns:a16="http://schemas.microsoft.com/office/drawing/2014/main" id="{B683F8D3-BF60-B1CB-CE59-8CC3CEC0D248}"/>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2" name="Frihåndsform: figur 1">
            <a:extLst>
              <a:ext uri="{FF2B5EF4-FFF2-40B4-BE49-F238E27FC236}">
                <a16:creationId xmlns:a16="http://schemas.microsoft.com/office/drawing/2014/main" id="{AF3D2232-C24E-63F6-16E3-C6D2C45D5915}"/>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2558FFC7-BC6A-D48D-F4C7-C66126B70EDE}"/>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769781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2DB545-3B68-EF19-E6D2-479A52E803DD}"/>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60A17E50-4E89-8C74-D5A3-EC56E9A8565C}"/>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53BB04C1-E3A1-2FCF-5BA1-801724FA5262}"/>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875132C3-1BAC-1225-5789-C8D8F5755BD7}"/>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9331EA8D-89AB-7DDE-2E8F-7B12167D3E0E}"/>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8E309263-1BFC-E0EE-7E5C-91342640D019}"/>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9B9B8DB1-EB09-BEC9-C3C2-AF6D05588DB8}"/>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BF86A633-FB0E-E537-415A-8A1CC49EEA58}"/>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C94D0160-A6B9-D106-9A4B-49C81C57C9F1}"/>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6B18083F-1A13-FFF5-49AE-D50D7EE6E592}"/>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D2578A8A-07B5-8CEC-C5C1-F5236BAEB5DA}"/>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7C40BB74-A50C-7161-542B-58D42D599001}"/>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A58C1AD9-AE6E-7FC9-F868-CF738BB4679B}"/>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ED34E0D0-1245-B88D-D09E-D7693432A453}"/>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E8B2FBF1-C83B-41BC-7F6C-91AE78AD1E31}"/>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9616793A-5CFA-9302-7EEF-834017E40B96}"/>
              </a:ext>
            </a:extLst>
          </p:cNvPr>
          <p:cNvPicPr>
            <a:picLocks noChangeAspect="1"/>
          </p:cNvPicPr>
          <p:nvPr/>
        </p:nvPicPr>
        <p:blipFill>
          <a:blip r:embed="rId3"/>
          <a:stretch>
            <a:fillRect/>
          </a:stretch>
        </p:blipFill>
        <p:spPr>
          <a:xfrm>
            <a:off x="-228601" y="-56447"/>
            <a:ext cx="9801225" cy="5257982"/>
          </a:xfrm>
          <a:prstGeom prst="rect">
            <a:avLst/>
          </a:prstGeom>
        </p:spPr>
      </p:pic>
      <p:sp>
        <p:nvSpPr>
          <p:cNvPr id="6" name="Frihåndsform: figur 5">
            <a:extLst>
              <a:ext uri="{FF2B5EF4-FFF2-40B4-BE49-F238E27FC236}">
                <a16:creationId xmlns:a16="http://schemas.microsoft.com/office/drawing/2014/main" id="{A2820ED3-C70B-3421-881F-5EB82365F775}"/>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A35905B3-4BBE-35AC-A66F-F13D68609147}"/>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DFDB8911-B71F-915D-9547-6244C37F4396}"/>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16E6BB36-3CFB-6E5D-6846-A51B729AA1D8}"/>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663F840B-529E-4574-6D96-38F43177C10D}"/>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8C9CB093-FE79-71DD-8F3A-F72E7AAAE0F3}"/>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361FE33D-DB7A-F81D-CDDC-6F1365B6F447}"/>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D95F7CC3-6AAF-4399-36B5-BAED26ABA484}"/>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34" name="Frihåndsform: figur 33">
            <a:extLst>
              <a:ext uri="{FF2B5EF4-FFF2-40B4-BE49-F238E27FC236}">
                <a16:creationId xmlns:a16="http://schemas.microsoft.com/office/drawing/2014/main" id="{9CFCC2AC-1CB0-62BF-0164-817870BA302A}"/>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35" name="Frihåndsform: figur 34">
            <a:extLst>
              <a:ext uri="{FF2B5EF4-FFF2-40B4-BE49-F238E27FC236}">
                <a16:creationId xmlns:a16="http://schemas.microsoft.com/office/drawing/2014/main" id="{A64BE55D-262C-E5BA-218B-776E803AF6F7}"/>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2" name="Frihåndsform: figur 1">
            <a:extLst>
              <a:ext uri="{FF2B5EF4-FFF2-40B4-BE49-F238E27FC236}">
                <a16:creationId xmlns:a16="http://schemas.microsoft.com/office/drawing/2014/main" id="{D78E5826-938F-96CA-0B4D-F0F246C5A623}"/>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50483EE8-9781-A0FE-46DD-65E7430D1C36}"/>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65C1A4AD-6C90-EB3C-7A0E-C0AE03D0C71A}"/>
              </a:ext>
            </a:extLst>
          </p:cNvPr>
          <p:cNvSpPr/>
          <p:nvPr/>
        </p:nvSpPr>
        <p:spPr>
          <a:xfrm>
            <a:off x="5872163" y="2400300"/>
            <a:ext cx="111918" cy="59531"/>
          </a:xfrm>
          <a:custGeom>
            <a:avLst/>
            <a:gdLst>
              <a:gd name="connsiteX0" fmla="*/ 0 w 111918"/>
              <a:gd name="connsiteY0" fmla="*/ 59531 h 59531"/>
              <a:gd name="connsiteX1" fmla="*/ 47625 w 111918"/>
              <a:gd name="connsiteY1" fmla="*/ 40481 h 59531"/>
              <a:gd name="connsiteX2" fmla="*/ 90487 w 111918"/>
              <a:gd name="connsiteY2" fmla="*/ 23813 h 59531"/>
              <a:gd name="connsiteX3" fmla="*/ 111918 w 111918"/>
              <a:gd name="connsiteY3" fmla="*/ 0 h 59531"/>
            </a:gdLst>
            <a:ahLst/>
            <a:cxnLst>
              <a:cxn ang="0">
                <a:pos x="connsiteX0" y="connsiteY0"/>
              </a:cxn>
              <a:cxn ang="0">
                <a:pos x="connsiteX1" y="connsiteY1"/>
              </a:cxn>
              <a:cxn ang="0">
                <a:pos x="connsiteX2" y="connsiteY2"/>
              </a:cxn>
              <a:cxn ang="0">
                <a:pos x="connsiteX3" y="connsiteY3"/>
              </a:cxn>
            </a:cxnLst>
            <a:rect l="l" t="t" r="r" b="b"/>
            <a:pathLst>
              <a:path w="111918" h="59531">
                <a:moveTo>
                  <a:pt x="0" y="59531"/>
                </a:moveTo>
                <a:lnTo>
                  <a:pt x="47625" y="40481"/>
                </a:lnTo>
                <a:cubicBezTo>
                  <a:pt x="62706" y="34528"/>
                  <a:pt x="79771" y="30560"/>
                  <a:pt x="90487" y="23813"/>
                </a:cubicBezTo>
                <a:cubicBezTo>
                  <a:pt x="101203" y="17066"/>
                  <a:pt x="106560" y="8533"/>
                  <a:pt x="111918"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9" name="Frihåndsform: figur 8">
            <a:extLst>
              <a:ext uri="{FF2B5EF4-FFF2-40B4-BE49-F238E27FC236}">
                <a16:creationId xmlns:a16="http://schemas.microsoft.com/office/drawing/2014/main" id="{6FC1DF4A-12E5-99E7-124B-F34F32DF939B}"/>
              </a:ext>
            </a:extLst>
          </p:cNvPr>
          <p:cNvSpPr/>
          <p:nvPr/>
        </p:nvSpPr>
        <p:spPr>
          <a:xfrm>
            <a:off x="5648326" y="2469356"/>
            <a:ext cx="50338" cy="212232"/>
          </a:xfrm>
          <a:custGeom>
            <a:avLst/>
            <a:gdLst>
              <a:gd name="connsiteX0" fmla="*/ 11906 w 47769"/>
              <a:gd name="connsiteY0" fmla="*/ 0 h 222677"/>
              <a:gd name="connsiteX1" fmla="*/ 47625 w 47769"/>
              <a:gd name="connsiteY1" fmla="*/ 202407 h 222677"/>
              <a:gd name="connsiteX2" fmla="*/ 0 w 47769"/>
              <a:gd name="connsiteY2" fmla="*/ 204788 h 222677"/>
              <a:gd name="connsiteX0" fmla="*/ 11906 w 48362"/>
              <a:gd name="connsiteY0" fmla="*/ 0 h 220515"/>
              <a:gd name="connsiteX1" fmla="*/ 47625 w 48362"/>
              <a:gd name="connsiteY1" fmla="*/ 202407 h 220515"/>
              <a:gd name="connsiteX2" fmla="*/ 34317 w 48362"/>
              <a:gd name="connsiteY2" fmla="*/ 207831 h 220515"/>
              <a:gd name="connsiteX3" fmla="*/ 0 w 48362"/>
              <a:gd name="connsiteY3" fmla="*/ 204788 h 220515"/>
            </a:gdLst>
            <a:ahLst/>
            <a:cxnLst>
              <a:cxn ang="0">
                <a:pos x="connsiteX0" y="connsiteY0"/>
              </a:cxn>
              <a:cxn ang="0">
                <a:pos x="connsiteX1" y="connsiteY1"/>
              </a:cxn>
              <a:cxn ang="0">
                <a:pos x="connsiteX2" y="connsiteY2"/>
              </a:cxn>
              <a:cxn ang="0">
                <a:pos x="connsiteX3" y="connsiteY3"/>
              </a:cxn>
            </a:cxnLst>
            <a:rect l="l" t="t" r="r" b="b"/>
            <a:pathLst>
              <a:path w="48362" h="220515">
                <a:moveTo>
                  <a:pt x="11906" y="0"/>
                </a:moveTo>
                <a:cubicBezTo>
                  <a:pt x="30757" y="84138"/>
                  <a:pt x="49609" y="168276"/>
                  <a:pt x="47625" y="202407"/>
                </a:cubicBezTo>
                <a:cubicBezTo>
                  <a:pt x="50979" y="239932"/>
                  <a:pt x="42254" y="207434"/>
                  <a:pt x="34317" y="207831"/>
                </a:cubicBezTo>
                <a:cubicBezTo>
                  <a:pt x="26380" y="208228"/>
                  <a:pt x="5338" y="208182"/>
                  <a:pt x="0" y="204788"/>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2" name="Frihåndsform: figur 11">
            <a:extLst>
              <a:ext uri="{FF2B5EF4-FFF2-40B4-BE49-F238E27FC236}">
                <a16:creationId xmlns:a16="http://schemas.microsoft.com/office/drawing/2014/main" id="{7F84FC1B-04C9-B472-C2BB-2171B6D1B073}"/>
              </a:ext>
            </a:extLst>
          </p:cNvPr>
          <p:cNvSpPr/>
          <p:nvPr/>
        </p:nvSpPr>
        <p:spPr>
          <a:xfrm>
            <a:off x="6145788" y="3019425"/>
            <a:ext cx="90488" cy="104775"/>
          </a:xfrm>
          <a:custGeom>
            <a:avLst/>
            <a:gdLst>
              <a:gd name="connsiteX0" fmla="*/ 0 w 64294"/>
              <a:gd name="connsiteY0" fmla="*/ 0 h 83344"/>
              <a:gd name="connsiteX1" fmla="*/ 64294 w 64294"/>
              <a:gd name="connsiteY1" fmla="*/ 83344 h 83344"/>
              <a:gd name="connsiteX0" fmla="*/ 0 w 102394"/>
              <a:gd name="connsiteY0" fmla="*/ 0 h 128587"/>
              <a:gd name="connsiteX1" fmla="*/ 102394 w 102394"/>
              <a:gd name="connsiteY1" fmla="*/ 128587 h 128587"/>
              <a:gd name="connsiteX0" fmla="*/ 0 w 90488"/>
              <a:gd name="connsiteY0" fmla="*/ 0 h 104775"/>
              <a:gd name="connsiteX1" fmla="*/ 90488 w 90488"/>
              <a:gd name="connsiteY1" fmla="*/ 104775 h 104775"/>
            </a:gdLst>
            <a:ahLst/>
            <a:cxnLst>
              <a:cxn ang="0">
                <a:pos x="connsiteX0" y="connsiteY0"/>
              </a:cxn>
              <a:cxn ang="0">
                <a:pos x="connsiteX1" y="connsiteY1"/>
              </a:cxn>
            </a:cxnLst>
            <a:rect l="l" t="t" r="r" b="b"/>
            <a:pathLst>
              <a:path w="90488" h="104775">
                <a:moveTo>
                  <a:pt x="0" y="0"/>
                </a:moveTo>
                <a:cubicBezTo>
                  <a:pt x="21431" y="27781"/>
                  <a:pt x="69057" y="76994"/>
                  <a:pt x="90488" y="104775"/>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9" name="Frihåndsform: figur 38">
            <a:extLst>
              <a:ext uri="{FF2B5EF4-FFF2-40B4-BE49-F238E27FC236}">
                <a16:creationId xmlns:a16="http://schemas.microsoft.com/office/drawing/2014/main" id="{B5443096-0D21-7554-6E21-4BCCC63F6DBF}"/>
              </a:ext>
            </a:extLst>
          </p:cNvPr>
          <p:cNvSpPr/>
          <p:nvPr/>
        </p:nvSpPr>
        <p:spPr>
          <a:xfrm>
            <a:off x="6129160" y="3045619"/>
            <a:ext cx="26371" cy="22066"/>
          </a:xfrm>
          <a:custGeom>
            <a:avLst/>
            <a:gdLst>
              <a:gd name="connsiteX0" fmla="*/ 26371 w 26371"/>
              <a:gd name="connsiteY0" fmla="*/ 0 h 22066"/>
              <a:gd name="connsiteX1" fmla="*/ 9703 w 26371"/>
              <a:gd name="connsiteY1" fmla="*/ 11906 h 22066"/>
              <a:gd name="connsiteX2" fmla="*/ 178 w 26371"/>
              <a:gd name="connsiteY2" fmla="*/ 21431 h 22066"/>
              <a:gd name="connsiteX3" fmla="*/ 7321 w 26371"/>
              <a:gd name="connsiteY3" fmla="*/ 16669 h 22066"/>
              <a:gd name="connsiteX4" fmla="*/ 23990 w 26371"/>
              <a:gd name="connsiteY4" fmla="*/ 9525 h 22066"/>
              <a:gd name="connsiteX5" fmla="*/ 26371 w 26371"/>
              <a:gd name="connsiteY5" fmla="*/ 0 h 22066"/>
              <a:gd name="connsiteX6" fmla="*/ 26371 w 26371"/>
              <a:gd name="connsiteY6" fmla="*/ 0 h 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 h="22066">
                <a:moveTo>
                  <a:pt x="26371" y="0"/>
                </a:moveTo>
                <a:cubicBezTo>
                  <a:pt x="23593" y="1984"/>
                  <a:pt x="19938" y="-35"/>
                  <a:pt x="9703" y="11906"/>
                </a:cubicBezTo>
                <a:cubicBezTo>
                  <a:pt x="6781" y="15315"/>
                  <a:pt x="2186" y="17415"/>
                  <a:pt x="178" y="21431"/>
                </a:cubicBezTo>
                <a:cubicBezTo>
                  <a:pt x="-1102" y="23990"/>
                  <a:pt x="4836" y="18089"/>
                  <a:pt x="7321" y="16669"/>
                </a:cubicBezTo>
                <a:cubicBezTo>
                  <a:pt x="15562" y="11959"/>
                  <a:pt x="15973" y="12197"/>
                  <a:pt x="23990" y="9525"/>
                </a:cubicBezTo>
                <a:cubicBezTo>
                  <a:pt x="24784" y="6350"/>
                  <a:pt x="25082" y="3008"/>
                  <a:pt x="26371" y="0"/>
                </a:cubicBezTo>
                <a:lnTo>
                  <a:pt x="26371" y="0"/>
                </a:lnTo>
                <a:close/>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cxnSp>
        <p:nvCxnSpPr>
          <p:cNvPr id="42" name="Rett linje 41">
            <a:extLst>
              <a:ext uri="{FF2B5EF4-FFF2-40B4-BE49-F238E27FC236}">
                <a16:creationId xmlns:a16="http://schemas.microsoft.com/office/drawing/2014/main" id="{7D603181-FE3A-B983-1FB6-89F8117E2F69}"/>
              </a:ext>
            </a:extLst>
          </p:cNvPr>
          <p:cNvCxnSpPr>
            <a:stCxn id="12" idx="0"/>
            <a:endCxn id="22" idx="23"/>
          </p:cNvCxnSpPr>
          <p:nvPr/>
        </p:nvCxnSpPr>
        <p:spPr>
          <a:xfrm flipV="1">
            <a:off x="6145788" y="2971800"/>
            <a:ext cx="45244"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5" name="Rett linje 44">
            <a:extLst>
              <a:ext uri="{FF2B5EF4-FFF2-40B4-BE49-F238E27FC236}">
                <a16:creationId xmlns:a16="http://schemas.microsoft.com/office/drawing/2014/main" id="{EBB71D91-3E66-5B32-E30F-F20D0F21BCED}"/>
              </a:ext>
            </a:extLst>
          </p:cNvPr>
          <p:cNvCxnSpPr/>
          <p:nvPr/>
        </p:nvCxnSpPr>
        <p:spPr>
          <a:xfrm flipV="1">
            <a:off x="4688681" y="2009775"/>
            <a:ext cx="42863" cy="10477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7" name="Frihåndsform: figur 46">
            <a:extLst>
              <a:ext uri="{FF2B5EF4-FFF2-40B4-BE49-F238E27FC236}">
                <a16:creationId xmlns:a16="http://schemas.microsoft.com/office/drawing/2014/main" id="{FD9119D1-6A7E-321D-D2E7-5389FD900149}"/>
              </a:ext>
            </a:extLst>
          </p:cNvPr>
          <p:cNvSpPr/>
          <p:nvPr/>
        </p:nvSpPr>
        <p:spPr>
          <a:xfrm>
            <a:off x="7365206" y="3967162"/>
            <a:ext cx="207169" cy="57521"/>
          </a:xfrm>
          <a:custGeom>
            <a:avLst/>
            <a:gdLst>
              <a:gd name="connsiteX0" fmla="*/ 207169 w 207169"/>
              <a:gd name="connsiteY0" fmla="*/ 0 h 75315"/>
              <a:gd name="connsiteX1" fmla="*/ 128588 w 207169"/>
              <a:gd name="connsiteY1" fmla="*/ 73818 h 75315"/>
              <a:gd name="connsiteX2" fmla="*/ 107157 w 207169"/>
              <a:gd name="connsiteY2" fmla="*/ 47625 h 75315"/>
              <a:gd name="connsiteX3" fmla="*/ 0 w 207169"/>
              <a:gd name="connsiteY3" fmla="*/ 23812 h 75315"/>
              <a:gd name="connsiteX0" fmla="*/ 207169 w 207169"/>
              <a:gd name="connsiteY0" fmla="*/ 0 h 60198"/>
              <a:gd name="connsiteX1" fmla="*/ 150019 w 207169"/>
              <a:gd name="connsiteY1" fmla="*/ 57150 h 60198"/>
              <a:gd name="connsiteX2" fmla="*/ 107157 w 207169"/>
              <a:gd name="connsiteY2" fmla="*/ 47625 h 60198"/>
              <a:gd name="connsiteX3" fmla="*/ 0 w 207169"/>
              <a:gd name="connsiteY3" fmla="*/ 23812 h 60198"/>
              <a:gd name="connsiteX0" fmla="*/ 207169 w 207169"/>
              <a:gd name="connsiteY0" fmla="*/ 0 h 57521"/>
              <a:gd name="connsiteX1" fmla="*/ 150019 w 207169"/>
              <a:gd name="connsiteY1" fmla="*/ 57150 h 57521"/>
              <a:gd name="connsiteX2" fmla="*/ 78582 w 207169"/>
              <a:gd name="connsiteY2" fmla="*/ 23813 h 57521"/>
              <a:gd name="connsiteX3" fmla="*/ 0 w 207169"/>
              <a:gd name="connsiteY3" fmla="*/ 23812 h 57521"/>
            </a:gdLst>
            <a:ahLst/>
            <a:cxnLst>
              <a:cxn ang="0">
                <a:pos x="connsiteX0" y="connsiteY0"/>
              </a:cxn>
              <a:cxn ang="0">
                <a:pos x="connsiteX1" y="connsiteY1"/>
              </a:cxn>
              <a:cxn ang="0">
                <a:pos x="connsiteX2" y="connsiteY2"/>
              </a:cxn>
              <a:cxn ang="0">
                <a:pos x="connsiteX3" y="connsiteY3"/>
              </a:cxn>
            </a:cxnLst>
            <a:rect l="l" t="t" r="r" b="b"/>
            <a:pathLst>
              <a:path w="207169" h="57521">
                <a:moveTo>
                  <a:pt x="207169" y="0"/>
                </a:moveTo>
                <a:cubicBezTo>
                  <a:pt x="176213" y="32940"/>
                  <a:pt x="171450" y="53181"/>
                  <a:pt x="150019" y="57150"/>
                </a:cubicBezTo>
                <a:cubicBezTo>
                  <a:pt x="128588" y="61119"/>
                  <a:pt x="100013" y="32147"/>
                  <a:pt x="78582" y="23813"/>
                </a:cubicBezTo>
                <a:cubicBezTo>
                  <a:pt x="57151" y="15479"/>
                  <a:pt x="42863" y="31551"/>
                  <a:pt x="0" y="238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4" name="Ellipse 3">
            <a:extLst>
              <a:ext uri="{FF2B5EF4-FFF2-40B4-BE49-F238E27FC236}">
                <a16:creationId xmlns:a16="http://schemas.microsoft.com/office/drawing/2014/main" id="{4426346B-3A72-BF2D-0EC1-6F225758980A}"/>
              </a:ext>
            </a:extLst>
          </p:cNvPr>
          <p:cNvSpPr/>
          <p:nvPr/>
        </p:nvSpPr>
        <p:spPr>
          <a:xfrm>
            <a:off x="6419850" y="2602706"/>
            <a:ext cx="59531" cy="4571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3114013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04E44-C67F-A9AB-7B9E-F6C8341C1178}"/>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77600935-8BA0-DC11-37B3-B794EEEB4CF3}"/>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05308FF2-6605-3454-385C-3ABD2FF4BB71}"/>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9A920B3C-70C3-F399-ECC2-752FC42B6071}"/>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453F432A-9602-7F05-ACB5-1180C91E6A43}"/>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F0F1F703-DA0A-73AC-FCAC-E156B6B70430}"/>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AF662B73-99EC-2B05-4113-92B309BAEBAE}"/>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65562D3F-AF95-8B9B-71DA-676CC89E9B52}"/>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4279A55B-5B6D-023D-8DDE-19099B08E559}"/>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4087BB1B-1CF6-CB91-700E-6DA1CE6EF42D}"/>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A026468B-386E-56DA-19B6-3A0692A30B69}"/>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8752B0BD-92B1-4C02-392C-8FED2E71E232}"/>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A6EB70AB-F981-2C08-2FE4-A8097F7CC2C0}"/>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2AB80A10-0C1E-5369-359F-CA56F5DBEF58}"/>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F44EF467-8C1D-A35B-30FD-C53A0AE1DBC8}"/>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EEBEFF87-5223-FE75-8B89-FC0FEF5E5CB3}"/>
              </a:ext>
            </a:extLst>
          </p:cNvPr>
          <p:cNvPicPr>
            <a:picLocks noChangeAspect="1"/>
          </p:cNvPicPr>
          <p:nvPr/>
        </p:nvPicPr>
        <p:blipFill>
          <a:blip r:embed="rId3"/>
          <a:stretch>
            <a:fillRect/>
          </a:stretch>
        </p:blipFill>
        <p:spPr>
          <a:xfrm>
            <a:off x="-228601" y="-56447"/>
            <a:ext cx="9801225" cy="5257982"/>
          </a:xfrm>
          <a:prstGeom prst="rect">
            <a:avLst/>
          </a:prstGeom>
        </p:spPr>
      </p:pic>
      <p:sp>
        <p:nvSpPr>
          <p:cNvPr id="6" name="Frihåndsform: figur 5">
            <a:extLst>
              <a:ext uri="{FF2B5EF4-FFF2-40B4-BE49-F238E27FC236}">
                <a16:creationId xmlns:a16="http://schemas.microsoft.com/office/drawing/2014/main" id="{DCDDAE28-87CB-11FE-F6CE-3078A83B5B3B}"/>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17780EE7-79FF-B743-4F50-9C2D450854A8}"/>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1D03D874-9E23-9349-E220-2C61306725A2}"/>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AF16EE54-DEF6-B76A-2FF0-EA816DAD25B6}"/>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29DEECEB-E4F0-566F-8FCF-9E89E5D7A9AF}"/>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6AB82754-FF17-CA1A-F904-012267A19954}"/>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760550EF-4AA7-BC7F-D91A-E5DE3829FF85}"/>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905CCCCB-08B1-D091-9158-C02AF2C3A98C}"/>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34" name="Frihåndsform: figur 33">
            <a:extLst>
              <a:ext uri="{FF2B5EF4-FFF2-40B4-BE49-F238E27FC236}">
                <a16:creationId xmlns:a16="http://schemas.microsoft.com/office/drawing/2014/main" id="{50769A32-AC30-BEFA-1DD7-D95E854024AF}"/>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35" name="Frihåndsform: figur 34">
            <a:extLst>
              <a:ext uri="{FF2B5EF4-FFF2-40B4-BE49-F238E27FC236}">
                <a16:creationId xmlns:a16="http://schemas.microsoft.com/office/drawing/2014/main" id="{842EA1BE-7910-7EC3-3303-4857F69F5007}"/>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2" name="Frihåndsform: figur 1">
            <a:extLst>
              <a:ext uri="{FF2B5EF4-FFF2-40B4-BE49-F238E27FC236}">
                <a16:creationId xmlns:a16="http://schemas.microsoft.com/office/drawing/2014/main" id="{D19697C1-A8EC-C19D-765E-5C11964B32E0}"/>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04A44912-AC16-FD6E-6DC3-091A8F510B08}"/>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6BBBA795-76AF-F803-4BD1-7ACCAEF0A0D2}"/>
              </a:ext>
            </a:extLst>
          </p:cNvPr>
          <p:cNvSpPr/>
          <p:nvPr/>
        </p:nvSpPr>
        <p:spPr>
          <a:xfrm>
            <a:off x="5872163" y="2400300"/>
            <a:ext cx="111918" cy="59531"/>
          </a:xfrm>
          <a:custGeom>
            <a:avLst/>
            <a:gdLst>
              <a:gd name="connsiteX0" fmla="*/ 0 w 111918"/>
              <a:gd name="connsiteY0" fmla="*/ 59531 h 59531"/>
              <a:gd name="connsiteX1" fmla="*/ 47625 w 111918"/>
              <a:gd name="connsiteY1" fmla="*/ 40481 h 59531"/>
              <a:gd name="connsiteX2" fmla="*/ 90487 w 111918"/>
              <a:gd name="connsiteY2" fmla="*/ 23813 h 59531"/>
              <a:gd name="connsiteX3" fmla="*/ 111918 w 111918"/>
              <a:gd name="connsiteY3" fmla="*/ 0 h 59531"/>
            </a:gdLst>
            <a:ahLst/>
            <a:cxnLst>
              <a:cxn ang="0">
                <a:pos x="connsiteX0" y="connsiteY0"/>
              </a:cxn>
              <a:cxn ang="0">
                <a:pos x="connsiteX1" y="connsiteY1"/>
              </a:cxn>
              <a:cxn ang="0">
                <a:pos x="connsiteX2" y="connsiteY2"/>
              </a:cxn>
              <a:cxn ang="0">
                <a:pos x="connsiteX3" y="connsiteY3"/>
              </a:cxn>
            </a:cxnLst>
            <a:rect l="l" t="t" r="r" b="b"/>
            <a:pathLst>
              <a:path w="111918" h="59531">
                <a:moveTo>
                  <a:pt x="0" y="59531"/>
                </a:moveTo>
                <a:lnTo>
                  <a:pt x="47625" y="40481"/>
                </a:lnTo>
                <a:cubicBezTo>
                  <a:pt x="62706" y="34528"/>
                  <a:pt x="79771" y="30560"/>
                  <a:pt x="90487" y="23813"/>
                </a:cubicBezTo>
                <a:cubicBezTo>
                  <a:pt x="101203" y="17066"/>
                  <a:pt x="106560" y="8533"/>
                  <a:pt x="111918"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9" name="Frihåndsform: figur 8">
            <a:extLst>
              <a:ext uri="{FF2B5EF4-FFF2-40B4-BE49-F238E27FC236}">
                <a16:creationId xmlns:a16="http://schemas.microsoft.com/office/drawing/2014/main" id="{5907B11C-6C2D-EC5E-3B7A-C995AC62FADB}"/>
              </a:ext>
            </a:extLst>
          </p:cNvPr>
          <p:cNvSpPr/>
          <p:nvPr/>
        </p:nvSpPr>
        <p:spPr>
          <a:xfrm>
            <a:off x="5648326" y="2469356"/>
            <a:ext cx="50338" cy="212232"/>
          </a:xfrm>
          <a:custGeom>
            <a:avLst/>
            <a:gdLst>
              <a:gd name="connsiteX0" fmla="*/ 11906 w 47769"/>
              <a:gd name="connsiteY0" fmla="*/ 0 h 222677"/>
              <a:gd name="connsiteX1" fmla="*/ 47625 w 47769"/>
              <a:gd name="connsiteY1" fmla="*/ 202407 h 222677"/>
              <a:gd name="connsiteX2" fmla="*/ 0 w 47769"/>
              <a:gd name="connsiteY2" fmla="*/ 204788 h 222677"/>
              <a:gd name="connsiteX0" fmla="*/ 11906 w 48362"/>
              <a:gd name="connsiteY0" fmla="*/ 0 h 220515"/>
              <a:gd name="connsiteX1" fmla="*/ 47625 w 48362"/>
              <a:gd name="connsiteY1" fmla="*/ 202407 h 220515"/>
              <a:gd name="connsiteX2" fmla="*/ 34317 w 48362"/>
              <a:gd name="connsiteY2" fmla="*/ 207831 h 220515"/>
              <a:gd name="connsiteX3" fmla="*/ 0 w 48362"/>
              <a:gd name="connsiteY3" fmla="*/ 204788 h 220515"/>
            </a:gdLst>
            <a:ahLst/>
            <a:cxnLst>
              <a:cxn ang="0">
                <a:pos x="connsiteX0" y="connsiteY0"/>
              </a:cxn>
              <a:cxn ang="0">
                <a:pos x="connsiteX1" y="connsiteY1"/>
              </a:cxn>
              <a:cxn ang="0">
                <a:pos x="connsiteX2" y="connsiteY2"/>
              </a:cxn>
              <a:cxn ang="0">
                <a:pos x="connsiteX3" y="connsiteY3"/>
              </a:cxn>
            </a:cxnLst>
            <a:rect l="l" t="t" r="r" b="b"/>
            <a:pathLst>
              <a:path w="48362" h="220515">
                <a:moveTo>
                  <a:pt x="11906" y="0"/>
                </a:moveTo>
                <a:cubicBezTo>
                  <a:pt x="30757" y="84138"/>
                  <a:pt x="49609" y="168276"/>
                  <a:pt x="47625" y="202407"/>
                </a:cubicBezTo>
                <a:cubicBezTo>
                  <a:pt x="50979" y="239932"/>
                  <a:pt x="42254" y="207434"/>
                  <a:pt x="34317" y="207831"/>
                </a:cubicBezTo>
                <a:cubicBezTo>
                  <a:pt x="26380" y="208228"/>
                  <a:pt x="5338" y="208182"/>
                  <a:pt x="0" y="204788"/>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2" name="Frihåndsform: figur 11">
            <a:extLst>
              <a:ext uri="{FF2B5EF4-FFF2-40B4-BE49-F238E27FC236}">
                <a16:creationId xmlns:a16="http://schemas.microsoft.com/office/drawing/2014/main" id="{69D16E00-FA3B-10DC-7A25-A5B004C5EAF6}"/>
              </a:ext>
            </a:extLst>
          </p:cNvPr>
          <p:cNvSpPr/>
          <p:nvPr/>
        </p:nvSpPr>
        <p:spPr>
          <a:xfrm>
            <a:off x="6145788" y="3019425"/>
            <a:ext cx="90488" cy="104775"/>
          </a:xfrm>
          <a:custGeom>
            <a:avLst/>
            <a:gdLst>
              <a:gd name="connsiteX0" fmla="*/ 0 w 64294"/>
              <a:gd name="connsiteY0" fmla="*/ 0 h 83344"/>
              <a:gd name="connsiteX1" fmla="*/ 64294 w 64294"/>
              <a:gd name="connsiteY1" fmla="*/ 83344 h 83344"/>
              <a:gd name="connsiteX0" fmla="*/ 0 w 102394"/>
              <a:gd name="connsiteY0" fmla="*/ 0 h 128587"/>
              <a:gd name="connsiteX1" fmla="*/ 102394 w 102394"/>
              <a:gd name="connsiteY1" fmla="*/ 128587 h 128587"/>
              <a:gd name="connsiteX0" fmla="*/ 0 w 90488"/>
              <a:gd name="connsiteY0" fmla="*/ 0 h 104775"/>
              <a:gd name="connsiteX1" fmla="*/ 90488 w 90488"/>
              <a:gd name="connsiteY1" fmla="*/ 104775 h 104775"/>
            </a:gdLst>
            <a:ahLst/>
            <a:cxnLst>
              <a:cxn ang="0">
                <a:pos x="connsiteX0" y="connsiteY0"/>
              </a:cxn>
              <a:cxn ang="0">
                <a:pos x="connsiteX1" y="connsiteY1"/>
              </a:cxn>
            </a:cxnLst>
            <a:rect l="l" t="t" r="r" b="b"/>
            <a:pathLst>
              <a:path w="90488" h="104775">
                <a:moveTo>
                  <a:pt x="0" y="0"/>
                </a:moveTo>
                <a:cubicBezTo>
                  <a:pt x="21431" y="27781"/>
                  <a:pt x="69057" y="76994"/>
                  <a:pt x="90488" y="104775"/>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9" name="Frihåndsform: figur 38">
            <a:extLst>
              <a:ext uri="{FF2B5EF4-FFF2-40B4-BE49-F238E27FC236}">
                <a16:creationId xmlns:a16="http://schemas.microsoft.com/office/drawing/2014/main" id="{11DA5415-D970-9080-AA8A-4D93E718CC29}"/>
              </a:ext>
            </a:extLst>
          </p:cNvPr>
          <p:cNvSpPr/>
          <p:nvPr/>
        </p:nvSpPr>
        <p:spPr>
          <a:xfrm>
            <a:off x="6129160" y="3045619"/>
            <a:ext cx="26371" cy="22066"/>
          </a:xfrm>
          <a:custGeom>
            <a:avLst/>
            <a:gdLst>
              <a:gd name="connsiteX0" fmla="*/ 26371 w 26371"/>
              <a:gd name="connsiteY0" fmla="*/ 0 h 22066"/>
              <a:gd name="connsiteX1" fmla="*/ 9703 w 26371"/>
              <a:gd name="connsiteY1" fmla="*/ 11906 h 22066"/>
              <a:gd name="connsiteX2" fmla="*/ 178 w 26371"/>
              <a:gd name="connsiteY2" fmla="*/ 21431 h 22066"/>
              <a:gd name="connsiteX3" fmla="*/ 7321 w 26371"/>
              <a:gd name="connsiteY3" fmla="*/ 16669 h 22066"/>
              <a:gd name="connsiteX4" fmla="*/ 23990 w 26371"/>
              <a:gd name="connsiteY4" fmla="*/ 9525 h 22066"/>
              <a:gd name="connsiteX5" fmla="*/ 26371 w 26371"/>
              <a:gd name="connsiteY5" fmla="*/ 0 h 22066"/>
              <a:gd name="connsiteX6" fmla="*/ 26371 w 26371"/>
              <a:gd name="connsiteY6" fmla="*/ 0 h 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 h="22066">
                <a:moveTo>
                  <a:pt x="26371" y="0"/>
                </a:moveTo>
                <a:cubicBezTo>
                  <a:pt x="23593" y="1984"/>
                  <a:pt x="19938" y="-35"/>
                  <a:pt x="9703" y="11906"/>
                </a:cubicBezTo>
                <a:cubicBezTo>
                  <a:pt x="6781" y="15315"/>
                  <a:pt x="2186" y="17415"/>
                  <a:pt x="178" y="21431"/>
                </a:cubicBezTo>
                <a:cubicBezTo>
                  <a:pt x="-1102" y="23990"/>
                  <a:pt x="4836" y="18089"/>
                  <a:pt x="7321" y="16669"/>
                </a:cubicBezTo>
                <a:cubicBezTo>
                  <a:pt x="15562" y="11959"/>
                  <a:pt x="15973" y="12197"/>
                  <a:pt x="23990" y="9525"/>
                </a:cubicBezTo>
                <a:cubicBezTo>
                  <a:pt x="24784" y="6350"/>
                  <a:pt x="25082" y="3008"/>
                  <a:pt x="26371" y="0"/>
                </a:cubicBezTo>
                <a:lnTo>
                  <a:pt x="26371" y="0"/>
                </a:lnTo>
                <a:close/>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cxnSp>
        <p:nvCxnSpPr>
          <p:cNvPr id="42" name="Rett linje 41">
            <a:extLst>
              <a:ext uri="{FF2B5EF4-FFF2-40B4-BE49-F238E27FC236}">
                <a16:creationId xmlns:a16="http://schemas.microsoft.com/office/drawing/2014/main" id="{A0053181-907E-94EF-CBEE-C73ECDBF04F7}"/>
              </a:ext>
            </a:extLst>
          </p:cNvPr>
          <p:cNvCxnSpPr>
            <a:stCxn id="12" idx="0"/>
            <a:endCxn id="22" idx="23"/>
          </p:cNvCxnSpPr>
          <p:nvPr/>
        </p:nvCxnSpPr>
        <p:spPr>
          <a:xfrm flipV="1">
            <a:off x="6145788" y="2971800"/>
            <a:ext cx="45244"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5" name="Rett linje 44">
            <a:extLst>
              <a:ext uri="{FF2B5EF4-FFF2-40B4-BE49-F238E27FC236}">
                <a16:creationId xmlns:a16="http://schemas.microsoft.com/office/drawing/2014/main" id="{C8803F61-070D-1542-2B56-8D09AD8BB19A}"/>
              </a:ext>
            </a:extLst>
          </p:cNvPr>
          <p:cNvCxnSpPr/>
          <p:nvPr/>
        </p:nvCxnSpPr>
        <p:spPr>
          <a:xfrm flipV="1">
            <a:off x="4688681" y="2009775"/>
            <a:ext cx="42863" cy="10477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7" name="Frihåndsform: figur 46">
            <a:extLst>
              <a:ext uri="{FF2B5EF4-FFF2-40B4-BE49-F238E27FC236}">
                <a16:creationId xmlns:a16="http://schemas.microsoft.com/office/drawing/2014/main" id="{52A6CA4A-CE08-2B34-41FC-BE3AF5D5D9B8}"/>
              </a:ext>
            </a:extLst>
          </p:cNvPr>
          <p:cNvSpPr/>
          <p:nvPr/>
        </p:nvSpPr>
        <p:spPr>
          <a:xfrm>
            <a:off x="7365206" y="3967162"/>
            <a:ext cx="207169" cy="57521"/>
          </a:xfrm>
          <a:custGeom>
            <a:avLst/>
            <a:gdLst>
              <a:gd name="connsiteX0" fmla="*/ 207169 w 207169"/>
              <a:gd name="connsiteY0" fmla="*/ 0 h 75315"/>
              <a:gd name="connsiteX1" fmla="*/ 128588 w 207169"/>
              <a:gd name="connsiteY1" fmla="*/ 73818 h 75315"/>
              <a:gd name="connsiteX2" fmla="*/ 107157 w 207169"/>
              <a:gd name="connsiteY2" fmla="*/ 47625 h 75315"/>
              <a:gd name="connsiteX3" fmla="*/ 0 w 207169"/>
              <a:gd name="connsiteY3" fmla="*/ 23812 h 75315"/>
              <a:gd name="connsiteX0" fmla="*/ 207169 w 207169"/>
              <a:gd name="connsiteY0" fmla="*/ 0 h 60198"/>
              <a:gd name="connsiteX1" fmla="*/ 150019 w 207169"/>
              <a:gd name="connsiteY1" fmla="*/ 57150 h 60198"/>
              <a:gd name="connsiteX2" fmla="*/ 107157 w 207169"/>
              <a:gd name="connsiteY2" fmla="*/ 47625 h 60198"/>
              <a:gd name="connsiteX3" fmla="*/ 0 w 207169"/>
              <a:gd name="connsiteY3" fmla="*/ 23812 h 60198"/>
              <a:gd name="connsiteX0" fmla="*/ 207169 w 207169"/>
              <a:gd name="connsiteY0" fmla="*/ 0 h 57521"/>
              <a:gd name="connsiteX1" fmla="*/ 150019 w 207169"/>
              <a:gd name="connsiteY1" fmla="*/ 57150 h 57521"/>
              <a:gd name="connsiteX2" fmla="*/ 78582 w 207169"/>
              <a:gd name="connsiteY2" fmla="*/ 23813 h 57521"/>
              <a:gd name="connsiteX3" fmla="*/ 0 w 207169"/>
              <a:gd name="connsiteY3" fmla="*/ 23812 h 57521"/>
            </a:gdLst>
            <a:ahLst/>
            <a:cxnLst>
              <a:cxn ang="0">
                <a:pos x="connsiteX0" y="connsiteY0"/>
              </a:cxn>
              <a:cxn ang="0">
                <a:pos x="connsiteX1" y="connsiteY1"/>
              </a:cxn>
              <a:cxn ang="0">
                <a:pos x="connsiteX2" y="connsiteY2"/>
              </a:cxn>
              <a:cxn ang="0">
                <a:pos x="connsiteX3" y="connsiteY3"/>
              </a:cxn>
            </a:cxnLst>
            <a:rect l="l" t="t" r="r" b="b"/>
            <a:pathLst>
              <a:path w="207169" h="57521">
                <a:moveTo>
                  <a:pt x="207169" y="0"/>
                </a:moveTo>
                <a:cubicBezTo>
                  <a:pt x="176213" y="32940"/>
                  <a:pt x="171450" y="53181"/>
                  <a:pt x="150019" y="57150"/>
                </a:cubicBezTo>
                <a:cubicBezTo>
                  <a:pt x="128588" y="61119"/>
                  <a:pt x="100013" y="32147"/>
                  <a:pt x="78582" y="23813"/>
                </a:cubicBezTo>
                <a:cubicBezTo>
                  <a:pt x="57151" y="15479"/>
                  <a:pt x="42863" y="31551"/>
                  <a:pt x="0" y="238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4" name="Frihåndsform: figur 3">
            <a:extLst>
              <a:ext uri="{FF2B5EF4-FFF2-40B4-BE49-F238E27FC236}">
                <a16:creationId xmlns:a16="http://schemas.microsoft.com/office/drawing/2014/main" id="{50A71272-4CBC-BF2F-F5EA-653B7EFE86EF}"/>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14" name="Ellipse 13">
            <a:extLst>
              <a:ext uri="{FF2B5EF4-FFF2-40B4-BE49-F238E27FC236}">
                <a16:creationId xmlns:a16="http://schemas.microsoft.com/office/drawing/2014/main" id="{AA601C53-81CC-8382-6FC6-006160ADB233}"/>
              </a:ext>
            </a:extLst>
          </p:cNvPr>
          <p:cNvSpPr/>
          <p:nvPr/>
        </p:nvSpPr>
        <p:spPr>
          <a:xfrm>
            <a:off x="6419850" y="2602706"/>
            <a:ext cx="59531" cy="4571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b-NO"/>
          </a:p>
        </p:txBody>
      </p:sp>
      <p:pic>
        <p:nvPicPr>
          <p:cNvPr id="1028" name="Picture 4">
            <a:extLst>
              <a:ext uri="{FF2B5EF4-FFF2-40B4-BE49-F238E27FC236}">
                <a16:creationId xmlns:a16="http://schemas.microsoft.com/office/drawing/2014/main" id="{AA8B48DC-E10D-D279-7820-6CEE6C4734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0057" y="812767"/>
            <a:ext cx="5935558" cy="423352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E650F8C7-A23B-0A5F-B0A3-DD1E54005AA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10698" y="86450"/>
            <a:ext cx="2747517" cy="1931606"/>
          </a:xfrm>
          <a:prstGeom prst="rect">
            <a:avLst/>
          </a:prstGeom>
          <a:noFill/>
          <a:extLst>
            <a:ext uri="{909E8E84-426E-40DD-AFC4-6F175D3DCCD1}">
              <a14:hiddenFill xmlns:a14="http://schemas.microsoft.com/office/drawing/2010/main">
                <a:solidFill>
                  <a:srgbClr val="FFFFFF"/>
                </a:solidFill>
              </a14:hiddenFill>
            </a:ext>
          </a:extLst>
        </p:spPr>
      </p:pic>
      <p:sp>
        <p:nvSpPr>
          <p:cNvPr id="17" name="TekstSylinder 16">
            <a:extLst>
              <a:ext uri="{FF2B5EF4-FFF2-40B4-BE49-F238E27FC236}">
                <a16:creationId xmlns:a16="http://schemas.microsoft.com/office/drawing/2014/main" id="{4355F6ED-436D-9F98-5EE1-221839A684FF}"/>
              </a:ext>
            </a:extLst>
          </p:cNvPr>
          <p:cNvSpPr txBox="1"/>
          <p:nvPr/>
        </p:nvSpPr>
        <p:spPr>
          <a:xfrm>
            <a:off x="3458618" y="893412"/>
            <a:ext cx="1092519"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b-NO"/>
              <a:t>2025-2026</a:t>
            </a:r>
          </a:p>
        </p:txBody>
      </p:sp>
    </p:spTree>
    <p:extLst>
      <p:ext uri="{BB962C8B-B14F-4D97-AF65-F5344CB8AC3E}">
        <p14:creationId xmlns:p14="http://schemas.microsoft.com/office/powerpoint/2010/main" val="19246583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2161FD-731D-EB56-7080-BEFAAA338E78}"/>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9C2A1CDA-1C52-8201-D3EA-A0A29EB098D9}"/>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AF2DA7CF-B755-DE34-4629-8136C18970BD}"/>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CFE006DF-71EC-A122-880A-78537D8802BC}"/>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0837E29D-7AE2-3F08-0990-A194D805FAEC}"/>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8591491A-92A1-A42A-2333-4AA7684E968F}"/>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5AABCE60-8715-97F6-D99D-54BA2F8EC3A2}"/>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5AAF7B63-7D65-ACCD-AB3B-D3B926B579BB}"/>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738A732F-4BFF-0860-6107-B29106942A3A}"/>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21DA849E-8E9A-7385-F876-5DB3D5F9331B}"/>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5B51C107-2DBF-020F-8347-C90F85EE4589}"/>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C6CD9CA0-7C8B-B0FF-D752-43A1C319CF82}"/>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E4541893-6321-5ED0-099E-CDB86307D373}"/>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00D338AC-02F9-2592-8F54-F39F2FA2448A}"/>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D6C0250A-66FA-B317-9EA0-A7E29985FE04}"/>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30A2CE1D-9E63-9B57-8A50-F46E2320D41B}"/>
              </a:ext>
            </a:extLst>
          </p:cNvPr>
          <p:cNvPicPr>
            <a:picLocks noChangeAspect="1"/>
          </p:cNvPicPr>
          <p:nvPr/>
        </p:nvPicPr>
        <p:blipFill>
          <a:blip r:embed="rId3"/>
          <a:stretch>
            <a:fillRect/>
          </a:stretch>
        </p:blipFill>
        <p:spPr>
          <a:xfrm>
            <a:off x="-228601" y="-56447"/>
            <a:ext cx="9801225" cy="5257982"/>
          </a:xfrm>
          <a:prstGeom prst="rect">
            <a:avLst/>
          </a:prstGeom>
        </p:spPr>
      </p:pic>
      <p:sp>
        <p:nvSpPr>
          <p:cNvPr id="6" name="Frihåndsform: figur 5">
            <a:extLst>
              <a:ext uri="{FF2B5EF4-FFF2-40B4-BE49-F238E27FC236}">
                <a16:creationId xmlns:a16="http://schemas.microsoft.com/office/drawing/2014/main" id="{2A89BBAD-C7EA-FD0B-8D1E-0717E508A9AA}"/>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DD6A2127-6BFD-AB9E-C511-9EE91E934D8B}"/>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933E8F6B-2E5E-4202-1EAF-132B3AB2254B}"/>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48CE127E-6DB4-CD2B-3A87-F3FAEFE5050F}"/>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762A64C5-E4F3-03DB-5B6E-6AD049D9A8A3}"/>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3606DD27-CBEA-2B98-920D-B8FFE3BD1E24}"/>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5DAF0C92-9840-112F-24A1-DF3A39C81CEE}"/>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B9E161D9-8985-89EA-BD0D-E8AA156FB256}"/>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34" name="Frihåndsform: figur 33">
            <a:extLst>
              <a:ext uri="{FF2B5EF4-FFF2-40B4-BE49-F238E27FC236}">
                <a16:creationId xmlns:a16="http://schemas.microsoft.com/office/drawing/2014/main" id="{9EBD7939-BE2A-0A82-601A-41D6DC66DBEB}"/>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35" name="Frihåndsform: figur 34">
            <a:extLst>
              <a:ext uri="{FF2B5EF4-FFF2-40B4-BE49-F238E27FC236}">
                <a16:creationId xmlns:a16="http://schemas.microsoft.com/office/drawing/2014/main" id="{92D83D26-7DA8-F15C-6516-73568426C3EA}"/>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2" name="Frihåndsform: figur 1">
            <a:extLst>
              <a:ext uri="{FF2B5EF4-FFF2-40B4-BE49-F238E27FC236}">
                <a16:creationId xmlns:a16="http://schemas.microsoft.com/office/drawing/2014/main" id="{092A995F-9D85-B4EB-A418-479808C5044B}"/>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D9E7A8AA-BE1D-FF5D-7B43-146E0E77A04F}"/>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BB00CBA8-A13A-0237-69D3-70D52D1A3457}"/>
              </a:ext>
            </a:extLst>
          </p:cNvPr>
          <p:cNvSpPr/>
          <p:nvPr/>
        </p:nvSpPr>
        <p:spPr>
          <a:xfrm>
            <a:off x="5872163" y="2400300"/>
            <a:ext cx="111918" cy="59531"/>
          </a:xfrm>
          <a:custGeom>
            <a:avLst/>
            <a:gdLst>
              <a:gd name="connsiteX0" fmla="*/ 0 w 111918"/>
              <a:gd name="connsiteY0" fmla="*/ 59531 h 59531"/>
              <a:gd name="connsiteX1" fmla="*/ 47625 w 111918"/>
              <a:gd name="connsiteY1" fmla="*/ 40481 h 59531"/>
              <a:gd name="connsiteX2" fmla="*/ 90487 w 111918"/>
              <a:gd name="connsiteY2" fmla="*/ 23813 h 59531"/>
              <a:gd name="connsiteX3" fmla="*/ 111918 w 111918"/>
              <a:gd name="connsiteY3" fmla="*/ 0 h 59531"/>
            </a:gdLst>
            <a:ahLst/>
            <a:cxnLst>
              <a:cxn ang="0">
                <a:pos x="connsiteX0" y="connsiteY0"/>
              </a:cxn>
              <a:cxn ang="0">
                <a:pos x="connsiteX1" y="connsiteY1"/>
              </a:cxn>
              <a:cxn ang="0">
                <a:pos x="connsiteX2" y="connsiteY2"/>
              </a:cxn>
              <a:cxn ang="0">
                <a:pos x="connsiteX3" y="connsiteY3"/>
              </a:cxn>
            </a:cxnLst>
            <a:rect l="l" t="t" r="r" b="b"/>
            <a:pathLst>
              <a:path w="111918" h="59531">
                <a:moveTo>
                  <a:pt x="0" y="59531"/>
                </a:moveTo>
                <a:lnTo>
                  <a:pt x="47625" y="40481"/>
                </a:lnTo>
                <a:cubicBezTo>
                  <a:pt x="62706" y="34528"/>
                  <a:pt x="79771" y="30560"/>
                  <a:pt x="90487" y="23813"/>
                </a:cubicBezTo>
                <a:cubicBezTo>
                  <a:pt x="101203" y="17066"/>
                  <a:pt x="106560" y="8533"/>
                  <a:pt x="111918"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9" name="Frihåndsform: figur 8">
            <a:extLst>
              <a:ext uri="{FF2B5EF4-FFF2-40B4-BE49-F238E27FC236}">
                <a16:creationId xmlns:a16="http://schemas.microsoft.com/office/drawing/2014/main" id="{79ABE674-FE12-E101-DC89-692DA0583DCD}"/>
              </a:ext>
            </a:extLst>
          </p:cNvPr>
          <p:cNvSpPr/>
          <p:nvPr/>
        </p:nvSpPr>
        <p:spPr>
          <a:xfrm>
            <a:off x="5648326" y="2469356"/>
            <a:ext cx="50338" cy="212232"/>
          </a:xfrm>
          <a:custGeom>
            <a:avLst/>
            <a:gdLst>
              <a:gd name="connsiteX0" fmla="*/ 11906 w 47769"/>
              <a:gd name="connsiteY0" fmla="*/ 0 h 222677"/>
              <a:gd name="connsiteX1" fmla="*/ 47625 w 47769"/>
              <a:gd name="connsiteY1" fmla="*/ 202407 h 222677"/>
              <a:gd name="connsiteX2" fmla="*/ 0 w 47769"/>
              <a:gd name="connsiteY2" fmla="*/ 204788 h 222677"/>
              <a:gd name="connsiteX0" fmla="*/ 11906 w 48362"/>
              <a:gd name="connsiteY0" fmla="*/ 0 h 220515"/>
              <a:gd name="connsiteX1" fmla="*/ 47625 w 48362"/>
              <a:gd name="connsiteY1" fmla="*/ 202407 h 220515"/>
              <a:gd name="connsiteX2" fmla="*/ 34317 w 48362"/>
              <a:gd name="connsiteY2" fmla="*/ 207831 h 220515"/>
              <a:gd name="connsiteX3" fmla="*/ 0 w 48362"/>
              <a:gd name="connsiteY3" fmla="*/ 204788 h 220515"/>
            </a:gdLst>
            <a:ahLst/>
            <a:cxnLst>
              <a:cxn ang="0">
                <a:pos x="connsiteX0" y="connsiteY0"/>
              </a:cxn>
              <a:cxn ang="0">
                <a:pos x="connsiteX1" y="connsiteY1"/>
              </a:cxn>
              <a:cxn ang="0">
                <a:pos x="connsiteX2" y="connsiteY2"/>
              </a:cxn>
              <a:cxn ang="0">
                <a:pos x="connsiteX3" y="connsiteY3"/>
              </a:cxn>
            </a:cxnLst>
            <a:rect l="l" t="t" r="r" b="b"/>
            <a:pathLst>
              <a:path w="48362" h="220515">
                <a:moveTo>
                  <a:pt x="11906" y="0"/>
                </a:moveTo>
                <a:cubicBezTo>
                  <a:pt x="30757" y="84138"/>
                  <a:pt x="49609" y="168276"/>
                  <a:pt x="47625" y="202407"/>
                </a:cubicBezTo>
                <a:cubicBezTo>
                  <a:pt x="50979" y="239932"/>
                  <a:pt x="42254" y="207434"/>
                  <a:pt x="34317" y="207831"/>
                </a:cubicBezTo>
                <a:cubicBezTo>
                  <a:pt x="26380" y="208228"/>
                  <a:pt x="5338" y="208182"/>
                  <a:pt x="0" y="204788"/>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2" name="Frihåndsform: figur 11">
            <a:extLst>
              <a:ext uri="{FF2B5EF4-FFF2-40B4-BE49-F238E27FC236}">
                <a16:creationId xmlns:a16="http://schemas.microsoft.com/office/drawing/2014/main" id="{E759DE0E-12B1-B0CF-F9FF-6C744F6CAC71}"/>
              </a:ext>
            </a:extLst>
          </p:cNvPr>
          <p:cNvSpPr/>
          <p:nvPr/>
        </p:nvSpPr>
        <p:spPr>
          <a:xfrm>
            <a:off x="6145788" y="3019425"/>
            <a:ext cx="90488" cy="104775"/>
          </a:xfrm>
          <a:custGeom>
            <a:avLst/>
            <a:gdLst>
              <a:gd name="connsiteX0" fmla="*/ 0 w 64294"/>
              <a:gd name="connsiteY0" fmla="*/ 0 h 83344"/>
              <a:gd name="connsiteX1" fmla="*/ 64294 w 64294"/>
              <a:gd name="connsiteY1" fmla="*/ 83344 h 83344"/>
              <a:gd name="connsiteX0" fmla="*/ 0 w 102394"/>
              <a:gd name="connsiteY0" fmla="*/ 0 h 128587"/>
              <a:gd name="connsiteX1" fmla="*/ 102394 w 102394"/>
              <a:gd name="connsiteY1" fmla="*/ 128587 h 128587"/>
              <a:gd name="connsiteX0" fmla="*/ 0 w 90488"/>
              <a:gd name="connsiteY0" fmla="*/ 0 h 104775"/>
              <a:gd name="connsiteX1" fmla="*/ 90488 w 90488"/>
              <a:gd name="connsiteY1" fmla="*/ 104775 h 104775"/>
            </a:gdLst>
            <a:ahLst/>
            <a:cxnLst>
              <a:cxn ang="0">
                <a:pos x="connsiteX0" y="connsiteY0"/>
              </a:cxn>
              <a:cxn ang="0">
                <a:pos x="connsiteX1" y="connsiteY1"/>
              </a:cxn>
            </a:cxnLst>
            <a:rect l="l" t="t" r="r" b="b"/>
            <a:pathLst>
              <a:path w="90488" h="104775">
                <a:moveTo>
                  <a:pt x="0" y="0"/>
                </a:moveTo>
                <a:cubicBezTo>
                  <a:pt x="21431" y="27781"/>
                  <a:pt x="69057" y="76994"/>
                  <a:pt x="90488" y="104775"/>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9" name="Frihåndsform: figur 38">
            <a:extLst>
              <a:ext uri="{FF2B5EF4-FFF2-40B4-BE49-F238E27FC236}">
                <a16:creationId xmlns:a16="http://schemas.microsoft.com/office/drawing/2014/main" id="{7914F8D2-8526-8585-1553-D757D4EF9E3A}"/>
              </a:ext>
            </a:extLst>
          </p:cNvPr>
          <p:cNvSpPr/>
          <p:nvPr/>
        </p:nvSpPr>
        <p:spPr>
          <a:xfrm>
            <a:off x="6129160" y="3045619"/>
            <a:ext cx="26371" cy="22066"/>
          </a:xfrm>
          <a:custGeom>
            <a:avLst/>
            <a:gdLst>
              <a:gd name="connsiteX0" fmla="*/ 26371 w 26371"/>
              <a:gd name="connsiteY0" fmla="*/ 0 h 22066"/>
              <a:gd name="connsiteX1" fmla="*/ 9703 w 26371"/>
              <a:gd name="connsiteY1" fmla="*/ 11906 h 22066"/>
              <a:gd name="connsiteX2" fmla="*/ 178 w 26371"/>
              <a:gd name="connsiteY2" fmla="*/ 21431 h 22066"/>
              <a:gd name="connsiteX3" fmla="*/ 7321 w 26371"/>
              <a:gd name="connsiteY3" fmla="*/ 16669 h 22066"/>
              <a:gd name="connsiteX4" fmla="*/ 23990 w 26371"/>
              <a:gd name="connsiteY4" fmla="*/ 9525 h 22066"/>
              <a:gd name="connsiteX5" fmla="*/ 26371 w 26371"/>
              <a:gd name="connsiteY5" fmla="*/ 0 h 22066"/>
              <a:gd name="connsiteX6" fmla="*/ 26371 w 26371"/>
              <a:gd name="connsiteY6" fmla="*/ 0 h 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 h="22066">
                <a:moveTo>
                  <a:pt x="26371" y="0"/>
                </a:moveTo>
                <a:cubicBezTo>
                  <a:pt x="23593" y="1984"/>
                  <a:pt x="19938" y="-35"/>
                  <a:pt x="9703" y="11906"/>
                </a:cubicBezTo>
                <a:cubicBezTo>
                  <a:pt x="6781" y="15315"/>
                  <a:pt x="2186" y="17415"/>
                  <a:pt x="178" y="21431"/>
                </a:cubicBezTo>
                <a:cubicBezTo>
                  <a:pt x="-1102" y="23990"/>
                  <a:pt x="4836" y="18089"/>
                  <a:pt x="7321" y="16669"/>
                </a:cubicBezTo>
                <a:cubicBezTo>
                  <a:pt x="15562" y="11959"/>
                  <a:pt x="15973" y="12197"/>
                  <a:pt x="23990" y="9525"/>
                </a:cubicBezTo>
                <a:cubicBezTo>
                  <a:pt x="24784" y="6350"/>
                  <a:pt x="25082" y="3008"/>
                  <a:pt x="26371" y="0"/>
                </a:cubicBezTo>
                <a:lnTo>
                  <a:pt x="26371" y="0"/>
                </a:lnTo>
                <a:close/>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cxnSp>
        <p:nvCxnSpPr>
          <p:cNvPr id="42" name="Rett linje 41">
            <a:extLst>
              <a:ext uri="{FF2B5EF4-FFF2-40B4-BE49-F238E27FC236}">
                <a16:creationId xmlns:a16="http://schemas.microsoft.com/office/drawing/2014/main" id="{4E9FA16A-F0E1-2534-1D79-4EC773821794}"/>
              </a:ext>
            </a:extLst>
          </p:cNvPr>
          <p:cNvCxnSpPr>
            <a:stCxn id="12" idx="0"/>
            <a:endCxn id="22" idx="23"/>
          </p:cNvCxnSpPr>
          <p:nvPr/>
        </p:nvCxnSpPr>
        <p:spPr>
          <a:xfrm flipV="1">
            <a:off x="6145788" y="2971800"/>
            <a:ext cx="45244"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5" name="Rett linje 44">
            <a:extLst>
              <a:ext uri="{FF2B5EF4-FFF2-40B4-BE49-F238E27FC236}">
                <a16:creationId xmlns:a16="http://schemas.microsoft.com/office/drawing/2014/main" id="{EC99026F-958F-8015-4E4E-4A5E41275E80}"/>
              </a:ext>
            </a:extLst>
          </p:cNvPr>
          <p:cNvCxnSpPr/>
          <p:nvPr/>
        </p:nvCxnSpPr>
        <p:spPr>
          <a:xfrm flipV="1">
            <a:off x="4688681" y="2009775"/>
            <a:ext cx="42863" cy="10477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7" name="Frihåndsform: figur 46">
            <a:extLst>
              <a:ext uri="{FF2B5EF4-FFF2-40B4-BE49-F238E27FC236}">
                <a16:creationId xmlns:a16="http://schemas.microsoft.com/office/drawing/2014/main" id="{DA76AF31-0061-4197-7FCF-FEF917BE943C}"/>
              </a:ext>
            </a:extLst>
          </p:cNvPr>
          <p:cNvSpPr/>
          <p:nvPr/>
        </p:nvSpPr>
        <p:spPr>
          <a:xfrm>
            <a:off x="7365206" y="3967162"/>
            <a:ext cx="207169" cy="57521"/>
          </a:xfrm>
          <a:custGeom>
            <a:avLst/>
            <a:gdLst>
              <a:gd name="connsiteX0" fmla="*/ 207169 w 207169"/>
              <a:gd name="connsiteY0" fmla="*/ 0 h 75315"/>
              <a:gd name="connsiteX1" fmla="*/ 128588 w 207169"/>
              <a:gd name="connsiteY1" fmla="*/ 73818 h 75315"/>
              <a:gd name="connsiteX2" fmla="*/ 107157 w 207169"/>
              <a:gd name="connsiteY2" fmla="*/ 47625 h 75315"/>
              <a:gd name="connsiteX3" fmla="*/ 0 w 207169"/>
              <a:gd name="connsiteY3" fmla="*/ 23812 h 75315"/>
              <a:gd name="connsiteX0" fmla="*/ 207169 w 207169"/>
              <a:gd name="connsiteY0" fmla="*/ 0 h 60198"/>
              <a:gd name="connsiteX1" fmla="*/ 150019 w 207169"/>
              <a:gd name="connsiteY1" fmla="*/ 57150 h 60198"/>
              <a:gd name="connsiteX2" fmla="*/ 107157 w 207169"/>
              <a:gd name="connsiteY2" fmla="*/ 47625 h 60198"/>
              <a:gd name="connsiteX3" fmla="*/ 0 w 207169"/>
              <a:gd name="connsiteY3" fmla="*/ 23812 h 60198"/>
              <a:gd name="connsiteX0" fmla="*/ 207169 w 207169"/>
              <a:gd name="connsiteY0" fmla="*/ 0 h 57521"/>
              <a:gd name="connsiteX1" fmla="*/ 150019 w 207169"/>
              <a:gd name="connsiteY1" fmla="*/ 57150 h 57521"/>
              <a:gd name="connsiteX2" fmla="*/ 78582 w 207169"/>
              <a:gd name="connsiteY2" fmla="*/ 23813 h 57521"/>
              <a:gd name="connsiteX3" fmla="*/ 0 w 207169"/>
              <a:gd name="connsiteY3" fmla="*/ 23812 h 57521"/>
            </a:gdLst>
            <a:ahLst/>
            <a:cxnLst>
              <a:cxn ang="0">
                <a:pos x="connsiteX0" y="connsiteY0"/>
              </a:cxn>
              <a:cxn ang="0">
                <a:pos x="connsiteX1" y="connsiteY1"/>
              </a:cxn>
              <a:cxn ang="0">
                <a:pos x="connsiteX2" y="connsiteY2"/>
              </a:cxn>
              <a:cxn ang="0">
                <a:pos x="connsiteX3" y="connsiteY3"/>
              </a:cxn>
            </a:cxnLst>
            <a:rect l="l" t="t" r="r" b="b"/>
            <a:pathLst>
              <a:path w="207169" h="57521">
                <a:moveTo>
                  <a:pt x="207169" y="0"/>
                </a:moveTo>
                <a:cubicBezTo>
                  <a:pt x="176213" y="32940"/>
                  <a:pt x="171450" y="53181"/>
                  <a:pt x="150019" y="57150"/>
                </a:cubicBezTo>
                <a:cubicBezTo>
                  <a:pt x="128588" y="61119"/>
                  <a:pt x="100013" y="32147"/>
                  <a:pt x="78582" y="23813"/>
                </a:cubicBezTo>
                <a:cubicBezTo>
                  <a:pt x="57151" y="15479"/>
                  <a:pt x="42863" y="31551"/>
                  <a:pt x="0" y="238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4" name="Ellipse 3">
            <a:extLst>
              <a:ext uri="{FF2B5EF4-FFF2-40B4-BE49-F238E27FC236}">
                <a16:creationId xmlns:a16="http://schemas.microsoft.com/office/drawing/2014/main" id="{ECE711C4-92BB-9B23-9E4A-237E32300E0A}"/>
              </a:ext>
            </a:extLst>
          </p:cNvPr>
          <p:cNvSpPr/>
          <p:nvPr/>
        </p:nvSpPr>
        <p:spPr>
          <a:xfrm>
            <a:off x="6419850" y="2602706"/>
            <a:ext cx="59531" cy="4571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0345340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F66EA-7CEC-7590-6B6E-345C226A9E16}"/>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4D8CA3FB-3C86-91D1-4366-2CBFF9F0B390}"/>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91D376A7-D41D-4CE8-491A-A22E4AB93B2E}"/>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203427B2-59A5-962C-97F3-4CEBB437FB9B}"/>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5775DFEF-70A8-9790-B23F-3205AEE09F3E}"/>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0DD0D29B-A4DD-6F80-8E5A-2886A7E774CB}"/>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003CCC49-B8C4-ED8A-19E0-1914E68E915E}"/>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947E2660-145F-4539-A3B6-3B40BECE59A2}"/>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9580C41E-3BC7-2D48-1714-539711710245}"/>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4777FE21-ABB3-57FB-917B-3F233ED39B77}"/>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83660DE6-86F0-6A75-EAEF-CE9D9B925CCF}"/>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3D2A2BC5-2D23-AFF0-AD3A-18AF55F96D33}"/>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1578C4AE-E627-03D9-CDD5-34B8CB9796AE}"/>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425FF2CA-923F-506D-248C-A1BF412A91F0}"/>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4712F93E-CE81-FED2-23BB-8CD95B11DB3C}"/>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9EECBA49-9D82-6384-CAA5-F67C8D814923}"/>
              </a:ext>
            </a:extLst>
          </p:cNvPr>
          <p:cNvPicPr>
            <a:picLocks noChangeAspect="1"/>
          </p:cNvPicPr>
          <p:nvPr/>
        </p:nvPicPr>
        <p:blipFill>
          <a:blip r:embed="rId3"/>
          <a:stretch>
            <a:fillRect/>
          </a:stretch>
        </p:blipFill>
        <p:spPr>
          <a:xfrm>
            <a:off x="-228601" y="-56447"/>
            <a:ext cx="9801225" cy="5257982"/>
          </a:xfrm>
          <a:prstGeom prst="rect">
            <a:avLst/>
          </a:prstGeom>
        </p:spPr>
      </p:pic>
      <p:sp>
        <p:nvSpPr>
          <p:cNvPr id="6" name="Frihåndsform: figur 5">
            <a:extLst>
              <a:ext uri="{FF2B5EF4-FFF2-40B4-BE49-F238E27FC236}">
                <a16:creationId xmlns:a16="http://schemas.microsoft.com/office/drawing/2014/main" id="{11835266-01DB-BFE9-89B9-041058EADA72}"/>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705E274E-4A8F-5BA7-AC9D-3E4D69D805FD}"/>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421DE31D-DEF5-8C6C-9B55-2003F3226929}"/>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F0CD7F33-B5E7-7013-64E8-A91AAC46A6B8}"/>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EA481820-B300-81E2-93F4-D3D27DE26BB1}"/>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0A6AC2AE-CCAB-7CCB-5931-9E8DA581BBD8}"/>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67F2A752-39F5-B51A-1FA9-32733E8764C8}"/>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9C2534EA-12E9-67BF-0CFF-F2960DA07977}"/>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9" name="Frihåndsform: figur 28">
            <a:extLst>
              <a:ext uri="{FF2B5EF4-FFF2-40B4-BE49-F238E27FC236}">
                <a16:creationId xmlns:a16="http://schemas.microsoft.com/office/drawing/2014/main" id="{526C6DB6-9B5D-C614-6297-1EBF79B3BD16}"/>
              </a:ext>
            </a:extLst>
          </p:cNvPr>
          <p:cNvSpPr/>
          <p:nvPr/>
        </p:nvSpPr>
        <p:spPr>
          <a:xfrm>
            <a:off x="5972175" y="2755106"/>
            <a:ext cx="59531" cy="33338"/>
          </a:xfrm>
          <a:custGeom>
            <a:avLst/>
            <a:gdLst>
              <a:gd name="connsiteX0" fmla="*/ 59531 w 59531"/>
              <a:gd name="connsiteY0" fmla="*/ 0 h 33338"/>
              <a:gd name="connsiteX1" fmla="*/ 0 w 59531"/>
              <a:gd name="connsiteY1" fmla="*/ 33338 h 33338"/>
            </a:gdLst>
            <a:ahLst/>
            <a:cxnLst>
              <a:cxn ang="0">
                <a:pos x="connsiteX0" y="connsiteY0"/>
              </a:cxn>
              <a:cxn ang="0">
                <a:pos x="connsiteX1" y="connsiteY1"/>
              </a:cxn>
            </a:cxnLst>
            <a:rect l="l" t="t" r="r" b="b"/>
            <a:pathLst>
              <a:path w="59531" h="33338">
                <a:moveTo>
                  <a:pt x="59531" y="0"/>
                </a:moveTo>
                <a:lnTo>
                  <a:pt x="0" y="33338"/>
                </a:ln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34" name="Frihåndsform: figur 33">
            <a:extLst>
              <a:ext uri="{FF2B5EF4-FFF2-40B4-BE49-F238E27FC236}">
                <a16:creationId xmlns:a16="http://schemas.microsoft.com/office/drawing/2014/main" id="{F3A36FB1-2927-3668-2742-3AF890A1713B}"/>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35" name="Frihåndsform: figur 34">
            <a:extLst>
              <a:ext uri="{FF2B5EF4-FFF2-40B4-BE49-F238E27FC236}">
                <a16:creationId xmlns:a16="http://schemas.microsoft.com/office/drawing/2014/main" id="{A71C9E4A-B412-1D04-4E35-2B7246E2B1E7}"/>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2" name="Frihåndsform: figur 1">
            <a:extLst>
              <a:ext uri="{FF2B5EF4-FFF2-40B4-BE49-F238E27FC236}">
                <a16:creationId xmlns:a16="http://schemas.microsoft.com/office/drawing/2014/main" id="{2A1F44DD-2612-20C0-F1A2-77960C837A72}"/>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17615542-3C1F-F03E-E3D0-EF808DAF2445}"/>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9EBAD5EA-9394-F37F-9597-B97836CB8889}"/>
              </a:ext>
            </a:extLst>
          </p:cNvPr>
          <p:cNvSpPr/>
          <p:nvPr/>
        </p:nvSpPr>
        <p:spPr>
          <a:xfrm>
            <a:off x="5872163" y="2400300"/>
            <a:ext cx="111918" cy="59531"/>
          </a:xfrm>
          <a:custGeom>
            <a:avLst/>
            <a:gdLst>
              <a:gd name="connsiteX0" fmla="*/ 0 w 111918"/>
              <a:gd name="connsiteY0" fmla="*/ 59531 h 59531"/>
              <a:gd name="connsiteX1" fmla="*/ 47625 w 111918"/>
              <a:gd name="connsiteY1" fmla="*/ 40481 h 59531"/>
              <a:gd name="connsiteX2" fmla="*/ 90487 w 111918"/>
              <a:gd name="connsiteY2" fmla="*/ 23813 h 59531"/>
              <a:gd name="connsiteX3" fmla="*/ 111918 w 111918"/>
              <a:gd name="connsiteY3" fmla="*/ 0 h 59531"/>
            </a:gdLst>
            <a:ahLst/>
            <a:cxnLst>
              <a:cxn ang="0">
                <a:pos x="connsiteX0" y="connsiteY0"/>
              </a:cxn>
              <a:cxn ang="0">
                <a:pos x="connsiteX1" y="connsiteY1"/>
              </a:cxn>
              <a:cxn ang="0">
                <a:pos x="connsiteX2" y="connsiteY2"/>
              </a:cxn>
              <a:cxn ang="0">
                <a:pos x="connsiteX3" y="connsiteY3"/>
              </a:cxn>
            </a:cxnLst>
            <a:rect l="l" t="t" r="r" b="b"/>
            <a:pathLst>
              <a:path w="111918" h="59531">
                <a:moveTo>
                  <a:pt x="0" y="59531"/>
                </a:moveTo>
                <a:lnTo>
                  <a:pt x="47625" y="40481"/>
                </a:lnTo>
                <a:cubicBezTo>
                  <a:pt x="62706" y="34528"/>
                  <a:pt x="79771" y="30560"/>
                  <a:pt x="90487" y="23813"/>
                </a:cubicBezTo>
                <a:cubicBezTo>
                  <a:pt x="101203" y="17066"/>
                  <a:pt x="106560" y="8533"/>
                  <a:pt x="111918"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9" name="Frihåndsform: figur 8">
            <a:extLst>
              <a:ext uri="{FF2B5EF4-FFF2-40B4-BE49-F238E27FC236}">
                <a16:creationId xmlns:a16="http://schemas.microsoft.com/office/drawing/2014/main" id="{DC1A28B9-2C4B-E7B3-ED82-94D3D4635DE5}"/>
              </a:ext>
            </a:extLst>
          </p:cNvPr>
          <p:cNvSpPr/>
          <p:nvPr/>
        </p:nvSpPr>
        <p:spPr>
          <a:xfrm>
            <a:off x="5648326" y="2469356"/>
            <a:ext cx="50338" cy="212232"/>
          </a:xfrm>
          <a:custGeom>
            <a:avLst/>
            <a:gdLst>
              <a:gd name="connsiteX0" fmla="*/ 11906 w 47769"/>
              <a:gd name="connsiteY0" fmla="*/ 0 h 222677"/>
              <a:gd name="connsiteX1" fmla="*/ 47625 w 47769"/>
              <a:gd name="connsiteY1" fmla="*/ 202407 h 222677"/>
              <a:gd name="connsiteX2" fmla="*/ 0 w 47769"/>
              <a:gd name="connsiteY2" fmla="*/ 204788 h 222677"/>
              <a:gd name="connsiteX0" fmla="*/ 11906 w 48362"/>
              <a:gd name="connsiteY0" fmla="*/ 0 h 220515"/>
              <a:gd name="connsiteX1" fmla="*/ 47625 w 48362"/>
              <a:gd name="connsiteY1" fmla="*/ 202407 h 220515"/>
              <a:gd name="connsiteX2" fmla="*/ 34317 w 48362"/>
              <a:gd name="connsiteY2" fmla="*/ 207831 h 220515"/>
              <a:gd name="connsiteX3" fmla="*/ 0 w 48362"/>
              <a:gd name="connsiteY3" fmla="*/ 204788 h 220515"/>
            </a:gdLst>
            <a:ahLst/>
            <a:cxnLst>
              <a:cxn ang="0">
                <a:pos x="connsiteX0" y="connsiteY0"/>
              </a:cxn>
              <a:cxn ang="0">
                <a:pos x="connsiteX1" y="connsiteY1"/>
              </a:cxn>
              <a:cxn ang="0">
                <a:pos x="connsiteX2" y="connsiteY2"/>
              </a:cxn>
              <a:cxn ang="0">
                <a:pos x="connsiteX3" y="connsiteY3"/>
              </a:cxn>
            </a:cxnLst>
            <a:rect l="l" t="t" r="r" b="b"/>
            <a:pathLst>
              <a:path w="48362" h="220515">
                <a:moveTo>
                  <a:pt x="11906" y="0"/>
                </a:moveTo>
                <a:cubicBezTo>
                  <a:pt x="30757" y="84138"/>
                  <a:pt x="49609" y="168276"/>
                  <a:pt x="47625" y="202407"/>
                </a:cubicBezTo>
                <a:cubicBezTo>
                  <a:pt x="50979" y="239932"/>
                  <a:pt x="42254" y="207434"/>
                  <a:pt x="34317" y="207831"/>
                </a:cubicBezTo>
                <a:cubicBezTo>
                  <a:pt x="26380" y="208228"/>
                  <a:pt x="5338" y="208182"/>
                  <a:pt x="0" y="204788"/>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2" name="Frihåndsform: figur 11">
            <a:extLst>
              <a:ext uri="{FF2B5EF4-FFF2-40B4-BE49-F238E27FC236}">
                <a16:creationId xmlns:a16="http://schemas.microsoft.com/office/drawing/2014/main" id="{7DA3AA57-AF75-498A-4D70-38CA902EB0AF}"/>
              </a:ext>
            </a:extLst>
          </p:cNvPr>
          <p:cNvSpPr/>
          <p:nvPr/>
        </p:nvSpPr>
        <p:spPr>
          <a:xfrm>
            <a:off x="6145788" y="3019425"/>
            <a:ext cx="90488" cy="104775"/>
          </a:xfrm>
          <a:custGeom>
            <a:avLst/>
            <a:gdLst>
              <a:gd name="connsiteX0" fmla="*/ 0 w 64294"/>
              <a:gd name="connsiteY0" fmla="*/ 0 h 83344"/>
              <a:gd name="connsiteX1" fmla="*/ 64294 w 64294"/>
              <a:gd name="connsiteY1" fmla="*/ 83344 h 83344"/>
              <a:gd name="connsiteX0" fmla="*/ 0 w 102394"/>
              <a:gd name="connsiteY0" fmla="*/ 0 h 128587"/>
              <a:gd name="connsiteX1" fmla="*/ 102394 w 102394"/>
              <a:gd name="connsiteY1" fmla="*/ 128587 h 128587"/>
              <a:gd name="connsiteX0" fmla="*/ 0 w 90488"/>
              <a:gd name="connsiteY0" fmla="*/ 0 h 104775"/>
              <a:gd name="connsiteX1" fmla="*/ 90488 w 90488"/>
              <a:gd name="connsiteY1" fmla="*/ 104775 h 104775"/>
            </a:gdLst>
            <a:ahLst/>
            <a:cxnLst>
              <a:cxn ang="0">
                <a:pos x="connsiteX0" y="connsiteY0"/>
              </a:cxn>
              <a:cxn ang="0">
                <a:pos x="connsiteX1" y="connsiteY1"/>
              </a:cxn>
            </a:cxnLst>
            <a:rect l="l" t="t" r="r" b="b"/>
            <a:pathLst>
              <a:path w="90488" h="104775">
                <a:moveTo>
                  <a:pt x="0" y="0"/>
                </a:moveTo>
                <a:cubicBezTo>
                  <a:pt x="21431" y="27781"/>
                  <a:pt x="69057" y="76994"/>
                  <a:pt x="90488" y="104775"/>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9" name="Frihåndsform: figur 38">
            <a:extLst>
              <a:ext uri="{FF2B5EF4-FFF2-40B4-BE49-F238E27FC236}">
                <a16:creationId xmlns:a16="http://schemas.microsoft.com/office/drawing/2014/main" id="{7213C474-19B0-727D-8C34-9341679E9A24}"/>
              </a:ext>
            </a:extLst>
          </p:cNvPr>
          <p:cNvSpPr/>
          <p:nvPr/>
        </p:nvSpPr>
        <p:spPr>
          <a:xfrm>
            <a:off x="6129160" y="3045619"/>
            <a:ext cx="26371" cy="22066"/>
          </a:xfrm>
          <a:custGeom>
            <a:avLst/>
            <a:gdLst>
              <a:gd name="connsiteX0" fmla="*/ 26371 w 26371"/>
              <a:gd name="connsiteY0" fmla="*/ 0 h 22066"/>
              <a:gd name="connsiteX1" fmla="*/ 9703 w 26371"/>
              <a:gd name="connsiteY1" fmla="*/ 11906 h 22066"/>
              <a:gd name="connsiteX2" fmla="*/ 178 w 26371"/>
              <a:gd name="connsiteY2" fmla="*/ 21431 h 22066"/>
              <a:gd name="connsiteX3" fmla="*/ 7321 w 26371"/>
              <a:gd name="connsiteY3" fmla="*/ 16669 h 22066"/>
              <a:gd name="connsiteX4" fmla="*/ 23990 w 26371"/>
              <a:gd name="connsiteY4" fmla="*/ 9525 h 22066"/>
              <a:gd name="connsiteX5" fmla="*/ 26371 w 26371"/>
              <a:gd name="connsiteY5" fmla="*/ 0 h 22066"/>
              <a:gd name="connsiteX6" fmla="*/ 26371 w 26371"/>
              <a:gd name="connsiteY6" fmla="*/ 0 h 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 h="22066">
                <a:moveTo>
                  <a:pt x="26371" y="0"/>
                </a:moveTo>
                <a:cubicBezTo>
                  <a:pt x="23593" y="1984"/>
                  <a:pt x="19938" y="-35"/>
                  <a:pt x="9703" y="11906"/>
                </a:cubicBezTo>
                <a:cubicBezTo>
                  <a:pt x="6781" y="15315"/>
                  <a:pt x="2186" y="17415"/>
                  <a:pt x="178" y="21431"/>
                </a:cubicBezTo>
                <a:cubicBezTo>
                  <a:pt x="-1102" y="23990"/>
                  <a:pt x="4836" y="18089"/>
                  <a:pt x="7321" y="16669"/>
                </a:cubicBezTo>
                <a:cubicBezTo>
                  <a:pt x="15562" y="11959"/>
                  <a:pt x="15973" y="12197"/>
                  <a:pt x="23990" y="9525"/>
                </a:cubicBezTo>
                <a:cubicBezTo>
                  <a:pt x="24784" y="6350"/>
                  <a:pt x="25082" y="3008"/>
                  <a:pt x="26371" y="0"/>
                </a:cubicBezTo>
                <a:lnTo>
                  <a:pt x="26371" y="0"/>
                </a:lnTo>
                <a:close/>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cxnSp>
        <p:nvCxnSpPr>
          <p:cNvPr id="42" name="Rett linje 41">
            <a:extLst>
              <a:ext uri="{FF2B5EF4-FFF2-40B4-BE49-F238E27FC236}">
                <a16:creationId xmlns:a16="http://schemas.microsoft.com/office/drawing/2014/main" id="{1F53C977-2A21-144E-A74F-42A860141707}"/>
              </a:ext>
            </a:extLst>
          </p:cNvPr>
          <p:cNvCxnSpPr>
            <a:stCxn id="12" idx="0"/>
            <a:endCxn id="22" idx="23"/>
          </p:cNvCxnSpPr>
          <p:nvPr/>
        </p:nvCxnSpPr>
        <p:spPr>
          <a:xfrm flipV="1">
            <a:off x="6145788" y="2971800"/>
            <a:ext cx="45244"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5" name="Rett linje 44">
            <a:extLst>
              <a:ext uri="{FF2B5EF4-FFF2-40B4-BE49-F238E27FC236}">
                <a16:creationId xmlns:a16="http://schemas.microsoft.com/office/drawing/2014/main" id="{775680F8-06F7-3229-A00D-4CF1A755E8B7}"/>
              </a:ext>
            </a:extLst>
          </p:cNvPr>
          <p:cNvCxnSpPr/>
          <p:nvPr/>
        </p:nvCxnSpPr>
        <p:spPr>
          <a:xfrm flipV="1">
            <a:off x="4688681" y="2009775"/>
            <a:ext cx="42863" cy="10477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7" name="Frihåndsform: figur 46">
            <a:extLst>
              <a:ext uri="{FF2B5EF4-FFF2-40B4-BE49-F238E27FC236}">
                <a16:creationId xmlns:a16="http://schemas.microsoft.com/office/drawing/2014/main" id="{4998B64B-E7C5-A2DB-9989-E6373538C2C4}"/>
              </a:ext>
            </a:extLst>
          </p:cNvPr>
          <p:cNvSpPr/>
          <p:nvPr/>
        </p:nvSpPr>
        <p:spPr>
          <a:xfrm>
            <a:off x="7365206" y="3967162"/>
            <a:ext cx="207169" cy="57521"/>
          </a:xfrm>
          <a:custGeom>
            <a:avLst/>
            <a:gdLst>
              <a:gd name="connsiteX0" fmla="*/ 207169 w 207169"/>
              <a:gd name="connsiteY0" fmla="*/ 0 h 75315"/>
              <a:gd name="connsiteX1" fmla="*/ 128588 w 207169"/>
              <a:gd name="connsiteY1" fmla="*/ 73818 h 75315"/>
              <a:gd name="connsiteX2" fmla="*/ 107157 w 207169"/>
              <a:gd name="connsiteY2" fmla="*/ 47625 h 75315"/>
              <a:gd name="connsiteX3" fmla="*/ 0 w 207169"/>
              <a:gd name="connsiteY3" fmla="*/ 23812 h 75315"/>
              <a:gd name="connsiteX0" fmla="*/ 207169 w 207169"/>
              <a:gd name="connsiteY0" fmla="*/ 0 h 60198"/>
              <a:gd name="connsiteX1" fmla="*/ 150019 w 207169"/>
              <a:gd name="connsiteY1" fmla="*/ 57150 h 60198"/>
              <a:gd name="connsiteX2" fmla="*/ 107157 w 207169"/>
              <a:gd name="connsiteY2" fmla="*/ 47625 h 60198"/>
              <a:gd name="connsiteX3" fmla="*/ 0 w 207169"/>
              <a:gd name="connsiteY3" fmla="*/ 23812 h 60198"/>
              <a:gd name="connsiteX0" fmla="*/ 207169 w 207169"/>
              <a:gd name="connsiteY0" fmla="*/ 0 h 57521"/>
              <a:gd name="connsiteX1" fmla="*/ 150019 w 207169"/>
              <a:gd name="connsiteY1" fmla="*/ 57150 h 57521"/>
              <a:gd name="connsiteX2" fmla="*/ 78582 w 207169"/>
              <a:gd name="connsiteY2" fmla="*/ 23813 h 57521"/>
              <a:gd name="connsiteX3" fmla="*/ 0 w 207169"/>
              <a:gd name="connsiteY3" fmla="*/ 23812 h 57521"/>
            </a:gdLst>
            <a:ahLst/>
            <a:cxnLst>
              <a:cxn ang="0">
                <a:pos x="connsiteX0" y="connsiteY0"/>
              </a:cxn>
              <a:cxn ang="0">
                <a:pos x="connsiteX1" y="connsiteY1"/>
              </a:cxn>
              <a:cxn ang="0">
                <a:pos x="connsiteX2" y="connsiteY2"/>
              </a:cxn>
              <a:cxn ang="0">
                <a:pos x="connsiteX3" y="connsiteY3"/>
              </a:cxn>
            </a:cxnLst>
            <a:rect l="l" t="t" r="r" b="b"/>
            <a:pathLst>
              <a:path w="207169" h="57521">
                <a:moveTo>
                  <a:pt x="207169" y="0"/>
                </a:moveTo>
                <a:cubicBezTo>
                  <a:pt x="176213" y="32940"/>
                  <a:pt x="171450" y="53181"/>
                  <a:pt x="150019" y="57150"/>
                </a:cubicBezTo>
                <a:cubicBezTo>
                  <a:pt x="128588" y="61119"/>
                  <a:pt x="100013" y="32147"/>
                  <a:pt x="78582" y="23813"/>
                </a:cubicBezTo>
                <a:cubicBezTo>
                  <a:pt x="57151" y="15479"/>
                  <a:pt x="42863" y="31551"/>
                  <a:pt x="0" y="238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9" name="Frihåndsform: figur 18">
            <a:extLst>
              <a:ext uri="{FF2B5EF4-FFF2-40B4-BE49-F238E27FC236}">
                <a16:creationId xmlns:a16="http://schemas.microsoft.com/office/drawing/2014/main" id="{1A3F7FC2-5DC8-A695-AAFC-D58C98F673C2}"/>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76200"/>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pic>
        <p:nvPicPr>
          <p:cNvPr id="1026" name="Picture 2">
            <a:extLst>
              <a:ext uri="{FF2B5EF4-FFF2-40B4-BE49-F238E27FC236}">
                <a16:creationId xmlns:a16="http://schemas.microsoft.com/office/drawing/2014/main" id="{466CD6AD-90F4-0508-ADE8-4104978BE45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48286" y="1556849"/>
            <a:ext cx="5733628" cy="3553775"/>
          </a:xfrm>
          <a:prstGeom prst="rect">
            <a:avLst/>
          </a:prstGeom>
          <a:noFill/>
          <a:extLst>
            <a:ext uri="{909E8E84-426E-40DD-AFC4-6F175D3DCCD1}">
              <a14:hiddenFill xmlns:a14="http://schemas.microsoft.com/office/drawing/2010/main">
                <a:solidFill>
                  <a:srgbClr val="FFFFFF"/>
                </a:solidFill>
              </a14:hiddenFill>
            </a:ext>
          </a:extLst>
        </p:spPr>
      </p:pic>
      <p:pic>
        <p:nvPicPr>
          <p:cNvPr id="20" name="Bilde 19">
            <a:extLst>
              <a:ext uri="{FF2B5EF4-FFF2-40B4-BE49-F238E27FC236}">
                <a16:creationId xmlns:a16="http://schemas.microsoft.com/office/drawing/2014/main" id="{4F672A12-7C1C-96EC-CC7B-B06EECFFC5A0}"/>
              </a:ext>
            </a:extLst>
          </p:cNvPr>
          <p:cNvPicPr>
            <a:picLocks noChangeAspect="1"/>
          </p:cNvPicPr>
          <p:nvPr/>
        </p:nvPicPr>
        <p:blipFill>
          <a:blip r:embed="rId5"/>
          <a:srcRect l="5958"/>
          <a:stretch/>
        </p:blipFill>
        <p:spPr>
          <a:xfrm>
            <a:off x="1669853" y="1663820"/>
            <a:ext cx="2810897" cy="1909575"/>
          </a:xfrm>
          <a:prstGeom prst="rect">
            <a:avLst/>
          </a:prstGeom>
        </p:spPr>
      </p:pic>
      <p:sp>
        <p:nvSpPr>
          <p:cNvPr id="21" name="TekstSylinder 20">
            <a:extLst>
              <a:ext uri="{FF2B5EF4-FFF2-40B4-BE49-F238E27FC236}">
                <a16:creationId xmlns:a16="http://schemas.microsoft.com/office/drawing/2014/main" id="{41BFBBB5-6312-70C9-61CC-A117DE3252B1}"/>
              </a:ext>
            </a:extLst>
          </p:cNvPr>
          <p:cNvSpPr txBox="1"/>
          <p:nvPr/>
        </p:nvSpPr>
        <p:spPr>
          <a:xfrm>
            <a:off x="8121490" y="1670395"/>
            <a:ext cx="1092519"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b-NO"/>
              <a:t>2026-2028</a:t>
            </a:r>
          </a:p>
        </p:txBody>
      </p:sp>
    </p:spTree>
    <p:extLst>
      <p:ext uri="{BB962C8B-B14F-4D97-AF65-F5344CB8AC3E}">
        <p14:creationId xmlns:p14="http://schemas.microsoft.com/office/powerpoint/2010/main" val="165024729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957BD7-FC0A-2468-82AA-067DF2EC161C}"/>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F6332F80-9B46-9BD7-B163-F257B116C1A1}"/>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F929C1D4-A082-8BD9-98C0-5A8C096C8D35}"/>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FDFFBF66-447B-3D5F-1BBA-A25C81F633F1}"/>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BB650159-7F15-B418-DC60-D36CA4486035}"/>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E472E13B-F729-A67D-6A0A-F10E4AEE1BDC}"/>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17FA781C-3AFE-7C6B-8DAA-4FF0DE944624}"/>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A5C34902-196F-F5F5-41EB-70BD08E3D142}"/>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90B69D12-22D7-4E1E-443B-FC36B7A0EE8C}"/>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9300F679-64AE-80CE-B4EA-DB1AA576A5FE}"/>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800E4416-21F1-75D7-50A3-13298FC28498}"/>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5C3DCAAD-C9D5-3B2B-0DC2-2C694725FBF5}"/>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60B07A55-36A5-F03D-89FD-726DE3C79BAF}"/>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F48E65B9-BA15-5DD6-E338-6687B11E01D9}"/>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DD688B2B-A0ED-2786-26D2-E91BB1F8C58E}"/>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2B62B81D-8284-D68C-7706-DFD048EF96CA}"/>
              </a:ext>
            </a:extLst>
          </p:cNvPr>
          <p:cNvPicPr>
            <a:picLocks noChangeAspect="1"/>
          </p:cNvPicPr>
          <p:nvPr/>
        </p:nvPicPr>
        <p:blipFill>
          <a:blip r:embed="rId3"/>
          <a:stretch>
            <a:fillRect/>
          </a:stretch>
        </p:blipFill>
        <p:spPr>
          <a:xfrm>
            <a:off x="-228601" y="-56447"/>
            <a:ext cx="9801225" cy="5257982"/>
          </a:xfrm>
          <a:prstGeom prst="rect">
            <a:avLst/>
          </a:prstGeom>
        </p:spPr>
      </p:pic>
      <p:sp>
        <p:nvSpPr>
          <p:cNvPr id="6" name="Frihåndsform: figur 5">
            <a:extLst>
              <a:ext uri="{FF2B5EF4-FFF2-40B4-BE49-F238E27FC236}">
                <a16:creationId xmlns:a16="http://schemas.microsoft.com/office/drawing/2014/main" id="{532721A4-53C4-D47E-87AE-5244B8AC99D9}"/>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5A75ACC9-FF12-A83C-48C7-21D930D916E6}"/>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ABC59B6F-D39E-95DE-1EFD-C3A88BEB5CEC}"/>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9EFF81B3-42BB-69B4-8AB7-C38ED89E3CE6}"/>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145C9258-8CF9-A414-8C7E-0BDDFC4FEA42}"/>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A062D51F-1DB8-A224-9990-A5F33536A9F4}"/>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DAA6BE68-91D6-CF71-785C-5CA5DB54376E}"/>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FC6EEE6A-2A44-674E-DD81-D21DF3C075E3}"/>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34" name="Frihåndsform: figur 33">
            <a:extLst>
              <a:ext uri="{FF2B5EF4-FFF2-40B4-BE49-F238E27FC236}">
                <a16:creationId xmlns:a16="http://schemas.microsoft.com/office/drawing/2014/main" id="{3D8ADA03-6515-978B-240D-38EFBAEB062E}"/>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2" name="Frihåndsform: figur 1">
            <a:extLst>
              <a:ext uri="{FF2B5EF4-FFF2-40B4-BE49-F238E27FC236}">
                <a16:creationId xmlns:a16="http://schemas.microsoft.com/office/drawing/2014/main" id="{6D3F499E-92F0-4AA0-8ABA-3EC62633501C}"/>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9A6A517D-A3C6-4A34-9D6A-7D4286CC886C}"/>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316B8542-075B-7238-5877-AFB97524568D}"/>
              </a:ext>
            </a:extLst>
          </p:cNvPr>
          <p:cNvSpPr/>
          <p:nvPr/>
        </p:nvSpPr>
        <p:spPr>
          <a:xfrm>
            <a:off x="5872163" y="2400300"/>
            <a:ext cx="111918" cy="59531"/>
          </a:xfrm>
          <a:custGeom>
            <a:avLst/>
            <a:gdLst>
              <a:gd name="connsiteX0" fmla="*/ 0 w 111918"/>
              <a:gd name="connsiteY0" fmla="*/ 59531 h 59531"/>
              <a:gd name="connsiteX1" fmla="*/ 47625 w 111918"/>
              <a:gd name="connsiteY1" fmla="*/ 40481 h 59531"/>
              <a:gd name="connsiteX2" fmla="*/ 90487 w 111918"/>
              <a:gd name="connsiteY2" fmla="*/ 23813 h 59531"/>
              <a:gd name="connsiteX3" fmla="*/ 111918 w 111918"/>
              <a:gd name="connsiteY3" fmla="*/ 0 h 59531"/>
            </a:gdLst>
            <a:ahLst/>
            <a:cxnLst>
              <a:cxn ang="0">
                <a:pos x="connsiteX0" y="connsiteY0"/>
              </a:cxn>
              <a:cxn ang="0">
                <a:pos x="connsiteX1" y="connsiteY1"/>
              </a:cxn>
              <a:cxn ang="0">
                <a:pos x="connsiteX2" y="connsiteY2"/>
              </a:cxn>
              <a:cxn ang="0">
                <a:pos x="connsiteX3" y="connsiteY3"/>
              </a:cxn>
            </a:cxnLst>
            <a:rect l="l" t="t" r="r" b="b"/>
            <a:pathLst>
              <a:path w="111918" h="59531">
                <a:moveTo>
                  <a:pt x="0" y="59531"/>
                </a:moveTo>
                <a:lnTo>
                  <a:pt x="47625" y="40481"/>
                </a:lnTo>
                <a:cubicBezTo>
                  <a:pt x="62706" y="34528"/>
                  <a:pt x="79771" y="30560"/>
                  <a:pt x="90487" y="23813"/>
                </a:cubicBezTo>
                <a:cubicBezTo>
                  <a:pt x="101203" y="17066"/>
                  <a:pt x="106560" y="8533"/>
                  <a:pt x="111918"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9" name="Frihåndsform: figur 8">
            <a:extLst>
              <a:ext uri="{FF2B5EF4-FFF2-40B4-BE49-F238E27FC236}">
                <a16:creationId xmlns:a16="http://schemas.microsoft.com/office/drawing/2014/main" id="{07B1B1BB-C5DD-53BE-D89E-BE2902C3CC95}"/>
              </a:ext>
            </a:extLst>
          </p:cNvPr>
          <p:cNvSpPr/>
          <p:nvPr/>
        </p:nvSpPr>
        <p:spPr>
          <a:xfrm>
            <a:off x="5648326" y="2469356"/>
            <a:ext cx="50338" cy="212232"/>
          </a:xfrm>
          <a:custGeom>
            <a:avLst/>
            <a:gdLst>
              <a:gd name="connsiteX0" fmla="*/ 11906 w 47769"/>
              <a:gd name="connsiteY0" fmla="*/ 0 h 222677"/>
              <a:gd name="connsiteX1" fmla="*/ 47625 w 47769"/>
              <a:gd name="connsiteY1" fmla="*/ 202407 h 222677"/>
              <a:gd name="connsiteX2" fmla="*/ 0 w 47769"/>
              <a:gd name="connsiteY2" fmla="*/ 204788 h 222677"/>
              <a:gd name="connsiteX0" fmla="*/ 11906 w 48362"/>
              <a:gd name="connsiteY0" fmla="*/ 0 h 220515"/>
              <a:gd name="connsiteX1" fmla="*/ 47625 w 48362"/>
              <a:gd name="connsiteY1" fmla="*/ 202407 h 220515"/>
              <a:gd name="connsiteX2" fmla="*/ 34317 w 48362"/>
              <a:gd name="connsiteY2" fmla="*/ 207831 h 220515"/>
              <a:gd name="connsiteX3" fmla="*/ 0 w 48362"/>
              <a:gd name="connsiteY3" fmla="*/ 204788 h 220515"/>
            </a:gdLst>
            <a:ahLst/>
            <a:cxnLst>
              <a:cxn ang="0">
                <a:pos x="connsiteX0" y="connsiteY0"/>
              </a:cxn>
              <a:cxn ang="0">
                <a:pos x="connsiteX1" y="connsiteY1"/>
              </a:cxn>
              <a:cxn ang="0">
                <a:pos x="connsiteX2" y="connsiteY2"/>
              </a:cxn>
              <a:cxn ang="0">
                <a:pos x="connsiteX3" y="connsiteY3"/>
              </a:cxn>
            </a:cxnLst>
            <a:rect l="l" t="t" r="r" b="b"/>
            <a:pathLst>
              <a:path w="48362" h="220515">
                <a:moveTo>
                  <a:pt x="11906" y="0"/>
                </a:moveTo>
                <a:cubicBezTo>
                  <a:pt x="30757" y="84138"/>
                  <a:pt x="49609" y="168276"/>
                  <a:pt x="47625" y="202407"/>
                </a:cubicBezTo>
                <a:cubicBezTo>
                  <a:pt x="50979" y="239932"/>
                  <a:pt x="42254" y="207434"/>
                  <a:pt x="34317" y="207831"/>
                </a:cubicBezTo>
                <a:cubicBezTo>
                  <a:pt x="26380" y="208228"/>
                  <a:pt x="5338" y="208182"/>
                  <a:pt x="0" y="204788"/>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2" name="Frihåndsform: figur 11">
            <a:extLst>
              <a:ext uri="{FF2B5EF4-FFF2-40B4-BE49-F238E27FC236}">
                <a16:creationId xmlns:a16="http://schemas.microsoft.com/office/drawing/2014/main" id="{A6FB64FF-6BAF-5917-782D-87E845CABC18}"/>
              </a:ext>
            </a:extLst>
          </p:cNvPr>
          <p:cNvSpPr/>
          <p:nvPr/>
        </p:nvSpPr>
        <p:spPr>
          <a:xfrm>
            <a:off x="6145788" y="3019425"/>
            <a:ext cx="90488" cy="104775"/>
          </a:xfrm>
          <a:custGeom>
            <a:avLst/>
            <a:gdLst>
              <a:gd name="connsiteX0" fmla="*/ 0 w 64294"/>
              <a:gd name="connsiteY0" fmla="*/ 0 h 83344"/>
              <a:gd name="connsiteX1" fmla="*/ 64294 w 64294"/>
              <a:gd name="connsiteY1" fmla="*/ 83344 h 83344"/>
              <a:gd name="connsiteX0" fmla="*/ 0 w 102394"/>
              <a:gd name="connsiteY0" fmla="*/ 0 h 128587"/>
              <a:gd name="connsiteX1" fmla="*/ 102394 w 102394"/>
              <a:gd name="connsiteY1" fmla="*/ 128587 h 128587"/>
              <a:gd name="connsiteX0" fmla="*/ 0 w 90488"/>
              <a:gd name="connsiteY0" fmla="*/ 0 h 104775"/>
              <a:gd name="connsiteX1" fmla="*/ 90488 w 90488"/>
              <a:gd name="connsiteY1" fmla="*/ 104775 h 104775"/>
            </a:gdLst>
            <a:ahLst/>
            <a:cxnLst>
              <a:cxn ang="0">
                <a:pos x="connsiteX0" y="connsiteY0"/>
              </a:cxn>
              <a:cxn ang="0">
                <a:pos x="connsiteX1" y="connsiteY1"/>
              </a:cxn>
            </a:cxnLst>
            <a:rect l="l" t="t" r="r" b="b"/>
            <a:pathLst>
              <a:path w="90488" h="104775">
                <a:moveTo>
                  <a:pt x="0" y="0"/>
                </a:moveTo>
                <a:cubicBezTo>
                  <a:pt x="21431" y="27781"/>
                  <a:pt x="69057" y="76994"/>
                  <a:pt x="90488" y="104775"/>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9" name="Frihåndsform: figur 38">
            <a:extLst>
              <a:ext uri="{FF2B5EF4-FFF2-40B4-BE49-F238E27FC236}">
                <a16:creationId xmlns:a16="http://schemas.microsoft.com/office/drawing/2014/main" id="{468A2FF1-2905-90B7-E07B-44EAD5137420}"/>
              </a:ext>
            </a:extLst>
          </p:cNvPr>
          <p:cNvSpPr/>
          <p:nvPr/>
        </p:nvSpPr>
        <p:spPr>
          <a:xfrm>
            <a:off x="6129160" y="3045619"/>
            <a:ext cx="26371" cy="22066"/>
          </a:xfrm>
          <a:custGeom>
            <a:avLst/>
            <a:gdLst>
              <a:gd name="connsiteX0" fmla="*/ 26371 w 26371"/>
              <a:gd name="connsiteY0" fmla="*/ 0 h 22066"/>
              <a:gd name="connsiteX1" fmla="*/ 9703 w 26371"/>
              <a:gd name="connsiteY1" fmla="*/ 11906 h 22066"/>
              <a:gd name="connsiteX2" fmla="*/ 178 w 26371"/>
              <a:gd name="connsiteY2" fmla="*/ 21431 h 22066"/>
              <a:gd name="connsiteX3" fmla="*/ 7321 w 26371"/>
              <a:gd name="connsiteY3" fmla="*/ 16669 h 22066"/>
              <a:gd name="connsiteX4" fmla="*/ 23990 w 26371"/>
              <a:gd name="connsiteY4" fmla="*/ 9525 h 22066"/>
              <a:gd name="connsiteX5" fmla="*/ 26371 w 26371"/>
              <a:gd name="connsiteY5" fmla="*/ 0 h 22066"/>
              <a:gd name="connsiteX6" fmla="*/ 26371 w 26371"/>
              <a:gd name="connsiteY6" fmla="*/ 0 h 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 h="22066">
                <a:moveTo>
                  <a:pt x="26371" y="0"/>
                </a:moveTo>
                <a:cubicBezTo>
                  <a:pt x="23593" y="1984"/>
                  <a:pt x="19938" y="-35"/>
                  <a:pt x="9703" y="11906"/>
                </a:cubicBezTo>
                <a:cubicBezTo>
                  <a:pt x="6781" y="15315"/>
                  <a:pt x="2186" y="17415"/>
                  <a:pt x="178" y="21431"/>
                </a:cubicBezTo>
                <a:cubicBezTo>
                  <a:pt x="-1102" y="23990"/>
                  <a:pt x="4836" y="18089"/>
                  <a:pt x="7321" y="16669"/>
                </a:cubicBezTo>
                <a:cubicBezTo>
                  <a:pt x="15562" y="11959"/>
                  <a:pt x="15973" y="12197"/>
                  <a:pt x="23990" y="9525"/>
                </a:cubicBezTo>
                <a:cubicBezTo>
                  <a:pt x="24784" y="6350"/>
                  <a:pt x="25082" y="3008"/>
                  <a:pt x="26371" y="0"/>
                </a:cubicBezTo>
                <a:lnTo>
                  <a:pt x="26371" y="0"/>
                </a:lnTo>
                <a:close/>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cxnSp>
        <p:nvCxnSpPr>
          <p:cNvPr id="42" name="Rett linje 41">
            <a:extLst>
              <a:ext uri="{FF2B5EF4-FFF2-40B4-BE49-F238E27FC236}">
                <a16:creationId xmlns:a16="http://schemas.microsoft.com/office/drawing/2014/main" id="{E59058CC-E80C-92A8-613D-FE3CF1482349}"/>
              </a:ext>
            </a:extLst>
          </p:cNvPr>
          <p:cNvCxnSpPr>
            <a:stCxn id="12" idx="0"/>
            <a:endCxn id="22" idx="23"/>
          </p:cNvCxnSpPr>
          <p:nvPr/>
        </p:nvCxnSpPr>
        <p:spPr>
          <a:xfrm flipV="1">
            <a:off x="6145788" y="2971800"/>
            <a:ext cx="45244"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5" name="Rett linje 44">
            <a:extLst>
              <a:ext uri="{FF2B5EF4-FFF2-40B4-BE49-F238E27FC236}">
                <a16:creationId xmlns:a16="http://schemas.microsoft.com/office/drawing/2014/main" id="{CB72B05D-8594-5B01-6C62-C29A3B9EE1FA}"/>
              </a:ext>
            </a:extLst>
          </p:cNvPr>
          <p:cNvCxnSpPr/>
          <p:nvPr/>
        </p:nvCxnSpPr>
        <p:spPr>
          <a:xfrm flipV="1">
            <a:off x="4688681" y="2009775"/>
            <a:ext cx="42863" cy="10477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7" name="Frihåndsform: figur 46">
            <a:extLst>
              <a:ext uri="{FF2B5EF4-FFF2-40B4-BE49-F238E27FC236}">
                <a16:creationId xmlns:a16="http://schemas.microsoft.com/office/drawing/2014/main" id="{A87C28B8-64CE-6E0E-77D7-F260A13E5364}"/>
              </a:ext>
            </a:extLst>
          </p:cNvPr>
          <p:cNvSpPr/>
          <p:nvPr/>
        </p:nvSpPr>
        <p:spPr>
          <a:xfrm>
            <a:off x="7365206" y="3967162"/>
            <a:ext cx="207169" cy="57521"/>
          </a:xfrm>
          <a:custGeom>
            <a:avLst/>
            <a:gdLst>
              <a:gd name="connsiteX0" fmla="*/ 207169 w 207169"/>
              <a:gd name="connsiteY0" fmla="*/ 0 h 75315"/>
              <a:gd name="connsiteX1" fmla="*/ 128588 w 207169"/>
              <a:gd name="connsiteY1" fmla="*/ 73818 h 75315"/>
              <a:gd name="connsiteX2" fmla="*/ 107157 w 207169"/>
              <a:gd name="connsiteY2" fmla="*/ 47625 h 75315"/>
              <a:gd name="connsiteX3" fmla="*/ 0 w 207169"/>
              <a:gd name="connsiteY3" fmla="*/ 23812 h 75315"/>
              <a:gd name="connsiteX0" fmla="*/ 207169 w 207169"/>
              <a:gd name="connsiteY0" fmla="*/ 0 h 60198"/>
              <a:gd name="connsiteX1" fmla="*/ 150019 w 207169"/>
              <a:gd name="connsiteY1" fmla="*/ 57150 h 60198"/>
              <a:gd name="connsiteX2" fmla="*/ 107157 w 207169"/>
              <a:gd name="connsiteY2" fmla="*/ 47625 h 60198"/>
              <a:gd name="connsiteX3" fmla="*/ 0 w 207169"/>
              <a:gd name="connsiteY3" fmla="*/ 23812 h 60198"/>
              <a:gd name="connsiteX0" fmla="*/ 207169 w 207169"/>
              <a:gd name="connsiteY0" fmla="*/ 0 h 57521"/>
              <a:gd name="connsiteX1" fmla="*/ 150019 w 207169"/>
              <a:gd name="connsiteY1" fmla="*/ 57150 h 57521"/>
              <a:gd name="connsiteX2" fmla="*/ 78582 w 207169"/>
              <a:gd name="connsiteY2" fmla="*/ 23813 h 57521"/>
              <a:gd name="connsiteX3" fmla="*/ 0 w 207169"/>
              <a:gd name="connsiteY3" fmla="*/ 23812 h 57521"/>
            </a:gdLst>
            <a:ahLst/>
            <a:cxnLst>
              <a:cxn ang="0">
                <a:pos x="connsiteX0" y="connsiteY0"/>
              </a:cxn>
              <a:cxn ang="0">
                <a:pos x="connsiteX1" y="connsiteY1"/>
              </a:cxn>
              <a:cxn ang="0">
                <a:pos x="connsiteX2" y="connsiteY2"/>
              </a:cxn>
              <a:cxn ang="0">
                <a:pos x="connsiteX3" y="connsiteY3"/>
              </a:cxn>
            </a:cxnLst>
            <a:rect l="l" t="t" r="r" b="b"/>
            <a:pathLst>
              <a:path w="207169" h="57521">
                <a:moveTo>
                  <a:pt x="207169" y="0"/>
                </a:moveTo>
                <a:cubicBezTo>
                  <a:pt x="176213" y="32940"/>
                  <a:pt x="171450" y="53181"/>
                  <a:pt x="150019" y="57150"/>
                </a:cubicBezTo>
                <a:cubicBezTo>
                  <a:pt x="128588" y="61119"/>
                  <a:pt x="100013" y="32147"/>
                  <a:pt x="78582" y="23813"/>
                </a:cubicBezTo>
                <a:cubicBezTo>
                  <a:pt x="57151" y="15479"/>
                  <a:pt x="42863" y="31551"/>
                  <a:pt x="0" y="238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4" name="Ellipse 3">
            <a:extLst>
              <a:ext uri="{FF2B5EF4-FFF2-40B4-BE49-F238E27FC236}">
                <a16:creationId xmlns:a16="http://schemas.microsoft.com/office/drawing/2014/main" id="{7F2CCA78-4254-9394-437C-A3D05463A461}"/>
              </a:ext>
            </a:extLst>
          </p:cNvPr>
          <p:cNvSpPr/>
          <p:nvPr/>
        </p:nvSpPr>
        <p:spPr>
          <a:xfrm>
            <a:off x="6419850" y="2602706"/>
            <a:ext cx="59531" cy="4571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744843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8BABC-727A-825C-4866-C8032C45C5A1}"/>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E6D3322B-5563-5C35-97B0-D0AB1EC92195}"/>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3FF7D7D4-F4A1-B840-C77F-14E7FDA1C860}"/>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DE988CBB-621E-E881-F41F-D72094C1922F}"/>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19EECC1F-DC3E-F639-D591-793DABE239E7}"/>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CBB0899C-1433-860E-B1E0-311199E1F3C8}"/>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F8003300-6E65-81CE-EE66-CFD17944760A}"/>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D2BEA7D4-9F37-CE2B-0492-F4F71D02BC2F}"/>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D023521B-ACB3-6AE5-5C9B-0185DEB93F39}"/>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AAC136CE-2F19-A86D-8A18-8A6679A92C70}"/>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F867AF75-EB32-27AA-055C-185E7CC17034}"/>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099226F9-3CAB-4722-8235-C29F36C37DC4}"/>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40260FB6-E3E3-E271-C000-C8B655D308F1}"/>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BEC0942D-66A1-0ADD-6B58-990B6B9C2147}"/>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EBC4FF4F-207D-6033-7E5A-C3AE42704537}"/>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978EF788-3F6F-5F81-4284-30BD1CC47645}"/>
              </a:ext>
            </a:extLst>
          </p:cNvPr>
          <p:cNvPicPr>
            <a:picLocks noChangeAspect="1"/>
          </p:cNvPicPr>
          <p:nvPr/>
        </p:nvPicPr>
        <p:blipFill>
          <a:blip r:embed="rId3"/>
          <a:stretch>
            <a:fillRect/>
          </a:stretch>
        </p:blipFill>
        <p:spPr>
          <a:xfrm>
            <a:off x="-228601" y="-56447"/>
            <a:ext cx="9801225" cy="5257982"/>
          </a:xfrm>
          <a:prstGeom prst="rect">
            <a:avLst/>
          </a:prstGeom>
          <a:ln w="76200">
            <a:noFill/>
          </a:ln>
        </p:spPr>
      </p:pic>
      <p:sp>
        <p:nvSpPr>
          <p:cNvPr id="6" name="Frihåndsform: figur 5">
            <a:extLst>
              <a:ext uri="{FF2B5EF4-FFF2-40B4-BE49-F238E27FC236}">
                <a16:creationId xmlns:a16="http://schemas.microsoft.com/office/drawing/2014/main" id="{D1380ACE-A158-9787-53F7-85517634DC54}"/>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6CD3F6CB-11A6-FA1C-E1EF-A22C73DB1985}"/>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C0CAB0A4-794F-77E3-81A2-4FC3712E47F5}"/>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FE83FFBF-1A67-E1C7-321E-455180ECF4E3}"/>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cxnSp>
        <p:nvCxnSpPr>
          <p:cNvPr id="13" name="Rett linje 12">
            <a:extLst>
              <a:ext uri="{FF2B5EF4-FFF2-40B4-BE49-F238E27FC236}">
                <a16:creationId xmlns:a16="http://schemas.microsoft.com/office/drawing/2014/main" id="{E9D4DDD4-0024-88B7-D92C-58F5E4EB517C}"/>
              </a:ext>
            </a:extLst>
          </p:cNvPr>
          <p:cNvCxnSpPr>
            <a:cxnSpLocks/>
          </p:cNvCxnSpPr>
          <p:nvPr/>
        </p:nvCxnSpPr>
        <p:spPr>
          <a:xfrm flipV="1">
            <a:off x="4538663" y="1433513"/>
            <a:ext cx="54768" cy="100012"/>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20" name="Frihåndsform: figur 19">
            <a:extLst>
              <a:ext uri="{FF2B5EF4-FFF2-40B4-BE49-F238E27FC236}">
                <a16:creationId xmlns:a16="http://schemas.microsoft.com/office/drawing/2014/main" id="{14AC1F99-298D-35A8-CB21-9D4898C0A1ED}"/>
              </a:ext>
            </a:extLst>
          </p:cNvPr>
          <p:cNvSpPr/>
          <p:nvPr/>
        </p:nvSpPr>
        <p:spPr>
          <a:xfrm>
            <a:off x="5343525" y="1947863"/>
            <a:ext cx="88106" cy="176212"/>
          </a:xfrm>
          <a:custGeom>
            <a:avLst/>
            <a:gdLst>
              <a:gd name="connsiteX0" fmla="*/ 88106 w 88106"/>
              <a:gd name="connsiteY0" fmla="*/ 0 h 176212"/>
              <a:gd name="connsiteX1" fmla="*/ 33338 w 88106"/>
              <a:gd name="connsiteY1" fmla="*/ 80962 h 176212"/>
              <a:gd name="connsiteX2" fmla="*/ 11906 w 88106"/>
              <a:gd name="connsiteY2" fmla="*/ 90487 h 176212"/>
              <a:gd name="connsiteX3" fmla="*/ 0 w 88106"/>
              <a:gd name="connsiteY3" fmla="*/ 176212 h 176212"/>
            </a:gdLst>
            <a:ahLst/>
            <a:cxnLst>
              <a:cxn ang="0">
                <a:pos x="connsiteX0" y="connsiteY0"/>
              </a:cxn>
              <a:cxn ang="0">
                <a:pos x="connsiteX1" y="connsiteY1"/>
              </a:cxn>
              <a:cxn ang="0">
                <a:pos x="connsiteX2" y="connsiteY2"/>
              </a:cxn>
              <a:cxn ang="0">
                <a:pos x="connsiteX3" y="connsiteY3"/>
              </a:cxn>
            </a:cxnLst>
            <a:rect l="l" t="t" r="r" b="b"/>
            <a:pathLst>
              <a:path w="88106" h="176212">
                <a:moveTo>
                  <a:pt x="88106" y="0"/>
                </a:moveTo>
                <a:cubicBezTo>
                  <a:pt x="67072" y="32940"/>
                  <a:pt x="46038" y="65881"/>
                  <a:pt x="33338" y="80962"/>
                </a:cubicBezTo>
                <a:cubicBezTo>
                  <a:pt x="20638" y="96043"/>
                  <a:pt x="17462" y="74612"/>
                  <a:pt x="11906" y="90487"/>
                </a:cubicBezTo>
                <a:cubicBezTo>
                  <a:pt x="6350" y="106362"/>
                  <a:pt x="3175" y="141287"/>
                  <a:pt x="0" y="1762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21" name="Frihåndsform: figur 20">
            <a:extLst>
              <a:ext uri="{FF2B5EF4-FFF2-40B4-BE49-F238E27FC236}">
                <a16:creationId xmlns:a16="http://schemas.microsoft.com/office/drawing/2014/main" id="{2D474C6F-5200-9F56-5254-C62F1FFA153B}"/>
              </a:ext>
            </a:extLst>
          </p:cNvPr>
          <p:cNvSpPr/>
          <p:nvPr/>
        </p:nvSpPr>
        <p:spPr>
          <a:xfrm>
            <a:off x="5500688" y="2200259"/>
            <a:ext cx="107156" cy="35735"/>
          </a:xfrm>
          <a:custGeom>
            <a:avLst/>
            <a:gdLst>
              <a:gd name="connsiteX0" fmla="*/ 0 w 107156"/>
              <a:gd name="connsiteY0" fmla="*/ 35735 h 35735"/>
              <a:gd name="connsiteX1" fmla="*/ 42862 w 107156"/>
              <a:gd name="connsiteY1" fmla="*/ 4779 h 35735"/>
              <a:gd name="connsiteX2" fmla="*/ 61912 w 107156"/>
              <a:gd name="connsiteY2" fmla="*/ 19066 h 35735"/>
              <a:gd name="connsiteX3" fmla="*/ 88106 w 107156"/>
              <a:gd name="connsiteY3" fmla="*/ 9541 h 35735"/>
              <a:gd name="connsiteX4" fmla="*/ 102393 w 107156"/>
              <a:gd name="connsiteY4" fmla="*/ 16 h 35735"/>
              <a:gd name="connsiteX5" fmla="*/ 107156 w 107156"/>
              <a:gd name="connsiteY5" fmla="*/ 11922 h 3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56" h="35735">
                <a:moveTo>
                  <a:pt x="0" y="35735"/>
                </a:moveTo>
                <a:cubicBezTo>
                  <a:pt x="16271" y="21646"/>
                  <a:pt x="32543" y="7557"/>
                  <a:pt x="42862" y="4779"/>
                </a:cubicBezTo>
                <a:cubicBezTo>
                  <a:pt x="53181" y="2001"/>
                  <a:pt x="54371" y="18272"/>
                  <a:pt x="61912" y="19066"/>
                </a:cubicBezTo>
                <a:cubicBezTo>
                  <a:pt x="69453" y="19860"/>
                  <a:pt x="81359" y="12716"/>
                  <a:pt x="88106" y="9541"/>
                </a:cubicBezTo>
                <a:cubicBezTo>
                  <a:pt x="94853" y="6366"/>
                  <a:pt x="99218" y="-381"/>
                  <a:pt x="102393" y="16"/>
                </a:cubicBezTo>
                <a:cubicBezTo>
                  <a:pt x="105568" y="413"/>
                  <a:pt x="106362" y="6167"/>
                  <a:pt x="107156" y="1192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9677C269-721A-B54C-9D6B-D6E88456D830}"/>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93824A09-E507-0593-7C53-E78D51520868}"/>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69307142-F5F1-3B14-2BDC-498C08A4FED4}"/>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DD029BE1-D404-F6F3-215B-0A9C2E061FC1}"/>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9" name="Frihåndsform: figur 28">
            <a:extLst>
              <a:ext uri="{FF2B5EF4-FFF2-40B4-BE49-F238E27FC236}">
                <a16:creationId xmlns:a16="http://schemas.microsoft.com/office/drawing/2014/main" id="{109EA95C-1537-6676-24EE-46BC69C38BBE}"/>
              </a:ext>
            </a:extLst>
          </p:cNvPr>
          <p:cNvSpPr/>
          <p:nvPr/>
        </p:nvSpPr>
        <p:spPr>
          <a:xfrm>
            <a:off x="5972175" y="2755106"/>
            <a:ext cx="59531" cy="33338"/>
          </a:xfrm>
          <a:custGeom>
            <a:avLst/>
            <a:gdLst>
              <a:gd name="connsiteX0" fmla="*/ 59531 w 59531"/>
              <a:gd name="connsiteY0" fmla="*/ 0 h 33338"/>
              <a:gd name="connsiteX1" fmla="*/ 0 w 59531"/>
              <a:gd name="connsiteY1" fmla="*/ 33338 h 33338"/>
            </a:gdLst>
            <a:ahLst/>
            <a:cxnLst>
              <a:cxn ang="0">
                <a:pos x="connsiteX0" y="connsiteY0"/>
              </a:cxn>
              <a:cxn ang="0">
                <a:pos x="connsiteX1" y="connsiteY1"/>
              </a:cxn>
            </a:cxnLst>
            <a:rect l="l" t="t" r="r" b="b"/>
            <a:pathLst>
              <a:path w="59531" h="33338">
                <a:moveTo>
                  <a:pt x="59531" y="0"/>
                </a:moveTo>
                <a:lnTo>
                  <a:pt x="0" y="33338"/>
                </a:ln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1" name="Frihåndsform: figur 30">
            <a:extLst>
              <a:ext uri="{FF2B5EF4-FFF2-40B4-BE49-F238E27FC236}">
                <a16:creationId xmlns:a16="http://schemas.microsoft.com/office/drawing/2014/main" id="{CFF5540B-FB04-F6DF-964E-89BE0AC11138}"/>
              </a:ext>
            </a:extLst>
          </p:cNvPr>
          <p:cNvSpPr/>
          <p:nvPr/>
        </p:nvSpPr>
        <p:spPr>
          <a:xfrm>
            <a:off x="6438539" y="2993231"/>
            <a:ext cx="38461" cy="178594"/>
          </a:xfrm>
          <a:custGeom>
            <a:avLst/>
            <a:gdLst>
              <a:gd name="connsiteX0" fmla="*/ 38461 w 38461"/>
              <a:gd name="connsiteY0" fmla="*/ 0 h 178594"/>
              <a:gd name="connsiteX1" fmla="*/ 2742 w 38461"/>
              <a:gd name="connsiteY1" fmla="*/ 52388 h 178594"/>
              <a:gd name="connsiteX2" fmla="*/ 5124 w 38461"/>
              <a:gd name="connsiteY2" fmla="*/ 178594 h 178594"/>
            </a:gdLst>
            <a:ahLst/>
            <a:cxnLst>
              <a:cxn ang="0">
                <a:pos x="connsiteX0" y="connsiteY0"/>
              </a:cxn>
              <a:cxn ang="0">
                <a:pos x="connsiteX1" y="connsiteY1"/>
              </a:cxn>
              <a:cxn ang="0">
                <a:pos x="connsiteX2" y="connsiteY2"/>
              </a:cxn>
            </a:cxnLst>
            <a:rect l="l" t="t" r="r" b="b"/>
            <a:pathLst>
              <a:path w="38461" h="178594">
                <a:moveTo>
                  <a:pt x="38461" y="0"/>
                </a:moveTo>
                <a:cubicBezTo>
                  <a:pt x="23379" y="11311"/>
                  <a:pt x="8298" y="22622"/>
                  <a:pt x="2742" y="52388"/>
                </a:cubicBezTo>
                <a:cubicBezTo>
                  <a:pt x="-2814" y="82154"/>
                  <a:pt x="1155" y="130374"/>
                  <a:pt x="5124" y="178594"/>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4" name="Frihåndsform: figur 33">
            <a:extLst>
              <a:ext uri="{FF2B5EF4-FFF2-40B4-BE49-F238E27FC236}">
                <a16:creationId xmlns:a16="http://schemas.microsoft.com/office/drawing/2014/main" id="{2DB5D287-A35D-B113-C334-DF15F89DDE5A}"/>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5" name="Frihåndsform: figur 34">
            <a:extLst>
              <a:ext uri="{FF2B5EF4-FFF2-40B4-BE49-F238E27FC236}">
                <a16:creationId xmlns:a16="http://schemas.microsoft.com/office/drawing/2014/main" id="{B798F7DD-8BB6-5015-4802-9625466071CA}"/>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2" name="Frihåndsform: figur 1">
            <a:extLst>
              <a:ext uri="{FF2B5EF4-FFF2-40B4-BE49-F238E27FC236}">
                <a16:creationId xmlns:a16="http://schemas.microsoft.com/office/drawing/2014/main" id="{67AEC2F3-D1AD-12BC-05DD-D041AFB997A0}"/>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3021A215-49FD-073D-AAE6-7A0D8445648E}"/>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a:extLst>
              <a:ext uri="{FF2B5EF4-FFF2-40B4-BE49-F238E27FC236}">
                <a16:creationId xmlns:a16="http://schemas.microsoft.com/office/drawing/2014/main" id="{1E824C96-63F7-2031-531C-6FE47C922FF3}"/>
              </a:ext>
            </a:extLst>
          </p:cNvPr>
          <p:cNvPicPr>
            <a:picLocks noChangeAspect="1"/>
          </p:cNvPicPr>
          <p:nvPr/>
        </p:nvPicPr>
        <p:blipFill>
          <a:blip r:embed="rId4"/>
          <a:stretch>
            <a:fillRect/>
          </a:stretch>
        </p:blipFill>
        <p:spPr>
          <a:xfrm>
            <a:off x="3764755" y="2170993"/>
            <a:ext cx="5807869" cy="2881141"/>
          </a:xfrm>
          <a:prstGeom prst="rect">
            <a:avLst/>
          </a:prstGeom>
        </p:spPr>
      </p:pic>
      <p:pic>
        <p:nvPicPr>
          <p:cNvPr id="1026" name="Picture 2">
            <a:extLst>
              <a:ext uri="{FF2B5EF4-FFF2-40B4-BE49-F238E27FC236}">
                <a16:creationId xmlns:a16="http://schemas.microsoft.com/office/drawing/2014/main" id="{9922D7FA-DA6D-70E3-B4E8-0403A1FB52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15" y="1719584"/>
            <a:ext cx="4185790" cy="2936395"/>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4" name="Bilde 13">
            <a:extLst>
              <a:ext uri="{FF2B5EF4-FFF2-40B4-BE49-F238E27FC236}">
                <a16:creationId xmlns:a16="http://schemas.microsoft.com/office/drawing/2014/main" id="{522ECCE2-3646-A6BF-A1C4-F02BEE832FB9}"/>
              </a:ext>
            </a:extLst>
          </p:cNvPr>
          <p:cNvPicPr>
            <a:picLocks noChangeAspect="1"/>
          </p:cNvPicPr>
          <p:nvPr/>
        </p:nvPicPr>
        <p:blipFill>
          <a:blip r:embed="rId6"/>
          <a:stretch>
            <a:fillRect/>
          </a:stretch>
        </p:blipFill>
        <p:spPr>
          <a:xfrm>
            <a:off x="3045420" y="740980"/>
            <a:ext cx="2419181" cy="1738105"/>
          </a:xfrm>
          <a:prstGeom prst="rect">
            <a:avLst/>
          </a:prstGeom>
        </p:spPr>
      </p:pic>
      <p:cxnSp>
        <p:nvCxnSpPr>
          <p:cNvPr id="19" name="Rett pilkobling 18">
            <a:extLst>
              <a:ext uri="{FF2B5EF4-FFF2-40B4-BE49-F238E27FC236}">
                <a16:creationId xmlns:a16="http://schemas.microsoft.com/office/drawing/2014/main" id="{6203DD3F-BF14-8FAB-2767-F539151578A6}"/>
              </a:ext>
            </a:extLst>
          </p:cNvPr>
          <p:cNvCxnSpPr>
            <a:cxnSpLocks/>
          </p:cNvCxnSpPr>
          <p:nvPr/>
        </p:nvCxnSpPr>
        <p:spPr>
          <a:xfrm flipV="1">
            <a:off x="2788920" y="3181350"/>
            <a:ext cx="2711768" cy="2633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 name="Rektangel 6">
            <a:extLst>
              <a:ext uri="{FF2B5EF4-FFF2-40B4-BE49-F238E27FC236}">
                <a16:creationId xmlns:a16="http://schemas.microsoft.com/office/drawing/2014/main" id="{8ECD9243-F54F-9522-0FEE-C9790F49E040}"/>
              </a:ext>
            </a:extLst>
          </p:cNvPr>
          <p:cNvSpPr/>
          <p:nvPr/>
        </p:nvSpPr>
        <p:spPr>
          <a:xfrm>
            <a:off x="5546536" y="2831660"/>
            <a:ext cx="308959" cy="10732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4" name="TekstSylinder 3">
            <a:extLst>
              <a:ext uri="{FF2B5EF4-FFF2-40B4-BE49-F238E27FC236}">
                <a16:creationId xmlns:a16="http://schemas.microsoft.com/office/drawing/2014/main" id="{7723C9B3-D90D-6F5A-9C2B-CC5CF9600BD0}"/>
              </a:ext>
            </a:extLst>
          </p:cNvPr>
          <p:cNvSpPr txBox="1"/>
          <p:nvPr/>
        </p:nvSpPr>
        <p:spPr>
          <a:xfrm>
            <a:off x="5500688" y="2791095"/>
            <a:ext cx="471488" cy="246221"/>
          </a:xfrm>
          <a:prstGeom prst="rect">
            <a:avLst/>
          </a:prstGeom>
          <a:noFill/>
        </p:spPr>
        <p:txBody>
          <a:bodyPr wrap="square" rtlCol="0">
            <a:spAutoFit/>
          </a:bodyPr>
          <a:lstStyle/>
          <a:p>
            <a:r>
              <a:rPr lang="nb-NO" sz="1000">
                <a:latin typeface="Calibri" panose="020F0502020204030204" pitchFamily="34" charset="0"/>
                <a:ea typeface="Calibri" panose="020F0502020204030204" pitchFamily="34" charset="0"/>
                <a:cs typeface="Calibri" panose="020F0502020204030204" pitchFamily="34" charset="0"/>
              </a:rPr>
              <a:t>2026</a:t>
            </a:r>
            <a:endParaRPr lang="nb-NO" sz="9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023114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EAF15-21DC-0DD5-4B68-014CB60A5149}"/>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943F1BAF-6A69-AE73-81A2-826DD4974CD3}"/>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6CE53D3B-9109-C6A2-726D-6518E012B6C1}"/>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288EBC29-F834-859C-3B25-D3ED1505D3B4}"/>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B25EA1D9-61CE-4FEA-FFE1-62960DC98205}"/>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E88390AE-AE4B-F0A5-1F48-798BB5ADDF3A}"/>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99911AE6-8FBC-ABCC-5702-0A2E511EC8D2}"/>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E6F45B77-1010-2339-4449-DB507CF17CAD}"/>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DB0584A0-23F5-6305-03DA-2B13140C2F55}"/>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A24F4B33-D199-7F01-A36B-D0879F0FF9E1}"/>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0AD184D1-ED9B-0457-0386-5DE8BD4E3F81}"/>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5A3FF7B5-B398-21EB-A7BA-ACFE9ED04620}"/>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889BC983-6C79-6F3C-D592-73E994C8CDDD}"/>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C3D4E116-ED56-E251-968B-1E0395D75508}"/>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102051EF-1ABF-7C74-2C6C-86B29870FB93}"/>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2E3FB18A-FB05-D14A-FB80-92EC0B6E8152}"/>
              </a:ext>
            </a:extLst>
          </p:cNvPr>
          <p:cNvPicPr>
            <a:picLocks noChangeAspect="1"/>
          </p:cNvPicPr>
          <p:nvPr/>
        </p:nvPicPr>
        <p:blipFill>
          <a:blip r:embed="rId3"/>
          <a:stretch>
            <a:fillRect/>
          </a:stretch>
        </p:blipFill>
        <p:spPr>
          <a:xfrm>
            <a:off x="-228601" y="-56447"/>
            <a:ext cx="9801225" cy="5257982"/>
          </a:xfrm>
          <a:prstGeom prst="rect">
            <a:avLst/>
          </a:prstGeom>
          <a:ln w="76200">
            <a:noFill/>
          </a:ln>
        </p:spPr>
      </p:pic>
      <p:sp>
        <p:nvSpPr>
          <p:cNvPr id="6" name="Frihåndsform: figur 5">
            <a:extLst>
              <a:ext uri="{FF2B5EF4-FFF2-40B4-BE49-F238E27FC236}">
                <a16:creationId xmlns:a16="http://schemas.microsoft.com/office/drawing/2014/main" id="{C819647D-F27E-426B-3EA2-BA800C4C400D}"/>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6A48BBB9-8895-B535-DF3C-F07A87585B24}"/>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F45D026D-BA4B-0BB6-F559-E67119B4BA62}"/>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ED1E1610-A527-E432-078A-BE51ADB21DD3}"/>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cxnSp>
        <p:nvCxnSpPr>
          <p:cNvPr id="13" name="Rett linje 12">
            <a:extLst>
              <a:ext uri="{FF2B5EF4-FFF2-40B4-BE49-F238E27FC236}">
                <a16:creationId xmlns:a16="http://schemas.microsoft.com/office/drawing/2014/main" id="{796DED89-50AC-0349-C847-CC2BBFE3EA47}"/>
              </a:ext>
            </a:extLst>
          </p:cNvPr>
          <p:cNvCxnSpPr>
            <a:cxnSpLocks/>
          </p:cNvCxnSpPr>
          <p:nvPr/>
        </p:nvCxnSpPr>
        <p:spPr>
          <a:xfrm flipV="1">
            <a:off x="4538663" y="1433513"/>
            <a:ext cx="54768" cy="100012"/>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20" name="Frihåndsform: figur 19">
            <a:extLst>
              <a:ext uri="{FF2B5EF4-FFF2-40B4-BE49-F238E27FC236}">
                <a16:creationId xmlns:a16="http://schemas.microsoft.com/office/drawing/2014/main" id="{28FF465D-B6E8-3678-0974-F8E55D6B1223}"/>
              </a:ext>
            </a:extLst>
          </p:cNvPr>
          <p:cNvSpPr/>
          <p:nvPr/>
        </p:nvSpPr>
        <p:spPr>
          <a:xfrm>
            <a:off x="5343525" y="1947863"/>
            <a:ext cx="88106" cy="176212"/>
          </a:xfrm>
          <a:custGeom>
            <a:avLst/>
            <a:gdLst>
              <a:gd name="connsiteX0" fmla="*/ 88106 w 88106"/>
              <a:gd name="connsiteY0" fmla="*/ 0 h 176212"/>
              <a:gd name="connsiteX1" fmla="*/ 33338 w 88106"/>
              <a:gd name="connsiteY1" fmla="*/ 80962 h 176212"/>
              <a:gd name="connsiteX2" fmla="*/ 11906 w 88106"/>
              <a:gd name="connsiteY2" fmla="*/ 90487 h 176212"/>
              <a:gd name="connsiteX3" fmla="*/ 0 w 88106"/>
              <a:gd name="connsiteY3" fmla="*/ 176212 h 176212"/>
            </a:gdLst>
            <a:ahLst/>
            <a:cxnLst>
              <a:cxn ang="0">
                <a:pos x="connsiteX0" y="connsiteY0"/>
              </a:cxn>
              <a:cxn ang="0">
                <a:pos x="connsiteX1" y="connsiteY1"/>
              </a:cxn>
              <a:cxn ang="0">
                <a:pos x="connsiteX2" y="connsiteY2"/>
              </a:cxn>
              <a:cxn ang="0">
                <a:pos x="connsiteX3" y="connsiteY3"/>
              </a:cxn>
            </a:cxnLst>
            <a:rect l="l" t="t" r="r" b="b"/>
            <a:pathLst>
              <a:path w="88106" h="176212">
                <a:moveTo>
                  <a:pt x="88106" y="0"/>
                </a:moveTo>
                <a:cubicBezTo>
                  <a:pt x="67072" y="32940"/>
                  <a:pt x="46038" y="65881"/>
                  <a:pt x="33338" y="80962"/>
                </a:cubicBezTo>
                <a:cubicBezTo>
                  <a:pt x="20638" y="96043"/>
                  <a:pt x="17462" y="74612"/>
                  <a:pt x="11906" y="90487"/>
                </a:cubicBezTo>
                <a:cubicBezTo>
                  <a:pt x="6350" y="106362"/>
                  <a:pt x="3175" y="141287"/>
                  <a:pt x="0" y="1762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21" name="Frihåndsform: figur 20">
            <a:extLst>
              <a:ext uri="{FF2B5EF4-FFF2-40B4-BE49-F238E27FC236}">
                <a16:creationId xmlns:a16="http://schemas.microsoft.com/office/drawing/2014/main" id="{245965D8-792A-4573-EE7E-B5AF6E42F6D3}"/>
              </a:ext>
            </a:extLst>
          </p:cNvPr>
          <p:cNvSpPr/>
          <p:nvPr/>
        </p:nvSpPr>
        <p:spPr>
          <a:xfrm>
            <a:off x="5500688" y="2200259"/>
            <a:ext cx="107156" cy="35735"/>
          </a:xfrm>
          <a:custGeom>
            <a:avLst/>
            <a:gdLst>
              <a:gd name="connsiteX0" fmla="*/ 0 w 107156"/>
              <a:gd name="connsiteY0" fmla="*/ 35735 h 35735"/>
              <a:gd name="connsiteX1" fmla="*/ 42862 w 107156"/>
              <a:gd name="connsiteY1" fmla="*/ 4779 h 35735"/>
              <a:gd name="connsiteX2" fmla="*/ 61912 w 107156"/>
              <a:gd name="connsiteY2" fmla="*/ 19066 h 35735"/>
              <a:gd name="connsiteX3" fmla="*/ 88106 w 107156"/>
              <a:gd name="connsiteY3" fmla="*/ 9541 h 35735"/>
              <a:gd name="connsiteX4" fmla="*/ 102393 w 107156"/>
              <a:gd name="connsiteY4" fmla="*/ 16 h 35735"/>
              <a:gd name="connsiteX5" fmla="*/ 107156 w 107156"/>
              <a:gd name="connsiteY5" fmla="*/ 11922 h 35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7156" h="35735">
                <a:moveTo>
                  <a:pt x="0" y="35735"/>
                </a:moveTo>
                <a:cubicBezTo>
                  <a:pt x="16271" y="21646"/>
                  <a:pt x="32543" y="7557"/>
                  <a:pt x="42862" y="4779"/>
                </a:cubicBezTo>
                <a:cubicBezTo>
                  <a:pt x="53181" y="2001"/>
                  <a:pt x="54371" y="18272"/>
                  <a:pt x="61912" y="19066"/>
                </a:cubicBezTo>
                <a:cubicBezTo>
                  <a:pt x="69453" y="19860"/>
                  <a:pt x="81359" y="12716"/>
                  <a:pt x="88106" y="9541"/>
                </a:cubicBezTo>
                <a:cubicBezTo>
                  <a:pt x="94853" y="6366"/>
                  <a:pt x="99218" y="-381"/>
                  <a:pt x="102393" y="16"/>
                </a:cubicBezTo>
                <a:cubicBezTo>
                  <a:pt x="105568" y="413"/>
                  <a:pt x="106362" y="6167"/>
                  <a:pt x="107156" y="1192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1BDE14ED-F04A-FE09-6BD1-50DCE3EEA2A1}"/>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D0BB7B00-C829-D477-CBCF-A86C87DAEE59}"/>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AB46A2BA-A6FD-B4AA-5B81-B6DB0416A249}"/>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A5640F54-7993-8527-1E8E-E8729393D453}"/>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9" name="Frihåndsform: figur 28">
            <a:extLst>
              <a:ext uri="{FF2B5EF4-FFF2-40B4-BE49-F238E27FC236}">
                <a16:creationId xmlns:a16="http://schemas.microsoft.com/office/drawing/2014/main" id="{8BB0E7F1-E79C-B281-765B-BF1BB19BF502}"/>
              </a:ext>
            </a:extLst>
          </p:cNvPr>
          <p:cNvSpPr/>
          <p:nvPr/>
        </p:nvSpPr>
        <p:spPr>
          <a:xfrm>
            <a:off x="5972175" y="2755106"/>
            <a:ext cx="59531" cy="33338"/>
          </a:xfrm>
          <a:custGeom>
            <a:avLst/>
            <a:gdLst>
              <a:gd name="connsiteX0" fmla="*/ 59531 w 59531"/>
              <a:gd name="connsiteY0" fmla="*/ 0 h 33338"/>
              <a:gd name="connsiteX1" fmla="*/ 0 w 59531"/>
              <a:gd name="connsiteY1" fmla="*/ 33338 h 33338"/>
            </a:gdLst>
            <a:ahLst/>
            <a:cxnLst>
              <a:cxn ang="0">
                <a:pos x="connsiteX0" y="connsiteY0"/>
              </a:cxn>
              <a:cxn ang="0">
                <a:pos x="connsiteX1" y="connsiteY1"/>
              </a:cxn>
            </a:cxnLst>
            <a:rect l="l" t="t" r="r" b="b"/>
            <a:pathLst>
              <a:path w="59531" h="33338">
                <a:moveTo>
                  <a:pt x="59531" y="0"/>
                </a:moveTo>
                <a:lnTo>
                  <a:pt x="0" y="33338"/>
                </a:ln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1" name="Frihåndsform: figur 30">
            <a:extLst>
              <a:ext uri="{FF2B5EF4-FFF2-40B4-BE49-F238E27FC236}">
                <a16:creationId xmlns:a16="http://schemas.microsoft.com/office/drawing/2014/main" id="{E581733A-30B8-6207-F01E-B5883526B2E2}"/>
              </a:ext>
            </a:extLst>
          </p:cNvPr>
          <p:cNvSpPr/>
          <p:nvPr/>
        </p:nvSpPr>
        <p:spPr>
          <a:xfrm>
            <a:off x="6438539" y="2993231"/>
            <a:ext cx="38461" cy="178594"/>
          </a:xfrm>
          <a:custGeom>
            <a:avLst/>
            <a:gdLst>
              <a:gd name="connsiteX0" fmla="*/ 38461 w 38461"/>
              <a:gd name="connsiteY0" fmla="*/ 0 h 178594"/>
              <a:gd name="connsiteX1" fmla="*/ 2742 w 38461"/>
              <a:gd name="connsiteY1" fmla="*/ 52388 h 178594"/>
              <a:gd name="connsiteX2" fmla="*/ 5124 w 38461"/>
              <a:gd name="connsiteY2" fmla="*/ 178594 h 178594"/>
            </a:gdLst>
            <a:ahLst/>
            <a:cxnLst>
              <a:cxn ang="0">
                <a:pos x="connsiteX0" y="connsiteY0"/>
              </a:cxn>
              <a:cxn ang="0">
                <a:pos x="connsiteX1" y="connsiteY1"/>
              </a:cxn>
              <a:cxn ang="0">
                <a:pos x="connsiteX2" y="connsiteY2"/>
              </a:cxn>
            </a:cxnLst>
            <a:rect l="l" t="t" r="r" b="b"/>
            <a:pathLst>
              <a:path w="38461" h="178594">
                <a:moveTo>
                  <a:pt x="38461" y="0"/>
                </a:moveTo>
                <a:cubicBezTo>
                  <a:pt x="23379" y="11311"/>
                  <a:pt x="8298" y="22622"/>
                  <a:pt x="2742" y="52388"/>
                </a:cubicBezTo>
                <a:cubicBezTo>
                  <a:pt x="-2814" y="82154"/>
                  <a:pt x="1155" y="130374"/>
                  <a:pt x="5124" y="178594"/>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4" name="Frihåndsform: figur 33">
            <a:extLst>
              <a:ext uri="{FF2B5EF4-FFF2-40B4-BE49-F238E27FC236}">
                <a16:creationId xmlns:a16="http://schemas.microsoft.com/office/drawing/2014/main" id="{33C837E1-92B3-6C09-457E-8FA408847FD1}"/>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5" name="Frihåndsform: figur 34">
            <a:extLst>
              <a:ext uri="{FF2B5EF4-FFF2-40B4-BE49-F238E27FC236}">
                <a16:creationId xmlns:a16="http://schemas.microsoft.com/office/drawing/2014/main" id="{985E0B36-46BF-0750-B597-50CE41BD30CC}"/>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2" name="Frihåndsform: figur 1">
            <a:extLst>
              <a:ext uri="{FF2B5EF4-FFF2-40B4-BE49-F238E27FC236}">
                <a16:creationId xmlns:a16="http://schemas.microsoft.com/office/drawing/2014/main" id="{7058A0A2-8B3B-6B37-05EF-1DBACA511E15}"/>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7308AC5B-B91F-A67C-457B-B47D8E1DF765}"/>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9" name="Bilde 8">
            <a:extLst>
              <a:ext uri="{FF2B5EF4-FFF2-40B4-BE49-F238E27FC236}">
                <a16:creationId xmlns:a16="http://schemas.microsoft.com/office/drawing/2014/main" id="{0ADC215D-A534-6CCF-657A-122FDF55B64C}"/>
              </a:ext>
            </a:extLst>
          </p:cNvPr>
          <p:cNvPicPr>
            <a:picLocks noChangeAspect="1"/>
          </p:cNvPicPr>
          <p:nvPr/>
        </p:nvPicPr>
        <p:blipFill>
          <a:blip r:embed="rId4"/>
          <a:stretch>
            <a:fillRect/>
          </a:stretch>
        </p:blipFill>
        <p:spPr>
          <a:xfrm>
            <a:off x="3734276" y="2256343"/>
            <a:ext cx="5807869" cy="2881141"/>
          </a:xfrm>
          <a:prstGeom prst="rect">
            <a:avLst/>
          </a:prstGeom>
        </p:spPr>
      </p:pic>
      <p:pic>
        <p:nvPicPr>
          <p:cNvPr id="4" name="Bilde 3">
            <a:extLst>
              <a:ext uri="{FF2B5EF4-FFF2-40B4-BE49-F238E27FC236}">
                <a16:creationId xmlns:a16="http://schemas.microsoft.com/office/drawing/2014/main" id="{DD0F6165-6754-5245-4A32-A1E648491FFF}"/>
              </a:ext>
            </a:extLst>
          </p:cNvPr>
          <p:cNvPicPr>
            <a:picLocks noChangeAspect="1"/>
          </p:cNvPicPr>
          <p:nvPr/>
        </p:nvPicPr>
        <p:blipFill>
          <a:blip r:embed="rId5"/>
          <a:stretch>
            <a:fillRect/>
          </a:stretch>
        </p:blipFill>
        <p:spPr>
          <a:xfrm>
            <a:off x="-88650" y="1847215"/>
            <a:ext cx="4400550" cy="2782570"/>
          </a:xfrm>
          <a:prstGeom prst="rect">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12" name="Bilde 11">
            <a:extLst>
              <a:ext uri="{FF2B5EF4-FFF2-40B4-BE49-F238E27FC236}">
                <a16:creationId xmlns:a16="http://schemas.microsoft.com/office/drawing/2014/main" id="{7CBAC1DC-801F-1095-9C7E-B8AC689ACDD3}"/>
              </a:ext>
            </a:extLst>
          </p:cNvPr>
          <p:cNvPicPr>
            <a:picLocks noChangeAspect="1"/>
          </p:cNvPicPr>
          <p:nvPr/>
        </p:nvPicPr>
        <p:blipFill>
          <a:blip r:embed="rId6"/>
          <a:srcRect r="13954"/>
          <a:stretch/>
        </p:blipFill>
        <p:spPr>
          <a:xfrm>
            <a:off x="3551554" y="374884"/>
            <a:ext cx="2428033" cy="1795213"/>
          </a:xfrm>
          <a:prstGeom prst="rect">
            <a:avLst/>
          </a:prstGeom>
        </p:spPr>
      </p:pic>
      <p:cxnSp>
        <p:nvCxnSpPr>
          <p:cNvPr id="19" name="Rett pilkobling 18">
            <a:extLst>
              <a:ext uri="{FF2B5EF4-FFF2-40B4-BE49-F238E27FC236}">
                <a16:creationId xmlns:a16="http://schemas.microsoft.com/office/drawing/2014/main" id="{6A22792E-CEE1-34B8-A66F-111505783B41}"/>
              </a:ext>
            </a:extLst>
          </p:cNvPr>
          <p:cNvCxnSpPr>
            <a:cxnSpLocks/>
          </p:cNvCxnSpPr>
          <p:nvPr/>
        </p:nvCxnSpPr>
        <p:spPr>
          <a:xfrm flipV="1">
            <a:off x="4076700" y="3390900"/>
            <a:ext cx="2343150" cy="43318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7" name="Rektangel 16">
            <a:extLst>
              <a:ext uri="{FF2B5EF4-FFF2-40B4-BE49-F238E27FC236}">
                <a16:creationId xmlns:a16="http://schemas.microsoft.com/office/drawing/2014/main" id="{8DA6F845-F1D5-5A1B-267A-AEE80085DECA}"/>
              </a:ext>
            </a:extLst>
          </p:cNvPr>
          <p:cNvSpPr/>
          <p:nvPr/>
        </p:nvSpPr>
        <p:spPr>
          <a:xfrm>
            <a:off x="5520546" y="2909095"/>
            <a:ext cx="327804" cy="1277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4" name="TekstSylinder 13">
            <a:extLst>
              <a:ext uri="{FF2B5EF4-FFF2-40B4-BE49-F238E27FC236}">
                <a16:creationId xmlns:a16="http://schemas.microsoft.com/office/drawing/2014/main" id="{6FB32707-BA41-AD97-6BFF-9C21BB73FE39}"/>
              </a:ext>
            </a:extLst>
          </p:cNvPr>
          <p:cNvSpPr txBox="1"/>
          <p:nvPr/>
        </p:nvSpPr>
        <p:spPr>
          <a:xfrm>
            <a:off x="5447823" y="2825524"/>
            <a:ext cx="792905" cy="276999"/>
          </a:xfrm>
          <a:prstGeom prst="rect">
            <a:avLst/>
          </a:prstGeom>
          <a:noFill/>
        </p:spPr>
        <p:txBody>
          <a:bodyPr wrap="square">
            <a:spAutoFit/>
          </a:bodyPr>
          <a:lstStyle/>
          <a:p>
            <a:r>
              <a:rPr lang="nb-NO" sz="1200">
                <a:latin typeface="Calibri" panose="020F0502020204030204" pitchFamily="34" charset="0"/>
                <a:ea typeface="Calibri" panose="020F0502020204030204" pitchFamily="34" charset="0"/>
                <a:cs typeface="Calibri" panose="020F0502020204030204" pitchFamily="34" charset="0"/>
              </a:rPr>
              <a:t>2026</a:t>
            </a:r>
          </a:p>
        </p:txBody>
      </p:sp>
    </p:spTree>
    <p:extLst>
      <p:ext uri="{BB962C8B-B14F-4D97-AF65-F5344CB8AC3E}">
        <p14:creationId xmlns:p14="http://schemas.microsoft.com/office/powerpoint/2010/main" val="9433305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FF2A0-D7E8-3DE1-9341-83ECE40D0358}"/>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20D90B10-7B26-15EB-AA9A-D2F4F36FE50A}"/>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731DEE49-99AD-BAE3-19D4-82EEF504F45F}"/>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886C8B54-9A73-E4FB-7E34-BF67EB053FC1}"/>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E613F49A-027D-06F5-B6AB-295AFF181CB8}"/>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5C0BD910-AB24-E8CB-DB2D-C796474B85F9}"/>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D4A68D0C-5F82-E99E-4147-184FBCA3EAC3}"/>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ABAD0ABD-706B-9538-B5F0-B143CC439D28}"/>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3D2EC6A4-5D91-CF81-46F2-446414A367CC}"/>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F02F1D99-525D-6548-4FEF-6703C48E81AC}"/>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230D5F7F-8F1E-C9C9-AC4C-E77D2CD82E3B}"/>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0E72BFA2-55A8-B733-01B3-B86796099356}"/>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D6AF6B12-5377-0036-D000-AE8F7BDEF384}"/>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898E6DF7-C919-BFE5-BFDD-3E9EA5F7FF92}"/>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50091EF7-4DBC-91BB-5173-5C21196B5886}"/>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B0351933-CE4C-FC77-2BE6-C55953294068}"/>
              </a:ext>
            </a:extLst>
          </p:cNvPr>
          <p:cNvPicPr>
            <a:picLocks noChangeAspect="1"/>
          </p:cNvPicPr>
          <p:nvPr/>
        </p:nvPicPr>
        <p:blipFill>
          <a:blip r:embed="rId3"/>
          <a:stretch>
            <a:fillRect/>
          </a:stretch>
        </p:blipFill>
        <p:spPr>
          <a:xfrm>
            <a:off x="-228601" y="-56447"/>
            <a:ext cx="9801225" cy="5257982"/>
          </a:xfrm>
          <a:prstGeom prst="rect">
            <a:avLst/>
          </a:prstGeom>
        </p:spPr>
      </p:pic>
      <p:sp>
        <p:nvSpPr>
          <p:cNvPr id="6" name="Frihåndsform: figur 5">
            <a:extLst>
              <a:ext uri="{FF2B5EF4-FFF2-40B4-BE49-F238E27FC236}">
                <a16:creationId xmlns:a16="http://schemas.microsoft.com/office/drawing/2014/main" id="{E251B058-6ED2-36CA-6179-2EB967829BCB}"/>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37E9F012-8EE7-3CC2-5BFC-C43EB6789F78}"/>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8611293D-C345-D394-CBF4-64E59A3489CA}"/>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0AE5D74F-96AB-0E22-6890-0B91A62A6872}"/>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2C1AA699-612E-B27D-D44D-46ECE02C96D1}"/>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D30C0C48-4734-722C-DBA8-643E26E13EFB}"/>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B461C0AA-E4CE-D1B3-DA2A-6891BF7B5D5A}"/>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A20DDE41-6FB3-B99C-FF20-77E5ED0134EB}"/>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34" name="Frihåndsform: figur 33">
            <a:extLst>
              <a:ext uri="{FF2B5EF4-FFF2-40B4-BE49-F238E27FC236}">
                <a16:creationId xmlns:a16="http://schemas.microsoft.com/office/drawing/2014/main" id="{FB033778-DC7D-E4D0-F6BC-A5C0B454226D}"/>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35" name="Frihåndsform: figur 34">
            <a:extLst>
              <a:ext uri="{FF2B5EF4-FFF2-40B4-BE49-F238E27FC236}">
                <a16:creationId xmlns:a16="http://schemas.microsoft.com/office/drawing/2014/main" id="{E961976D-6FE0-F9B1-E234-415E13897D9C}"/>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2" name="Frihåndsform: figur 1">
            <a:extLst>
              <a:ext uri="{FF2B5EF4-FFF2-40B4-BE49-F238E27FC236}">
                <a16:creationId xmlns:a16="http://schemas.microsoft.com/office/drawing/2014/main" id="{8163B2C9-0CE2-D4EA-3EF9-A4401F6A127D}"/>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BB25A03B-AD9E-B5A3-351A-A476566F5C18}"/>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2245C09A-3AFB-E192-9D1D-14B6DC813F1D}"/>
              </a:ext>
            </a:extLst>
          </p:cNvPr>
          <p:cNvSpPr/>
          <p:nvPr/>
        </p:nvSpPr>
        <p:spPr>
          <a:xfrm>
            <a:off x="5872163" y="2400300"/>
            <a:ext cx="111918" cy="59531"/>
          </a:xfrm>
          <a:custGeom>
            <a:avLst/>
            <a:gdLst>
              <a:gd name="connsiteX0" fmla="*/ 0 w 111918"/>
              <a:gd name="connsiteY0" fmla="*/ 59531 h 59531"/>
              <a:gd name="connsiteX1" fmla="*/ 47625 w 111918"/>
              <a:gd name="connsiteY1" fmla="*/ 40481 h 59531"/>
              <a:gd name="connsiteX2" fmla="*/ 90487 w 111918"/>
              <a:gd name="connsiteY2" fmla="*/ 23813 h 59531"/>
              <a:gd name="connsiteX3" fmla="*/ 111918 w 111918"/>
              <a:gd name="connsiteY3" fmla="*/ 0 h 59531"/>
            </a:gdLst>
            <a:ahLst/>
            <a:cxnLst>
              <a:cxn ang="0">
                <a:pos x="connsiteX0" y="connsiteY0"/>
              </a:cxn>
              <a:cxn ang="0">
                <a:pos x="connsiteX1" y="connsiteY1"/>
              </a:cxn>
              <a:cxn ang="0">
                <a:pos x="connsiteX2" y="connsiteY2"/>
              </a:cxn>
              <a:cxn ang="0">
                <a:pos x="connsiteX3" y="connsiteY3"/>
              </a:cxn>
            </a:cxnLst>
            <a:rect l="l" t="t" r="r" b="b"/>
            <a:pathLst>
              <a:path w="111918" h="59531">
                <a:moveTo>
                  <a:pt x="0" y="59531"/>
                </a:moveTo>
                <a:lnTo>
                  <a:pt x="47625" y="40481"/>
                </a:lnTo>
                <a:cubicBezTo>
                  <a:pt x="62706" y="34528"/>
                  <a:pt x="79771" y="30560"/>
                  <a:pt x="90487" y="23813"/>
                </a:cubicBezTo>
                <a:cubicBezTo>
                  <a:pt x="101203" y="17066"/>
                  <a:pt x="106560" y="8533"/>
                  <a:pt x="111918"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9" name="Frihåndsform: figur 8">
            <a:extLst>
              <a:ext uri="{FF2B5EF4-FFF2-40B4-BE49-F238E27FC236}">
                <a16:creationId xmlns:a16="http://schemas.microsoft.com/office/drawing/2014/main" id="{5A8F298A-23CF-CF39-C789-E4AC23C4B9C9}"/>
              </a:ext>
            </a:extLst>
          </p:cNvPr>
          <p:cNvSpPr/>
          <p:nvPr/>
        </p:nvSpPr>
        <p:spPr>
          <a:xfrm>
            <a:off x="5648326" y="2469356"/>
            <a:ext cx="50338" cy="212232"/>
          </a:xfrm>
          <a:custGeom>
            <a:avLst/>
            <a:gdLst>
              <a:gd name="connsiteX0" fmla="*/ 11906 w 47769"/>
              <a:gd name="connsiteY0" fmla="*/ 0 h 222677"/>
              <a:gd name="connsiteX1" fmla="*/ 47625 w 47769"/>
              <a:gd name="connsiteY1" fmla="*/ 202407 h 222677"/>
              <a:gd name="connsiteX2" fmla="*/ 0 w 47769"/>
              <a:gd name="connsiteY2" fmla="*/ 204788 h 222677"/>
              <a:gd name="connsiteX0" fmla="*/ 11906 w 48362"/>
              <a:gd name="connsiteY0" fmla="*/ 0 h 220515"/>
              <a:gd name="connsiteX1" fmla="*/ 47625 w 48362"/>
              <a:gd name="connsiteY1" fmla="*/ 202407 h 220515"/>
              <a:gd name="connsiteX2" fmla="*/ 34317 w 48362"/>
              <a:gd name="connsiteY2" fmla="*/ 207831 h 220515"/>
              <a:gd name="connsiteX3" fmla="*/ 0 w 48362"/>
              <a:gd name="connsiteY3" fmla="*/ 204788 h 220515"/>
            </a:gdLst>
            <a:ahLst/>
            <a:cxnLst>
              <a:cxn ang="0">
                <a:pos x="connsiteX0" y="connsiteY0"/>
              </a:cxn>
              <a:cxn ang="0">
                <a:pos x="connsiteX1" y="connsiteY1"/>
              </a:cxn>
              <a:cxn ang="0">
                <a:pos x="connsiteX2" y="connsiteY2"/>
              </a:cxn>
              <a:cxn ang="0">
                <a:pos x="connsiteX3" y="connsiteY3"/>
              </a:cxn>
            </a:cxnLst>
            <a:rect l="l" t="t" r="r" b="b"/>
            <a:pathLst>
              <a:path w="48362" h="220515">
                <a:moveTo>
                  <a:pt x="11906" y="0"/>
                </a:moveTo>
                <a:cubicBezTo>
                  <a:pt x="30757" y="84138"/>
                  <a:pt x="49609" y="168276"/>
                  <a:pt x="47625" y="202407"/>
                </a:cubicBezTo>
                <a:cubicBezTo>
                  <a:pt x="50979" y="239932"/>
                  <a:pt x="42254" y="207434"/>
                  <a:pt x="34317" y="207831"/>
                </a:cubicBezTo>
                <a:cubicBezTo>
                  <a:pt x="26380" y="208228"/>
                  <a:pt x="5338" y="208182"/>
                  <a:pt x="0" y="204788"/>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2" name="Frihåndsform: figur 11">
            <a:extLst>
              <a:ext uri="{FF2B5EF4-FFF2-40B4-BE49-F238E27FC236}">
                <a16:creationId xmlns:a16="http://schemas.microsoft.com/office/drawing/2014/main" id="{33F3E0FF-A28E-51D1-F58E-693F105928E8}"/>
              </a:ext>
            </a:extLst>
          </p:cNvPr>
          <p:cNvSpPr/>
          <p:nvPr/>
        </p:nvSpPr>
        <p:spPr>
          <a:xfrm>
            <a:off x="6145788" y="3019425"/>
            <a:ext cx="90488" cy="104775"/>
          </a:xfrm>
          <a:custGeom>
            <a:avLst/>
            <a:gdLst>
              <a:gd name="connsiteX0" fmla="*/ 0 w 64294"/>
              <a:gd name="connsiteY0" fmla="*/ 0 h 83344"/>
              <a:gd name="connsiteX1" fmla="*/ 64294 w 64294"/>
              <a:gd name="connsiteY1" fmla="*/ 83344 h 83344"/>
              <a:gd name="connsiteX0" fmla="*/ 0 w 102394"/>
              <a:gd name="connsiteY0" fmla="*/ 0 h 128587"/>
              <a:gd name="connsiteX1" fmla="*/ 102394 w 102394"/>
              <a:gd name="connsiteY1" fmla="*/ 128587 h 128587"/>
              <a:gd name="connsiteX0" fmla="*/ 0 w 90488"/>
              <a:gd name="connsiteY0" fmla="*/ 0 h 104775"/>
              <a:gd name="connsiteX1" fmla="*/ 90488 w 90488"/>
              <a:gd name="connsiteY1" fmla="*/ 104775 h 104775"/>
            </a:gdLst>
            <a:ahLst/>
            <a:cxnLst>
              <a:cxn ang="0">
                <a:pos x="connsiteX0" y="connsiteY0"/>
              </a:cxn>
              <a:cxn ang="0">
                <a:pos x="connsiteX1" y="connsiteY1"/>
              </a:cxn>
            </a:cxnLst>
            <a:rect l="l" t="t" r="r" b="b"/>
            <a:pathLst>
              <a:path w="90488" h="104775">
                <a:moveTo>
                  <a:pt x="0" y="0"/>
                </a:moveTo>
                <a:cubicBezTo>
                  <a:pt x="21431" y="27781"/>
                  <a:pt x="69057" y="76994"/>
                  <a:pt x="90488" y="104775"/>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9" name="Frihåndsform: figur 38">
            <a:extLst>
              <a:ext uri="{FF2B5EF4-FFF2-40B4-BE49-F238E27FC236}">
                <a16:creationId xmlns:a16="http://schemas.microsoft.com/office/drawing/2014/main" id="{42D72A1B-2859-E486-09BC-D908E381E609}"/>
              </a:ext>
            </a:extLst>
          </p:cNvPr>
          <p:cNvSpPr/>
          <p:nvPr/>
        </p:nvSpPr>
        <p:spPr>
          <a:xfrm>
            <a:off x="6129160" y="3045619"/>
            <a:ext cx="26371" cy="22066"/>
          </a:xfrm>
          <a:custGeom>
            <a:avLst/>
            <a:gdLst>
              <a:gd name="connsiteX0" fmla="*/ 26371 w 26371"/>
              <a:gd name="connsiteY0" fmla="*/ 0 h 22066"/>
              <a:gd name="connsiteX1" fmla="*/ 9703 w 26371"/>
              <a:gd name="connsiteY1" fmla="*/ 11906 h 22066"/>
              <a:gd name="connsiteX2" fmla="*/ 178 w 26371"/>
              <a:gd name="connsiteY2" fmla="*/ 21431 h 22066"/>
              <a:gd name="connsiteX3" fmla="*/ 7321 w 26371"/>
              <a:gd name="connsiteY3" fmla="*/ 16669 h 22066"/>
              <a:gd name="connsiteX4" fmla="*/ 23990 w 26371"/>
              <a:gd name="connsiteY4" fmla="*/ 9525 h 22066"/>
              <a:gd name="connsiteX5" fmla="*/ 26371 w 26371"/>
              <a:gd name="connsiteY5" fmla="*/ 0 h 22066"/>
              <a:gd name="connsiteX6" fmla="*/ 26371 w 26371"/>
              <a:gd name="connsiteY6" fmla="*/ 0 h 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 h="22066">
                <a:moveTo>
                  <a:pt x="26371" y="0"/>
                </a:moveTo>
                <a:cubicBezTo>
                  <a:pt x="23593" y="1984"/>
                  <a:pt x="19938" y="-35"/>
                  <a:pt x="9703" y="11906"/>
                </a:cubicBezTo>
                <a:cubicBezTo>
                  <a:pt x="6781" y="15315"/>
                  <a:pt x="2186" y="17415"/>
                  <a:pt x="178" y="21431"/>
                </a:cubicBezTo>
                <a:cubicBezTo>
                  <a:pt x="-1102" y="23990"/>
                  <a:pt x="4836" y="18089"/>
                  <a:pt x="7321" y="16669"/>
                </a:cubicBezTo>
                <a:cubicBezTo>
                  <a:pt x="15562" y="11959"/>
                  <a:pt x="15973" y="12197"/>
                  <a:pt x="23990" y="9525"/>
                </a:cubicBezTo>
                <a:cubicBezTo>
                  <a:pt x="24784" y="6350"/>
                  <a:pt x="25082" y="3008"/>
                  <a:pt x="26371" y="0"/>
                </a:cubicBezTo>
                <a:lnTo>
                  <a:pt x="26371" y="0"/>
                </a:lnTo>
                <a:close/>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cxnSp>
        <p:nvCxnSpPr>
          <p:cNvPr id="42" name="Rett linje 41">
            <a:extLst>
              <a:ext uri="{FF2B5EF4-FFF2-40B4-BE49-F238E27FC236}">
                <a16:creationId xmlns:a16="http://schemas.microsoft.com/office/drawing/2014/main" id="{D6CF4111-4B2C-37DD-BB6F-A7D87480CF4C}"/>
              </a:ext>
            </a:extLst>
          </p:cNvPr>
          <p:cNvCxnSpPr>
            <a:stCxn id="12" idx="0"/>
            <a:endCxn id="22" idx="23"/>
          </p:cNvCxnSpPr>
          <p:nvPr/>
        </p:nvCxnSpPr>
        <p:spPr>
          <a:xfrm flipV="1">
            <a:off x="6145788" y="2971800"/>
            <a:ext cx="45244"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5" name="Rett linje 44">
            <a:extLst>
              <a:ext uri="{FF2B5EF4-FFF2-40B4-BE49-F238E27FC236}">
                <a16:creationId xmlns:a16="http://schemas.microsoft.com/office/drawing/2014/main" id="{B06C6588-2FD6-E582-EBE5-B7841E944292}"/>
              </a:ext>
            </a:extLst>
          </p:cNvPr>
          <p:cNvCxnSpPr/>
          <p:nvPr/>
        </p:nvCxnSpPr>
        <p:spPr>
          <a:xfrm flipV="1">
            <a:off x="4688681" y="2009775"/>
            <a:ext cx="42863" cy="10477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7" name="Frihåndsform: figur 46">
            <a:extLst>
              <a:ext uri="{FF2B5EF4-FFF2-40B4-BE49-F238E27FC236}">
                <a16:creationId xmlns:a16="http://schemas.microsoft.com/office/drawing/2014/main" id="{EB05F342-C767-B194-87B4-64FD7F7D427C}"/>
              </a:ext>
            </a:extLst>
          </p:cNvPr>
          <p:cNvSpPr/>
          <p:nvPr/>
        </p:nvSpPr>
        <p:spPr>
          <a:xfrm>
            <a:off x="7365206" y="3967162"/>
            <a:ext cx="207169" cy="57521"/>
          </a:xfrm>
          <a:custGeom>
            <a:avLst/>
            <a:gdLst>
              <a:gd name="connsiteX0" fmla="*/ 207169 w 207169"/>
              <a:gd name="connsiteY0" fmla="*/ 0 h 75315"/>
              <a:gd name="connsiteX1" fmla="*/ 128588 w 207169"/>
              <a:gd name="connsiteY1" fmla="*/ 73818 h 75315"/>
              <a:gd name="connsiteX2" fmla="*/ 107157 w 207169"/>
              <a:gd name="connsiteY2" fmla="*/ 47625 h 75315"/>
              <a:gd name="connsiteX3" fmla="*/ 0 w 207169"/>
              <a:gd name="connsiteY3" fmla="*/ 23812 h 75315"/>
              <a:gd name="connsiteX0" fmla="*/ 207169 w 207169"/>
              <a:gd name="connsiteY0" fmla="*/ 0 h 60198"/>
              <a:gd name="connsiteX1" fmla="*/ 150019 w 207169"/>
              <a:gd name="connsiteY1" fmla="*/ 57150 h 60198"/>
              <a:gd name="connsiteX2" fmla="*/ 107157 w 207169"/>
              <a:gd name="connsiteY2" fmla="*/ 47625 h 60198"/>
              <a:gd name="connsiteX3" fmla="*/ 0 w 207169"/>
              <a:gd name="connsiteY3" fmla="*/ 23812 h 60198"/>
              <a:gd name="connsiteX0" fmla="*/ 207169 w 207169"/>
              <a:gd name="connsiteY0" fmla="*/ 0 h 57521"/>
              <a:gd name="connsiteX1" fmla="*/ 150019 w 207169"/>
              <a:gd name="connsiteY1" fmla="*/ 57150 h 57521"/>
              <a:gd name="connsiteX2" fmla="*/ 78582 w 207169"/>
              <a:gd name="connsiteY2" fmla="*/ 23813 h 57521"/>
              <a:gd name="connsiteX3" fmla="*/ 0 w 207169"/>
              <a:gd name="connsiteY3" fmla="*/ 23812 h 57521"/>
            </a:gdLst>
            <a:ahLst/>
            <a:cxnLst>
              <a:cxn ang="0">
                <a:pos x="connsiteX0" y="connsiteY0"/>
              </a:cxn>
              <a:cxn ang="0">
                <a:pos x="connsiteX1" y="connsiteY1"/>
              </a:cxn>
              <a:cxn ang="0">
                <a:pos x="connsiteX2" y="connsiteY2"/>
              </a:cxn>
              <a:cxn ang="0">
                <a:pos x="connsiteX3" y="connsiteY3"/>
              </a:cxn>
            </a:cxnLst>
            <a:rect l="l" t="t" r="r" b="b"/>
            <a:pathLst>
              <a:path w="207169" h="57521">
                <a:moveTo>
                  <a:pt x="207169" y="0"/>
                </a:moveTo>
                <a:cubicBezTo>
                  <a:pt x="176213" y="32940"/>
                  <a:pt x="171450" y="53181"/>
                  <a:pt x="150019" y="57150"/>
                </a:cubicBezTo>
                <a:cubicBezTo>
                  <a:pt x="128588" y="61119"/>
                  <a:pt x="100013" y="32147"/>
                  <a:pt x="78582" y="23813"/>
                </a:cubicBezTo>
                <a:cubicBezTo>
                  <a:pt x="57151" y="15479"/>
                  <a:pt x="42863" y="31551"/>
                  <a:pt x="0" y="238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cxnSp>
        <p:nvCxnSpPr>
          <p:cNvPr id="4" name="Rett pilkobling 3">
            <a:extLst>
              <a:ext uri="{FF2B5EF4-FFF2-40B4-BE49-F238E27FC236}">
                <a16:creationId xmlns:a16="http://schemas.microsoft.com/office/drawing/2014/main" id="{4063D8A4-C4A8-4A3D-C4B5-7888B277762C}"/>
              </a:ext>
            </a:extLst>
          </p:cNvPr>
          <p:cNvCxnSpPr>
            <a:cxnSpLocks/>
            <a:stCxn id="13" idx="3"/>
          </p:cNvCxnSpPr>
          <p:nvPr/>
        </p:nvCxnSpPr>
        <p:spPr>
          <a:xfrm>
            <a:off x="5068068" y="3099048"/>
            <a:ext cx="3258070" cy="106259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3" name="Picture 2" descr="Et bilde som inneholder utendørs, plante, grunn, tre&#10;&#10;Automatisk generert beskrivelse">
            <a:extLst>
              <a:ext uri="{FF2B5EF4-FFF2-40B4-BE49-F238E27FC236}">
                <a16:creationId xmlns:a16="http://schemas.microsoft.com/office/drawing/2014/main" id="{17836E0B-7218-0415-46BC-1AEBD7A340E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71758" y="2159978"/>
            <a:ext cx="2496310" cy="1878139"/>
          </a:xfrm>
          <a:prstGeom prst="rect">
            <a:avLst/>
          </a:prstGeom>
          <a:noFill/>
          <a:extLst>
            <a:ext uri="{909E8E84-426E-40DD-AFC4-6F175D3DCCD1}">
              <a14:hiddenFill xmlns:a14="http://schemas.microsoft.com/office/drawing/2010/main">
                <a:solidFill>
                  <a:srgbClr val="FFFFFF"/>
                </a:solidFill>
              </a14:hiddenFill>
            </a:ext>
          </a:extLst>
        </p:spPr>
      </p:pic>
      <p:sp>
        <p:nvSpPr>
          <p:cNvPr id="14" name="Ellipse 13">
            <a:extLst>
              <a:ext uri="{FF2B5EF4-FFF2-40B4-BE49-F238E27FC236}">
                <a16:creationId xmlns:a16="http://schemas.microsoft.com/office/drawing/2014/main" id="{C83B30FE-A8CB-CA4B-7C01-4188C07EAA0C}"/>
              </a:ext>
            </a:extLst>
          </p:cNvPr>
          <p:cNvSpPr/>
          <p:nvPr/>
        </p:nvSpPr>
        <p:spPr>
          <a:xfrm>
            <a:off x="6419850" y="2602706"/>
            <a:ext cx="59531" cy="4571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17" name="TekstSylinder 16">
            <a:extLst>
              <a:ext uri="{FF2B5EF4-FFF2-40B4-BE49-F238E27FC236}">
                <a16:creationId xmlns:a16="http://schemas.microsoft.com/office/drawing/2014/main" id="{AFBB95DB-BF12-C9AD-44DC-830C5667F383}"/>
              </a:ext>
            </a:extLst>
          </p:cNvPr>
          <p:cNvSpPr txBox="1"/>
          <p:nvPr/>
        </p:nvSpPr>
        <p:spPr>
          <a:xfrm>
            <a:off x="4025900" y="2185943"/>
            <a:ext cx="1037685" cy="30008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b-NO"/>
              <a:t>2026-2027</a:t>
            </a:r>
          </a:p>
        </p:txBody>
      </p:sp>
    </p:spTree>
    <p:extLst>
      <p:ext uri="{BB962C8B-B14F-4D97-AF65-F5344CB8AC3E}">
        <p14:creationId xmlns:p14="http://schemas.microsoft.com/office/powerpoint/2010/main" val="39799991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545121-82C0-6EBB-1A9F-88EE4156C4F3}"/>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5BD76896-1878-5347-C0C0-26CEBEC490BA}"/>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99444E5A-3A80-4113-90DC-DAAD8F90FF1B}"/>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96ACFD9B-0B28-3C9C-7C83-D8DB8597B36F}"/>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CA0C6640-782A-517A-D8D1-0A92FA6452FF}"/>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A76A1AD1-D375-269E-0498-F78918DC1601}"/>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9F5E8892-BDEB-0495-D331-395970937472}"/>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78301857-485D-5E19-8CF4-39B4EB3B4CBA}"/>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DDDE57D8-BF82-F510-D0B9-FCC13C12F5D6}"/>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2957C5CE-04A2-C5BD-53F7-A875DEC620BF}"/>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CED0DD2F-9238-CEC2-9257-D64D2A4A7034}"/>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CEA06300-B24D-F0D5-A42C-B392765A507C}"/>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D20B34BB-AC40-CB3C-4CE0-0309F3FD4351}"/>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E14BFFAF-4B65-088C-F531-C6A67D1C76E4}"/>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91BEE07E-3398-0BA5-94E3-0116F9F95A28}"/>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F677B20B-49AC-A779-A16B-B9822F7E1D15}"/>
              </a:ext>
            </a:extLst>
          </p:cNvPr>
          <p:cNvPicPr>
            <a:picLocks noChangeAspect="1"/>
          </p:cNvPicPr>
          <p:nvPr/>
        </p:nvPicPr>
        <p:blipFill>
          <a:blip r:embed="rId3"/>
          <a:stretch>
            <a:fillRect/>
          </a:stretch>
        </p:blipFill>
        <p:spPr>
          <a:xfrm>
            <a:off x="-228601" y="-56447"/>
            <a:ext cx="9801225" cy="5257982"/>
          </a:xfrm>
          <a:prstGeom prst="rect">
            <a:avLst/>
          </a:prstGeom>
        </p:spPr>
      </p:pic>
      <p:sp>
        <p:nvSpPr>
          <p:cNvPr id="6" name="Frihåndsform: figur 5">
            <a:extLst>
              <a:ext uri="{FF2B5EF4-FFF2-40B4-BE49-F238E27FC236}">
                <a16:creationId xmlns:a16="http://schemas.microsoft.com/office/drawing/2014/main" id="{7E2CF5D9-BDAE-EA62-288B-F226359E5D6C}"/>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AE8900EC-C13B-12AC-67F5-8D139B20C915}"/>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2564AD51-FFAA-097A-0D04-CC2A9FEC884B}"/>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EE1A0EC4-02A4-4BD6-4635-73A3A20625B6}"/>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001662DC-24B7-F497-384A-B2DF7ABDFFFE}"/>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9DD6DE24-F6AB-1B46-0736-808F3A094276}"/>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B5DACD61-6A90-99CF-6A32-00CE6362F2C3}"/>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6AC0F0F1-13DD-C460-DB00-B002E79C1D0B}"/>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34" name="Frihåndsform: figur 33">
            <a:extLst>
              <a:ext uri="{FF2B5EF4-FFF2-40B4-BE49-F238E27FC236}">
                <a16:creationId xmlns:a16="http://schemas.microsoft.com/office/drawing/2014/main" id="{CF2FB39A-0CD2-9F41-BA6A-78D2C6948211}"/>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35" name="Frihåndsform: figur 34">
            <a:extLst>
              <a:ext uri="{FF2B5EF4-FFF2-40B4-BE49-F238E27FC236}">
                <a16:creationId xmlns:a16="http://schemas.microsoft.com/office/drawing/2014/main" id="{29AFA305-52DE-7895-EEDA-40EF511961F5}"/>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2" name="Frihåndsform: figur 1">
            <a:extLst>
              <a:ext uri="{FF2B5EF4-FFF2-40B4-BE49-F238E27FC236}">
                <a16:creationId xmlns:a16="http://schemas.microsoft.com/office/drawing/2014/main" id="{4D55063F-E1C3-A384-5505-379401B6394A}"/>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8162F72F-4C05-9F56-395F-A269BFF60D6A}"/>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3046560A-BC98-3BC4-2DB5-F1295F1A63F8}"/>
              </a:ext>
            </a:extLst>
          </p:cNvPr>
          <p:cNvSpPr/>
          <p:nvPr/>
        </p:nvSpPr>
        <p:spPr>
          <a:xfrm>
            <a:off x="5872163" y="2400300"/>
            <a:ext cx="111918" cy="59531"/>
          </a:xfrm>
          <a:custGeom>
            <a:avLst/>
            <a:gdLst>
              <a:gd name="connsiteX0" fmla="*/ 0 w 111918"/>
              <a:gd name="connsiteY0" fmla="*/ 59531 h 59531"/>
              <a:gd name="connsiteX1" fmla="*/ 47625 w 111918"/>
              <a:gd name="connsiteY1" fmla="*/ 40481 h 59531"/>
              <a:gd name="connsiteX2" fmla="*/ 90487 w 111918"/>
              <a:gd name="connsiteY2" fmla="*/ 23813 h 59531"/>
              <a:gd name="connsiteX3" fmla="*/ 111918 w 111918"/>
              <a:gd name="connsiteY3" fmla="*/ 0 h 59531"/>
            </a:gdLst>
            <a:ahLst/>
            <a:cxnLst>
              <a:cxn ang="0">
                <a:pos x="connsiteX0" y="connsiteY0"/>
              </a:cxn>
              <a:cxn ang="0">
                <a:pos x="connsiteX1" y="connsiteY1"/>
              </a:cxn>
              <a:cxn ang="0">
                <a:pos x="connsiteX2" y="connsiteY2"/>
              </a:cxn>
              <a:cxn ang="0">
                <a:pos x="connsiteX3" y="connsiteY3"/>
              </a:cxn>
            </a:cxnLst>
            <a:rect l="l" t="t" r="r" b="b"/>
            <a:pathLst>
              <a:path w="111918" h="59531">
                <a:moveTo>
                  <a:pt x="0" y="59531"/>
                </a:moveTo>
                <a:lnTo>
                  <a:pt x="47625" y="40481"/>
                </a:lnTo>
                <a:cubicBezTo>
                  <a:pt x="62706" y="34528"/>
                  <a:pt x="79771" y="30560"/>
                  <a:pt x="90487" y="23813"/>
                </a:cubicBezTo>
                <a:cubicBezTo>
                  <a:pt x="101203" y="17066"/>
                  <a:pt x="106560" y="8533"/>
                  <a:pt x="111918"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9" name="Frihåndsform: figur 8">
            <a:extLst>
              <a:ext uri="{FF2B5EF4-FFF2-40B4-BE49-F238E27FC236}">
                <a16:creationId xmlns:a16="http://schemas.microsoft.com/office/drawing/2014/main" id="{06A892F6-3DC2-2447-9D54-4D7AEA9ACC81}"/>
              </a:ext>
            </a:extLst>
          </p:cNvPr>
          <p:cNvSpPr/>
          <p:nvPr/>
        </p:nvSpPr>
        <p:spPr>
          <a:xfrm>
            <a:off x="5648326" y="2469356"/>
            <a:ext cx="50338" cy="212232"/>
          </a:xfrm>
          <a:custGeom>
            <a:avLst/>
            <a:gdLst>
              <a:gd name="connsiteX0" fmla="*/ 11906 w 47769"/>
              <a:gd name="connsiteY0" fmla="*/ 0 h 222677"/>
              <a:gd name="connsiteX1" fmla="*/ 47625 w 47769"/>
              <a:gd name="connsiteY1" fmla="*/ 202407 h 222677"/>
              <a:gd name="connsiteX2" fmla="*/ 0 w 47769"/>
              <a:gd name="connsiteY2" fmla="*/ 204788 h 222677"/>
              <a:gd name="connsiteX0" fmla="*/ 11906 w 48362"/>
              <a:gd name="connsiteY0" fmla="*/ 0 h 220515"/>
              <a:gd name="connsiteX1" fmla="*/ 47625 w 48362"/>
              <a:gd name="connsiteY1" fmla="*/ 202407 h 220515"/>
              <a:gd name="connsiteX2" fmla="*/ 34317 w 48362"/>
              <a:gd name="connsiteY2" fmla="*/ 207831 h 220515"/>
              <a:gd name="connsiteX3" fmla="*/ 0 w 48362"/>
              <a:gd name="connsiteY3" fmla="*/ 204788 h 220515"/>
            </a:gdLst>
            <a:ahLst/>
            <a:cxnLst>
              <a:cxn ang="0">
                <a:pos x="connsiteX0" y="connsiteY0"/>
              </a:cxn>
              <a:cxn ang="0">
                <a:pos x="connsiteX1" y="connsiteY1"/>
              </a:cxn>
              <a:cxn ang="0">
                <a:pos x="connsiteX2" y="connsiteY2"/>
              </a:cxn>
              <a:cxn ang="0">
                <a:pos x="connsiteX3" y="connsiteY3"/>
              </a:cxn>
            </a:cxnLst>
            <a:rect l="l" t="t" r="r" b="b"/>
            <a:pathLst>
              <a:path w="48362" h="220515">
                <a:moveTo>
                  <a:pt x="11906" y="0"/>
                </a:moveTo>
                <a:cubicBezTo>
                  <a:pt x="30757" y="84138"/>
                  <a:pt x="49609" y="168276"/>
                  <a:pt x="47625" y="202407"/>
                </a:cubicBezTo>
                <a:cubicBezTo>
                  <a:pt x="50979" y="239932"/>
                  <a:pt x="42254" y="207434"/>
                  <a:pt x="34317" y="207831"/>
                </a:cubicBezTo>
                <a:cubicBezTo>
                  <a:pt x="26380" y="208228"/>
                  <a:pt x="5338" y="208182"/>
                  <a:pt x="0" y="204788"/>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2" name="Frihåndsform: figur 11">
            <a:extLst>
              <a:ext uri="{FF2B5EF4-FFF2-40B4-BE49-F238E27FC236}">
                <a16:creationId xmlns:a16="http://schemas.microsoft.com/office/drawing/2014/main" id="{C58121B1-EE36-2D8D-4FE9-FF97F76C90E5}"/>
              </a:ext>
            </a:extLst>
          </p:cNvPr>
          <p:cNvSpPr/>
          <p:nvPr/>
        </p:nvSpPr>
        <p:spPr>
          <a:xfrm>
            <a:off x="6145788" y="3019425"/>
            <a:ext cx="90488" cy="104775"/>
          </a:xfrm>
          <a:custGeom>
            <a:avLst/>
            <a:gdLst>
              <a:gd name="connsiteX0" fmla="*/ 0 w 64294"/>
              <a:gd name="connsiteY0" fmla="*/ 0 h 83344"/>
              <a:gd name="connsiteX1" fmla="*/ 64294 w 64294"/>
              <a:gd name="connsiteY1" fmla="*/ 83344 h 83344"/>
              <a:gd name="connsiteX0" fmla="*/ 0 w 102394"/>
              <a:gd name="connsiteY0" fmla="*/ 0 h 128587"/>
              <a:gd name="connsiteX1" fmla="*/ 102394 w 102394"/>
              <a:gd name="connsiteY1" fmla="*/ 128587 h 128587"/>
              <a:gd name="connsiteX0" fmla="*/ 0 w 90488"/>
              <a:gd name="connsiteY0" fmla="*/ 0 h 104775"/>
              <a:gd name="connsiteX1" fmla="*/ 90488 w 90488"/>
              <a:gd name="connsiteY1" fmla="*/ 104775 h 104775"/>
            </a:gdLst>
            <a:ahLst/>
            <a:cxnLst>
              <a:cxn ang="0">
                <a:pos x="connsiteX0" y="connsiteY0"/>
              </a:cxn>
              <a:cxn ang="0">
                <a:pos x="connsiteX1" y="connsiteY1"/>
              </a:cxn>
            </a:cxnLst>
            <a:rect l="l" t="t" r="r" b="b"/>
            <a:pathLst>
              <a:path w="90488" h="104775">
                <a:moveTo>
                  <a:pt x="0" y="0"/>
                </a:moveTo>
                <a:cubicBezTo>
                  <a:pt x="21431" y="27781"/>
                  <a:pt x="69057" y="76994"/>
                  <a:pt x="90488" y="104775"/>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9" name="Frihåndsform: figur 38">
            <a:extLst>
              <a:ext uri="{FF2B5EF4-FFF2-40B4-BE49-F238E27FC236}">
                <a16:creationId xmlns:a16="http://schemas.microsoft.com/office/drawing/2014/main" id="{24DD647B-A8BF-A288-EE4A-26C62508DC71}"/>
              </a:ext>
            </a:extLst>
          </p:cNvPr>
          <p:cNvSpPr/>
          <p:nvPr/>
        </p:nvSpPr>
        <p:spPr>
          <a:xfrm>
            <a:off x="6129160" y="3045619"/>
            <a:ext cx="26371" cy="22066"/>
          </a:xfrm>
          <a:custGeom>
            <a:avLst/>
            <a:gdLst>
              <a:gd name="connsiteX0" fmla="*/ 26371 w 26371"/>
              <a:gd name="connsiteY0" fmla="*/ 0 h 22066"/>
              <a:gd name="connsiteX1" fmla="*/ 9703 w 26371"/>
              <a:gd name="connsiteY1" fmla="*/ 11906 h 22066"/>
              <a:gd name="connsiteX2" fmla="*/ 178 w 26371"/>
              <a:gd name="connsiteY2" fmla="*/ 21431 h 22066"/>
              <a:gd name="connsiteX3" fmla="*/ 7321 w 26371"/>
              <a:gd name="connsiteY3" fmla="*/ 16669 h 22066"/>
              <a:gd name="connsiteX4" fmla="*/ 23990 w 26371"/>
              <a:gd name="connsiteY4" fmla="*/ 9525 h 22066"/>
              <a:gd name="connsiteX5" fmla="*/ 26371 w 26371"/>
              <a:gd name="connsiteY5" fmla="*/ 0 h 22066"/>
              <a:gd name="connsiteX6" fmla="*/ 26371 w 26371"/>
              <a:gd name="connsiteY6" fmla="*/ 0 h 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 h="22066">
                <a:moveTo>
                  <a:pt x="26371" y="0"/>
                </a:moveTo>
                <a:cubicBezTo>
                  <a:pt x="23593" y="1984"/>
                  <a:pt x="19938" y="-35"/>
                  <a:pt x="9703" y="11906"/>
                </a:cubicBezTo>
                <a:cubicBezTo>
                  <a:pt x="6781" y="15315"/>
                  <a:pt x="2186" y="17415"/>
                  <a:pt x="178" y="21431"/>
                </a:cubicBezTo>
                <a:cubicBezTo>
                  <a:pt x="-1102" y="23990"/>
                  <a:pt x="4836" y="18089"/>
                  <a:pt x="7321" y="16669"/>
                </a:cubicBezTo>
                <a:cubicBezTo>
                  <a:pt x="15562" y="11959"/>
                  <a:pt x="15973" y="12197"/>
                  <a:pt x="23990" y="9525"/>
                </a:cubicBezTo>
                <a:cubicBezTo>
                  <a:pt x="24784" y="6350"/>
                  <a:pt x="25082" y="3008"/>
                  <a:pt x="26371" y="0"/>
                </a:cubicBezTo>
                <a:lnTo>
                  <a:pt x="26371" y="0"/>
                </a:lnTo>
                <a:close/>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cxnSp>
        <p:nvCxnSpPr>
          <p:cNvPr id="42" name="Rett linje 41">
            <a:extLst>
              <a:ext uri="{FF2B5EF4-FFF2-40B4-BE49-F238E27FC236}">
                <a16:creationId xmlns:a16="http://schemas.microsoft.com/office/drawing/2014/main" id="{4B38C77B-3B07-5FD1-066E-C8B14378AD23}"/>
              </a:ext>
            </a:extLst>
          </p:cNvPr>
          <p:cNvCxnSpPr>
            <a:stCxn id="12" idx="0"/>
            <a:endCxn id="22" idx="23"/>
          </p:cNvCxnSpPr>
          <p:nvPr/>
        </p:nvCxnSpPr>
        <p:spPr>
          <a:xfrm flipV="1">
            <a:off x="6145788" y="2971800"/>
            <a:ext cx="45244"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5" name="Rett linje 44">
            <a:extLst>
              <a:ext uri="{FF2B5EF4-FFF2-40B4-BE49-F238E27FC236}">
                <a16:creationId xmlns:a16="http://schemas.microsoft.com/office/drawing/2014/main" id="{3F898F85-EA68-879C-5590-DFB48F37DD71}"/>
              </a:ext>
            </a:extLst>
          </p:cNvPr>
          <p:cNvCxnSpPr/>
          <p:nvPr/>
        </p:nvCxnSpPr>
        <p:spPr>
          <a:xfrm flipV="1">
            <a:off x="4688681" y="2009775"/>
            <a:ext cx="42863" cy="10477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7" name="Frihåndsform: figur 46">
            <a:extLst>
              <a:ext uri="{FF2B5EF4-FFF2-40B4-BE49-F238E27FC236}">
                <a16:creationId xmlns:a16="http://schemas.microsoft.com/office/drawing/2014/main" id="{C39239C9-DF09-63E8-AC18-C3915344DB90}"/>
              </a:ext>
            </a:extLst>
          </p:cNvPr>
          <p:cNvSpPr/>
          <p:nvPr/>
        </p:nvSpPr>
        <p:spPr>
          <a:xfrm>
            <a:off x="7365206" y="3967162"/>
            <a:ext cx="207169" cy="57521"/>
          </a:xfrm>
          <a:custGeom>
            <a:avLst/>
            <a:gdLst>
              <a:gd name="connsiteX0" fmla="*/ 207169 w 207169"/>
              <a:gd name="connsiteY0" fmla="*/ 0 h 75315"/>
              <a:gd name="connsiteX1" fmla="*/ 128588 w 207169"/>
              <a:gd name="connsiteY1" fmla="*/ 73818 h 75315"/>
              <a:gd name="connsiteX2" fmla="*/ 107157 w 207169"/>
              <a:gd name="connsiteY2" fmla="*/ 47625 h 75315"/>
              <a:gd name="connsiteX3" fmla="*/ 0 w 207169"/>
              <a:gd name="connsiteY3" fmla="*/ 23812 h 75315"/>
              <a:gd name="connsiteX0" fmla="*/ 207169 w 207169"/>
              <a:gd name="connsiteY0" fmla="*/ 0 h 60198"/>
              <a:gd name="connsiteX1" fmla="*/ 150019 w 207169"/>
              <a:gd name="connsiteY1" fmla="*/ 57150 h 60198"/>
              <a:gd name="connsiteX2" fmla="*/ 107157 w 207169"/>
              <a:gd name="connsiteY2" fmla="*/ 47625 h 60198"/>
              <a:gd name="connsiteX3" fmla="*/ 0 w 207169"/>
              <a:gd name="connsiteY3" fmla="*/ 23812 h 60198"/>
              <a:gd name="connsiteX0" fmla="*/ 207169 w 207169"/>
              <a:gd name="connsiteY0" fmla="*/ 0 h 57521"/>
              <a:gd name="connsiteX1" fmla="*/ 150019 w 207169"/>
              <a:gd name="connsiteY1" fmla="*/ 57150 h 57521"/>
              <a:gd name="connsiteX2" fmla="*/ 78582 w 207169"/>
              <a:gd name="connsiteY2" fmla="*/ 23813 h 57521"/>
              <a:gd name="connsiteX3" fmla="*/ 0 w 207169"/>
              <a:gd name="connsiteY3" fmla="*/ 23812 h 57521"/>
            </a:gdLst>
            <a:ahLst/>
            <a:cxnLst>
              <a:cxn ang="0">
                <a:pos x="connsiteX0" y="connsiteY0"/>
              </a:cxn>
              <a:cxn ang="0">
                <a:pos x="connsiteX1" y="connsiteY1"/>
              </a:cxn>
              <a:cxn ang="0">
                <a:pos x="connsiteX2" y="connsiteY2"/>
              </a:cxn>
              <a:cxn ang="0">
                <a:pos x="connsiteX3" y="connsiteY3"/>
              </a:cxn>
            </a:cxnLst>
            <a:rect l="l" t="t" r="r" b="b"/>
            <a:pathLst>
              <a:path w="207169" h="57521">
                <a:moveTo>
                  <a:pt x="207169" y="0"/>
                </a:moveTo>
                <a:cubicBezTo>
                  <a:pt x="176213" y="32940"/>
                  <a:pt x="171450" y="53181"/>
                  <a:pt x="150019" y="57150"/>
                </a:cubicBezTo>
                <a:cubicBezTo>
                  <a:pt x="128588" y="61119"/>
                  <a:pt x="100013" y="32147"/>
                  <a:pt x="78582" y="23813"/>
                </a:cubicBezTo>
                <a:cubicBezTo>
                  <a:pt x="57151" y="15479"/>
                  <a:pt x="42863" y="31551"/>
                  <a:pt x="0" y="238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4" name="Ellipse 3">
            <a:extLst>
              <a:ext uri="{FF2B5EF4-FFF2-40B4-BE49-F238E27FC236}">
                <a16:creationId xmlns:a16="http://schemas.microsoft.com/office/drawing/2014/main" id="{E115B41C-8032-E600-99FB-25174D7E46D1}"/>
              </a:ext>
            </a:extLst>
          </p:cNvPr>
          <p:cNvSpPr/>
          <p:nvPr/>
        </p:nvSpPr>
        <p:spPr>
          <a:xfrm>
            <a:off x="6419850" y="2602706"/>
            <a:ext cx="59531" cy="4571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898455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0000"/>
            <a:lum/>
          </a:blip>
          <a:srcRect/>
          <a:stretch>
            <a:fillRect t="-13000" b="-13000"/>
          </a:stretch>
        </a:blipFill>
        <a:effectLst/>
      </p:bgPr>
    </p:bg>
    <p:spTree>
      <p:nvGrpSpPr>
        <p:cNvPr id="1" name=""/>
        <p:cNvGrpSpPr/>
        <p:nvPr/>
      </p:nvGrpSpPr>
      <p:grpSpPr>
        <a:xfrm>
          <a:off x="0" y="0"/>
          <a:ext cx="0" cy="0"/>
          <a:chOff x="0" y="0"/>
          <a:chExt cx="0" cy="0"/>
        </a:xfrm>
      </p:grpSpPr>
      <p:grpSp>
        <p:nvGrpSpPr>
          <p:cNvPr id="5" name="Gruppe 4">
            <a:extLst>
              <a:ext uri="{FF2B5EF4-FFF2-40B4-BE49-F238E27FC236}">
                <a16:creationId xmlns:a16="http://schemas.microsoft.com/office/drawing/2014/main" id="{8FF6CC8B-20BE-DCEE-10F8-AE7717DDBA19}"/>
              </a:ext>
            </a:extLst>
          </p:cNvPr>
          <p:cNvGrpSpPr/>
          <p:nvPr/>
        </p:nvGrpSpPr>
        <p:grpSpPr>
          <a:xfrm>
            <a:off x="654060" y="1537860"/>
            <a:ext cx="7835881" cy="2149277"/>
            <a:chOff x="1309707" y="980503"/>
            <a:chExt cx="7835881" cy="2149277"/>
          </a:xfrm>
        </p:grpSpPr>
        <p:sp>
          <p:nvSpPr>
            <p:cNvPr id="6" name="Frihåndsform: figur 5">
              <a:extLst>
                <a:ext uri="{FF2B5EF4-FFF2-40B4-BE49-F238E27FC236}">
                  <a16:creationId xmlns:a16="http://schemas.microsoft.com/office/drawing/2014/main" id="{4404C3CA-DD81-BCDD-350C-7DCCFDE2CCCB}"/>
                </a:ext>
              </a:extLst>
            </p:cNvPr>
            <p:cNvSpPr/>
            <p:nvPr/>
          </p:nvSpPr>
          <p:spPr>
            <a:xfrm>
              <a:off x="1309707" y="980503"/>
              <a:ext cx="7835881" cy="581297"/>
            </a:xfrm>
            <a:custGeom>
              <a:avLst/>
              <a:gdLst>
                <a:gd name="connsiteX0" fmla="*/ 0 w 5687793"/>
                <a:gd name="connsiteY0" fmla="*/ 58130 h 581297"/>
                <a:gd name="connsiteX1" fmla="*/ 58130 w 5687793"/>
                <a:gd name="connsiteY1" fmla="*/ 0 h 581297"/>
                <a:gd name="connsiteX2" fmla="*/ 5629663 w 5687793"/>
                <a:gd name="connsiteY2" fmla="*/ 0 h 581297"/>
                <a:gd name="connsiteX3" fmla="*/ 5687793 w 5687793"/>
                <a:gd name="connsiteY3" fmla="*/ 58130 h 581297"/>
                <a:gd name="connsiteX4" fmla="*/ 5687793 w 5687793"/>
                <a:gd name="connsiteY4" fmla="*/ 523167 h 581297"/>
                <a:gd name="connsiteX5" fmla="*/ 5629663 w 5687793"/>
                <a:gd name="connsiteY5" fmla="*/ 581297 h 581297"/>
                <a:gd name="connsiteX6" fmla="*/ 58130 w 5687793"/>
                <a:gd name="connsiteY6" fmla="*/ 581297 h 581297"/>
                <a:gd name="connsiteX7" fmla="*/ 0 w 5687793"/>
                <a:gd name="connsiteY7" fmla="*/ 523167 h 581297"/>
                <a:gd name="connsiteX8" fmla="*/ 0 w 5687793"/>
                <a:gd name="connsiteY8" fmla="*/ 58130 h 5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793" h="581297">
                  <a:moveTo>
                    <a:pt x="0" y="58130"/>
                  </a:moveTo>
                  <a:cubicBezTo>
                    <a:pt x="0" y="26026"/>
                    <a:pt x="26026" y="0"/>
                    <a:pt x="58130" y="0"/>
                  </a:cubicBezTo>
                  <a:lnTo>
                    <a:pt x="5629663" y="0"/>
                  </a:lnTo>
                  <a:cubicBezTo>
                    <a:pt x="5661767" y="0"/>
                    <a:pt x="5687793" y="26026"/>
                    <a:pt x="5687793" y="58130"/>
                  </a:cubicBezTo>
                  <a:lnTo>
                    <a:pt x="5687793" y="523167"/>
                  </a:lnTo>
                  <a:cubicBezTo>
                    <a:pt x="5687793" y="555271"/>
                    <a:pt x="5661767" y="581297"/>
                    <a:pt x="5629663" y="581297"/>
                  </a:cubicBezTo>
                  <a:lnTo>
                    <a:pt x="58130" y="581297"/>
                  </a:lnTo>
                  <a:cubicBezTo>
                    <a:pt x="26026" y="581297"/>
                    <a:pt x="0" y="555271"/>
                    <a:pt x="0" y="523167"/>
                  </a:cubicBezTo>
                  <a:lnTo>
                    <a:pt x="0" y="58130"/>
                  </a:lnTo>
                  <a:close/>
                </a:path>
              </a:pathLst>
            </a:custGeom>
            <a:noFill/>
            <a:effectLst>
              <a:outerShdw blurRad="57150" dist="19050" dir="5400000" sx="1000" sy="1000" algn="ctr" rotWithShape="0">
                <a:srgbClr val="000000">
                  <a:alpha val="63000"/>
                </a:srgbClr>
              </a:outerShdw>
            </a:effectLst>
          </p:spPr>
          <p:style>
            <a:lnRef idx="0">
              <a:schemeClr val="lt1">
                <a:hueOff val="0"/>
                <a:satOff val="0"/>
                <a:lumOff val="0"/>
                <a:alphaOff val="0"/>
              </a:schemeClr>
            </a:lnRef>
            <a:fillRef idx="3">
              <a:scrgbClr r="0" g="0" b="0"/>
            </a:fillRef>
            <a:effectRef idx="3">
              <a:schemeClr val="accent2">
                <a:hueOff val="0"/>
                <a:satOff val="0"/>
                <a:lumOff val="0"/>
                <a:alphaOff val="0"/>
              </a:schemeClr>
            </a:effectRef>
            <a:fontRef idx="minor">
              <a:schemeClr val="lt1"/>
            </a:fontRef>
          </p:style>
          <p:txBody>
            <a:bodyPr spcFirstLastPara="0" vert="horz" wrap="square" lIns="58936" tIns="58936" rIns="652149" bIns="58936" numCol="1" spcCol="1270" anchor="ctr" anchorCtr="0">
              <a:noAutofit/>
            </a:bodyP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lvl="0" indent="0" algn="ctr" defTabSz="488950">
                <a:lnSpc>
                  <a:spcPct val="90000"/>
                </a:lnSpc>
                <a:spcBef>
                  <a:spcPct val="0"/>
                </a:spcBef>
                <a:spcAft>
                  <a:spcPct val="35000"/>
                </a:spcAft>
                <a:buNone/>
              </a:pPr>
              <a:r>
                <a:rPr lang="nb-NO" sz="1400" b="0" i="0" kern="1200" baseline="0">
                  <a:solidFill>
                    <a:schemeClr val="tx1"/>
                  </a:solidFill>
                </a:rPr>
                <a:t>1 KDP for bane + 3 Områdereguleringsplaner </a:t>
              </a:r>
            </a:p>
            <a:p>
              <a:pPr marL="0" lvl="0" indent="0" algn="ctr" defTabSz="488950">
                <a:lnSpc>
                  <a:spcPct val="90000"/>
                </a:lnSpc>
                <a:spcBef>
                  <a:spcPct val="0"/>
                </a:spcBef>
                <a:spcAft>
                  <a:spcPct val="35000"/>
                </a:spcAft>
                <a:buNone/>
              </a:pPr>
              <a:r>
                <a:rPr lang="nb-NO" sz="1400" b="0" i="0" kern="1200" baseline="0">
                  <a:solidFill>
                    <a:schemeClr val="tx1"/>
                  </a:solidFill>
                </a:rPr>
                <a:t>+ 4 private planer på Laksevåg og 2 på Dokken som må samordnes</a:t>
              </a:r>
              <a:endParaRPr lang="en-US" sz="1400" kern="1200">
                <a:solidFill>
                  <a:schemeClr val="tx1"/>
                </a:solidFill>
              </a:endParaRPr>
            </a:p>
          </p:txBody>
        </p:sp>
        <p:sp>
          <p:nvSpPr>
            <p:cNvPr id="7" name="Frihåndsform: figur 6">
              <a:extLst>
                <a:ext uri="{FF2B5EF4-FFF2-40B4-BE49-F238E27FC236}">
                  <a16:creationId xmlns:a16="http://schemas.microsoft.com/office/drawing/2014/main" id="{12C8DC64-47C5-4E6F-CC1E-93C0CE2A405A}"/>
                </a:ext>
              </a:extLst>
            </p:cNvPr>
            <p:cNvSpPr/>
            <p:nvPr/>
          </p:nvSpPr>
          <p:spPr>
            <a:xfrm>
              <a:off x="3517768" y="1731775"/>
              <a:ext cx="4020263" cy="581297"/>
            </a:xfrm>
            <a:custGeom>
              <a:avLst/>
              <a:gdLst>
                <a:gd name="connsiteX0" fmla="*/ 0 w 5687793"/>
                <a:gd name="connsiteY0" fmla="*/ 58130 h 581297"/>
                <a:gd name="connsiteX1" fmla="*/ 58130 w 5687793"/>
                <a:gd name="connsiteY1" fmla="*/ 0 h 581297"/>
                <a:gd name="connsiteX2" fmla="*/ 5629663 w 5687793"/>
                <a:gd name="connsiteY2" fmla="*/ 0 h 581297"/>
                <a:gd name="connsiteX3" fmla="*/ 5687793 w 5687793"/>
                <a:gd name="connsiteY3" fmla="*/ 58130 h 581297"/>
                <a:gd name="connsiteX4" fmla="*/ 5687793 w 5687793"/>
                <a:gd name="connsiteY4" fmla="*/ 523167 h 581297"/>
                <a:gd name="connsiteX5" fmla="*/ 5629663 w 5687793"/>
                <a:gd name="connsiteY5" fmla="*/ 581297 h 581297"/>
                <a:gd name="connsiteX6" fmla="*/ 58130 w 5687793"/>
                <a:gd name="connsiteY6" fmla="*/ 581297 h 581297"/>
                <a:gd name="connsiteX7" fmla="*/ 0 w 5687793"/>
                <a:gd name="connsiteY7" fmla="*/ 523167 h 581297"/>
                <a:gd name="connsiteX8" fmla="*/ 0 w 5687793"/>
                <a:gd name="connsiteY8" fmla="*/ 58130 h 5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793" h="581297">
                  <a:moveTo>
                    <a:pt x="0" y="58130"/>
                  </a:moveTo>
                  <a:cubicBezTo>
                    <a:pt x="0" y="26026"/>
                    <a:pt x="26026" y="0"/>
                    <a:pt x="58130" y="0"/>
                  </a:cubicBezTo>
                  <a:lnTo>
                    <a:pt x="5629663" y="0"/>
                  </a:lnTo>
                  <a:cubicBezTo>
                    <a:pt x="5661767" y="0"/>
                    <a:pt x="5687793" y="26026"/>
                    <a:pt x="5687793" y="58130"/>
                  </a:cubicBezTo>
                  <a:lnTo>
                    <a:pt x="5687793" y="523167"/>
                  </a:lnTo>
                  <a:cubicBezTo>
                    <a:pt x="5687793" y="555271"/>
                    <a:pt x="5661767" y="581297"/>
                    <a:pt x="5629663" y="581297"/>
                  </a:cubicBezTo>
                  <a:lnTo>
                    <a:pt x="58130" y="581297"/>
                  </a:lnTo>
                  <a:cubicBezTo>
                    <a:pt x="26026" y="581297"/>
                    <a:pt x="0" y="555271"/>
                    <a:pt x="0" y="523167"/>
                  </a:cubicBezTo>
                  <a:lnTo>
                    <a:pt x="0" y="58130"/>
                  </a:lnTo>
                  <a:close/>
                </a:path>
              </a:pathLst>
            </a:custGeom>
            <a:noFill/>
            <a:effectLst>
              <a:outerShdw blurRad="57150" dist="19050" dir="5400000" sx="1000" sy="1000" algn="ctr" rotWithShape="0">
                <a:srgbClr val="000000">
                  <a:alpha val="63000"/>
                </a:srgbClr>
              </a:outerShdw>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8936" tIns="58936" rIns="938643" bIns="58936" numCol="1" spcCol="1270" anchor="ctr" anchorCtr="0">
              <a:noAutofit/>
            </a:bodyP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lvl="0" indent="0" algn="ctr" defTabSz="488950">
                <a:lnSpc>
                  <a:spcPct val="90000"/>
                </a:lnSpc>
                <a:spcBef>
                  <a:spcPct val="0"/>
                </a:spcBef>
                <a:spcAft>
                  <a:spcPct val="35000"/>
                </a:spcAft>
                <a:buNone/>
              </a:pPr>
              <a:r>
                <a:rPr lang="nb-NO" sz="1400" b="0" i="0" kern="1200" baseline="0">
                  <a:solidFill>
                    <a:schemeClr val="tx1"/>
                  </a:solidFill>
                </a:rPr>
                <a:t>Hva er avhengighetene mellom dem?</a:t>
              </a:r>
              <a:endParaRPr lang="en-US" sz="1400" kern="1200">
                <a:solidFill>
                  <a:schemeClr val="tx1"/>
                </a:solidFill>
              </a:endParaRPr>
            </a:p>
          </p:txBody>
        </p:sp>
        <p:sp>
          <p:nvSpPr>
            <p:cNvPr id="8" name="Frihåndsform: figur 7">
              <a:extLst>
                <a:ext uri="{FF2B5EF4-FFF2-40B4-BE49-F238E27FC236}">
                  <a16:creationId xmlns:a16="http://schemas.microsoft.com/office/drawing/2014/main" id="{7624647B-E093-6C3E-B35B-A6250F40ABF4}"/>
                </a:ext>
              </a:extLst>
            </p:cNvPr>
            <p:cNvSpPr/>
            <p:nvPr/>
          </p:nvSpPr>
          <p:spPr>
            <a:xfrm>
              <a:off x="1990446" y="2548483"/>
              <a:ext cx="7074909" cy="581297"/>
            </a:xfrm>
            <a:custGeom>
              <a:avLst/>
              <a:gdLst>
                <a:gd name="connsiteX0" fmla="*/ 0 w 5687793"/>
                <a:gd name="connsiteY0" fmla="*/ 58130 h 581297"/>
                <a:gd name="connsiteX1" fmla="*/ 58130 w 5687793"/>
                <a:gd name="connsiteY1" fmla="*/ 0 h 581297"/>
                <a:gd name="connsiteX2" fmla="*/ 5629663 w 5687793"/>
                <a:gd name="connsiteY2" fmla="*/ 0 h 581297"/>
                <a:gd name="connsiteX3" fmla="*/ 5687793 w 5687793"/>
                <a:gd name="connsiteY3" fmla="*/ 58130 h 581297"/>
                <a:gd name="connsiteX4" fmla="*/ 5687793 w 5687793"/>
                <a:gd name="connsiteY4" fmla="*/ 523167 h 581297"/>
                <a:gd name="connsiteX5" fmla="*/ 5629663 w 5687793"/>
                <a:gd name="connsiteY5" fmla="*/ 581297 h 581297"/>
                <a:gd name="connsiteX6" fmla="*/ 58130 w 5687793"/>
                <a:gd name="connsiteY6" fmla="*/ 581297 h 581297"/>
                <a:gd name="connsiteX7" fmla="*/ 0 w 5687793"/>
                <a:gd name="connsiteY7" fmla="*/ 523167 h 581297"/>
                <a:gd name="connsiteX8" fmla="*/ 0 w 5687793"/>
                <a:gd name="connsiteY8" fmla="*/ 58130 h 581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87793" h="581297">
                  <a:moveTo>
                    <a:pt x="0" y="58130"/>
                  </a:moveTo>
                  <a:cubicBezTo>
                    <a:pt x="0" y="26026"/>
                    <a:pt x="26026" y="0"/>
                    <a:pt x="58130" y="0"/>
                  </a:cubicBezTo>
                  <a:lnTo>
                    <a:pt x="5629663" y="0"/>
                  </a:lnTo>
                  <a:cubicBezTo>
                    <a:pt x="5661767" y="0"/>
                    <a:pt x="5687793" y="26026"/>
                    <a:pt x="5687793" y="58130"/>
                  </a:cubicBezTo>
                  <a:lnTo>
                    <a:pt x="5687793" y="523167"/>
                  </a:lnTo>
                  <a:cubicBezTo>
                    <a:pt x="5687793" y="555271"/>
                    <a:pt x="5661767" y="581297"/>
                    <a:pt x="5629663" y="581297"/>
                  </a:cubicBezTo>
                  <a:lnTo>
                    <a:pt x="58130" y="581297"/>
                  </a:lnTo>
                  <a:cubicBezTo>
                    <a:pt x="26026" y="581297"/>
                    <a:pt x="0" y="555271"/>
                    <a:pt x="0" y="523167"/>
                  </a:cubicBezTo>
                  <a:lnTo>
                    <a:pt x="0" y="58130"/>
                  </a:lnTo>
                  <a:close/>
                </a:path>
              </a:pathLst>
            </a:custGeom>
            <a:noFill/>
            <a:effectLst>
              <a:outerShdw blurRad="57150" dist="19050" dir="5400000" sx="1000" sy="1000" algn="ctr" rotWithShape="0">
                <a:srgbClr val="000000">
                  <a:alpha val="63000"/>
                </a:srgbClr>
              </a:outerShdw>
            </a:effectLst>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58936" tIns="58936" rIns="938643" bIns="58936" numCol="1" spcCol="1270" anchor="ctr" anchorCtr="0">
              <a:noAutofit/>
            </a:bodyPr>
            <a:lstStyle>
              <a:defPPr>
                <a:defRPr lang="en-US"/>
              </a:defPPr>
              <a:lvl1pPr marL="0" algn="l" defTabSz="685800" rtl="0" eaLnBrk="1" latinLnBrk="0" hangingPunct="1">
                <a:defRPr sz="1350" kern="1200">
                  <a:solidFill>
                    <a:schemeClr val="lt1"/>
                  </a:solidFill>
                  <a:latin typeface="+mn-lt"/>
                  <a:ea typeface="+mn-ea"/>
                  <a:cs typeface="+mn-cs"/>
                </a:defRPr>
              </a:lvl1pPr>
              <a:lvl2pPr marL="342900" algn="l" defTabSz="685800" rtl="0" eaLnBrk="1" latinLnBrk="0" hangingPunct="1">
                <a:defRPr sz="1350" kern="1200">
                  <a:solidFill>
                    <a:schemeClr val="lt1"/>
                  </a:solidFill>
                  <a:latin typeface="+mn-lt"/>
                  <a:ea typeface="+mn-ea"/>
                  <a:cs typeface="+mn-cs"/>
                </a:defRPr>
              </a:lvl2pPr>
              <a:lvl3pPr marL="685800" algn="l" defTabSz="685800" rtl="0" eaLnBrk="1" latinLnBrk="0" hangingPunct="1">
                <a:defRPr sz="1350" kern="1200">
                  <a:solidFill>
                    <a:schemeClr val="lt1"/>
                  </a:solidFill>
                  <a:latin typeface="+mn-lt"/>
                  <a:ea typeface="+mn-ea"/>
                  <a:cs typeface="+mn-cs"/>
                </a:defRPr>
              </a:lvl3pPr>
              <a:lvl4pPr marL="1028700" algn="l" defTabSz="685800" rtl="0" eaLnBrk="1" latinLnBrk="0" hangingPunct="1">
                <a:defRPr sz="1350" kern="1200">
                  <a:solidFill>
                    <a:schemeClr val="lt1"/>
                  </a:solidFill>
                  <a:latin typeface="+mn-lt"/>
                  <a:ea typeface="+mn-ea"/>
                  <a:cs typeface="+mn-cs"/>
                </a:defRPr>
              </a:lvl4pPr>
              <a:lvl5pPr marL="1371600" algn="l" defTabSz="685800" rtl="0" eaLnBrk="1" latinLnBrk="0" hangingPunct="1">
                <a:defRPr sz="1350" kern="1200">
                  <a:solidFill>
                    <a:schemeClr val="lt1"/>
                  </a:solidFill>
                  <a:latin typeface="+mn-lt"/>
                  <a:ea typeface="+mn-ea"/>
                  <a:cs typeface="+mn-cs"/>
                </a:defRPr>
              </a:lvl5pPr>
              <a:lvl6pPr marL="1714500" algn="l" defTabSz="685800" rtl="0" eaLnBrk="1" latinLnBrk="0" hangingPunct="1">
                <a:defRPr sz="1350" kern="1200">
                  <a:solidFill>
                    <a:schemeClr val="lt1"/>
                  </a:solidFill>
                  <a:latin typeface="+mn-lt"/>
                  <a:ea typeface="+mn-ea"/>
                  <a:cs typeface="+mn-cs"/>
                </a:defRPr>
              </a:lvl6pPr>
              <a:lvl7pPr marL="2057400" algn="l" defTabSz="685800" rtl="0" eaLnBrk="1" latinLnBrk="0" hangingPunct="1">
                <a:defRPr sz="1350" kern="1200">
                  <a:solidFill>
                    <a:schemeClr val="lt1"/>
                  </a:solidFill>
                  <a:latin typeface="+mn-lt"/>
                  <a:ea typeface="+mn-ea"/>
                  <a:cs typeface="+mn-cs"/>
                </a:defRPr>
              </a:lvl7pPr>
              <a:lvl8pPr marL="2400300" algn="l" defTabSz="685800" rtl="0" eaLnBrk="1" latinLnBrk="0" hangingPunct="1">
                <a:defRPr sz="1350" kern="1200">
                  <a:solidFill>
                    <a:schemeClr val="lt1"/>
                  </a:solidFill>
                  <a:latin typeface="+mn-lt"/>
                  <a:ea typeface="+mn-ea"/>
                  <a:cs typeface="+mn-cs"/>
                </a:defRPr>
              </a:lvl8pPr>
              <a:lvl9pPr marL="2743200" algn="l" defTabSz="685800" rtl="0" eaLnBrk="1" latinLnBrk="0" hangingPunct="1">
                <a:defRPr sz="1350" kern="1200">
                  <a:solidFill>
                    <a:schemeClr val="lt1"/>
                  </a:solidFill>
                  <a:latin typeface="+mn-lt"/>
                  <a:ea typeface="+mn-ea"/>
                  <a:cs typeface="+mn-cs"/>
                </a:defRPr>
              </a:lvl9pPr>
            </a:lstStyle>
            <a:p>
              <a:pPr marL="0" lvl="0" indent="0" algn="ctr" defTabSz="488950">
                <a:lnSpc>
                  <a:spcPts val="1320"/>
                </a:lnSpc>
                <a:spcBef>
                  <a:spcPct val="0"/>
                </a:spcBef>
                <a:spcAft>
                  <a:spcPct val="35000"/>
                </a:spcAft>
                <a:buNone/>
              </a:pPr>
              <a:r>
                <a:rPr lang="nb-NO" sz="1400" b="0" i="0" kern="1200" baseline="0">
                  <a:solidFill>
                    <a:schemeClr val="tx1"/>
                  </a:solidFill>
                </a:rPr>
                <a:t>Hvordan jobbe med fremdrift slik at alle kjenner forutsetninger og pågående avklaringer, </a:t>
              </a:r>
              <a:r>
                <a:rPr lang="nb-NO" sz="1400" b="0" i="0" u="sng" kern="1200" baseline="0">
                  <a:solidFill>
                    <a:schemeClr val="tx1"/>
                  </a:solidFill>
                </a:rPr>
                <a:t>felles oppgaver</a:t>
              </a:r>
              <a:r>
                <a:rPr lang="nb-NO" sz="1400" b="0" i="0" kern="1200" baseline="0">
                  <a:solidFill>
                    <a:schemeClr val="tx1"/>
                  </a:solidFill>
                </a:rPr>
                <a:t>, </a:t>
              </a:r>
              <a:r>
                <a:rPr lang="nb-NO" sz="1400">
                  <a:solidFill>
                    <a:schemeClr val="tx1"/>
                  </a:solidFill>
                </a:rPr>
                <a:t>planenes</a:t>
              </a:r>
              <a:r>
                <a:rPr lang="nb-NO" sz="1400" b="0" i="0" kern="1200" baseline="0">
                  <a:solidFill>
                    <a:schemeClr val="tx1"/>
                  </a:solidFill>
                </a:rPr>
                <a:t> egne oppgaver og fremdrift?</a:t>
              </a:r>
              <a:endParaRPr lang="en-US" sz="1400" kern="1200">
                <a:solidFill>
                  <a:schemeClr val="tx1"/>
                </a:solidFill>
              </a:endParaRPr>
            </a:p>
          </p:txBody>
        </p:sp>
        <p:sp>
          <p:nvSpPr>
            <p:cNvPr id="9" name="Frihåndsform: figur 8">
              <a:extLst>
                <a:ext uri="{FF2B5EF4-FFF2-40B4-BE49-F238E27FC236}">
                  <a16:creationId xmlns:a16="http://schemas.microsoft.com/office/drawing/2014/main" id="{10405B1F-80F4-D609-E680-2BA8765F086A}"/>
                </a:ext>
              </a:extLst>
            </p:cNvPr>
            <p:cNvSpPr/>
            <p:nvPr/>
          </p:nvSpPr>
          <p:spPr>
            <a:xfrm>
              <a:off x="4880716" y="1517756"/>
              <a:ext cx="377843" cy="377843"/>
            </a:xfrm>
            <a:custGeom>
              <a:avLst/>
              <a:gdLst>
                <a:gd name="connsiteX0" fmla="*/ 0 w 377843"/>
                <a:gd name="connsiteY0" fmla="*/ 207814 h 377843"/>
                <a:gd name="connsiteX1" fmla="*/ 85015 w 377843"/>
                <a:gd name="connsiteY1" fmla="*/ 207814 h 377843"/>
                <a:gd name="connsiteX2" fmla="*/ 85015 w 377843"/>
                <a:gd name="connsiteY2" fmla="*/ 0 h 377843"/>
                <a:gd name="connsiteX3" fmla="*/ 292828 w 377843"/>
                <a:gd name="connsiteY3" fmla="*/ 0 h 377843"/>
                <a:gd name="connsiteX4" fmla="*/ 292828 w 377843"/>
                <a:gd name="connsiteY4" fmla="*/ 207814 h 377843"/>
                <a:gd name="connsiteX5" fmla="*/ 377843 w 377843"/>
                <a:gd name="connsiteY5" fmla="*/ 207814 h 377843"/>
                <a:gd name="connsiteX6" fmla="*/ 188922 w 377843"/>
                <a:gd name="connsiteY6" fmla="*/ 377843 h 377843"/>
                <a:gd name="connsiteX7" fmla="*/ 0 w 377843"/>
                <a:gd name="connsiteY7" fmla="*/ 207814 h 37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43" h="377843">
                  <a:moveTo>
                    <a:pt x="0" y="207814"/>
                  </a:moveTo>
                  <a:lnTo>
                    <a:pt x="85015" y="207814"/>
                  </a:lnTo>
                  <a:lnTo>
                    <a:pt x="85015" y="0"/>
                  </a:lnTo>
                  <a:lnTo>
                    <a:pt x="292828" y="0"/>
                  </a:lnTo>
                  <a:lnTo>
                    <a:pt x="292828" y="207814"/>
                  </a:lnTo>
                  <a:lnTo>
                    <a:pt x="377843" y="207814"/>
                  </a:lnTo>
                  <a:lnTo>
                    <a:pt x="188922" y="377843"/>
                  </a:lnTo>
                  <a:lnTo>
                    <a:pt x="0" y="207814"/>
                  </a:ln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7875" tIns="22860" rIns="107875" bIns="116376" numCol="1" spcCol="1270" anchor="ctr" anchorCtr="0">
              <a:noAutofit/>
            </a:bodyPr>
            <a:lstStyle>
              <a:defPPr>
                <a:defRPr lang="en-US"/>
              </a:defPPr>
              <a:lvl1pPr marL="0" algn="l" defTabSz="685800" rtl="0" eaLnBrk="1" latinLnBrk="0" hangingPunct="1">
                <a:defRPr sz="1350" kern="1200">
                  <a:solidFill>
                    <a:schemeClr val="dk1">
                      <a:hueOff val="0"/>
                      <a:satOff val="0"/>
                      <a:lumOff val="0"/>
                      <a:alphaOff val="0"/>
                    </a:schemeClr>
                  </a:solidFill>
                  <a:latin typeface="+mn-lt"/>
                  <a:ea typeface="+mn-ea"/>
                  <a:cs typeface="+mn-cs"/>
                </a:defRPr>
              </a:lvl1pPr>
              <a:lvl2pPr marL="342900" algn="l" defTabSz="685800" rtl="0" eaLnBrk="1" latinLnBrk="0" hangingPunct="1">
                <a:defRPr sz="1350" kern="1200">
                  <a:solidFill>
                    <a:schemeClr val="dk1">
                      <a:hueOff val="0"/>
                      <a:satOff val="0"/>
                      <a:lumOff val="0"/>
                      <a:alphaOff val="0"/>
                    </a:schemeClr>
                  </a:solidFill>
                  <a:latin typeface="+mn-lt"/>
                  <a:ea typeface="+mn-ea"/>
                  <a:cs typeface="+mn-cs"/>
                </a:defRPr>
              </a:lvl2pPr>
              <a:lvl3pPr marL="685800" algn="l" defTabSz="685800" rtl="0" eaLnBrk="1" latinLnBrk="0" hangingPunct="1">
                <a:defRPr sz="1350" kern="1200">
                  <a:solidFill>
                    <a:schemeClr val="dk1">
                      <a:hueOff val="0"/>
                      <a:satOff val="0"/>
                      <a:lumOff val="0"/>
                      <a:alphaOff val="0"/>
                    </a:schemeClr>
                  </a:solidFill>
                  <a:latin typeface="+mn-lt"/>
                  <a:ea typeface="+mn-ea"/>
                  <a:cs typeface="+mn-cs"/>
                </a:defRPr>
              </a:lvl3pPr>
              <a:lvl4pPr marL="1028700" algn="l" defTabSz="685800" rtl="0" eaLnBrk="1" latinLnBrk="0" hangingPunct="1">
                <a:defRPr sz="1350" kern="1200">
                  <a:solidFill>
                    <a:schemeClr val="dk1">
                      <a:hueOff val="0"/>
                      <a:satOff val="0"/>
                      <a:lumOff val="0"/>
                      <a:alphaOff val="0"/>
                    </a:schemeClr>
                  </a:solidFill>
                  <a:latin typeface="+mn-lt"/>
                  <a:ea typeface="+mn-ea"/>
                  <a:cs typeface="+mn-cs"/>
                </a:defRPr>
              </a:lvl4pPr>
              <a:lvl5pPr marL="1371600" algn="l" defTabSz="685800" rtl="0" eaLnBrk="1" latinLnBrk="0" hangingPunct="1">
                <a:defRPr sz="1350" kern="1200">
                  <a:solidFill>
                    <a:schemeClr val="dk1">
                      <a:hueOff val="0"/>
                      <a:satOff val="0"/>
                      <a:lumOff val="0"/>
                      <a:alphaOff val="0"/>
                    </a:schemeClr>
                  </a:solidFill>
                  <a:latin typeface="+mn-lt"/>
                  <a:ea typeface="+mn-ea"/>
                  <a:cs typeface="+mn-cs"/>
                </a:defRPr>
              </a:lvl5pPr>
              <a:lvl6pPr marL="1714500" algn="l" defTabSz="685800" rtl="0" eaLnBrk="1" latinLnBrk="0" hangingPunct="1">
                <a:defRPr sz="1350" kern="1200">
                  <a:solidFill>
                    <a:schemeClr val="dk1">
                      <a:hueOff val="0"/>
                      <a:satOff val="0"/>
                      <a:lumOff val="0"/>
                      <a:alphaOff val="0"/>
                    </a:schemeClr>
                  </a:solidFill>
                  <a:latin typeface="+mn-lt"/>
                  <a:ea typeface="+mn-ea"/>
                  <a:cs typeface="+mn-cs"/>
                </a:defRPr>
              </a:lvl6pPr>
              <a:lvl7pPr marL="2057400" algn="l" defTabSz="685800" rtl="0" eaLnBrk="1" latinLnBrk="0" hangingPunct="1">
                <a:defRPr sz="1350" kern="1200">
                  <a:solidFill>
                    <a:schemeClr val="dk1">
                      <a:hueOff val="0"/>
                      <a:satOff val="0"/>
                      <a:lumOff val="0"/>
                      <a:alphaOff val="0"/>
                    </a:schemeClr>
                  </a:solidFill>
                  <a:latin typeface="+mn-lt"/>
                  <a:ea typeface="+mn-ea"/>
                  <a:cs typeface="+mn-cs"/>
                </a:defRPr>
              </a:lvl7pPr>
              <a:lvl8pPr marL="2400300" algn="l" defTabSz="685800" rtl="0" eaLnBrk="1" latinLnBrk="0" hangingPunct="1">
                <a:defRPr sz="1350" kern="1200">
                  <a:solidFill>
                    <a:schemeClr val="dk1">
                      <a:hueOff val="0"/>
                      <a:satOff val="0"/>
                      <a:lumOff val="0"/>
                      <a:alphaOff val="0"/>
                    </a:schemeClr>
                  </a:solidFill>
                  <a:latin typeface="+mn-lt"/>
                  <a:ea typeface="+mn-ea"/>
                  <a:cs typeface="+mn-cs"/>
                </a:defRPr>
              </a:lvl8pPr>
              <a:lvl9pPr marL="2743200" algn="l" defTabSz="685800" rtl="0" eaLnBrk="1" latinLnBrk="0" hangingPunct="1">
                <a:defRPr sz="1350" kern="1200">
                  <a:solidFill>
                    <a:schemeClr val="dk1">
                      <a:hueOff val="0"/>
                      <a:satOff val="0"/>
                      <a:lumOff val="0"/>
                      <a:alphaOff val="0"/>
                    </a:schemeClr>
                  </a:solidFill>
                  <a:latin typeface="+mn-lt"/>
                  <a:ea typeface="+mn-ea"/>
                  <a:cs typeface="+mn-cs"/>
                </a:defRPr>
              </a:lvl9pPr>
            </a:lstStyle>
            <a:p>
              <a:pPr marL="0" lvl="0" indent="0" algn="ctr" defTabSz="800100">
                <a:lnSpc>
                  <a:spcPct val="90000"/>
                </a:lnSpc>
                <a:spcBef>
                  <a:spcPct val="0"/>
                </a:spcBef>
                <a:spcAft>
                  <a:spcPct val="35000"/>
                </a:spcAft>
                <a:buNone/>
              </a:pPr>
              <a:endParaRPr lang="en-US" sz="1800" kern="1200"/>
            </a:p>
          </p:txBody>
        </p:sp>
        <p:sp>
          <p:nvSpPr>
            <p:cNvPr id="10" name="Frihåndsform: figur 9">
              <a:extLst>
                <a:ext uri="{FF2B5EF4-FFF2-40B4-BE49-F238E27FC236}">
                  <a16:creationId xmlns:a16="http://schemas.microsoft.com/office/drawing/2014/main" id="{3908EFC2-E55B-50BD-3C7C-C1BD03032308}"/>
                </a:ext>
              </a:extLst>
            </p:cNvPr>
            <p:cNvSpPr/>
            <p:nvPr/>
          </p:nvSpPr>
          <p:spPr>
            <a:xfrm>
              <a:off x="4880716" y="2158074"/>
              <a:ext cx="377843" cy="377843"/>
            </a:xfrm>
            <a:custGeom>
              <a:avLst/>
              <a:gdLst>
                <a:gd name="connsiteX0" fmla="*/ 0 w 377843"/>
                <a:gd name="connsiteY0" fmla="*/ 207814 h 377843"/>
                <a:gd name="connsiteX1" fmla="*/ 85015 w 377843"/>
                <a:gd name="connsiteY1" fmla="*/ 207814 h 377843"/>
                <a:gd name="connsiteX2" fmla="*/ 85015 w 377843"/>
                <a:gd name="connsiteY2" fmla="*/ 0 h 377843"/>
                <a:gd name="connsiteX3" fmla="*/ 292828 w 377843"/>
                <a:gd name="connsiteY3" fmla="*/ 0 h 377843"/>
                <a:gd name="connsiteX4" fmla="*/ 292828 w 377843"/>
                <a:gd name="connsiteY4" fmla="*/ 207814 h 377843"/>
                <a:gd name="connsiteX5" fmla="*/ 377843 w 377843"/>
                <a:gd name="connsiteY5" fmla="*/ 207814 h 377843"/>
                <a:gd name="connsiteX6" fmla="*/ 188922 w 377843"/>
                <a:gd name="connsiteY6" fmla="*/ 377843 h 377843"/>
                <a:gd name="connsiteX7" fmla="*/ 0 w 377843"/>
                <a:gd name="connsiteY7" fmla="*/ 207814 h 37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43" h="377843">
                  <a:moveTo>
                    <a:pt x="0" y="207814"/>
                  </a:moveTo>
                  <a:lnTo>
                    <a:pt x="85015" y="207814"/>
                  </a:lnTo>
                  <a:lnTo>
                    <a:pt x="85015" y="0"/>
                  </a:lnTo>
                  <a:lnTo>
                    <a:pt x="292828" y="0"/>
                  </a:lnTo>
                  <a:lnTo>
                    <a:pt x="292828" y="207814"/>
                  </a:lnTo>
                  <a:lnTo>
                    <a:pt x="377843" y="207814"/>
                  </a:lnTo>
                  <a:lnTo>
                    <a:pt x="188922" y="377843"/>
                  </a:lnTo>
                  <a:lnTo>
                    <a:pt x="0" y="207814"/>
                  </a:lnTo>
                  <a:close/>
                </a:path>
              </a:pathLst>
            </a:custGeom>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7875" tIns="22860" rIns="107875" bIns="116376" numCol="1" spcCol="1270" anchor="ctr" anchorCtr="0">
              <a:noAutofit/>
            </a:bodyPr>
            <a:lstStyle>
              <a:defPPr>
                <a:defRPr lang="en-US"/>
              </a:defPPr>
              <a:lvl1pPr marL="0" algn="l" defTabSz="685800" rtl="0" eaLnBrk="1" latinLnBrk="0" hangingPunct="1">
                <a:defRPr sz="1350" kern="1200">
                  <a:solidFill>
                    <a:schemeClr val="dk1">
                      <a:hueOff val="0"/>
                      <a:satOff val="0"/>
                      <a:lumOff val="0"/>
                      <a:alphaOff val="0"/>
                    </a:schemeClr>
                  </a:solidFill>
                  <a:latin typeface="+mn-lt"/>
                  <a:ea typeface="+mn-ea"/>
                  <a:cs typeface="+mn-cs"/>
                </a:defRPr>
              </a:lvl1pPr>
              <a:lvl2pPr marL="342900" algn="l" defTabSz="685800" rtl="0" eaLnBrk="1" latinLnBrk="0" hangingPunct="1">
                <a:defRPr sz="1350" kern="1200">
                  <a:solidFill>
                    <a:schemeClr val="dk1">
                      <a:hueOff val="0"/>
                      <a:satOff val="0"/>
                      <a:lumOff val="0"/>
                      <a:alphaOff val="0"/>
                    </a:schemeClr>
                  </a:solidFill>
                  <a:latin typeface="+mn-lt"/>
                  <a:ea typeface="+mn-ea"/>
                  <a:cs typeface="+mn-cs"/>
                </a:defRPr>
              </a:lvl2pPr>
              <a:lvl3pPr marL="685800" algn="l" defTabSz="685800" rtl="0" eaLnBrk="1" latinLnBrk="0" hangingPunct="1">
                <a:defRPr sz="1350" kern="1200">
                  <a:solidFill>
                    <a:schemeClr val="dk1">
                      <a:hueOff val="0"/>
                      <a:satOff val="0"/>
                      <a:lumOff val="0"/>
                      <a:alphaOff val="0"/>
                    </a:schemeClr>
                  </a:solidFill>
                  <a:latin typeface="+mn-lt"/>
                  <a:ea typeface="+mn-ea"/>
                  <a:cs typeface="+mn-cs"/>
                </a:defRPr>
              </a:lvl3pPr>
              <a:lvl4pPr marL="1028700" algn="l" defTabSz="685800" rtl="0" eaLnBrk="1" latinLnBrk="0" hangingPunct="1">
                <a:defRPr sz="1350" kern="1200">
                  <a:solidFill>
                    <a:schemeClr val="dk1">
                      <a:hueOff val="0"/>
                      <a:satOff val="0"/>
                      <a:lumOff val="0"/>
                      <a:alphaOff val="0"/>
                    </a:schemeClr>
                  </a:solidFill>
                  <a:latin typeface="+mn-lt"/>
                  <a:ea typeface="+mn-ea"/>
                  <a:cs typeface="+mn-cs"/>
                </a:defRPr>
              </a:lvl4pPr>
              <a:lvl5pPr marL="1371600" algn="l" defTabSz="685800" rtl="0" eaLnBrk="1" latinLnBrk="0" hangingPunct="1">
                <a:defRPr sz="1350" kern="1200">
                  <a:solidFill>
                    <a:schemeClr val="dk1">
                      <a:hueOff val="0"/>
                      <a:satOff val="0"/>
                      <a:lumOff val="0"/>
                      <a:alphaOff val="0"/>
                    </a:schemeClr>
                  </a:solidFill>
                  <a:latin typeface="+mn-lt"/>
                  <a:ea typeface="+mn-ea"/>
                  <a:cs typeface="+mn-cs"/>
                </a:defRPr>
              </a:lvl5pPr>
              <a:lvl6pPr marL="1714500" algn="l" defTabSz="685800" rtl="0" eaLnBrk="1" latinLnBrk="0" hangingPunct="1">
                <a:defRPr sz="1350" kern="1200">
                  <a:solidFill>
                    <a:schemeClr val="dk1">
                      <a:hueOff val="0"/>
                      <a:satOff val="0"/>
                      <a:lumOff val="0"/>
                      <a:alphaOff val="0"/>
                    </a:schemeClr>
                  </a:solidFill>
                  <a:latin typeface="+mn-lt"/>
                  <a:ea typeface="+mn-ea"/>
                  <a:cs typeface="+mn-cs"/>
                </a:defRPr>
              </a:lvl6pPr>
              <a:lvl7pPr marL="2057400" algn="l" defTabSz="685800" rtl="0" eaLnBrk="1" latinLnBrk="0" hangingPunct="1">
                <a:defRPr sz="1350" kern="1200">
                  <a:solidFill>
                    <a:schemeClr val="dk1">
                      <a:hueOff val="0"/>
                      <a:satOff val="0"/>
                      <a:lumOff val="0"/>
                      <a:alphaOff val="0"/>
                    </a:schemeClr>
                  </a:solidFill>
                  <a:latin typeface="+mn-lt"/>
                  <a:ea typeface="+mn-ea"/>
                  <a:cs typeface="+mn-cs"/>
                </a:defRPr>
              </a:lvl7pPr>
              <a:lvl8pPr marL="2400300" algn="l" defTabSz="685800" rtl="0" eaLnBrk="1" latinLnBrk="0" hangingPunct="1">
                <a:defRPr sz="1350" kern="1200">
                  <a:solidFill>
                    <a:schemeClr val="dk1">
                      <a:hueOff val="0"/>
                      <a:satOff val="0"/>
                      <a:lumOff val="0"/>
                      <a:alphaOff val="0"/>
                    </a:schemeClr>
                  </a:solidFill>
                  <a:latin typeface="+mn-lt"/>
                  <a:ea typeface="+mn-ea"/>
                  <a:cs typeface="+mn-cs"/>
                </a:defRPr>
              </a:lvl8pPr>
              <a:lvl9pPr marL="2743200" algn="l" defTabSz="685800" rtl="0" eaLnBrk="1" latinLnBrk="0" hangingPunct="1">
                <a:defRPr sz="1350" kern="1200">
                  <a:solidFill>
                    <a:schemeClr val="dk1">
                      <a:hueOff val="0"/>
                      <a:satOff val="0"/>
                      <a:lumOff val="0"/>
                      <a:alphaOff val="0"/>
                    </a:schemeClr>
                  </a:solidFill>
                  <a:latin typeface="+mn-lt"/>
                  <a:ea typeface="+mn-ea"/>
                  <a:cs typeface="+mn-cs"/>
                </a:defRPr>
              </a:lvl9pPr>
            </a:lstStyle>
            <a:p>
              <a:pPr marL="0" lvl="0" indent="0" algn="ctr" defTabSz="800100">
                <a:lnSpc>
                  <a:spcPct val="90000"/>
                </a:lnSpc>
                <a:spcBef>
                  <a:spcPct val="0"/>
                </a:spcBef>
                <a:spcAft>
                  <a:spcPct val="35000"/>
                </a:spcAft>
                <a:buNone/>
              </a:pPr>
              <a:endParaRPr lang="en-US" sz="1800" kern="1200"/>
            </a:p>
          </p:txBody>
        </p:sp>
      </p:grpSp>
      <p:sp>
        <p:nvSpPr>
          <p:cNvPr id="17" name="Title 3">
            <a:extLst>
              <a:ext uri="{FF2B5EF4-FFF2-40B4-BE49-F238E27FC236}">
                <a16:creationId xmlns:a16="http://schemas.microsoft.com/office/drawing/2014/main" id="{C07D5D43-32DA-4C52-BBA2-9E0A715840E8}"/>
              </a:ext>
            </a:extLst>
          </p:cNvPr>
          <p:cNvSpPr>
            <a:spLocks noGrp="1"/>
          </p:cNvSpPr>
          <p:nvPr/>
        </p:nvSpPr>
        <p:spPr>
          <a:xfrm>
            <a:off x="197166" y="515957"/>
            <a:ext cx="8811491" cy="828104"/>
          </a:xfrm>
          <a:prstGeom prst="rect">
            <a:avLst/>
          </a:prstGeom>
        </p:spPr>
        <p:txBody>
          <a:bodyPr vert="horz" lIns="0" tIns="0" rIns="0" bIns="0" rtlCol="0" anchor="ctr">
            <a:normAutofit/>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pPr algn="ctr"/>
            <a:r>
              <a:rPr lang="nb-NO" kern="1200">
                <a:latin typeface="+mj-lt"/>
                <a:ea typeface="+mj-ea"/>
                <a:cs typeface="+mj-cs"/>
              </a:rPr>
              <a:t>Koordinering mellom ulike </a:t>
            </a:r>
            <a:r>
              <a:rPr lang="nb-NO"/>
              <a:t>planer og plannivå</a:t>
            </a:r>
            <a:r>
              <a:rPr lang="nb-NO" kern="1200">
                <a:latin typeface="+mj-lt"/>
                <a:ea typeface="+mj-ea"/>
                <a:cs typeface="+mj-cs"/>
              </a:rPr>
              <a:t> – Puddefjorden United</a:t>
            </a:r>
            <a:endParaRPr lang="nb-NO">
              <a:ea typeface="+mj-ea"/>
              <a:cs typeface="+mj-cs"/>
            </a:endParaRPr>
          </a:p>
        </p:txBody>
      </p:sp>
      <p:sp>
        <p:nvSpPr>
          <p:cNvPr id="18" name="Frihåndsform: figur 17">
            <a:extLst>
              <a:ext uri="{FF2B5EF4-FFF2-40B4-BE49-F238E27FC236}">
                <a16:creationId xmlns:a16="http://schemas.microsoft.com/office/drawing/2014/main" id="{10405B1F-80F4-D609-E680-2BA8765F086A}"/>
              </a:ext>
            </a:extLst>
          </p:cNvPr>
          <p:cNvSpPr/>
          <p:nvPr/>
        </p:nvSpPr>
        <p:spPr>
          <a:xfrm>
            <a:off x="4162723" y="2100211"/>
            <a:ext cx="377843" cy="377843"/>
          </a:xfrm>
          <a:custGeom>
            <a:avLst/>
            <a:gdLst>
              <a:gd name="connsiteX0" fmla="*/ 0 w 377843"/>
              <a:gd name="connsiteY0" fmla="*/ 207814 h 377843"/>
              <a:gd name="connsiteX1" fmla="*/ 85015 w 377843"/>
              <a:gd name="connsiteY1" fmla="*/ 207814 h 377843"/>
              <a:gd name="connsiteX2" fmla="*/ 85015 w 377843"/>
              <a:gd name="connsiteY2" fmla="*/ 0 h 377843"/>
              <a:gd name="connsiteX3" fmla="*/ 292828 w 377843"/>
              <a:gd name="connsiteY3" fmla="*/ 0 h 377843"/>
              <a:gd name="connsiteX4" fmla="*/ 292828 w 377843"/>
              <a:gd name="connsiteY4" fmla="*/ 207814 h 377843"/>
              <a:gd name="connsiteX5" fmla="*/ 377843 w 377843"/>
              <a:gd name="connsiteY5" fmla="*/ 207814 h 377843"/>
              <a:gd name="connsiteX6" fmla="*/ 188922 w 377843"/>
              <a:gd name="connsiteY6" fmla="*/ 377843 h 377843"/>
              <a:gd name="connsiteX7" fmla="*/ 0 w 377843"/>
              <a:gd name="connsiteY7" fmla="*/ 207814 h 37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43" h="377843">
                <a:moveTo>
                  <a:pt x="0" y="207814"/>
                </a:moveTo>
                <a:lnTo>
                  <a:pt x="85015" y="207814"/>
                </a:lnTo>
                <a:lnTo>
                  <a:pt x="85015" y="0"/>
                </a:lnTo>
                <a:lnTo>
                  <a:pt x="292828" y="0"/>
                </a:lnTo>
                <a:lnTo>
                  <a:pt x="292828" y="207814"/>
                </a:lnTo>
                <a:lnTo>
                  <a:pt x="377843" y="207814"/>
                </a:lnTo>
                <a:lnTo>
                  <a:pt x="188922" y="377843"/>
                </a:lnTo>
                <a:lnTo>
                  <a:pt x="0" y="207814"/>
                </a:lnTo>
                <a:close/>
              </a:path>
            </a:pathLst>
          </a:custGeom>
          <a:solidFill>
            <a:schemeClr val="tx1">
              <a:alpha val="90000"/>
            </a:schemeClr>
          </a:solidFill>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7875" tIns="22860" rIns="107875" bIns="116376" numCol="1" spcCol="1270" anchor="ctr" anchorCtr="0">
            <a:noAutofit/>
          </a:bodyPr>
          <a:lstStyle>
            <a:defPPr>
              <a:defRPr lang="en-US"/>
            </a:defPPr>
            <a:lvl1pPr marL="0" algn="l" defTabSz="685800" rtl="0" eaLnBrk="1" latinLnBrk="0" hangingPunct="1">
              <a:defRPr sz="1350" kern="1200">
                <a:solidFill>
                  <a:schemeClr val="dk1">
                    <a:hueOff val="0"/>
                    <a:satOff val="0"/>
                    <a:lumOff val="0"/>
                    <a:alphaOff val="0"/>
                  </a:schemeClr>
                </a:solidFill>
                <a:latin typeface="+mn-lt"/>
                <a:ea typeface="+mn-ea"/>
                <a:cs typeface="+mn-cs"/>
              </a:defRPr>
            </a:lvl1pPr>
            <a:lvl2pPr marL="342900" algn="l" defTabSz="685800" rtl="0" eaLnBrk="1" latinLnBrk="0" hangingPunct="1">
              <a:defRPr sz="1350" kern="1200">
                <a:solidFill>
                  <a:schemeClr val="dk1">
                    <a:hueOff val="0"/>
                    <a:satOff val="0"/>
                    <a:lumOff val="0"/>
                    <a:alphaOff val="0"/>
                  </a:schemeClr>
                </a:solidFill>
                <a:latin typeface="+mn-lt"/>
                <a:ea typeface="+mn-ea"/>
                <a:cs typeface="+mn-cs"/>
              </a:defRPr>
            </a:lvl2pPr>
            <a:lvl3pPr marL="685800" algn="l" defTabSz="685800" rtl="0" eaLnBrk="1" latinLnBrk="0" hangingPunct="1">
              <a:defRPr sz="1350" kern="1200">
                <a:solidFill>
                  <a:schemeClr val="dk1">
                    <a:hueOff val="0"/>
                    <a:satOff val="0"/>
                    <a:lumOff val="0"/>
                    <a:alphaOff val="0"/>
                  </a:schemeClr>
                </a:solidFill>
                <a:latin typeface="+mn-lt"/>
                <a:ea typeface="+mn-ea"/>
                <a:cs typeface="+mn-cs"/>
              </a:defRPr>
            </a:lvl3pPr>
            <a:lvl4pPr marL="1028700" algn="l" defTabSz="685800" rtl="0" eaLnBrk="1" latinLnBrk="0" hangingPunct="1">
              <a:defRPr sz="1350" kern="1200">
                <a:solidFill>
                  <a:schemeClr val="dk1">
                    <a:hueOff val="0"/>
                    <a:satOff val="0"/>
                    <a:lumOff val="0"/>
                    <a:alphaOff val="0"/>
                  </a:schemeClr>
                </a:solidFill>
                <a:latin typeface="+mn-lt"/>
                <a:ea typeface="+mn-ea"/>
                <a:cs typeface="+mn-cs"/>
              </a:defRPr>
            </a:lvl4pPr>
            <a:lvl5pPr marL="1371600" algn="l" defTabSz="685800" rtl="0" eaLnBrk="1" latinLnBrk="0" hangingPunct="1">
              <a:defRPr sz="1350" kern="1200">
                <a:solidFill>
                  <a:schemeClr val="dk1">
                    <a:hueOff val="0"/>
                    <a:satOff val="0"/>
                    <a:lumOff val="0"/>
                    <a:alphaOff val="0"/>
                  </a:schemeClr>
                </a:solidFill>
                <a:latin typeface="+mn-lt"/>
                <a:ea typeface="+mn-ea"/>
                <a:cs typeface="+mn-cs"/>
              </a:defRPr>
            </a:lvl5pPr>
            <a:lvl6pPr marL="1714500" algn="l" defTabSz="685800" rtl="0" eaLnBrk="1" latinLnBrk="0" hangingPunct="1">
              <a:defRPr sz="1350" kern="1200">
                <a:solidFill>
                  <a:schemeClr val="dk1">
                    <a:hueOff val="0"/>
                    <a:satOff val="0"/>
                    <a:lumOff val="0"/>
                    <a:alphaOff val="0"/>
                  </a:schemeClr>
                </a:solidFill>
                <a:latin typeface="+mn-lt"/>
                <a:ea typeface="+mn-ea"/>
                <a:cs typeface="+mn-cs"/>
              </a:defRPr>
            </a:lvl6pPr>
            <a:lvl7pPr marL="2057400" algn="l" defTabSz="685800" rtl="0" eaLnBrk="1" latinLnBrk="0" hangingPunct="1">
              <a:defRPr sz="1350" kern="1200">
                <a:solidFill>
                  <a:schemeClr val="dk1">
                    <a:hueOff val="0"/>
                    <a:satOff val="0"/>
                    <a:lumOff val="0"/>
                    <a:alphaOff val="0"/>
                  </a:schemeClr>
                </a:solidFill>
                <a:latin typeface="+mn-lt"/>
                <a:ea typeface="+mn-ea"/>
                <a:cs typeface="+mn-cs"/>
              </a:defRPr>
            </a:lvl7pPr>
            <a:lvl8pPr marL="2400300" algn="l" defTabSz="685800" rtl="0" eaLnBrk="1" latinLnBrk="0" hangingPunct="1">
              <a:defRPr sz="1350" kern="1200">
                <a:solidFill>
                  <a:schemeClr val="dk1">
                    <a:hueOff val="0"/>
                    <a:satOff val="0"/>
                    <a:lumOff val="0"/>
                    <a:alphaOff val="0"/>
                  </a:schemeClr>
                </a:solidFill>
                <a:latin typeface="+mn-lt"/>
                <a:ea typeface="+mn-ea"/>
                <a:cs typeface="+mn-cs"/>
              </a:defRPr>
            </a:lvl8pPr>
            <a:lvl9pPr marL="2743200" algn="l" defTabSz="685800" rtl="0" eaLnBrk="1" latinLnBrk="0" hangingPunct="1">
              <a:defRPr sz="1350" kern="1200">
                <a:solidFill>
                  <a:schemeClr val="dk1">
                    <a:hueOff val="0"/>
                    <a:satOff val="0"/>
                    <a:lumOff val="0"/>
                    <a:alphaOff val="0"/>
                  </a:schemeClr>
                </a:solidFill>
                <a:latin typeface="+mn-lt"/>
                <a:ea typeface="+mn-ea"/>
                <a:cs typeface="+mn-cs"/>
              </a:defRPr>
            </a:lvl9pPr>
          </a:lstStyle>
          <a:p>
            <a:pPr marL="0" lvl="0" indent="0" algn="ctr" defTabSz="800100">
              <a:lnSpc>
                <a:spcPct val="90000"/>
              </a:lnSpc>
              <a:spcBef>
                <a:spcPct val="0"/>
              </a:spcBef>
              <a:spcAft>
                <a:spcPct val="35000"/>
              </a:spcAft>
              <a:buNone/>
            </a:pPr>
            <a:endParaRPr lang="en-US" sz="1800" kern="1200"/>
          </a:p>
        </p:txBody>
      </p:sp>
      <p:sp>
        <p:nvSpPr>
          <p:cNvPr id="19" name="Frihåndsform: figur 18">
            <a:extLst>
              <a:ext uri="{FF2B5EF4-FFF2-40B4-BE49-F238E27FC236}">
                <a16:creationId xmlns:a16="http://schemas.microsoft.com/office/drawing/2014/main" id="{78092C67-6E26-0A7D-002C-DB8C2B61798E}"/>
              </a:ext>
            </a:extLst>
          </p:cNvPr>
          <p:cNvSpPr/>
          <p:nvPr/>
        </p:nvSpPr>
        <p:spPr>
          <a:xfrm>
            <a:off x="4162722" y="2737999"/>
            <a:ext cx="377843" cy="377843"/>
          </a:xfrm>
          <a:custGeom>
            <a:avLst/>
            <a:gdLst>
              <a:gd name="connsiteX0" fmla="*/ 0 w 377843"/>
              <a:gd name="connsiteY0" fmla="*/ 207814 h 377843"/>
              <a:gd name="connsiteX1" fmla="*/ 85015 w 377843"/>
              <a:gd name="connsiteY1" fmla="*/ 207814 h 377843"/>
              <a:gd name="connsiteX2" fmla="*/ 85015 w 377843"/>
              <a:gd name="connsiteY2" fmla="*/ 0 h 377843"/>
              <a:gd name="connsiteX3" fmla="*/ 292828 w 377843"/>
              <a:gd name="connsiteY3" fmla="*/ 0 h 377843"/>
              <a:gd name="connsiteX4" fmla="*/ 292828 w 377843"/>
              <a:gd name="connsiteY4" fmla="*/ 207814 h 377843"/>
              <a:gd name="connsiteX5" fmla="*/ 377843 w 377843"/>
              <a:gd name="connsiteY5" fmla="*/ 207814 h 377843"/>
              <a:gd name="connsiteX6" fmla="*/ 188922 w 377843"/>
              <a:gd name="connsiteY6" fmla="*/ 377843 h 377843"/>
              <a:gd name="connsiteX7" fmla="*/ 0 w 377843"/>
              <a:gd name="connsiteY7" fmla="*/ 207814 h 377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77843" h="377843">
                <a:moveTo>
                  <a:pt x="0" y="207814"/>
                </a:moveTo>
                <a:lnTo>
                  <a:pt x="85015" y="207814"/>
                </a:lnTo>
                <a:lnTo>
                  <a:pt x="85015" y="0"/>
                </a:lnTo>
                <a:lnTo>
                  <a:pt x="292828" y="0"/>
                </a:lnTo>
                <a:lnTo>
                  <a:pt x="292828" y="207814"/>
                </a:lnTo>
                <a:lnTo>
                  <a:pt x="377843" y="207814"/>
                </a:lnTo>
                <a:lnTo>
                  <a:pt x="188922" y="377843"/>
                </a:lnTo>
                <a:lnTo>
                  <a:pt x="0" y="207814"/>
                </a:lnTo>
                <a:close/>
              </a:path>
            </a:pathLst>
          </a:custGeom>
          <a:solidFill>
            <a:schemeClr val="tx1">
              <a:alpha val="90000"/>
            </a:schemeClr>
          </a:solidFill>
        </p:spPr>
        <p:style>
          <a:lnRef idx="1">
            <a:schemeClr val="accent2">
              <a:alpha val="90000"/>
              <a:tint val="40000"/>
              <a:hueOff val="0"/>
              <a:satOff val="0"/>
              <a:lumOff val="0"/>
              <a:alphaOff val="0"/>
            </a:schemeClr>
          </a:lnRef>
          <a:fillRef idx="1">
            <a:schemeClr val="accent2">
              <a:alpha val="90000"/>
              <a:tint val="40000"/>
              <a:hueOff val="0"/>
              <a:satOff val="0"/>
              <a:lumOff val="0"/>
              <a:alphaOff val="0"/>
            </a:schemeClr>
          </a:fillRef>
          <a:effectRef idx="2">
            <a:schemeClr val="accent2">
              <a:alpha val="90000"/>
              <a:tint val="40000"/>
              <a:hueOff val="0"/>
              <a:satOff val="0"/>
              <a:lumOff val="0"/>
              <a:alphaOff val="0"/>
            </a:schemeClr>
          </a:effectRef>
          <a:fontRef idx="minor">
            <a:schemeClr val="dk1">
              <a:hueOff val="0"/>
              <a:satOff val="0"/>
              <a:lumOff val="0"/>
              <a:alphaOff val="0"/>
            </a:schemeClr>
          </a:fontRef>
        </p:style>
        <p:txBody>
          <a:bodyPr spcFirstLastPara="0" vert="horz" wrap="square" lIns="107875" tIns="22860" rIns="107875" bIns="116376" numCol="1" spcCol="1270" anchor="ctr" anchorCtr="0">
            <a:noAutofit/>
          </a:bodyPr>
          <a:lstStyle>
            <a:defPPr>
              <a:defRPr lang="en-US"/>
            </a:defPPr>
            <a:lvl1pPr marL="0" algn="l" defTabSz="685800" rtl="0" eaLnBrk="1" latinLnBrk="0" hangingPunct="1">
              <a:defRPr sz="1350" kern="1200">
                <a:solidFill>
                  <a:schemeClr val="dk1">
                    <a:hueOff val="0"/>
                    <a:satOff val="0"/>
                    <a:lumOff val="0"/>
                    <a:alphaOff val="0"/>
                  </a:schemeClr>
                </a:solidFill>
                <a:latin typeface="+mn-lt"/>
                <a:ea typeface="+mn-ea"/>
                <a:cs typeface="+mn-cs"/>
              </a:defRPr>
            </a:lvl1pPr>
            <a:lvl2pPr marL="342900" algn="l" defTabSz="685800" rtl="0" eaLnBrk="1" latinLnBrk="0" hangingPunct="1">
              <a:defRPr sz="1350" kern="1200">
                <a:solidFill>
                  <a:schemeClr val="dk1">
                    <a:hueOff val="0"/>
                    <a:satOff val="0"/>
                    <a:lumOff val="0"/>
                    <a:alphaOff val="0"/>
                  </a:schemeClr>
                </a:solidFill>
                <a:latin typeface="+mn-lt"/>
                <a:ea typeface="+mn-ea"/>
                <a:cs typeface="+mn-cs"/>
              </a:defRPr>
            </a:lvl2pPr>
            <a:lvl3pPr marL="685800" algn="l" defTabSz="685800" rtl="0" eaLnBrk="1" latinLnBrk="0" hangingPunct="1">
              <a:defRPr sz="1350" kern="1200">
                <a:solidFill>
                  <a:schemeClr val="dk1">
                    <a:hueOff val="0"/>
                    <a:satOff val="0"/>
                    <a:lumOff val="0"/>
                    <a:alphaOff val="0"/>
                  </a:schemeClr>
                </a:solidFill>
                <a:latin typeface="+mn-lt"/>
                <a:ea typeface="+mn-ea"/>
                <a:cs typeface="+mn-cs"/>
              </a:defRPr>
            </a:lvl3pPr>
            <a:lvl4pPr marL="1028700" algn="l" defTabSz="685800" rtl="0" eaLnBrk="1" latinLnBrk="0" hangingPunct="1">
              <a:defRPr sz="1350" kern="1200">
                <a:solidFill>
                  <a:schemeClr val="dk1">
                    <a:hueOff val="0"/>
                    <a:satOff val="0"/>
                    <a:lumOff val="0"/>
                    <a:alphaOff val="0"/>
                  </a:schemeClr>
                </a:solidFill>
                <a:latin typeface="+mn-lt"/>
                <a:ea typeface="+mn-ea"/>
                <a:cs typeface="+mn-cs"/>
              </a:defRPr>
            </a:lvl4pPr>
            <a:lvl5pPr marL="1371600" algn="l" defTabSz="685800" rtl="0" eaLnBrk="1" latinLnBrk="0" hangingPunct="1">
              <a:defRPr sz="1350" kern="1200">
                <a:solidFill>
                  <a:schemeClr val="dk1">
                    <a:hueOff val="0"/>
                    <a:satOff val="0"/>
                    <a:lumOff val="0"/>
                    <a:alphaOff val="0"/>
                  </a:schemeClr>
                </a:solidFill>
                <a:latin typeface="+mn-lt"/>
                <a:ea typeface="+mn-ea"/>
                <a:cs typeface="+mn-cs"/>
              </a:defRPr>
            </a:lvl5pPr>
            <a:lvl6pPr marL="1714500" algn="l" defTabSz="685800" rtl="0" eaLnBrk="1" latinLnBrk="0" hangingPunct="1">
              <a:defRPr sz="1350" kern="1200">
                <a:solidFill>
                  <a:schemeClr val="dk1">
                    <a:hueOff val="0"/>
                    <a:satOff val="0"/>
                    <a:lumOff val="0"/>
                    <a:alphaOff val="0"/>
                  </a:schemeClr>
                </a:solidFill>
                <a:latin typeface="+mn-lt"/>
                <a:ea typeface="+mn-ea"/>
                <a:cs typeface="+mn-cs"/>
              </a:defRPr>
            </a:lvl6pPr>
            <a:lvl7pPr marL="2057400" algn="l" defTabSz="685800" rtl="0" eaLnBrk="1" latinLnBrk="0" hangingPunct="1">
              <a:defRPr sz="1350" kern="1200">
                <a:solidFill>
                  <a:schemeClr val="dk1">
                    <a:hueOff val="0"/>
                    <a:satOff val="0"/>
                    <a:lumOff val="0"/>
                    <a:alphaOff val="0"/>
                  </a:schemeClr>
                </a:solidFill>
                <a:latin typeface="+mn-lt"/>
                <a:ea typeface="+mn-ea"/>
                <a:cs typeface="+mn-cs"/>
              </a:defRPr>
            </a:lvl7pPr>
            <a:lvl8pPr marL="2400300" algn="l" defTabSz="685800" rtl="0" eaLnBrk="1" latinLnBrk="0" hangingPunct="1">
              <a:defRPr sz="1350" kern="1200">
                <a:solidFill>
                  <a:schemeClr val="dk1">
                    <a:hueOff val="0"/>
                    <a:satOff val="0"/>
                    <a:lumOff val="0"/>
                    <a:alphaOff val="0"/>
                  </a:schemeClr>
                </a:solidFill>
                <a:latin typeface="+mn-lt"/>
                <a:ea typeface="+mn-ea"/>
                <a:cs typeface="+mn-cs"/>
              </a:defRPr>
            </a:lvl8pPr>
            <a:lvl9pPr marL="2743200" algn="l" defTabSz="685800" rtl="0" eaLnBrk="1" latinLnBrk="0" hangingPunct="1">
              <a:defRPr sz="1350" kern="1200">
                <a:solidFill>
                  <a:schemeClr val="dk1">
                    <a:hueOff val="0"/>
                    <a:satOff val="0"/>
                    <a:lumOff val="0"/>
                    <a:alphaOff val="0"/>
                  </a:schemeClr>
                </a:solidFill>
                <a:latin typeface="+mn-lt"/>
                <a:ea typeface="+mn-ea"/>
                <a:cs typeface="+mn-cs"/>
              </a:defRPr>
            </a:lvl9pPr>
          </a:lstStyle>
          <a:p>
            <a:pPr marL="0" lvl="0" indent="0" algn="ctr" defTabSz="800100">
              <a:lnSpc>
                <a:spcPct val="90000"/>
              </a:lnSpc>
              <a:spcBef>
                <a:spcPct val="0"/>
              </a:spcBef>
              <a:spcAft>
                <a:spcPct val="35000"/>
              </a:spcAft>
              <a:buNone/>
            </a:pPr>
            <a:endParaRPr lang="en-US" sz="1800" kern="1200"/>
          </a:p>
        </p:txBody>
      </p:sp>
    </p:spTree>
    <p:extLst>
      <p:ext uri="{BB962C8B-B14F-4D97-AF65-F5344CB8AC3E}">
        <p14:creationId xmlns:p14="http://schemas.microsoft.com/office/powerpoint/2010/main" val="42390617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5036F7-EBD0-8E41-379C-CD2DE2A129F6}"/>
            </a:ext>
          </a:extLst>
        </p:cNvPr>
        <p:cNvGrpSpPr/>
        <p:nvPr/>
      </p:nvGrpSpPr>
      <p:grpSpPr>
        <a:xfrm>
          <a:off x="0" y="0"/>
          <a:ext cx="0" cy="0"/>
          <a:chOff x="0" y="0"/>
          <a:chExt cx="0" cy="0"/>
        </a:xfrm>
      </p:grpSpPr>
      <p:pic>
        <p:nvPicPr>
          <p:cNvPr id="2050" name="Picture 2">
            <a:extLst>
              <a:ext uri="{FF2B5EF4-FFF2-40B4-BE49-F238E27FC236}">
                <a16:creationId xmlns:a16="http://schemas.microsoft.com/office/drawing/2014/main" id="{8F888E14-A8E7-63CC-A41B-89728459D9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7537" y="0"/>
            <a:ext cx="7256463" cy="5145088"/>
          </a:xfrm>
          <a:prstGeom prst="rect">
            <a:avLst/>
          </a:prstGeom>
          <a:noFill/>
          <a:extLst>
            <a:ext uri="{909E8E84-426E-40DD-AFC4-6F175D3DCCD1}">
              <a14:hiddenFill xmlns:a14="http://schemas.microsoft.com/office/drawing/2010/main">
                <a:solidFill>
                  <a:srgbClr val="FFFFFF"/>
                </a:solidFill>
              </a14:hiddenFill>
            </a:ext>
          </a:extLst>
        </p:spPr>
      </p:pic>
      <p:sp>
        <p:nvSpPr>
          <p:cNvPr id="2" name="TekstSylinder 1">
            <a:extLst>
              <a:ext uri="{FF2B5EF4-FFF2-40B4-BE49-F238E27FC236}">
                <a16:creationId xmlns:a16="http://schemas.microsoft.com/office/drawing/2014/main" id="{CED3D708-BD7F-7B3E-C2A1-0558CC6C696C}"/>
              </a:ext>
            </a:extLst>
          </p:cNvPr>
          <p:cNvSpPr txBox="1"/>
          <p:nvPr/>
        </p:nvSpPr>
        <p:spPr>
          <a:xfrm>
            <a:off x="228410" y="189288"/>
            <a:ext cx="1659127" cy="959943"/>
          </a:xfrm>
          <a:prstGeom prst="rect">
            <a:avLst/>
          </a:prstGeom>
          <a:noFill/>
        </p:spPr>
        <p:txBody>
          <a:bodyPr wrap="square">
            <a:spAutoFit/>
          </a:bodyPr>
          <a:lstStyle/>
          <a:p>
            <a:pPr>
              <a:lnSpc>
                <a:spcPct val="107000"/>
              </a:lnSpc>
              <a:spcAft>
                <a:spcPts val="600"/>
              </a:spcAft>
            </a:pPr>
            <a:r>
              <a:rPr lang="nb-NO" sz="1800" b="1">
                <a:cs typeface="Arial" panose="020B0604020202020204" pitchFamily="34" charset="0"/>
              </a:rPr>
              <a:t>Pågående regulerings-planer</a:t>
            </a:r>
          </a:p>
        </p:txBody>
      </p:sp>
    </p:spTree>
    <p:extLst>
      <p:ext uri="{BB962C8B-B14F-4D97-AF65-F5344CB8AC3E}">
        <p14:creationId xmlns:p14="http://schemas.microsoft.com/office/powerpoint/2010/main" val="3148085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B426C-5BDE-8237-4F1F-DE852F0CC710}"/>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0F2BC74E-4AD2-63FF-6624-FF2B97B4E204}"/>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842A90EA-FBBE-B573-ACB3-3D7638C50AF2}"/>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FBDB6F85-6AA5-08FA-C6A7-D11516BEB092}"/>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47E8A942-4FF9-B492-0831-363A43210224}"/>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E3EC66D9-BE16-BD67-94D0-EAE82E9CE76D}"/>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D8332541-FA18-4F5E-149F-73D08AF52C00}"/>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91221215-1946-7420-4849-AFF2DA18166C}"/>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DDC9D9DE-ADC9-E06C-2464-6FDB498A5380}"/>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866F96B8-FA14-D326-256F-E3861B101F0F}"/>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BC8B263E-78E1-B30D-4386-D99F95AB639E}"/>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486EA827-40B9-522E-42D7-8363053068D7}"/>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2A20F1E6-F4EC-F8C2-C47B-BF1C85666715}"/>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71EC939D-2E9D-3E82-DE92-C5DDB3E974D4}"/>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33B4E520-6229-3ABD-DEDF-CB9889E959C3}"/>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03FD1712-FDDB-E794-3469-D6EBF5868FD1}"/>
              </a:ext>
            </a:extLst>
          </p:cNvPr>
          <p:cNvPicPr>
            <a:picLocks noChangeAspect="1"/>
          </p:cNvPicPr>
          <p:nvPr/>
        </p:nvPicPr>
        <p:blipFill>
          <a:blip r:embed="rId3"/>
          <a:stretch>
            <a:fillRect/>
          </a:stretch>
        </p:blipFill>
        <p:spPr>
          <a:xfrm>
            <a:off x="-228601" y="-56447"/>
            <a:ext cx="9801225" cy="5257982"/>
          </a:xfrm>
          <a:prstGeom prst="rect">
            <a:avLst/>
          </a:prstGeom>
        </p:spPr>
      </p:pic>
      <p:sp>
        <p:nvSpPr>
          <p:cNvPr id="6" name="Frihåndsform: figur 5">
            <a:extLst>
              <a:ext uri="{FF2B5EF4-FFF2-40B4-BE49-F238E27FC236}">
                <a16:creationId xmlns:a16="http://schemas.microsoft.com/office/drawing/2014/main" id="{7979F2F7-999B-C0A9-9207-8E955EB33A97}"/>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FB5A55FF-7FCE-FBF4-50F1-675A707FB356}"/>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D172AD98-6017-D45C-18C8-5B8323CC9EC0}"/>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CB588E36-F056-7456-40B6-4727B16CD353}"/>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690C9FAC-5B46-5764-58D6-CD21AFB6019B}"/>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889E5BB2-FF7E-AC66-0FF1-59F020F18006}"/>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9AA33A33-0405-817C-E198-662265D61BBD}"/>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8AABB29D-01F0-9A23-34D5-2F5580755134}"/>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34" name="Frihåndsform: figur 33">
            <a:extLst>
              <a:ext uri="{FF2B5EF4-FFF2-40B4-BE49-F238E27FC236}">
                <a16:creationId xmlns:a16="http://schemas.microsoft.com/office/drawing/2014/main" id="{A154A870-508F-1540-C459-0B36A37E259E}"/>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35" name="Frihåndsform: figur 34">
            <a:extLst>
              <a:ext uri="{FF2B5EF4-FFF2-40B4-BE49-F238E27FC236}">
                <a16:creationId xmlns:a16="http://schemas.microsoft.com/office/drawing/2014/main" id="{7C979651-F958-4CE6-7523-4BFBA6F7E408}"/>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2" name="Frihåndsform: figur 1">
            <a:extLst>
              <a:ext uri="{FF2B5EF4-FFF2-40B4-BE49-F238E27FC236}">
                <a16:creationId xmlns:a16="http://schemas.microsoft.com/office/drawing/2014/main" id="{86AEE456-A04A-2DAF-13AD-8637AD4797CD}"/>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2318AD6C-62CC-9923-BF0A-1EDD7B952009}"/>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B8035261-CA4C-0208-74F8-8290078F6706}"/>
              </a:ext>
            </a:extLst>
          </p:cNvPr>
          <p:cNvSpPr/>
          <p:nvPr/>
        </p:nvSpPr>
        <p:spPr>
          <a:xfrm>
            <a:off x="5872163" y="2400300"/>
            <a:ext cx="111918" cy="59531"/>
          </a:xfrm>
          <a:custGeom>
            <a:avLst/>
            <a:gdLst>
              <a:gd name="connsiteX0" fmla="*/ 0 w 111918"/>
              <a:gd name="connsiteY0" fmla="*/ 59531 h 59531"/>
              <a:gd name="connsiteX1" fmla="*/ 47625 w 111918"/>
              <a:gd name="connsiteY1" fmla="*/ 40481 h 59531"/>
              <a:gd name="connsiteX2" fmla="*/ 90487 w 111918"/>
              <a:gd name="connsiteY2" fmla="*/ 23813 h 59531"/>
              <a:gd name="connsiteX3" fmla="*/ 111918 w 111918"/>
              <a:gd name="connsiteY3" fmla="*/ 0 h 59531"/>
            </a:gdLst>
            <a:ahLst/>
            <a:cxnLst>
              <a:cxn ang="0">
                <a:pos x="connsiteX0" y="connsiteY0"/>
              </a:cxn>
              <a:cxn ang="0">
                <a:pos x="connsiteX1" y="connsiteY1"/>
              </a:cxn>
              <a:cxn ang="0">
                <a:pos x="connsiteX2" y="connsiteY2"/>
              </a:cxn>
              <a:cxn ang="0">
                <a:pos x="connsiteX3" y="connsiteY3"/>
              </a:cxn>
            </a:cxnLst>
            <a:rect l="l" t="t" r="r" b="b"/>
            <a:pathLst>
              <a:path w="111918" h="59531">
                <a:moveTo>
                  <a:pt x="0" y="59531"/>
                </a:moveTo>
                <a:lnTo>
                  <a:pt x="47625" y="40481"/>
                </a:lnTo>
                <a:cubicBezTo>
                  <a:pt x="62706" y="34528"/>
                  <a:pt x="79771" y="30560"/>
                  <a:pt x="90487" y="23813"/>
                </a:cubicBezTo>
                <a:cubicBezTo>
                  <a:pt x="101203" y="17066"/>
                  <a:pt x="106560" y="8533"/>
                  <a:pt x="111918"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9" name="Frihåndsform: figur 8">
            <a:extLst>
              <a:ext uri="{FF2B5EF4-FFF2-40B4-BE49-F238E27FC236}">
                <a16:creationId xmlns:a16="http://schemas.microsoft.com/office/drawing/2014/main" id="{49F22936-0C5B-0184-C6A2-3BF2D2F9F026}"/>
              </a:ext>
            </a:extLst>
          </p:cNvPr>
          <p:cNvSpPr/>
          <p:nvPr/>
        </p:nvSpPr>
        <p:spPr>
          <a:xfrm>
            <a:off x="5648326" y="2469356"/>
            <a:ext cx="50338" cy="212232"/>
          </a:xfrm>
          <a:custGeom>
            <a:avLst/>
            <a:gdLst>
              <a:gd name="connsiteX0" fmla="*/ 11906 w 47769"/>
              <a:gd name="connsiteY0" fmla="*/ 0 h 222677"/>
              <a:gd name="connsiteX1" fmla="*/ 47625 w 47769"/>
              <a:gd name="connsiteY1" fmla="*/ 202407 h 222677"/>
              <a:gd name="connsiteX2" fmla="*/ 0 w 47769"/>
              <a:gd name="connsiteY2" fmla="*/ 204788 h 222677"/>
              <a:gd name="connsiteX0" fmla="*/ 11906 w 48362"/>
              <a:gd name="connsiteY0" fmla="*/ 0 h 220515"/>
              <a:gd name="connsiteX1" fmla="*/ 47625 w 48362"/>
              <a:gd name="connsiteY1" fmla="*/ 202407 h 220515"/>
              <a:gd name="connsiteX2" fmla="*/ 34317 w 48362"/>
              <a:gd name="connsiteY2" fmla="*/ 207831 h 220515"/>
              <a:gd name="connsiteX3" fmla="*/ 0 w 48362"/>
              <a:gd name="connsiteY3" fmla="*/ 204788 h 220515"/>
            </a:gdLst>
            <a:ahLst/>
            <a:cxnLst>
              <a:cxn ang="0">
                <a:pos x="connsiteX0" y="connsiteY0"/>
              </a:cxn>
              <a:cxn ang="0">
                <a:pos x="connsiteX1" y="connsiteY1"/>
              </a:cxn>
              <a:cxn ang="0">
                <a:pos x="connsiteX2" y="connsiteY2"/>
              </a:cxn>
              <a:cxn ang="0">
                <a:pos x="connsiteX3" y="connsiteY3"/>
              </a:cxn>
            </a:cxnLst>
            <a:rect l="l" t="t" r="r" b="b"/>
            <a:pathLst>
              <a:path w="48362" h="220515">
                <a:moveTo>
                  <a:pt x="11906" y="0"/>
                </a:moveTo>
                <a:cubicBezTo>
                  <a:pt x="30757" y="84138"/>
                  <a:pt x="49609" y="168276"/>
                  <a:pt x="47625" y="202407"/>
                </a:cubicBezTo>
                <a:cubicBezTo>
                  <a:pt x="50979" y="239932"/>
                  <a:pt x="42254" y="207434"/>
                  <a:pt x="34317" y="207831"/>
                </a:cubicBezTo>
                <a:cubicBezTo>
                  <a:pt x="26380" y="208228"/>
                  <a:pt x="5338" y="208182"/>
                  <a:pt x="0" y="204788"/>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2" name="Frihåndsform: figur 11">
            <a:extLst>
              <a:ext uri="{FF2B5EF4-FFF2-40B4-BE49-F238E27FC236}">
                <a16:creationId xmlns:a16="http://schemas.microsoft.com/office/drawing/2014/main" id="{9BB1236A-692A-A7D7-32FA-0D0E1D0C7C12}"/>
              </a:ext>
            </a:extLst>
          </p:cNvPr>
          <p:cNvSpPr/>
          <p:nvPr/>
        </p:nvSpPr>
        <p:spPr>
          <a:xfrm>
            <a:off x="6145788" y="3019425"/>
            <a:ext cx="90488" cy="104775"/>
          </a:xfrm>
          <a:custGeom>
            <a:avLst/>
            <a:gdLst>
              <a:gd name="connsiteX0" fmla="*/ 0 w 64294"/>
              <a:gd name="connsiteY0" fmla="*/ 0 h 83344"/>
              <a:gd name="connsiteX1" fmla="*/ 64294 w 64294"/>
              <a:gd name="connsiteY1" fmla="*/ 83344 h 83344"/>
              <a:gd name="connsiteX0" fmla="*/ 0 w 102394"/>
              <a:gd name="connsiteY0" fmla="*/ 0 h 128587"/>
              <a:gd name="connsiteX1" fmla="*/ 102394 w 102394"/>
              <a:gd name="connsiteY1" fmla="*/ 128587 h 128587"/>
              <a:gd name="connsiteX0" fmla="*/ 0 w 90488"/>
              <a:gd name="connsiteY0" fmla="*/ 0 h 104775"/>
              <a:gd name="connsiteX1" fmla="*/ 90488 w 90488"/>
              <a:gd name="connsiteY1" fmla="*/ 104775 h 104775"/>
            </a:gdLst>
            <a:ahLst/>
            <a:cxnLst>
              <a:cxn ang="0">
                <a:pos x="connsiteX0" y="connsiteY0"/>
              </a:cxn>
              <a:cxn ang="0">
                <a:pos x="connsiteX1" y="connsiteY1"/>
              </a:cxn>
            </a:cxnLst>
            <a:rect l="l" t="t" r="r" b="b"/>
            <a:pathLst>
              <a:path w="90488" h="104775">
                <a:moveTo>
                  <a:pt x="0" y="0"/>
                </a:moveTo>
                <a:cubicBezTo>
                  <a:pt x="21431" y="27781"/>
                  <a:pt x="69057" y="76994"/>
                  <a:pt x="90488" y="104775"/>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9" name="Frihåndsform: figur 38">
            <a:extLst>
              <a:ext uri="{FF2B5EF4-FFF2-40B4-BE49-F238E27FC236}">
                <a16:creationId xmlns:a16="http://schemas.microsoft.com/office/drawing/2014/main" id="{6513DB9A-AD08-56B6-C053-BB7A1ABA4603}"/>
              </a:ext>
            </a:extLst>
          </p:cNvPr>
          <p:cNvSpPr/>
          <p:nvPr/>
        </p:nvSpPr>
        <p:spPr>
          <a:xfrm>
            <a:off x="6129160" y="3045619"/>
            <a:ext cx="26371" cy="22066"/>
          </a:xfrm>
          <a:custGeom>
            <a:avLst/>
            <a:gdLst>
              <a:gd name="connsiteX0" fmla="*/ 26371 w 26371"/>
              <a:gd name="connsiteY0" fmla="*/ 0 h 22066"/>
              <a:gd name="connsiteX1" fmla="*/ 9703 w 26371"/>
              <a:gd name="connsiteY1" fmla="*/ 11906 h 22066"/>
              <a:gd name="connsiteX2" fmla="*/ 178 w 26371"/>
              <a:gd name="connsiteY2" fmla="*/ 21431 h 22066"/>
              <a:gd name="connsiteX3" fmla="*/ 7321 w 26371"/>
              <a:gd name="connsiteY3" fmla="*/ 16669 h 22066"/>
              <a:gd name="connsiteX4" fmla="*/ 23990 w 26371"/>
              <a:gd name="connsiteY4" fmla="*/ 9525 h 22066"/>
              <a:gd name="connsiteX5" fmla="*/ 26371 w 26371"/>
              <a:gd name="connsiteY5" fmla="*/ 0 h 22066"/>
              <a:gd name="connsiteX6" fmla="*/ 26371 w 26371"/>
              <a:gd name="connsiteY6" fmla="*/ 0 h 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 h="22066">
                <a:moveTo>
                  <a:pt x="26371" y="0"/>
                </a:moveTo>
                <a:cubicBezTo>
                  <a:pt x="23593" y="1984"/>
                  <a:pt x="19938" y="-35"/>
                  <a:pt x="9703" y="11906"/>
                </a:cubicBezTo>
                <a:cubicBezTo>
                  <a:pt x="6781" y="15315"/>
                  <a:pt x="2186" y="17415"/>
                  <a:pt x="178" y="21431"/>
                </a:cubicBezTo>
                <a:cubicBezTo>
                  <a:pt x="-1102" y="23990"/>
                  <a:pt x="4836" y="18089"/>
                  <a:pt x="7321" y="16669"/>
                </a:cubicBezTo>
                <a:cubicBezTo>
                  <a:pt x="15562" y="11959"/>
                  <a:pt x="15973" y="12197"/>
                  <a:pt x="23990" y="9525"/>
                </a:cubicBezTo>
                <a:cubicBezTo>
                  <a:pt x="24784" y="6350"/>
                  <a:pt x="25082" y="3008"/>
                  <a:pt x="26371" y="0"/>
                </a:cubicBezTo>
                <a:lnTo>
                  <a:pt x="26371" y="0"/>
                </a:lnTo>
                <a:close/>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cxnSp>
        <p:nvCxnSpPr>
          <p:cNvPr id="42" name="Rett linje 41">
            <a:extLst>
              <a:ext uri="{FF2B5EF4-FFF2-40B4-BE49-F238E27FC236}">
                <a16:creationId xmlns:a16="http://schemas.microsoft.com/office/drawing/2014/main" id="{BABD2C35-C151-ACD0-F121-BB8ADB79708C}"/>
              </a:ext>
            </a:extLst>
          </p:cNvPr>
          <p:cNvCxnSpPr>
            <a:stCxn id="12" idx="0"/>
            <a:endCxn id="22" idx="23"/>
          </p:cNvCxnSpPr>
          <p:nvPr/>
        </p:nvCxnSpPr>
        <p:spPr>
          <a:xfrm flipV="1">
            <a:off x="6145788" y="2971800"/>
            <a:ext cx="45244"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5" name="Rett linje 44">
            <a:extLst>
              <a:ext uri="{FF2B5EF4-FFF2-40B4-BE49-F238E27FC236}">
                <a16:creationId xmlns:a16="http://schemas.microsoft.com/office/drawing/2014/main" id="{E3793CFC-15E6-B531-FD72-838DB077926C}"/>
              </a:ext>
            </a:extLst>
          </p:cNvPr>
          <p:cNvCxnSpPr/>
          <p:nvPr/>
        </p:nvCxnSpPr>
        <p:spPr>
          <a:xfrm flipV="1">
            <a:off x="4688681" y="2009775"/>
            <a:ext cx="42863" cy="10477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7" name="Frihåndsform: figur 46">
            <a:extLst>
              <a:ext uri="{FF2B5EF4-FFF2-40B4-BE49-F238E27FC236}">
                <a16:creationId xmlns:a16="http://schemas.microsoft.com/office/drawing/2014/main" id="{2E1860BD-C6A3-310F-E8CC-8153DB6B7116}"/>
              </a:ext>
            </a:extLst>
          </p:cNvPr>
          <p:cNvSpPr/>
          <p:nvPr/>
        </p:nvSpPr>
        <p:spPr>
          <a:xfrm>
            <a:off x="7365206" y="3967162"/>
            <a:ext cx="207169" cy="57521"/>
          </a:xfrm>
          <a:custGeom>
            <a:avLst/>
            <a:gdLst>
              <a:gd name="connsiteX0" fmla="*/ 207169 w 207169"/>
              <a:gd name="connsiteY0" fmla="*/ 0 h 75315"/>
              <a:gd name="connsiteX1" fmla="*/ 128588 w 207169"/>
              <a:gd name="connsiteY1" fmla="*/ 73818 h 75315"/>
              <a:gd name="connsiteX2" fmla="*/ 107157 w 207169"/>
              <a:gd name="connsiteY2" fmla="*/ 47625 h 75315"/>
              <a:gd name="connsiteX3" fmla="*/ 0 w 207169"/>
              <a:gd name="connsiteY3" fmla="*/ 23812 h 75315"/>
              <a:gd name="connsiteX0" fmla="*/ 207169 w 207169"/>
              <a:gd name="connsiteY0" fmla="*/ 0 h 60198"/>
              <a:gd name="connsiteX1" fmla="*/ 150019 w 207169"/>
              <a:gd name="connsiteY1" fmla="*/ 57150 h 60198"/>
              <a:gd name="connsiteX2" fmla="*/ 107157 w 207169"/>
              <a:gd name="connsiteY2" fmla="*/ 47625 h 60198"/>
              <a:gd name="connsiteX3" fmla="*/ 0 w 207169"/>
              <a:gd name="connsiteY3" fmla="*/ 23812 h 60198"/>
              <a:gd name="connsiteX0" fmla="*/ 207169 w 207169"/>
              <a:gd name="connsiteY0" fmla="*/ 0 h 57521"/>
              <a:gd name="connsiteX1" fmla="*/ 150019 w 207169"/>
              <a:gd name="connsiteY1" fmla="*/ 57150 h 57521"/>
              <a:gd name="connsiteX2" fmla="*/ 78582 w 207169"/>
              <a:gd name="connsiteY2" fmla="*/ 23813 h 57521"/>
              <a:gd name="connsiteX3" fmla="*/ 0 w 207169"/>
              <a:gd name="connsiteY3" fmla="*/ 23812 h 57521"/>
            </a:gdLst>
            <a:ahLst/>
            <a:cxnLst>
              <a:cxn ang="0">
                <a:pos x="connsiteX0" y="connsiteY0"/>
              </a:cxn>
              <a:cxn ang="0">
                <a:pos x="connsiteX1" y="connsiteY1"/>
              </a:cxn>
              <a:cxn ang="0">
                <a:pos x="connsiteX2" y="connsiteY2"/>
              </a:cxn>
              <a:cxn ang="0">
                <a:pos x="connsiteX3" y="connsiteY3"/>
              </a:cxn>
            </a:cxnLst>
            <a:rect l="l" t="t" r="r" b="b"/>
            <a:pathLst>
              <a:path w="207169" h="57521">
                <a:moveTo>
                  <a:pt x="207169" y="0"/>
                </a:moveTo>
                <a:cubicBezTo>
                  <a:pt x="176213" y="32940"/>
                  <a:pt x="171450" y="53181"/>
                  <a:pt x="150019" y="57150"/>
                </a:cubicBezTo>
                <a:cubicBezTo>
                  <a:pt x="128588" y="61119"/>
                  <a:pt x="100013" y="32147"/>
                  <a:pt x="78582" y="23813"/>
                </a:cubicBezTo>
                <a:cubicBezTo>
                  <a:pt x="57151" y="15479"/>
                  <a:pt x="42863" y="31551"/>
                  <a:pt x="0" y="238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4" name="Frihåndsform: figur 3">
            <a:extLst>
              <a:ext uri="{FF2B5EF4-FFF2-40B4-BE49-F238E27FC236}">
                <a16:creationId xmlns:a16="http://schemas.microsoft.com/office/drawing/2014/main" id="{448A778D-176B-09A0-C4BC-1939672F99DC}"/>
              </a:ext>
            </a:extLst>
          </p:cNvPr>
          <p:cNvSpPr/>
          <p:nvPr/>
        </p:nvSpPr>
        <p:spPr>
          <a:xfrm>
            <a:off x="5634514" y="2220243"/>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13" name="Frihåndsform: figur 12">
            <a:extLst>
              <a:ext uri="{FF2B5EF4-FFF2-40B4-BE49-F238E27FC236}">
                <a16:creationId xmlns:a16="http://schemas.microsoft.com/office/drawing/2014/main" id="{83A18187-D497-D8E9-61DB-FD5C3638F227}"/>
              </a:ext>
            </a:extLst>
          </p:cNvPr>
          <p:cNvSpPr/>
          <p:nvPr/>
        </p:nvSpPr>
        <p:spPr>
          <a:xfrm>
            <a:off x="8503249" y="3720850"/>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pic>
        <p:nvPicPr>
          <p:cNvPr id="20" name="Bilde 19" descr="Et bilde som inneholder Landkjøretøy, kjøretøy, utendørs, hjul&#10;&#10;KI-generert innhold kan være feil.">
            <a:extLst>
              <a:ext uri="{FF2B5EF4-FFF2-40B4-BE49-F238E27FC236}">
                <a16:creationId xmlns:a16="http://schemas.microsoft.com/office/drawing/2014/main" id="{B355ECAF-D319-1F05-7BA8-C8244769D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458" y="30211"/>
            <a:ext cx="5192171" cy="2923874"/>
          </a:xfrm>
          <a:prstGeom prst="rect">
            <a:avLst/>
          </a:prstGeom>
        </p:spPr>
      </p:pic>
      <p:pic>
        <p:nvPicPr>
          <p:cNvPr id="37" name="Bilde 36">
            <a:extLst>
              <a:ext uri="{FF2B5EF4-FFF2-40B4-BE49-F238E27FC236}">
                <a16:creationId xmlns:a16="http://schemas.microsoft.com/office/drawing/2014/main" id="{C67B321B-29F6-680E-A0B6-7CB02A220BFB}"/>
              </a:ext>
            </a:extLst>
          </p:cNvPr>
          <p:cNvPicPr>
            <a:picLocks noChangeAspect="1"/>
          </p:cNvPicPr>
          <p:nvPr/>
        </p:nvPicPr>
        <p:blipFill>
          <a:blip r:embed="rId5"/>
          <a:stretch>
            <a:fillRect/>
          </a:stretch>
        </p:blipFill>
        <p:spPr>
          <a:xfrm>
            <a:off x="-72215" y="2710373"/>
            <a:ext cx="4864100" cy="2432050"/>
          </a:xfrm>
          <a:prstGeom prst="rect">
            <a:avLst/>
          </a:prstGeom>
        </p:spPr>
      </p:pic>
      <p:sp>
        <p:nvSpPr>
          <p:cNvPr id="14" name="Ellipse 13">
            <a:extLst>
              <a:ext uri="{FF2B5EF4-FFF2-40B4-BE49-F238E27FC236}">
                <a16:creationId xmlns:a16="http://schemas.microsoft.com/office/drawing/2014/main" id="{8D3730FD-2DEB-0E4E-CAC1-B229F2362F91}"/>
              </a:ext>
            </a:extLst>
          </p:cNvPr>
          <p:cNvSpPr/>
          <p:nvPr/>
        </p:nvSpPr>
        <p:spPr>
          <a:xfrm>
            <a:off x="6419850" y="2602706"/>
            <a:ext cx="59531" cy="4571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7521168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E345E-C91B-F1DB-3D7E-33FD0CE73ACB}"/>
            </a:ext>
          </a:extLst>
        </p:cNvPr>
        <p:cNvGrpSpPr/>
        <p:nvPr/>
      </p:nvGrpSpPr>
      <p:grpSpPr>
        <a:xfrm>
          <a:off x="0" y="0"/>
          <a:ext cx="0" cy="0"/>
          <a:chOff x="0" y="0"/>
          <a:chExt cx="0" cy="0"/>
        </a:xfrm>
      </p:grpSpPr>
      <p:sp>
        <p:nvSpPr>
          <p:cNvPr id="15" name="Frihåndsform: figur 14">
            <a:extLst>
              <a:ext uri="{FF2B5EF4-FFF2-40B4-BE49-F238E27FC236}">
                <a16:creationId xmlns:a16="http://schemas.microsoft.com/office/drawing/2014/main" id="{C6F549AB-9732-A665-63A8-2C8E3B315ECE}"/>
              </a:ext>
            </a:extLst>
          </p:cNvPr>
          <p:cNvSpPr/>
          <p:nvPr/>
        </p:nvSpPr>
        <p:spPr>
          <a:xfrm>
            <a:off x="5421086" y="2632178"/>
            <a:ext cx="3744685" cy="2005136"/>
          </a:xfrm>
          <a:custGeom>
            <a:avLst/>
            <a:gdLst>
              <a:gd name="connsiteX0" fmla="*/ 0 w 3744685"/>
              <a:gd name="connsiteY0" fmla="*/ 2165 h 2005136"/>
              <a:gd name="connsiteX1" fmla="*/ 65314 w 3744685"/>
              <a:gd name="connsiteY1" fmla="*/ 16679 h 2005136"/>
              <a:gd name="connsiteX2" fmla="*/ 159657 w 3744685"/>
              <a:gd name="connsiteY2" fmla="*/ 125536 h 2005136"/>
              <a:gd name="connsiteX3" fmla="*/ 312057 w 3744685"/>
              <a:gd name="connsiteY3" fmla="*/ 205365 h 2005136"/>
              <a:gd name="connsiteX4" fmla="*/ 406400 w 3744685"/>
              <a:gd name="connsiteY4" fmla="*/ 190851 h 2005136"/>
              <a:gd name="connsiteX5" fmla="*/ 478971 w 3744685"/>
              <a:gd name="connsiteY5" fmla="*/ 147308 h 2005136"/>
              <a:gd name="connsiteX6" fmla="*/ 551543 w 3744685"/>
              <a:gd name="connsiteY6" fmla="*/ 176336 h 2005136"/>
              <a:gd name="connsiteX7" fmla="*/ 754743 w 3744685"/>
              <a:gd name="connsiteY7" fmla="*/ 321479 h 2005136"/>
              <a:gd name="connsiteX8" fmla="*/ 841828 w 3744685"/>
              <a:gd name="connsiteY8" fmla="*/ 423079 h 2005136"/>
              <a:gd name="connsiteX9" fmla="*/ 986971 w 3744685"/>
              <a:gd name="connsiteY9" fmla="*/ 626279 h 2005136"/>
              <a:gd name="connsiteX10" fmla="*/ 1168400 w 3744685"/>
              <a:gd name="connsiteY10" fmla="*/ 677079 h 2005136"/>
              <a:gd name="connsiteX11" fmla="*/ 1770743 w 3744685"/>
              <a:gd name="connsiteY11" fmla="*/ 727879 h 2005136"/>
              <a:gd name="connsiteX12" fmla="*/ 2010228 w 3744685"/>
              <a:gd name="connsiteY12" fmla="*/ 851251 h 2005136"/>
              <a:gd name="connsiteX13" fmla="*/ 2438400 w 3744685"/>
              <a:gd name="connsiteY13" fmla="*/ 1192336 h 2005136"/>
              <a:gd name="connsiteX14" fmla="*/ 2692400 w 3744685"/>
              <a:gd name="connsiteY14" fmla="*/ 1293936 h 2005136"/>
              <a:gd name="connsiteX15" fmla="*/ 2873828 w 3744685"/>
              <a:gd name="connsiteY15" fmla="*/ 1475365 h 2005136"/>
              <a:gd name="connsiteX16" fmla="*/ 3106057 w 3744685"/>
              <a:gd name="connsiteY16" fmla="*/ 1584222 h 2005136"/>
              <a:gd name="connsiteX17" fmla="*/ 3744685 w 3744685"/>
              <a:gd name="connsiteY17" fmla="*/ 2005136 h 2005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44685" h="2005136">
                <a:moveTo>
                  <a:pt x="0" y="2165"/>
                </a:moveTo>
                <a:cubicBezTo>
                  <a:pt x="19352" y="-859"/>
                  <a:pt x="38705" y="-3883"/>
                  <a:pt x="65314" y="16679"/>
                </a:cubicBezTo>
                <a:cubicBezTo>
                  <a:pt x="91923" y="37241"/>
                  <a:pt x="118533" y="94088"/>
                  <a:pt x="159657" y="125536"/>
                </a:cubicBezTo>
                <a:cubicBezTo>
                  <a:pt x="200781" y="156984"/>
                  <a:pt x="270933" y="194479"/>
                  <a:pt x="312057" y="205365"/>
                </a:cubicBezTo>
                <a:cubicBezTo>
                  <a:pt x="353181" y="216251"/>
                  <a:pt x="378581" y="200527"/>
                  <a:pt x="406400" y="190851"/>
                </a:cubicBezTo>
                <a:cubicBezTo>
                  <a:pt x="434219" y="181175"/>
                  <a:pt x="454780" y="149727"/>
                  <a:pt x="478971" y="147308"/>
                </a:cubicBezTo>
                <a:cubicBezTo>
                  <a:pt x="503162" y="144889"/>
                  <a:pt x="505581" y="147308"/>
                  <a:pt x="551543" y="176336"/>
                </a:cubicBezTo>
                <a:cubicBezTo>
                  <a:pt x="597505" y="205364"/>
                  <a:pt x="706362" y="280355"/>
                  <a:pt x="754743" y="321479"/>
                </a:cubicBezTo>
                <a:cubicBezTo>
                  <a:pt x="803124" y="362603"/>
                  <a:pt x="803123" y="372279"/>
                  <a:pt x="841828" y="423079"/>
                </a:cubicBezTo>
                <a:cubicBezTo>
                  <a:pt x="880533" y="473879"/>
                  <a:pt x="932542" y="583946"/>
                  <a:pt x="986971" y="626279"/>
                </a:cubicBezTo>
                <a:cubicBezTo>
                  <a:pt x="1041400" y="668612"/>
                  <a:pt x="1037771" y="660146"/>
                  <a:pt x="1168400" y="677079"/>
                </a:cubicBezTo>
                <a:cubicBezTo>
                  <a:pt x="1299029" y="694012"/>
                  <a:pt x="1630438" y="698850"/>
                  <a:pt x="1770743" y="727879"/>
                </a:cubicBezTo>
                <a:cubicBezTo>
                  <a:pt x="1911048" y="756908"/>
                  <a:pt x="1898952" y="773842"/>
                  <a:pt x="2010228" y="851251"/>
                </a:cubicBezTo>
                <a:cubicBezTo>
                  <a:pt x="2121504" y="928661"/>
                  <a:pt x="2324705" y="1118555"/>
                  <a:pt x="2438400" y="1192336"/>
                </a:cubicBezTo>
                <a:cubicBezTo>
                  <a:pt x="2552095" y="1266117"/>
                  <a:pt x="2619829" y="1246765"/>
                  <a:pt x="2692400" y="1293936"/>
                </a:cubicBezTo>
                <a:cubicBezTo>
                  <a:pt x="2764971" y="1341108"/>
                  <a:pt x="2804885" y="1426984"/>
                  <a:pt x="2873828" y="1475365"/>
                </a:cubicBezTo>
                <a:cubicBezTo>
                  <a:pt x="2942771" y="1523746"/>
                  <a:pt x="2960914" y="1495927"/>
                  <a:pt x="3106057" y="1584222"/>
                </a:cubicBezTo>
                <a:cubicBezTo>
                  <a:pt x="3251200" y="1672517"/>
                  <a:pt x="3497942" y="1838826"/>
                  <a:pt x="3744685" y="2005136"/>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6" name="Frihåndsform: figur 15">
            <a:extLst>
              <a:ext uri="{FF2B5EF4-FFF2-40B4-BE49-F238E27FC236}">
                <a16:creationId xmlns:a16="http://schemas.microsoft.com/office/drawing/2014/main" id="{5CF6D111-F1FC-7B43-E022-AC7494151824}"/>
              </a:ext>
            </a:extLst>
          </p:cNvPr>
          <p:cNvSpPr/>
          <p:nvPr/>
        </p:nvSpPr>
        <p:spPr>
          <a:xfrm>
            <a:off x="7024914" y="4492054"/>
            <a:ext cx="2119086" cy="660517"/>
          </a:xfrm>
          <a:custGeom>
            <a:avLst/>
            <a:gdLst>
              <a:gd name="connsiteX0" fmla="*/ 0 w 2119086"/>
              <a:gd name="connsiteY0" fmla="*/ 46937 h 663794"/>
              <a:gd name="connsiteX1" fmla="*/ 261257 w 2119086"/>
              <a:gd name="connsiteY1" fmla="*/ 17909 h 663794"/>
              <a:gd name="connsiteX2" fmla="*/ 362857 w 2119086"/>
              <a:gd name="connsiteY2" fmla="*/ 3394 h 663794"/>
              <a:gd name="connsiteX3" fmla="*/ 595086 w 2119086"/>
              <a:gd name="connsiteY3" fmla="*/ 83223 h 663794"/>
              <a:gd name="connsiteX4" fmla="*/ 602343 w 2119086"/>
              <a:gd name="connsiteY4" fmla="*/ 141280 h 663794"/>
              <a:gd name="connsiteX5" fmla="*/ 885372 w 2119086"/>
              <a:gd name="connsiteY5" fmla="*/ 329966 h 663794"/>
              <a:gd name="connsiteX6" fmla="*/ 972457 w 2119086"/>
              <a:gd name="connsiteY6" fmla="*/ 300937 h 663794"/>
              <a:gd name="connsiteX7" fmla="*/ 1335315 w 2119086"/>
              <a:gd name="connsiteY7" fmla="*/ 322709 h 663794"/>
              <a:gd name="connsiteX8" fmla="*/ 1400629 w 2119086"/>
              <a:gd name="connsiteY8" fmla="*/ 373509 h 663794"/>
              <a:gd name="connsiteX9" fmla="*/ 1567543 w 2119086"/>
              <a:gd name="connsiteY9" fmla="*/ 446080 h 663794"/>
              <a:gd name="connsiteX10" fmla="*/ 1908629 w 2119086"/>
              <a:gd name="connsiteY10" fmla="*/ 634766 h 663794"/>
              <a:gd name="connsiteX11" fmla="*/ 2002972 w 2119086"/>
              <a:gd name="connsiteY11" fmla="*/ 605737 h 663794"/>
              <a:gd name="connsiteX12" fmla="*/ 2119086 w 2119086"/>
              <a:gd name="connsiteY12" fmla="*/ 663794 h 663794"/>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85372 w 2119086"/>
              <a:gd name="connsiteY5" fmla="*/ 326689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00629 w 2119086"/>
              <a:gd name="connsiteY8" fmla="*/ 370232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 name="connsiteX0" fmla="*/ 0 w 2119086"/>
              <a:gd name="connsiteY0" fmla="*/ 43660 h 660517"/>
              <a:gd name="connsiteX1" fmla="*/ 261257 w 2119086"/>
              <a:gd name="connsiteY1" fmla="*/ 14632 h 660517"/>
              <a:gd name="connsiteX2" fmla="*/ 362857 w 2119086"/>
              <a:gd name="connsiteY2" fmla="*/ 117 h 660517"/>
              <a:gd name="connsiteX3" fmla="*/ 493486 w 2119086"/>
              <a:gd name="connsiteY3" fmla="*/ 21889 h 660517"/>
              <a:gd name="connsiteX4" fmla="*/ 602343 w 2119086"/>
              <a:gd name="connsiteY4" fmla="*/ 138003 h 660517"/>
              <a:gd name="connsiteX5" fmla="*/ 820057 w 2119086"/>
              <a:gd name="connsiteY5" fmla="*/ 297660 h 660517"/>
              <a:gd name="connsiteX6" fmla="*/ 972457 w 2119086"/>
              <a:gd name="connsiteY6" fmla="*/ 297660 h 660517"/>
              <a:gd name="connsiteX7" fmla="*/ 1335315 w 2119086"/>
              <a:gd name="connsiteY7" fmla="*/ 319432 h 660517"/>
              <a:gd name="connsiteX8" fmla="*/ 1458686 w 2119086"/>
              <a:gd name="connsiteY8" fmla="*/ 377489 h 660517"/>
              <a:gd name="connsiteX9" fmla="*/ 1567543 w 2119086"/>
              <a:gd name="connsiteY9" fmla="*/ 442803 h 660517"/>
              <a:gd name="connsiteX10" fmla="*/ 1908629 w 2119086"/>
              <a:gd name="connsiteY10" fmla="*/ 631489 h 660517"/>
              <a:gd name="connsiteX11" fmla="*/ 2002972 w 2119086"/>
              <a:gd name="connsiteY11" fmla="*/ 602460 h 660517"/>
              <a:gd name="connsiteX12" fmla="*/ 2119086 w 2119086"/>
              <a:gd name="connsiteY12" fmla="*/ 660517 h 660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19086" h="660517">
                <a:moveTo>
                  <a:pt x="0" y="43660"/>
                </a:moveTo>
                <a:lnTo>
                  <a:pt x="261257" y="14632"/>
                </a:lnTo>
                <a:cubicBezTo>
                  <a:pt x="321733" y="7375"/>
                  <a:pt x="324152" y="-1092"/>
                  <a:pt x="362857" y="117"/>
                </a:cubicBezTo>
                <a:cubicBezTo>
                  <a:pt x="401562" y="1326"/>
                  <a:pt x="453572" y="-1092"/>
                  <a:pt x="493486" y="21889"/>
                </a:cubicBezTo>
                <a:cubicBezTo>
                  <a:pt x="533400" y="44870"/>
                  <a:pt x="547915" y="92041"/>
                  <a:pt x="602343" y="138003"/>
                </a:cubicBezTo>
                <a:cubicBezTo>
                  <a:pt x="656772" y="183965"/>
                  <a:pt x="758371" y="271051"/>
                  <a:pt x="820057" y="297660"/>
                </a:cubicBezTo>
                <a:cubicBezTo>
                  <a:pt x="881743" y="324269"/>
                  <a:pt x="886581" y="294031"/>
                  <a:pt x="972457" y="297660"/>
                </a:cubicBezTo>
                <a:cubicBezTo>
                  <a:pt x="1058333" y="301289"/>
                  <a:pt x="1254277" y="306127"/>
                  <a:pt x="1335315" y="319432"/>
                </a:cubicBezTo>
                <a:cubicBezTo>
                  <a:pt x="1416353" y="332737"/>
                  <a:pt x="1419981" y="356927"/>
                  <a:pt x="1458686" y="377489"/>
                </a:cubicBezTo>
                <a:cubicBezTo>
                  <a:pt x="1497391" y="398051"/>
                  <a:pt x="1492553" y="400470"/>
                  <a:pt x="1567543" y="442803"/>
                </a:cubicBezTo>
                <a:cubicBezTo>
                  <a:pt x="1642533" y="485136"/>
                  <a:pt x="1836057" y="604879"/>
                  <a:pt x="1908629" y="631489"/>
                </a:cubicBezTo>
                <a:cubicBezTo>
                  <a:pt x="1981201" y="658099"/>
                  <a:pt x="1967896" y="597622"/>
                  <a:pt x="2002972" y="602460"/>
                </a:cubicBezTo>
                <a:cubicBezTo>
                  <a:pt x="2038048" y="607298"/>
                  <a:pt x="2078567" y="633907"/>
                  <a:pt x="2119086" y="660517"/>
                </a:cubicBezTo>
              </a:path>
            </a:pathLst>
          </a:cu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8" name="Frihåndsform: figur 17">
            <a:extLst>
              <a:ext uri="{FF2B5EF4-FFF2-40B4-BE49-F238E27FC236}">
                <a16:creationId xmlns:a16="http://schemas.microsoft.com/office/drawing/2014/main" id="{D0197204-677F-C4CA-C21E-8AD40D7CD6D3}"/>
              </a:ext>
            </a:extLst>
          </p:cNvPr>
          <p:cNvSpPr/>
          <p:nvPr/>
        </p:nvSpPr>
        <p:spPr>
          <a:xfrm>
            <a:off x="2663371" y="1095829"/>
            <a:ext cx="696686" cy="203200"/>
          </a:xfrm>
          <a:custGeom>
            <a:avLst/>
            <a:gdLst>
              <a:gd name="connsiteX0" fmla="*/ 0 w 696686"/>
              <a:gd name="connsiteY0" fmla="*/ 203200 h 203200"/>
              <a:gd name="connsiteX1" fmla="*/ 341086 w 696686"/>
              <a:gd name="connsiteY1" fmla="*/ 116114 h 203200"/>
              <a:gd name="connsiteX2" fmla="*/ 464458 w 696686"/>
              <a:gd name="connsiteY2" fmla="*/ 116114 h 203200"/>
              <a:gd name="connsiteX3" fmla="*/ 587829 w 696686"/>
              <a:gd name="connsiteY3" fmla="*/ 50800 h 203200"/>
              <a:gd name="connsiteX4" fmla="*/ 696686 w 696686"/>
              <a:gd name="connsiteY4" fmla="*/ 0 h 203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6686" h="203200">
                <a:moveTo>
                  <a:pt x="0" y="203200"/>
                </a:moveTo>
                <a:cubicBezTo>
                  <a:pt x="131838" y="166914"/>
                  <a:pt x="263676" y="130628"/>
                  <a:pt x="341086" y="116114"/>
                </a:cubicBezTo>
                <a:cubicBezTo>
                  <a:pt x="418496" y="101600"/>
                  <a:pt x="423334" y="127000"/>
                  <a:pt x="464458" y="116114"/>
                </a:cubicBezTo>
                <a:cubicBezTo>
                  <a:pt x="505582" y="105228"/>
                  <a:pt x="549124" y="70152"/>
                  <a:pt x="587829" y="50800"/>
                </a:cubicBezTo>
                <a:cubicBezTo>
                  <a:pt x="626534" y="31448"/>
                  <a:pt x="661610" y="15724"/>
                  <a:pt x="696686" y="0"/>
                </a:cubicBezTo>
              </a:path>
            </a:pathLst>
          </a:custGeom>
          <a:ln w="19050">
            <a:solidFill>
              <a:srgbClr val="428527"/>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accent2">
                  <a:lumMod val="75000"/>
                </a:schemeClr>
              </a:solidFill>
            </a:endParaRPr>
          </a:p>
        </p:txBody>
      </p:sp>
      <p:cxnSp>
        <p:nvCxnSpPr>
          <p:cNvPr id="23" name="Rett linje 22">
            <a:extLst>
              <a:ext uri="{FF2B5EF4-FFF2-40B4-BE49-F238E27FC236}">
                <a16:creationId xmlns:a16="http://schemas.microsoft.com/office/drawing/2014/main" id="{6FE11BCB-8729-94B3-AE1E-E6F9BB9EBD75}"/>
              </a:ext>
            </a:extLst>
          </p:cNvPr>
          <p:cNvCxnSpPr>
            <a:cxnSpLocks/>
          </p:cNvCxnSpPr>
          <p:nvPr/>
        </p:nvCxnSpPr>
        <p:spPr>
          <a:xfrm flipV="1">
            <a:off x="4148138" y="1712119"/>
            <a:ext cx="40481" cy="116681"/>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6" name="Rett linje 25">
            <a:extLst>
              <a:ext uri="{FF2B5EF4-FFF2-40B4-BE49-F238E27FC236}">
                <a16:creationId xmlns:a16="http://schemas.microsoft.com/office/drawing/2014/main" id="{06AEE460-31DB-2DD1-D15D-EAD66E0A3DE6}"/>
              </a:ext>
            </a:extLst>
          </p:cNvPr>
          <p:cNvCxnSpPr/>
          <p:nvPr/>
        </p:nvCxnSpPr>
        <p:spPr>
          <a:xfrm flipH="1">
            <a:off x="5076825" y="2314575"/>
            <a:ext cx="92869"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28" name="Rett linje 27">
            <a:extLst>
              <a:ext uri="{FF2B5EF4-FFF2-40B4-BE49-F238E27FC236}">
                <a16:creationId xmlns:a16="http://schemas.microsoft.com/office/drawing/2014/main" id="{9B9B7B79-D8CD-5E85-91D7-A1D676E5A87E}"/>
              </a:ext>
            </a:extLst>
          </p:cNvPr>
          <p:cNvCxnSpPr/>
          <p:nvPr/>
        </p:nvCxnSpPr>
        <p:spPr>
          <a:xfrm>
            <a:off x="5074444" y="2428875"/>
            <a:ext cx="0" cy="9525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0" name="Rett linje 29">
            <a:extLst>
              <a:ext uri="{FF2B5EF4-FFF2-40B4-BE49-F238E27FC236}">
                <a16:creationId xmlns:a16="http://schemas.microsoft.com/office/drawing/2014/main" id="{395C12D4-5A63-546A-1F46-4D8C92B78A81}"/>
              </a:ext>
            </a:extLst>
          </p:cNvPr>
          <p:cNvCxnSpPr>
            <a:cxnSpLocks/>
          </p:cNvCxnSpPr>
          <p:nvPr/>
        </p:nvCxnSpPr>
        <p:spPr>
          <a:xfrm flipV="1">
            <a:off x="5217319" y="2555081"/>
            <a:ext cx="50006"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3" name="Rett linje 32">
            <a:extLst>
              <a:ext uri="{FF2B5EF4-FFF2-40B4-BE49-F238E27FC236}">
                <a16:creationId xmlns:a16="http://schemas.microsoft.com/office/drawing/2014/main" id="{48C7DD14-2F64-D619-2F97-C562E590F100}"/>
              </a:ext>
            </a:extLst>
          </p:cNvPr>
          <p:cNvCxnSpPr>
            <a:cxnSpLocks/>
          </p:cNvCxnSpPr>
          <p:nvPr/>
        </p:nvCxnSpPr>
        <p:spPr>
          <a:xfrm>
            <a:off x="5267325" y="2555081"/>
            <a:ext cx="21431" cy="174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36" name="Rett linje 35">
            <a:extLst>
              <a:ext uri="{FF2B5EF4-FFF2-40B4-BE49-F238E27FC236}">
                <a16:creationId xmlns:a16="http://schemas.microsoft.com/office/drawing/2014/main" id="{62DAA438-E273-91C7-B001-C3EC75C698B4}"/>
              </a:ext>
            </a:extLst>
          </p:cNvPr>
          <p:cNvCxnSpPr>
            <a:cxnSpLocks/>
          </p:cNvCxnSpPr>
          <p:nvPr/>
        </p:nvCxnSpPr>
        <p:spPr>
          <a:xfrm flipV="1">
            <a:off x="5288756" y="2547938"/>
            <a:ext cx="50007" cy="24606"/>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0" name="Rett linje 39">
            <a:extLst>
              <a:ext uri="{FF2B5EF4-FFF2-40B4-BE49-F238E27FC236}">
                <a16:creationId xmlns:a16="http://schemas.microsoft.com/office/drawing/2014/main" id="{39CF23EE-755F-E3DF-F907-1E0515EB607B}"/>
              </a:ext>
            </a:extLst>
          </p:cNvPr>
          <p:cNvCxnSpPr/>
          <p:nvPr/>
        </p:nvCxnSpPr>
        <p:spPr>
          <a:xfrm flipH="1">
            <a:off x="5788819" y="3238500"/>
            <a:ext cx="104775"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4" name="Rett linje 43">
            <a:extLst>
              <a:ext uri="{FF2B5EF4-FFF2-40B4-BE49-F238E27FC236}">
                <a16:creationId xmlns:a16="http://schemas.microsoft.com/office/drawing/2014/main" id="{4C7E54F0-A9F3-AC0D-3706-278BB597DCE1}"/>
              </a:ext>
            </a:extLst>
          </p:cNvPr>
          <p:cNvCxnSpPr/>
          <p:nvPr/>
        </p:nvCxnSpPr>
        <p:spPr>
          <a:xfrm flipH="1">
            <a:off x="6360319" y="3559969"/>
            <a:ext cx="59531" cy="38100"/>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6" name="Rett linje 45">
            <a:extLst>
              <a:ext uri="{FF2B5EF4-FFF2-40B4-BE49-F238E27FC236}">
                <a16:creationId xmlns:a16="http://schemas.microsoft.com/office/drawing/2014/main" id="{72794AD9-26D7-9E98-AB6C-6F99A7DE85A7}"/>
              </a:ext>
            </a:extLst>
          </p:cNvPr>
          <p:cNvCxnSpPr/>
          <p:nvPr/>
        </p:nvCxnSpPr>
        <p:spPr>
          <a:xfrm flipH="1">
            <a:off x="6329363" y="3600450"/>
            <a:ext cx="30956" cy="119063"/>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8" name="Rett linje 47">
            <a:extLst>
              <a:ext uri="{FF2B5EF4-FFF2-40B4-BE49-F238E27FC236}">
                <a16:creationId xmlns:a16="http://schemas.microsoft.com/office/drawing/2014/main" id="{AEA8B605-4A42-F984-F88D-7EAC2189D944}"/>
              </a:ext>
            </a:extLst>
          </p:cNvPr>
          <p:cNvCxnSpPr/>
          <p:nvPr/>
        </p:nvCxnSpPr>
        <p:spPr>
          <a:xfrm flipV="1">
            <a:off x="6393656" y="4067175"/>
            <a:ext cx="121444" cy="738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50" name="Rett linje 49">
            <a:extLst>
              <a:ext uri="{FF2B5EF4-FFF2-40B4-BE49-F238E27FC236}">
                <a16:creationId xmlns:a16="http://schemas.microsoft.com/office/drawing/2014/main" id="{3AF71EBA-0DF6-DA2B-D36A-B733088B679C}"/>
              </a:ext>
            </a:extLst>
          </p:cNvPr>
          <p:cNvCxnSpPr>
            <a:cxnSpLocks/>
          </p:cNvCxnSpPr>
          <p:nvPr/>
        </p:nvCxnSpPr>
        <p:spPr>
          <a:xfrm flipV="1">
            <a:off x="7908131" y="4674394"/>
            <a:ext cx="126207" cy="111919"/>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pic>
        <p:nvPicPr>
          <p:cNvPr id="5" name="Bilde 4">
            <a:extLst>
              <a:ext uri="{FF2B5EF4-FFF2-40B4-BE49-F238E27FC236}">
                <a16:creationId xmlns:a16="http://schemas.microsoft.com/office/drawing/2014/main" id="{3C0FF396-2CD9-014C-93F7-91D7B6E38DE0}"/>
              </a:ext>
            </a:extLst>
          </p:cNvPr>
          <p:cNvPicPr>
            <a:picLocks noChangeAspect="1"/>
          </p:cNvPicPr>
          <p:nvPr/>
        </p:nvPicPr>
        <p:blipFill>
          <a:blip r:embed="rId3"/>
          <a:stretch>
            <a:fillRect/>
          </a:stretch>
        </p:blipFill>
        <p:spPr>
          <a:xfrm>
            <a:off x="-228601" y="-56447"/>
            <a:ext cx="9801225" cy="5257982"/>
          </a:xfrm>
          <a:prstGeom prst="rect">
            <a:avLst/>
          </a:prstGeom>
        </p:spPr>
      </p:pic>
      <p:sp>
        <p:nvSpPr>
          <p:cNvPr id="6" name="Frihåndsform: figur 5">
            <a:extLst>
              <a:ext uri="{FF2B5EF4-FFF2-40B4-BE49-F238E27FC236}">
                <a16:creationId xmlns:a16="http://schemas.microsoft.com/office/drawing/2014/main" id="{89AFCDFF-2A0E-6169-4110-3DD84FDA2F7C}"/>
              </a:ext>
            </a:extLst>
          </p:cNvPr>
          <p:cNvSpPr/>
          <p:nvPr/>
        </p:nvSpPr>
        <p:spPr>
          <a:xfrm>
            <a:off x="2625725" y="3181350"/>
            <a:ext cx="482600" cy="1663700"/>
          </a:xfrm>
          <a:custGeom>
            <a:avLst/>
            <a:gdLst>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74650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39725 w 482600"/>
              <a:gd name="connsiteY9" fmla="*/ 317500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18294 w 482600"/>
              <a:gd name="connsiteY9" fmla="*/ 3317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49251 w 482600"/>
              <a:gd name="connsiteY9" fmla="*/ 293687 h 1663700"/>
              <a:gd name="connsiteX10" fmla="*/ 368300 w 482600"/>
              <a:gd name="connsiteY10" fmla="*/ 107950 h 1663700"/>
              <a:gd name="connsiteX11" fmla="*/ 482600 w 482600"/>
              <a:gd name="connsiteY11" fmla="*/ 0 h 1663700"/>
              <a:gd name="connsiteX0" fmla="*/ 0 w 482600"/>
              <a:gd name="connsiteY0" fmla="*/ 1663700 h 1663700"/>
              <a:gd name="connsiteX1" fmla="*/ 76200 w 482600"/>
              <a:gd name="connsiteY1" fmla="*/ 1619250 h 1663700"/>
              <a:gd name="connsiteX2" fmla="*/ 92075 w 482600"/>
              <a:gd name="connsiteY2" fmla="*/ 1517650 h 1663700"/>
              <a:gd name="connsiteX3" fmla="*/ 127000 w 482600"/>
              <a:gd name="connsiteY3" fmla="*/ 1273175 h 1663700"/>
              <a:gd name="connsiteX4" fmla="*/ 171450 w 482600"/>
              <a:gd name="connsiteY4" fmla="*/ 1136650 h 1663700"/>
              <a:gd name="connsiteX5" fmla="*/ 158750 w 482600"/>
              <a:gd name="connsiteY5" fmla="*/ 1041400 h 1663700"/>
              <a:gd name="connsiteX6" fmla="*/ 130175 w 482600"/>
              <a:gd name="connsiteY6" fmla="*/ 914400 h 1663700"/>
              <a:gd name="connsiteX7" fmla="*/ 120650 w 482600"/>
              <a:gd name="connsiteY7" fmla="*/ 790575 h 1663700"/>
              <a:gd name="connsiteX8" fmla="*/ 257175 w 482600"/>
              <a:gd name="connsiteY8" fmla="*/ 398462 h 1663700"/>
              <a:gd name="connsiteX9" fmla="*/ 358776 w 482600"/>
              <a:gd name="connsiteY9" fmla="*/ 279399 h 1663700"/>
              <a:gd name="connsiteX10" fmla="*/ 368300 w 482600"/>
              <a:gd name="connsiteY10" fmla="*/ 107950 h 1663700"/>
              <a:gd name="connsiteX11" fmla="*/ 482600 w 482600"/>
              <a:gd name="connsiteY11" fmla="*/ 0 h 1663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2600" h="1663700">
                <a:moveTo>
                  <a:pt x="0" y="1663700"/>
                </a:moveTo>
                <a:cubicBezTo>
                  <a:pt x="30427" y="1653646"/>
                  <a:pt x="60854" y="1643592"/>
                  <a:pt x="76200" y="1619250"/>
                </a:cubicBezTo>
                <a:cubicBezTo>
                  <a:pt x="91546" y="1594908"/>
                  <a:pt x="83608" y="1575329"/>
                  <a:pt x="92075" y="1517650"/>
                </a:cubicBezTo>
                <a:cubicBezTo>
                  <a:pt x="100542" y="1459971"/>
                  <a:pt x="113771" y="1336675"/>
                  <a:pt x="127000" y="1273175"/>
                </a:cubicBezTo>
                <a:cubicBezTo>
                  <a:pt x="140229" y="1209675"/>
                  <a:pt x="166158" y="1175279"/>
                  <a:pt x="171450" y="1136650"/>
                </a:cubicBezTo>
                <a:cubicBezTo>
                  <a:pt x="176742" y="1098021"/>
                  <a:pt x="165629" y="1078442"/>
                  <a:pt x="158750" y="1041400"/>
                </a:cubicBezTo>
                <a:cubicBezTo>
                  <a:pt x="151871" y="1004358"/>
                  <a:pt x="136525" y="956204"/>
                  <a:pt x="130175" y="914400"/>
                </a:cubicBezTo>
                <a:cubicBezTo>
                  <a:pt x="123825" y="872596"/>
                  <a:pt x="99483" y="876565"/>
                  <a:pt x="120650" y="790575"/>
                </a:cubicBezTo>
                <a:cubicBezTo>
                  <a:pt x="141817" y="704585"/>
                  <a:pt x="217487" y="483658"/>
                  <a:pt x="257175" y="398462"/>
                </a:cubicBezTo>
                <a:cubicBezTo>
                  <a:pt x="296863" y="313266"/>
                  <a:pt x="340255" y="327818"/>
                  <a:pt x="358776" y="279399"/>
                </a:cubicBezTo>
                <a:cubicBezTo>
                  <a:pt x="377297" y="230980"/>
                  <a:pt x="344488" y="160867"/>
                  <a:pt x="368300" y="107950"/>
                </a:cubicBezTo>
                <a:cubicBezTo>
                  <a:pt x="392112" y="55033"/>
                  <a:pt x="437356" y="27516"/>
                  <a:pt x="4826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8" name="Frihåndsform: figur 7">
            <a:extLst>
              <a:ext uri="{FF2B5EF4-FFF2-40B4-BE49-F238E27FC236}">
                <a16:creationId xmlns:a16="http://schemas.microsoft.com/office/drawing/2014/main" id="{EB2387B8-E36B-2E2B-B0D5-CAEE4431C450}"/>
              </a:ext>
            </a:extLst>
          </p:cNvPr>
          <p:cNvSpPr/>
          <p:nvPr/>
        </p:nvSpPr>
        <p:spPr>
          <a:xfrm>
            <a:off x="3282951" y="884463"/>
            <a:ext cx="571500" cy="205015"/>
          </a:xfrm>
          <a:custGeom>
            <a:avLst/>
            <a:gdLst>
              <a:gd name="connsiteX0" fmla="*/ 28107 w 637707"/>
              <a:gd name="connsiteY0" fmla="*/ 196850 h 269719"/>
              <a:gd name="connsiteX1" fmla="*/ 28107 w 637707"/>
              <a:gd name="connsiteY1" fmla="*/ 266700 h 269719"/>
              <a:gd name="connsiteX2" fmla="*/ 320207 w 637707"/>
              <a:gd name="connsiteY2" fmla="*/ 107950 h 269719"/>
              <a:gd name="connsiteX3" fmla="*/ 434507 w 637707"/>
              <a:gd name="connsiteY3" fmla="*/ 114300 h 269719"/>
              <a:gd name="connsiteX4" fmla="*/ 542457 w 637707"/>
              <a:gd name="connsiteY4" fmla="*/ 63500 h 269719"/>
              <a:gd name="connsiteX5" fmla="*/ 637707 w 637707"/>
              <a:gd name="connsiteY5" fmla="*/ 0 h 269719"/>
              <a:gd name="connsiteX0" fmla="*/ 4545 w 614145"/>
              <a:gd name="connsiteY0" fmla="*/ 196850 h 213458"/>
              <a:gd name="connsiteX1" fmla="*/ 107960 w 614145"/>
              <a:gd name="connsiteY1" fmla="*/ 174171 h 213458"/>
              <a:gd name="connsiteX2" fmla="*/ 296645 w 614145"/>
              <a:gd name="connsiteY2" fmla="*/ 107950 h 213458"/>
              <a:gd name="connsiteX3" fmla="*/ 410945 w 614145"/>
              <a:gd name="connsiteY3" fmla="*/ 114300 h 213458"/>
              <a:gd name="connsiteX4" fmla="*/ 518895 w 614145"/>
              <a:gd name="connsiteY4" fmla="*/ 63500 h 213458"/>
              <a:gd name="connsiteX5" fmla="*/ 614145 w 614145"/>
              <a:gd name="connsiteY5" fmla="*/ 0 h 213458"/>
              <a:gd name="connsiteX0" fmla="*/ 6640 w 578140"/>
              <a:gd name="connsiteY0" fmla="*/ 194129 h 211208"/>
              <a:gd name="connsiteX1" fmla="*/ 71955 w 578140"/>
              <a:gd name="connsiteY1" fmla="*/ 174171 h 211208"/>
              <a:gd name="connsiteX2" fmla="*/ 260640 w 578140"/>
              <a:gd name="connsiteY2" fmla="*/ 107950 h 211208"/>
              <a:gd name="connsiteX3" fmla="*/ 374940 w 578140"/>
              <a:gd name="connsiteY3" fmla="*/ 114300 h 211208"/>
              <a:gd name="connsiteX4" fmla="*/ 482890 w 578140"/>
              <a:gd name="connsiteY4" fmla="*/ 63500 h 211208"/>
              <a:gd name="connsiteX5" fmla="*/ 578140 w 578140"/>
              <a:gd name="connsiteY5" fmla="*/ 0 h 211208"/>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14300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6250 w 571500"/>
              <a:gd name="connsiteY4" fmla="*/ 63500 h 194129"/>
              <a:gd name="connsiteX5" fmla="*/ 571500 w 571500"/>
              <a:gd name="connsiteY5" fmla="*/ 0 h 194129"/>
              <a:gd name="connsiteX0" fmla="*/ 0 w 571500"/>
              <a:gd name="connsiteY0" fmla="*/ 194129 h 194129"/>
              <a:gd name="connsiteX1" fmla="*/ 65315 w 571500"/>
              <a:gd name="connsiteY1" fmla="*/ 174171 h 194129"/>
              <a:gd name="connsiteX2" fmla="*/ 254000 w 571500"/>
              <a:gd name="connsiteY2" fmla="*/ 107950 h 194129"/>
              <a:gd name="connsiteX3" fmla="*/ 368300 w 571500"/>
              <a:gd name="connsiteY3" fmla="*/ 103414 h 194129"/>
              <a:gd name="connsiteX4" fmla="*/ 478972 w 571500"/>
              <a:gd name="connsiteY4" fmla="*/ 55335 h 194129"/>
              <a:gd name="connsiteX5" fmla="*/ 571500 w 571500"/>
              <a:gd name="connsiteY5" fmla="*/ 0 h 194129"/>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66221 h 205015"/>
              <a:gd name="connsiteX5" fmla="*/ 571500 w 571500"/>
              <a:gd name="connsiteY5" fmla="*/ 0 h 205015"/>
              <a:gd name="connsiteX0" fmla="*/ 0 w 571500"/>
              <a:gd name="connsiteY0" fmla="*/ 205015 h 205015"/>
              <a:gd name="connsiteX1" fmla="*/ 65315 w 571500"/>
              <a:gd name="connsiteY1" fmla="*/ 185057 h 205015"/>
              <a:gd name="connsiteX2" fmla="*/ 254000 w 571500"/>
              <a:gd name="connsiteY2" fmla="*/ 118836 h 205015"/>
              <a:gd name="connsiteX3" fmla="*/ 368300 w 571500"/>
              <a:gd name="connsiteY3" fmla="*/ 114300 h 205015"/>
              <a:gd name="connsiteX4" fmla="*/ 478972 w 571500"/>
              <a:gd name="connsiteY4" fmla="*/ 55335 h 205015"/>
              <a:gd name="connsiteX5" fmla="*/ 571500 w 571500"/>
              <a:gd name="connsiteY5" fmla="*/ 0 h 205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1500" h="205015">
                <a:moveTo>
                  <a:pt x="0" y="205015"/>
                </a:moveTo>
                <a:lnTo>
                  <a:pt x="65315" y="185057"/>
                </a:lnTo>
                <a:cubicBezTo>
                  <a:pt x="107648" y="170694"/>
                  <a:pt x="203503" y="130629"/>
                  <a:pt x="254000" y="118836"/>
                </a:cubicBezTo>
                <a:cubicBezTo>
                  <a:pt x="304498" y="107043"/>
                  <a:pt x="330805" y="124883"/>
                  <a:pt x="368300" y="114300"/>
                </a:cubicBezTo>
                <a:cubicBezTo>
                  <a:pt x="405795" y="103717"/>
                  <a:pt x="445105" y="74385"/>
                  <a:pt x="478972" y="55335"/>
                </a:cubicBezTo>
                <a:cubicBezTo>
                  <a:pt x="512839" y="36285"/>
                  <a:pt x="540808" y="22225"/>
                  <a:pt x="571500" y="0"/>
                </a:cubicBezTo>
              </a:path>
            </a:pathLst>
          </a:custGeom>
          <a:ln w="28575"/>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0" name="Frihåndsform: figur 9">
            <a:extLst>
              <a:ext uri="{FF2B5EF4-FFF2-40B4-BE49-F238E27FC236}">
                <a16:creationId xmlns:a16="http://schemas.microsoft.com/office/drawing/2014/main" id="{CCBE525E-33F4-F773-170F-B6B88C599A0F}"/>
              </a:ext>
            </a:extLst>
          </p:cNvPr>
          <p:cNvSpPr/>
          <p:nvPr/>
        </p:nvSpPr>
        <p:spPr>
          <a:xfrm>
            <a:off x="7045039" y="3824084"/>
            <a:ext cx="2448211" cy="937438"/>
          </a:xfrm>
          <a:custGeom>
            <a:avLst/>
            <a:gdLst>
              <a:gd name="connsiteX0" fmla="*/ 28718 w 2517918"/>
              <a:gd name="connsiteY0" fmla="*/ 19050 h 932472"/>
              <a:gd name="connsiteX1" fmla="*/ 28718 w 2517918"/>
              <a:gd name="connsiteY1" fmla="*/ 88900 h 932472"/>
              <a:gd name="connsiteX2" fmla="*/ 327168 w 2517918"/>
              <a:gd name="connsiteY2" fmla="*/ 0 h 932472"/>
              <a:gd name="connsiteX3" fmla="*/ 568468 w 2517918"/>
              <a:gd name="connsiteY3" fmla="*/ 88900 h 932472"/>
              <a:gd name="connsiteX4" fmla="*/ 689118 w 2517918"/>
              <a:gd name="connsiteY4" fmla="*/ 222250 h 932472"/>
              <a:gd name="connsiteX5" fmla="*/ 1139968 w 2517918"/>
              <a:gd name="connsiteY5" fmla="*/ 285750 h 932472"/>
              <a:gd name="connsiteX6" fmla="*/ 1298718 w 2517918"/>
              <a:gd name="connsiteY6" fmla="*/ 342900 h 932472"/>
              <a:gd name="connsiteX7" fmla="*/ 1419368 w 2517918"/>
              <a:gd name="connsiteY7" fmla="*/ 381000 h 932472"/>
              <a:gd name="connsiteX8" fmla="*/ 1673368 w 2517918"/>
              <a:gd name="connsiteY8" fmla="*/ 546100 h 932472"/>
              <a:gd name="connsiteX9" fmla="*/ 1762268 w 2517918"/>
              <a:gd name="connsiteY9" fmla="*/ 533400 h 932472"/>
              <a:gd name="connsiteX10" fmla="*/ 2346468 w 2517918"/>
              <a:gd name="connsiteY10" fmla="*/ 927100 h 932472"/>
              <a:gd name="connsiteX11" fmla="*/ 2257568 w 2517918"/>
              <a:gd name="connsiteY11" fmla="*/ 755650 h 932472"/>
              <a:gd name="connsiteX12" fmla="*/ 2302018 w 2517918"/>
              <a:gd name="connsiteY12" fmla="*/ 666750 h 932472"/>
              <a:gd name="connsiteX13" fmla="*/ 2314718 w 2517918"/>
              <a:gd name="connsiteY13" fmla="*/ 622300 h 932472"/>
              <a:gd name="connsiteX14" fmla="*/ 2378218 w 2517918"/>
              <a:gd name="connsiteY14" fmla="*/ 635000 h 932472"/>
              <a:gd name="connsiteX15" fmla="*/ 2429018 w 2517918"/>
              <a:gd name="connsiteY15" fmla="*/ 692150 h 932472"/>
              <a:gd name="connsiteX16" fmla="*/ 2517918 w 2517918"/>
              <a:gd name="connsiteY16" fmla="*/ 679450 h 932472"/>
              <a:gd name="connsiteX0" fmla="*/ 2715 w 2491915"/>
              <a:gd name="connsiteY0" fmla="*/ 24364 h 937786"/>
              <a:gd name="connsiteX1" fmla="*/ 180515 w 2491915"/>
              <a:gd name="connsiteY1" fmla="*/ 11664 h 937786"/>
              <a:gd name="connsiteX2" fmla="*/ 301165 w 2491915"/>
              <a:gd name="connsiteY2" fmla="*/ 5314 h 937786"/>
              <a:gd name="connsiteX3" fmla="*/ 542465 w 2491915"/>
              <a:gd name="connsiteY3" fmla="*/ 94214 h 937786"/>
              <a:gd name="connsiteX4" fmla="*/ 663115 w 2491915"/>
              <a:gd name="connsiteY4" fmla="*/ 227564 h 937786"/>
              <a:gd name="connsiteX5" fmla="*/ 1113965 w 2491915"/>
              <a:gd name="connsiteY5" fmla="*/ 291064 h 937786"/>
              <a:gd name="connsiteX6" fmla="*/ 1272715 w 2491915"/>
              <a:gd name="connsiteY6" fmla="*/ 348214 h 937786"/>
              <a:gd name="connsiteX7" fmla="*/ 1393365 w 2491915"/>
              <a:gd name="connsiteY7" fmla="*/ 386314 h 937786"/>
              <a:gd name="connsiteX8" fmla="*/ 1647365 w 2491915"/>
              <a:gd name="connsiteY8" fmla="*/ 551414 h 937786"/>
              <a:gd name="connsiteX9" fmla="*/ 1736265 w 2491915"/>
              <a:gd name="connsiteY9" fmla="*/ 538714 h 937786"/>
              <a:gd name="connsiteX10" fmla="*/ 2320465 w 2491915"/>
              <a:gd name="connsiteY10" fmla="*/ 932414 h 937786"/>
              <a:gd name="connsiteX11" fmla="*/ 2231565 w 2491915"/>
              <a:gd name="connsiteY11" fmla="*/ 760964 h 937786"/>
              <a:gd name="connsiteX12" fmla="*/ 2276015 w 2491915"/>
              <a:gd name="connsiteY12" fmla="*/ 672064 h 937786"/>
              <a:gd name="connsiteX13" fmla="*/ 2288715 w 2491915"/>
              <a:gd name="connsiteY13" fmla="*/ 627614 h 937786"/>
              <a:gd name="connsiteX14" fmla="*/ 2352215 w 2491915"/>
              <a:gd name="connsiteY14" fmla="*/ 640314 h 937786"/>
              <a:gd name="connsiteX15" fmla="*/ 2403015 w 2491915"/>
              <a:gd name="connsiteY15" fmla="*/ 697464 h 937786"/>
              <a:gd name="connsiteX16" fmla="*/ 2491915 w 2491915"/>
              <a:gd name="connsiteY16" fmla="*/ 684764 h 937786"/>
              <a:gd name="connsiteX0" fmla="*/ 3461 w 2448211"/>
              <a:gd name="connsiteY0" fmla="*/ 83586 h 939858"/>
              <a:gd name="connsiteX1" fmla="*/ 136811 w 2448211"/>
              <a:gd name="connsiteY1" fmla="*/ 13736 h 939858"/>
              <a:gd name="connsiteX2" fmla="*/ 257461 w 2448211"/>
              <a:gd name="connsiteY2" fmla="*/ 7386 h 939858"/>
              <a:gd name="connsiteX3" fmla="*/ 498761 w 2448211"/>
              <a:gd name="connsiteY3" fmla="*/ 96286 h 939858"/>
              <a:gd name="connsiteX4" fmla="*/ 619411 w 2448211"/>
              <a:gd name="connsiteY4" fmla="*/ 229636 h 939858"/>
              <a:gd name="connsiteX5" fmla="*/ 1070261 w 2448211"/>
              <a:gd name="connsiteY5" fmla="*/ 293136 h 939858"/>
              <a:gd name="connsiteX6" fmla="*/ 1229011 w 2448211"/>
              <a:gd name="connsiteY6" fmla="*/ 350286 h 939858"/>
              <a:gd name="connsiteX7" fmla="*/ 1349661 w 2448211"/>
              <a:gd name="connsiteY7" fmla="*/ 388386 h 939858"/>
              <a:gd name="connsiteX8" fmla="*/ 1603661 w 2448211"/>
              <a:gd name="connsiteY8" fmla="*/ 553486 h 939858"/>
              <a:gd name="connsiteX9" fmla="*/ 1692561 w 2448211"/>
              <a:gd name="connsiteY9" fmla="*/ 540786 h 939858"/>
              <a:gd name="connsiteX10" fmla="*/ 2276761 w 2448211"/>
              <a:gd name="connsiteY10" fmla="*/ 934486 h 939858"/>
              <a:gd name="connsiteX11" fmla="*/ 2187861 w 2448211"/>
              <a:gd name="connsiteY11" fmla="*/ 763036 h 939858"/>
              <a:gd name="connsiteX12" fmla="*/ 2232311 w 2448211"/>
              <a:gd name="connsiteY12" fmla="*/ 674136 h 939858"/>
              <a:gd name="connsiteX13" fmla="*/ 2245011 w 2448211"/>
              <a:gd name="connsiteY13" fmla="*/ 629686 h 939858"/>
              <a:gd name="connsiteX14" fmla="*/ 2308511 w 2448211"/>
              <a:gd name="connsiteY14" fmla="*/ 642386 h 939858"/>
              <a:gd name="connsiteX15" fmla="*/ 2359311 w 2448211"/>
              <a:gd name="connsiteY15" fmla="*/ 699536 h 939858"/>
              <a:gd name="connsiteX16" fmla="*/ 2448211 w 2448211"/>
              <a:gd name="connsiteY16" fmla="*/ 686836 h 93985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19411 w 2448211"/>
              <a:gd name="connsiteY4" fmla="*/ 227216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229011 w 2448211"/>
              <a:gd name="connsiteY6" fmla="*/ 347866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349661 w 2448211"/>
              <a:gd name="connsiteY7" fmla="*/ 385966 h 937438"/>
              <a:gd name="connsiteX8" fmla="*/ 1603661 w 2448211"/>
              <a:gd name="connsiteY8" fmla="*/ 551066 h 937438"/>
              <a:gd name="connsiteX9" fmla="*/ 1692561 w 2448211"/>
              <a:gd name="connsiteY9" fmla="*/ 538366 h 937438"/>
              <a:gd name="connsiteX10" fmla="*/ 2276761 w 2448211"/>
              <a:gd name="connsiteY10" fmla="*/ 932066 h 937438"/>
              <a:gd name="connsiteX11" fmla="*/ 2187861 w 2448211"/>
              <a:gd name="connsiteY11" fmla="*/ 760616 h 937438"/>
              <a:gd name="connsiteX12" fmla="*/ 2232311 w 2448211"/>
              <a:gd name="connsiteY12" fmla="*/ 671716 h 937438"/>
              <a:gd name="connsiteX13" fmla="*/ 2245011 w 2448211"/>
              <a:gd name="connsiteY13" fmla="*/ 627266 h 937438"/>
              <a:gd name="connsiteX14" fmla="*/ 2308511 w 2448211"/>
              <a:gd name="connsiteY14" fmla="*/ 639966 h 937438"/>
              <a:gd name="connsiteX15" fmla="*/ 2359311 w 2448211"/>
              <a:gd name="connsiteY15" fmla="*/ 697116 h 937438"/>
              <a:gd name="connsiteX16" fmla="*/ 2448211 w 2448211"/>
              <a:gd name="connsiteY16"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55999 w 2448211"/>
              <a:gd name="connsiteY7" fmla="*/ 331197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349661 w 2448211"/>
              <a:gd name="connsiteY8" fmla="*/ 385966 h 937438"/>
              <a:gd name="connsiteX9" fmla="*/ 1603661 w 2448211"/>
              <a:gd name="connsiteY9" fmla="*/ 551066 h 937438"/>
              <a:gd name="connsiteX10" fmla="*/ 1692561 w 2448211"/>
              <a:gd name="connsiteY10" fmla="*/ 538366 h 937438"/>
              <a:gd name="connsiteX11" fmla="*/ 2276761 w 2448211"/>
              <a:gd name="connsiteY11" fmla="*/ 932066 h 937438"/>
              <a:gd name="connsiteX12" fmla="*/ 2187861 w 2448211"/>
              <a:gd name="connsiteY12" fmla="*/ 760616 h 937438"/>
              <a:gd name="connsiteX13" fmla="*/ 2232311 w 2448211"/>
              <a:gd name="connsiteY13" fmla="*/ 671716 h 937438"/>
              <a:gd name="connsiteX14" fmla="*/ 2245011 w 2448211"/>
              <a:gd name="connsiteY14" fmla="*/ 627266 h 937438"/>
              <a:gd name="connsiteX15" fmla="*/ 2308511 w 2448211"/>
              <a:gd name="connsiteY15" fmla="*/ 639966 h 937438"/>
              <a:gd name="connsiteX16" fmla="*/ 2359311 w 2448211"/>
              <a:gd name="connsiteY16" fmla="*/ 697116 h 937438"/>
              <a:gd name="connsiteX17" fmla="*/ 2448211 w 2448211"/>
              <a:gd name="connsiteY17"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62154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349661 w 2448211"/>
              <a:gd name="connsiteY9" fmla="*/ 385966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 name="connsiteX0" fmla="*/ 3461 w 2448211"/>
              <a:gd name="connsiteY0" fmla="*/ 81166 h 937438"/>
              <a:gd name="connsiteX1" fmla="*/ 136811 w 2448211"/>
              <a:gd name="connsiteY1" fmla="*/ 11316 h 937438"/>
              <a:gd name="connsiteX2" fmla="*/ 257461 w 2448211"/>
              <a:gd name="connsiteY2" fmla="*/ 4966 h 937438"/>
              <a:gd name="connsiteX3" fmla="*/ 427324 w 2448211"/>
              <a:gd name="connsiteY3" fmla="*/ 60528 h 937438"/>
              <a:gd name="connsiteX4" fmla="*/ 671799 w 2448211"/>
              <a:gd name="connsiteY4" fmla="*/ 241504 h 937438"/>
              <a:gd name="connsiteX5" fmla="*/ 1070261 w 2448211"/>
              <a:gd name="connsiteY5" fmla="*/ 290716 h 937438"/>
              <a:gd name="connsiteX6" fmla="*/ 1152811 w 2448211"/>
              <a:gd name="connsiteY6" fmla="*/ 276429 h 937438"/>
              <a:gd name="connsiteX7" fmla="*/ 1220280 w 2448211"/>
              <a:gd name="connsiteY7" fmla="*/ 340722 h 937438"/>
              <a:gd name="connsiteX8" fmla="*/ 1291717 w 2448211"/>
              <a:gd name="connsiteY8" fmla="*/ 335960 h 937438"/>
              <a:gd name="connsiteX9" fmla="*/ 1406811 w 2448211"/>
              <a:gd name="connsiteY9" fmla="*/ 409778 h 937438"/>
              <a:gd name="connsiteX10" fmla="*/ 1603661 w 2448211"/>
              <a:gd name="connsiteY10" fmla="*/ 551066 h 937438"/>
              <a:gd name="connsiteX11" fmla="*/ 1692561 w 2448211"/>
              <a:gd name="connsiteY11" fmla="*/ 538366 h 937438"/>
              <a:gd name="connsiteX12" fmla="*/ 2276761 w 2448211"/>
              <a:gd name="connsiteY12" fmla="*/ 932066 h 937438"/>
              <a:gd name="connsiteX13" fmla="*/ 2187861 w 2448211"/>
              <a:gd name="connsiteY13" fmla="*/ 760616 h 937438"/>
              <a:gd name="connsiteX14" fmla="*/ 2232311 w 2448211"/>
              <a:gd name="connsiteY14" fmla="*/ 671716 h 937438"/>
              <a:gd name="connsiteX15" fmla="*/ 2245011 w 2448211"/>
              <a:gd name="connsiteY15" fmla="*/ 627266 h 937438"/>
              <a:gd name="connsiteX16" fmla="*/ 2308511 w 2448211"/>
              <a:gd name="connsiteY16" fmla="*/ 639966 h 937438"/>
              <a:gd name="connsiteX17" fmla="*/ 2359311 w 2448211"/>
              <a:gd name="connsiteY17" fmla="*/ 697116 h 937438"/>
              <a:gd name="connsiteX18" fmla="*/ 2448211 w 2448211"/>
              <a:gd name="connsiteY18" fmla="*/ 684416 h 937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48211" h="937438">
                <a:moveTo>
                  <a:pt x="3461" y="81166"/>
                </a:moveTo>
                <a:cubicBezTo>
                  <a:pt x="-21410" y="117678"/>
                  <a:pt x="94478" y="24016"/>
                  <a:pt x="136811" y="11316"/>
                </a:cubicBezTo>
                <a:cubicBezTo>
                  <a:pt x="179144" y="-1384"/>
                  <a:pt x="209042" y="-3236"/>
                  <a:pt x="257461" y="4966"/>
                </a:cubicBezTo>
                <a:cubicBezTo>
                  <a:pt x="305880" y="13168"/>
                  <a:pt x="358268" y="21105"/>
                  <a:pt x="427324" y="60528"/>
                </a:cubicBezTo>
                <a:cubicBezTo>
                  <a:pt x="496380" y="99951"/>
                  <a:pt x="590307" y="181179"/>
                  <a:pt x="671799" y="241504"/>
                </a:cubicBezTo>
                <a:cubicBezTo>
                  <a:pt x="778955" y="279869"/>
                  <a:pt x="990092" y="284895"/>
                  <a:pt x="1070261" y="290716"/>
                </a:cubicBezTo>
                <a:cubicBezTo>
                  <a:pt x="1150430" y="296537"/>
                  <a:pt x="1127808" y="268095"/>
                  <a:pt x="1152811" y="276429"/>
                </a:cubicBezTo>
                <a:cubicBezTo>
                  <a:pt x="1177814" y="284763"/>
                  <a:pt x="1197129" y="326435"/>
                  <a:pt x="1220280" y="340722"/>
                </a:cubicBezTo>
                <a:cubicBezTo>
                  <a:pt x="1243431" y="355010"/>
                  <a:pt x="1270154" y="328419"/>
                  <a:pt x="1291717" y="335960"/>
                </a:cubicBezTo>
                <a:cubicBezTo>
                  <a:pt x="1313280" y="343501"/>
                  <a:pt x="1354820" y="373927"/>
                  <a:pt x="1406811" y="409778"/>
                </a:cubicBezTo>
                <a:cubicBezTo>
                  <a:pt x="1458802" y="445629"/>
                  <a:pt x="1556036" y="529635"/>
                  <a:pt x="1603661" y="551066"/>
                </a:cubicBezTo>
                <a:cubicBezTo>
                  <a:pt x="1651286" y="572497"/>
                  <a:pt x="1580378" y="474866"/>
                  <a:pt x="1692561" y="538366"/>
                </a:cubicBezTo>
                <a:cubicBezTo>
                  <a:pt x="1804744" y="601866"/>
                  <a:pt x="2194211" y="895024"/>
                  <a:pt x="2276761" y="932066"/>
                </a:cubicBezTo>
                <a:cubicBezTo>
                  <a:pt x="2359311" y="969108"/>
                  <a:pt x="2195269" y="804008"/>
                  <a:pt x="2187861" y="760616"/>
                </a:cubicBezTo>
                <a:cubicBezTo>
                  <a:pt x="2180453" y="717224"/>
                  <a:pt x="2222786" y="693941"/>
                  <a:pt x="2232311" y="671716"/>
                </a:cubicBezTo>
                <a:cubicBezTo>
                  <a:pt x="2241836" y="649491"/>
                  <a:pt x="2232311" y="632558"/>
                  <a:pt x="2245011" y="627266"/>
                </a:cubicBezTo>
                <a:cubicBezTo>
                  <a:pt x="2257711" y="621974"/>
                  <a:pt x="2289461" y="628324"/>
                  <a:pt x="2308511" y="639966"/>
                </a:cubicBezTo>
                <a:cubicBezTo>
                  <a:pt x="2327561" y="651608"/>
                  <a:pt x="2336028" y="689708"/>
                  <a:pt x="2359311" y="697116"/>
                </a:cubicBezTo>
                <a:cubicBezTo>
                  <a:pt x="2382594" y="704524"/>
                  <a:pt x="2419636" y="680183"/>
                  <a:pt x="2448211" y="684416"/>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p>
        </p:txBody>
      </p:sp>
      <p:sp>
        <p:nvSpPr>
          <p:cNvPr id="11" name="Frihåndsform: figur 10">
            <a:extLst>
              <a:ext uri="{FF2B5EF4-FFF2-40B4-BE49-F238E27FC236}">
                <a16:creationId xmlns:a16="http://schemas.microsoft.com/office/drawing/2014/main" id="{85D3C74E-C7E1-D6A2-DEED-95FC598B0B39}"/>
              </a:ext>
            </a:extLst>
          </p:cNvPr>
          <p:cNvSpPr/>
          <p:nvPr/>
        </p:nvSpPr>
        <p:spPr>
          <a:xfrm>
            <a:off x="5626608" y="2212848"/>
            <a:ext cx="2796032" cy="1438656"/>
          </a:xfrm>
          <a:custGeom>
            <a:avLst/>
            <a:gdLst>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32816 w 3944112"/>
              <a:gd name="connsiteY20" fmla="*/ 128016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694944 w 3944112"/>
              <a:gd name="connsiteY18" fmla="*/ 280416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383792 w 3944112"/>
              <a:gd name="connsiteY13" fmla="*/ 627888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593342 w 3944112"/>
              <a:gd name="connsiteY13" fmla="*/ 656463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554224 w 3944112"/>
              <a:gd name="connsiteY6" fmla="*/ 1316736 h 2334768"/>
              <a:gd name="connsiteX7" fmla="*/ 2487168 w 3944112"/>
              <a:gd name="connsiteY7" fmla="*/ 1280160 h 2334768"/>
              <a:gd name="connsiteX8" fmla="*/ 2414016 w 3944112"/>
              <a:gd name="connsiteY8" fmla="*/ 1200912 h 2334768"/>
              <a:gd name="connsiteX9" fmla="*/ 2292096 w 3944112"/>
              <a:gd name="connsiteY9" fmla="*/ 1115568 h 2334768"/>
              <a:gd name="connsiteX10" fmla="*/ 2139696 w 3944112"/>
              <a:gd name="connsiteY10" fmla="*/ 1036320 h 2334768"/>
              <a:gd name="connsiteX11" fmla="*/ 1889760 w 3944112"/>
              <a:gd name="connsiteY11" fmla="*/ 865632 h 2334768"/>
              <a:gd name="connsiteX12" fmla="*/ 1725168 w 3944112"/>
              <a:gd name="connsiteY12" fmla="*/ 737616 h 2334768"/>
              <a:gd name="connsiteX13" fmla="*/ 1457611 w 3944112"/>
              <a:gd name="connsiteY13" fmla="*/ 642176 h 2334768"/>
              <a:gd name="connsiteX14" fmla="*/ 1152144 w 3944112"/>
              <a:gd name="connsiteY14" fmla="*/ 621792 h 2334768"/>
              <a:gd name="connsiteX15" fmla="*/ 999744 w 3944112"/>
              <a:gd name="connsiteY15" fmla="*/ 609600 h 2334768"/>
              <a:gd name="connsiteX16" fmla="*/ 865632 w 3944112"/>
              <a:gd name="connsiteY16" fmla="*/ 542544 h 2334768"/>
              <a:gd name="connsiteX17" fmla="*/ 792480 w 3944112"/>
              <a:gd name="connsiteY17" fmla="*/ 457200 h 2334768"/>
              <a:gd name="connsiteX18" fmla="*/ 716375 w 3944112"/>
              <a:gd name="connsiteY18" fmla="*/ 311372 h 2334768"/>
              <a:gd name="connsiteX19" fmla="*/ 633984 w 3944112"/>
              <a:gd name="connsiteY19" fmla="*/ 262128 h 2334768"/>
              <a:gd name="connsiteX20" fmla="*/ 475679 w 3944112"/>
              <a:gd name="connsiteY20" fmla="*/ 149447 h 2334768"/>
              <a:gd name="connsiteX21" fmla="*/ 371856 w 3944112"/>
              <a:gd name="connsiteY21" fmla="*/ 170688 h 2334768"/>
              <a:gd name="connsiteX22" fmla="*/ 280416 w 3944112"/>
              <a:gd name="connsiteY22" fmla="*/ 195072 h 2334768"/>
              <a:gd name="connsiteX23" fmla="*/ 170688 w 3944112"/>
              <a:gd name="connsiteY23" fmla="*/ 121920 h 2334768"/>
              <a:gd name="connsiteX24" fmla="*/ 91440 w 3944112"/>
              <a:gd name="connsiteY24" fmla="*/ 24384 h 2334768"/>
              <a:gd name="connsiteX25" fmla="*/ 0 w 3944112"/>
              <a:gd name="connsiteY25"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87168 w 3944112"/>
              <a:gd name="connsiteY6" fmla="*/ 1280160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2992 w 3944112"/>
              <a:gd name="connsiteY5" fmla="*/ 131673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23488 w 3944112"/>
              <a:gd name="connsiteY1" fmla="*/ 2060448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3249168 w 3944112"/>
              <a:gd name="connsiteY3" fmla="*/ 1731264 h 2334768"/>
              <a:gd name="connsiteX4" fmla="*/ 2999232 w 3944112"/>
              <a:gd name="connsiteY4" fmla="*/ 1591056 h 2334768"/>
              <a:gd name="connsiteX5" fmla="*/ 2605373 w 3944112"/>
              <a:gd name="connsiteY5" fmla="*/ 1335786 h 2334768"/>
              <a:gd name="connsiteX6" fmla="*/ 2475262 w 3944112"/>
              <a:gd name="connsiteY6" fmla="*/ 1265873 h 2334768"/>
              <a:gd name="connsiteX7" fmla="*/ 2414016 w 3944112"/>
              <a:gd name="connsiteY7" fmla="*/ 1200912 h 2334768"/>
              <a:gd name="connsiteX8" fmla="*/ 2292096 w 3944112"/>
              <a:gd name="connsiteY8" fmla="*/ 1115568 h 2334768"/>
              <a:gd name="connsiteX9" fmla="*/ 2139696 w 3944112"/>
              <a:gd name="connsiteY9" fmla="*/ 1036320 h 2334768"/>
              <a:gd name="connsiteX10" fmla="*/ 1889760 w 3944112"/>
              <a:gd name="connsiteY10" fmla="*/ 865632 h 2334768"/>
              <a:gd name="connsiteX11" fmla="*/ 1725168 w 3944112"/>
              <a:gd name="connsiteY11" fmla="*/ 737616 h 2334768"/>
              <a:gd name="connsiteX12" fmla="*/ 1457611 w 3944112"/>
              <a:gd name="connsiteY12" fmla="*/ 642176 h 2334768"/>
              <a:gd name="connsiteX13" fmla="*/ 1152144 w 3944112"/>
              <a:gd name="connsiteY13" fmla="*/ 621792 h 2334768"/>
              <a:gd name="connsiteX14" fmla="*/ 999744 w 3944112"/>
              <a:gd name="connsiteY14" fmla="*/ 609600 h 2334768"/>
              <a:gd name="connsiteX15" fmla="*/ 865632 w 3944112"/>
              <a:gd name="connsiteY15" fmla="*/ 542544 h 2334768"/>
              <a:gd name="connsiteX16" fmla="*/ 792480 w 3944112"/>
              <a:gd name="connsiteY16" fmla="*/ 457200 h 2334768"/>
              <a:gd name="connsiteX17" fmla="*/ 716375 w 3944112"/>
              <a:gd name="connsiteY17" fmla="*/ 311372 h 2334768"/>
              <a:gd name="connsiteX18" fmla="*/ 633984 w 3944112"/>
              <a:gd name="connsiteY18" fmla="*/ 262128 h 2334768"/>
              <a:gd name="connsiteX19" fmla="*/ 475679 w 3944112"/>
              <a:gd name="connsiteY19" fmla="*/ 149447 h 2334768"/>
              <a:gd name="connsiteX20" fmla="*/ 371856 w 3944112"/>
              <a:gd name="connsiteY20" fmla="*/ 170688 h 2334768"/>
              <a:gd name="connsiteX21" fmla="*/ 280416 w 3944112"/>
              <a:gd name="connsiteY21" fmla="*/ 195072 h 2334768"/>
              <a:gd name="connsiteX22" fmla="*/ 170688 w 3944112"/>
              <a:gd name="connsiteY22" fmla="*/ 121920 h 2334768"/>
              <a:gd name="connsiteX23" fmla="*/ 91440 w 3944112"/>
              <a:gd name="connsiteY23" fmla="*/ 24384 h 2334768"/>
              <a:gd name="connsiteX24" fmla="*/ 0 w 3944112"/>
              <a:gd name="connsiteY24" fmla="*/ 0 h 2334768"/>
              <a:gd name="connsiteX0" fmla="*/ 3944112 w 3944112"/>
              <a:gd name="connsiteY0" fmla="*/ 2334768 h 2334768"/>
              <a:gd name="connsiteX1" fmla="*/ 3577916 w 3944112"/>
              <a:gd name="connsiteY1" fmla="*/ 2095827 h 2334768"/>
              <a:gd name="connsiteX2" fmla="*/ 3474720 w 3944112"/>
              <a:gd name="connsiteY2" fmla="*/ 1987296 h 2334768"/>
              <a:gd name="connsiteX3" fmla="*/ 2999232 w 3944112"/>
              <a:gd name="connsiteY3" fmla="*/ 1591056 h 2334768"/>
              <a:gd name="connsiteX4" fmla="*/ 2605373 w 3944112"/>
              <a:gd name="connsiteY4" fmla="*/ 1335786 h 2334768"/>
              <a:gd name="connsiteX5" fmla="*/ 2475262 w 3944112"/>
              <a:gd name="connsiteY5" fmla="*/ 1265873 h 2334768"/>
              <a:gd name="connsiteX6" fmla="*/ 2414016 w 3944112"/>
              <a:gd name="connsiteY6" fmla="*/ 1200912 h 2334768"/>
              <a:gd name="connsiteX7" fmla="*/ 2292096 w 3944112"/>
              <a:gd name="connsiteY7" fmla="*/ 1115568 h 2334768"/>
              <a:gd name="connsiteX8" fmla="*/ 2139696 w 3944112"/>
              <a:gd name="connsiteY8" fmla="*/ 1036320 h 2334768"/>
              <a:gd name="connsiteX9" fmla="*/ 1889760 w 3944112"/>
              <a:gd name="connsiteY9" fmla="*/ 865632 h 2334768"/>
              <a:gd name="connsiteX10" fmla="*/ 1725168 w 3944112"/>
              <a:gd name="connsiteY10" fmla="*/ 737616 h 2334768"/>
              <a:gd name="connsiteX11" fmla="*/ 1457611 w 3944112"/>
              <a:gd name="connsiteY11" fmla="*/ 642176 h 2334768"/>
              <a:gd name="connsiteX12" fmla="*/ 1152144 w 3944112"/>
              <a:gd name="connsiteY12" fmla="*/ 621792 h 2334768"/>
              <a:gd name="connsiteX13" fmla="*/ 999744 w 3944112"/>
              <a:gd name="connsiteY13" fmla="*/ 609600 h 2334768"/>
              <a:gd name="connsiteX14" fmla="*/ 865632 w 3944112"/>
              <a:gd name="connsiteY14" fmla="*/ 542544 h 2334768"/>
              <a:gd name="connsiteX15" fmla="*/ 792480 w 3944112"/>
              <a:gd name="connsiteY15" fmla="*/ 457200 h 2334768"/>
              <a:gd name="connsiteX16" fmla="*/ 716375 w 3944112"/>
              <a:gd name="connsiteY16" fmla="*/ 311372 h 2334768"/>
              <a:gd name="connsiteX17" fmla="*/ 633984 w 3944112"/>
              <a:gd name="connsiteY17" fmla="*/ 262128 h 2334768"/>
              <a:gd name="connsiteX18" fmla="*/ 475679 w 3944112"/>
              <a:gd name="connsiteY18" fmla="*/ 149447 h 2334768"/>
              <a:gd name="connsiteX19" fmla="*/ 371856 w 3944112"/>
              <a:gd name="connsiteY19" fmla="*/ 170688 h 2334768"/>
              <a:gd name="connsiteX20" fmla="*/ 280416 w 3944112"/>
              <a:gd name="connsiteY20" fmla="*/ 195072 h 2334768"/>
              <a:gd name="connsiteX21" fmla="*/ 170688 w 3944112"/>
              <a:gd name="connsiteY21" fmla="*/ 121920 h 2334768"/>
              <a:gd name="connsiteX22" fmla="*/ 91440 w 3944112"/>
              <a:gd name="connsiteY22" fmla="*/ 24384 h 2334768"/>
              <a:gd name="connsiteX23" fmla="*/ 0 w 3944112"/>
              <a:gd name="connsiteY23" fmla="*/ 0 h 2334768"/>
              <a:gd name="connsiteX0" fmla="*/ 3944112 w 3944112"/>
              <a:gd name="connsiteY0" fmla="*/ 2334768 h 2334768"/>
              <a:gd name="connsiteX1" fmla="*/ 3577916 w 3944112"/>
              <a:gd name="connsiteY1" fmla="*/ 2095827 h 2334768"/>
              <a:gd name="connsiteX2" fmla="*/ 2999232 w 3944112"/>
              <a:gd name="connsiteY2" fmla="*/ 1591056 h 2334768"/>
              <a:gd name="connsiteX3" fmla="*/ 2605373 w 3944112"/>
              <a:gd name="connsiteY3" fmla="*/ 1335786 h 2334768"/>
              <a:gd name="connsiteX4" fmla="*/ 2475262 w 3944112"/>
              <a:gd name="connsiteY4" fmla="*/ 1265873 h 2334768"/>
              <a:gd name="connsiteX5" fmla="*/ 2414016 w 3944112"/>
              <a:gd name="connsiteY5" fmla="*/ 1200912 h 2334768"/>
              <a:gd name="connsiteX6" fmla="*/ 2292096 w 3944112"/>
              <a:gd name="connsiteY6" fmla="*/ 1115568 h 2334768"/>
              <a:gd name="connsiteX7" fmla="*/ 2139696 w 3944112"/>
              <a:gd name="connsiteY7" fmla="*/ 1036320 h 2334768"/>
              <a:gd name="connsiteX8" fmla="*/ 1889760 w 3944112"/>
              <a:gd name="connsiteY8" fmla="*/ 865632 h 2334768"/>
              <a:gd name="connsiteX9" fmla="*/ 1725168 w 3944112"/>
              <a:gd name="connsiteY9" fmla="*/ 737616 h 2334768"/>
              <a:gd name="connsiteX10" fmla="*/ 1457611 w 3944112"/>
              <a:gd name="connsiteY10" fmla="*/ 642176 h 2334768"/>
              <a:gd name="connsiteX11" fmla="*/ 1152144 w 3944112"/>
              <a:gd name="connsiteY11" fmla="*/ 621792 h 2334768"/>
              <a:gd name="connsiteX12" fmla="*/ 999744 w 3944112"/>
              <a:gd name="connsiteY12" fmla="*/ 609600 h 2334768"/>
              <a:gd name="connsiteX13" fmla="*/ 865632 w 3944112"/>
              <a:gd name="connsiteY13" fmla="*/ 542544 h 2334768"/>
              <a:gd name="connsiteX14" fmla="*/ 792480 w 3944112"/>
              <a:gd name="connsiteY14" fmla="*/ 457200 h 2334768"/>
              <a:gd name="connsiteX15" fmla="*/ 716375 w 3944112"/>
              <a:gd name="connsiteY15" fmla="*/ 311372 h 2334768"/>
              <a:gd name="connsiteX16" fmla="*/ 633984 w 3944112"/>
              <a:gd name="connsiteY16" fmla="*/ 262128 h 2334768"/>
              <a:gd name="connsiteX17" fmla="*/ 475679 w 3944112"/>
              <a:gd name="connsiteY17" fmla="*/ 149447 h 2334768"/>
              <a:gd name="connsiteX18" fmla="*/ 371856 w 3944112"/>
              <a:gd name="connsiteY18" fmla="*/ 170688 h 2334768"/>
              <a:gd name="connsiteX19" fmla="*/ 280416 w 3944112"/>
              <a:gd name="connsiteY19" fmla="*/ 195072 h 2334768"/>
              <a:gd name="connsiteX20" fmla="*/ 170688 w 3944112"/>
              <a:gd name="connsiteY20" fmla="*/ 121920 h 2334768"/>
              <a:gd name="connsiteX21" fmla="*/ 91440 w 3944112"/>
              <a:gd name="connsiteY21" fmla="*/ 24384 h 2334768"/>
              <a:gd name="connsiteX22" fmla="*/ 0 w 3944112"/>
              <a:gd name="connsiteY22" fmla="*/ 0 h 2334768"/>
              <a:gd name="connsiteX0" fmla="*/ 3944112 w 3944112"/>
              <a:gd name="connsiteY0" fmla="*/ 2334768 h 2334768"/>
              <a:gd name="connsiteX1" fmla="*/ 2999232 w 3944112"/>
              <a:gd name="connsiteY1" fmla="*/ 1591056 h 2334768"/>
              <a:gd name="connsiteX2" fmla="*/ 2605373 w 3944112"/>
              <a:gd name="connsiteY2" fmla="*/ 1335786 h 2334768"/>
              <a:gd name="connsiteX3" fmla="*/ 2475262 w 3944112"/>
              <a:gd name="connsiteY3" fmla="*/ 1265873 h 2334768"/>
              <a:gd name="connsiteX4" fmla="*/ 2414016 w 3944112"/>
              <a:gd name="connsiteY4" fmla="*/ 1200912 h 2334768"/>
              <a:gd name="connsiteX5" fmla="*/ 2292096 w 3944112"/>
              <a:gd name="connsiteY5" fmla="*/ 1115568 h 2334768"/>
              <a:gd name="connsiteX6" fmla="*/ 2139696 w 3944112"/>
              <a:gd name="connsiteY6" fmla="*/ 1036320 h 2334768"/>
              <a:gd name="connsiteX7" fmla="*/ 1889760 w 3944112"/>
              <a:gd name="connsiteY7" fmla="*/ 865632 h 2334768"/>
              <a:gd name="connsiteX8" fmla="*/ 1725168 w 3944112"/>
              <a:gd name="connsiteY8" fmla="*/ 737616 h 2334768"/>
              <a:gd name="connsiteX9" fmla="*/ 1457611 w 3944112"/>
              <a:gd name="connsiteY9" fmla="*/ 642176 h 2334768"/>
              <a:gd name="connsiteX10" fmla="*/ 1152144 w 3944112"/>
              <a:gd name="connsiteY10" fmla="*/ 621792 h 2334768"/>
              <a:gd name="connsiteX11" fmla="*/ 999744 w 3944112"/>
              <a:gd name="connsiteY11" fmla="*/ 609600 h 2334768"/>
              <a:gd name="connsiteX12" fmla="*/ 865632 w 3944112"/>
              <a:gd name="connsiteY12" fmla="*/ 542544 h 2334768"/>
              <a:gd name="connsiteX13" fmla="*/ 792480 w 3944112"/>
              <a:gd name="connsiteY13" fmla="*/ 457200 h 2334768"/>
              <a:gd name="connsiteX14" fmla="*/ 716375 w 3944112"/>
              <a:gd name="connsiteY14" fmla="*/ 311372 h 2334768"/>
              <a:gd name="connsiteX15" fmla="*/ 633984 w 3944112"/>
              <a:gd name="connsiteY15" fmla="*/ 262128 h 2334768"/>
              <a:gd name="connsiteX16" fmla="*/ 475679 w 3944112"/>
              <a:gd name="connsiteY16" fmla="*/ 149447 h 2334768"/>
              <a:gd name="connsiteX17" fmla="*/ 371856 w 3944112"/>
              <a:gd name="connsiteY17" fmla="*/ 170688 h 2334768"/>
              <a:gd name="connsiteX18" fmla="*/ 280416 w 3944112"/>
              <a:gd name="connsiteY18" fmla="*/ 195072 h 2334768"/>
              <a:gd name="connsiteX19" fmla="*/ 170688 w 3944112"/>
              <a:gd name="connsiteY19" fmla="*/ 121920 h 2334768"/>
              <a:gd name="connsiteX20" fmla="*/ 91440 w 3944112"/>
              <a:gd name="connsiteY20" fmla="*/ 24384 h 2334768"/>
              <a:gd name="connsiteX21" fmla="*/ 0 w 3944112"/>
              <a:gd name="connsiteY21" fmla="*/ 0 h 2334768"/>
              <a:gd name="connsiteX0" fmla="*/ 2999232 w 2999232"/>
              <a:gd name="connsiteY0" fmla="*/ 1591056 h 1591056"/>
              <a:gd name="connsiteX1" fmla="*/ 2605373 w 2999232"/>
              <a:gd name="connsiteY1" fmla="*/ 1335786 h 1591056"/>
              <a:gd name="connsiteX2" fmla="*/ 2475262 w 2999232"/>
              <a:gd name="connsiteY2" fmla="*/ 1265873 h 1591056"/>
              <a:gd name="connsiteX3" fmla="*/ 2414016 w 2999232"/>
              <a:gd name="connsiteY3" fmla="*/ 1200912 h 1591056"/>
              <a:gd name="connsiteX4" fmla="*/ 2292096 w 2999232"/>
              <a:gd name="connsiteY4" fmla="*/ 1115568 h 1591056"/>
              <a:gd name="connsiteX5" fmla="*/ 2139696 w 2999232"/>
              <a:gd name="connsiteY5" fmla="*/ 1036320 h 1591056"/>
              <a:gd name="connsiteX6" fmla="*/ 1889760 w 2999232"/>
              <a:gd name="connsiteY6" fmla="*/ 865632 h 1591056"/>
              <a:gd name="connsiteX7" fmla="*/ 1725168 w 2999232"/>
              <a:gd name="connsiteY7" fmla="*/ 737616 h 1591056"/>
              <a:gd name="connsiteX8" fmla="*/ 1457611 w 2999232"/>
              <a:gd name="connsiteY8" fmla="*/ 642176 h 1591056"/>
              <a:gd name="connsiteX9" fmla="*/ 1152144 w 2999232"/>
              <a:gd name="connsiteY9" fmla="*/ 621792 h 1591056"/>
              <a:gd name="connsiteX10" fmla="*/ 999744 w 2999232"/>
              <a:gd name="connsiteY10" fmla="*/ 609600 h 1591056"/>
              <a:gd name="connsiteX11" fmla="*/ 865632 w 2999232"/>
              <a:gd name="connsiteY11" fmla="*/ 542544 h 1591056"/>
              <a:gd name="connsiteX12" fmla="*/ 792480 w 2999232"/>
              <a:gd name="connsiteY12" fmla="*/ 457200 h 1591056"/>
              <a:gd name="connsiteX13" fmla="*/ 716375 w 2999232"/>
              <a:gd name="connsiteY13" fmla="*/ 311372 h 1591056"/>
              <a:gd name="connsiteX14" fmla="*/ 633984 w 2999232"/>
              <a:gd name="connsiteY14" fmla="*/ 262128 h 1591056"/>
              <a:gd name="connsiteX15" fmla="*/ 475679 w 2999232"/>
              <a:gd name="connsiteY15" fmla="*/ 149447 h 1591056"/>
              <a:gd name="connsiteX16" fmla="*/ 371856 w 2999232"/>
              <a:gd name="connsiteY16" fmla="*/ 170688 h 1591056"/>
              <a:gd name="connsiteX17" fmla="*/ 280416 w 2999232"/>
              <a:gd name="connsiteY17" fmla="*/ 195072 h 1591056"/>
              <a:gd name="connsiteX18" fmla="*/ 170688 w 2999232"/>
              <a:gd name="connsiteY18" fmla="*/ 121920 h 1591056"/>
              <a:gd name="connsiteX19" fmla="*/ 91440 w 2999232"/>
              <a:gd name="connsiteY19" fmla="*/ 24384 h 1591056"/>
              <a:gd name="connsiteX20" fmla="*/ 0 w 2999232"/>
              <a:gd name="connsiteY20" fmla="*/ 0 h 1591056"/>
              <a:gd name="connsiteX0" fmla="*/ 2796032 w 2796032"/>
              <a:gd name="connsiteY0" fmla="*/ 1438656 h 1438656"/>
              <a:gd name="connsiteX1" fmla="*/ 2605373 w 2796032"/>
              <a:gd name="connsiteY1" fmla="*/ 1335786 h 1438656"/>
              <a:gd name="connsiteX2" fmla="*/ 2475262 w 2796032"/>
              <a:gd name="connsiteY2" fmla="*/ 1265873 h 1438656"/>
              <a:gd name="connsiteX3" fmla="*/ 2414016 w 2796032"/>
              <a:gd name="connsiteY3" fmla="*/ 1200912 h 1438656"/>
              <a:gd name="connsiteX4" fmla="*/ 2292096 w 2796032"/>
              <a:gd name="connsiteY4" fmla="*/ 1115568 h 1438656"/>
              <a:gd name="connsiteX5" fmla="*/ 2139696 w 2796032"/>
              <a:gd name="connsiteY5" fmla="*/ 1036320 h 1438656"/>
              <a:gd name="connsiteX6" fmla="*/ 1889760 w 2796032"/>
              <a:gd name="connsiteY6" fmla="*/ 865632 h 1438656"/>
              <a:gd name="connsiteX7" fmla="*/ 1725168 w 2796032"/>
              <a:gd name="connsiteY7" fmla="*/ 737616 h 1438656"/>
              <a:gd name="connsiteX8" fmla="*/ 1457611 w 2796032"/>
              <a:gd name="connsiteY8" fmla="*/ 642176 h 1438656"/>
              <a:gd name="connsiteX9" fmla="*/ 1152144 w 2796032"/>
              <a:gd name="connsiteY9" fmla="*/ 621792 h 1438656"/>
              <a:gd name="connsiteX10" fmla="*/ 999744 w 2796032"/>
              <a:gd name="connsiteY10" fmla="*/ 609600 h 1438656"/>
              <a:gd name="connsiteX11" fmla="*/ 865632 w 2796032"/>
              <a:gd name="connsiteY11" fmla="*/ 542544 h 1438656"/>
              <a:gd name="connsiteX12" fmla="*/ 792480 w 2796032"/>
              <a:gd name="connsiteY12" fmla="*/ 457200 h 1438656"/>
              <a:gd name="connsiteX13" fmla="*/ 716375 w 2796032"/>
              <a:gd name="connsiteY13" fmla="*/ 311372 h 1438656"/>
              <a:gd name="connsiteX14" fmla="*/ 633984 w 2796032"/>
              <a:gd name="connsiteY14" fmla="*/ 262128 h 1438656"/>
              <a:gd name="connsiteX15" fmla="*/ 475679 w 2796032"/>
              <a:gd name="connsiteY15" fmla="*/ 149447 h 1438656"/>
              <a:gd name="connsiteX16" fmla="*/ 371856 w 2796032"/>
              <a:gd name="connsiteY16" fmla="*/ 170688 h 1438656"/>
              <a:gd name="connsiteX17" fmla="*/ 280416 w 2796032"/>
              <a:gd name="connsiteY17" fmla="*/ 195072 h 1438656"/>
              <a:gd name="connsiteX18" fmla="*/ 170688 w 2796032"/>
              <a:gd name="connsiteY18" fmla="*/ 121920 h 1438656"/>
              <a:gd name="connsiteX19" fmla="*/ 91440 w 2796032"/>
              <a:gd name="connsiteY19" fmla="*/ 24384 h 1438656"/>
              <a:gd name="connsiteX20" fmla="*/ 0 w 2796032"/>
              <a:gd name="connsiteY20" fmla="*/ 0 h 1438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96032" h="1438656">
                <a:moveTo>
                  <a:pt x="2796032" y="1438656"/>
                </a:moveTo>
                <a:cubicBezTo>
                  <a:pt x="2572909" y="1272159"/>
                  <a:pt x="2658835" y="1364583"/>
                  <a:pt x="2605373" y="1335786"/>
                </a:cubicBezTo>
                <a:cubicBezTo>
                  <a:pt x="2551911" y="1306989"/>
                  <a:pt x="2507155" y="1288352"/>
                  <a:pt x="2475262" y="1265873"/>
                </a:cubicBezTo>
                <a:cubicBezTo>
                  <a:pt x="2443369" y="1243394"/>
                  <a:pt x="2444544" y="1225963"/>
                  <a:pt x="2414016" y="1200912"/>
                </a:cubicBezTo>
                <a:cubicBezTo>
                  <a:pt x="2383488" y="1175861"/>
                  <a:pt x="2337816" y="1143000"/>
                  <a:pt x="2292096" y="1115568"/>
                </a:cubicBezTo>
                <a:cubicBezTo>
                  <a:pt x="2246376" y="1088136"/>
                  <a:pt x="2206752" y="1077976"/>
                  <a:pt x="2139696" y="1036320"/>
                </a:cubicBezTo>
                <a:cubicBezTo>
                  <a:pt x="2072640" y="994664"/>
                  <a:pt x="1958848" y="915416"/>
                  <a:pt x="1889760" y="865632"/>
                </a:cubicBezTo>
                <a:cubicBezTo>
                  <a:pt x="1820672" y="815848"/>
                  <a:pt x="1797193" y="774859"/>
                  <a:pt x="1725168" y="737616"/>
                </a:cubicBezTo>
                <a:cubicBezTo>
                  <a:pt x="1653143" y="700373"/>
                  <a:pt x="1553115" y="661480"/>
                  <a:pt x="1457611" y="642176"/>
                </a:cubicBezTo>
                <a:cubicBezTo>
                  <a:pt x="1362107" y="622872"/>
                  <a:pt x="1228455" y="627221"/>
                  <a:pt x="1152144" y="621792"/>
                </a:cubicBezTo>
                <a:cubicBezTo>
                  <a:pt x="1075833" y="616363"/>
                  <a:pt x="1047496" y="622808"/>
                  <a:pt x="999744" y="609600"/>
                </a:cubicBezTo>
                <a:cubicBezTo>
                  <a:pt x="951992" y="596392"/>
                  <a:pt x="900176" y="567944"/>
                  <a:pt x="865632" y="542544"/>
                </a:cubicBezTo>
                <a:cubicBezTo>
                  <a:pt x="831088" y="517144"/>
                  <a:pt x="817356" y="495729"/>
                  <a:pt x="792480" y="457200"/>
                </a:cubicBezTo>
                <a:cubicBezTo>
                  <a:pt x="767604" y="418671"/>
                  <a:pt x="742791" y="343884"/>
                  <a:pt x="716375" y="311372"/>
                </a:cubicBezTo>
                <a:cubicBezTo>
                  <a:pt x="689959" y="278860"/>
                  <a:pt x="674100" y="289116"/>
                  <a:pt x="633984" y="262128"/>
                </a:cubicBezTo>
                <a:cubicBezTo>
                  <a:pt x="593868" y="235140"/>
                  <a:pt x="519367" y="164687"/>
                  <a:pt x="475679" y="149447"/>
                </a:cubicBezTo>
                <a:cubicBezTo>
                  <a:pt x="431991" y="134207"/>
                  <a:pt x="404400" y="163084"/>
                  <a:pt x="371856" y="170688"/>
                </a:cubicBezTo>
                <a:cubicBezTo>
                  <a:pt x="339312" y="178292"/>
                  <a:pt x="313944" y="203200"/>
                  <a:pt x="280416" y="195072"/>
                </a:cubicBezTo>
                <a:cubicBezTo>
                  <a:pt x="246888" y="186944"/>
                  <a:pt x="202184" y="150368"/>
                  <a:pt x="170688" y="121920"/>
                </a:cubicBezTo>
                <a:cubicBezTo>
                  <a:pt x="139192" y="93472"/>
                  <a:pt x="119888" y="44704"/>
                  <a:pt x="91440" y="24384"/>
                </a:cubicBezTo>
                <a:cubicBezTo>
                  <a:pt x="62992" y="4064"/>
                  <a:pt x="31496" y="2032"/>
                  <a:pt x="0" y="0"/>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22" name="Frihåndsform: figur 21">
            <a:extLst>
              <a:ext uri="{FF2B5EF4-FFF2-40B4-BE49-F238E27FC236}">
                <a16:creationId xmlns:a16="http://schemas.microsoft.com/office/drawing/2014/main" id="{71188A10-DF3A-01B3-5C77-360AA88338D5}"/>
              </a:ext>
            </a:extLst>
          </p:cNvPr>
          <p:cNvSpPr/>
          <p:nvPr/>
        </p:nvSpPr>
        <p:spPr>
          <a:xfrm>
            <a:off x="2574396" y="1274139"/>
            <a:ext cx="5788554" cy="2473949"/>
          </a:xfrm>
          <a:custGeom>
            <a:avLst/>
            <a:gdLst>
              <a:gd name="connsiteX0" fmla="*/ 0 w 5829300"/>
              <a:gd name="connsiteY0" fmla="*/ 2402511 h 2440611"/>
              <a:gd name="connsiteX1" fmla="*/ 76200 w 5829300"/>
              <a:gd name="connsiteY1" fmla="*/ 2231061 h 2440611"/>
              <a:gd name="connsiteX2" fmla="*/ 114300 w 5829300"/>
              <a:gd name="connsiteY2" fmla="*/ 2064374 h 2440611"/>
              <a:gd name="connsiteX3" fmla="*/ 485775 w 5829300"/>
              <a:gd name="connsiteY3" fmla="*/ 1373811 h 2440611"/>
              <a:gd name="connsiteX4" fmla="*/ 638175 w 5829300"/>
              <a:gd name="connsiteY4" fmla="*/ 1192836 h 2440611"/>
              <a:gd name="connsiteX5" fmla="*/ 890588 w 5829300"/>
              <a:gd name="connsiteY5" fmla="*/ 926136 h 2440611"/>
              <a:gd name="connsiteX6" fmla="*/ 962025 w 5829300"/>
              <a:gd name="connsiteY6" fmla="*/ 697536 h 2440611"/>
              <a:gd name="connsiteX7" fmla="*/ 1085850 w 5829300"/>
              <a:gd name="connsiteY7" fmla="*/ 397499 h 2440611"/>
              <a:gd name="connsiteX8" fmla="*/ 1281113 w 5829300"/>
              <a:gd name="connsiteY8" fmla="*/ 202236 h 2440611"/>
              <a:gd name="connsiteX9" fmla="*/ 1343025 w 5829300"/>
              <a:gd name="connsiteY9" fmla="*/ 73649 h 2440611"/>
              <a:gd name="connsiteX10" fmla="*/ 1414463 w 5829300"/>
              <a:gd name="connsiteY10" fmla="*/ 21261 h 2440611"/>
              <a:gd name="connsiteX11" fmla="*/ 1528763 w 5829300"/>
              <a:gd name="connsiteY11" fmla="*/ 2211 h 2440611"/>
              <a:gd name="connsiteX12" fmla="*/ 1681163 w 5829300"/>
              <a:gd name="connsiteY12" fmla="*/ 68886 h 2440611"/>
              <a:gd name="connsiteX13" fmla="*/ 2052638 w 5829300"/>
              <a:gd name="connsiteY13" fmla="*/ 254624 h 2440611"/>
              <a:gd name="connsiteX14" fmla="*/ 2133600 w 5829300"/>
              <a:gd name="connsiteY14" fmla="*/ 354636 h 2440611"/>
              <a:gd name="connsiteX15" fmla="*/ 2314575 w 5829300"/>
              <a:gd name="connsiteY15" fmla="*/ 568949 h 2440611"/>
              <a:gd name="connsiteX16" fmla="*/ 2547938 w 5829300"/>
              <a:gd name="connsiteY16" fmla="*/ 726111 h 2440611"/>
              <a:gd name="connsiteX17" fmla="*/ 2733675 w 5829300"/>
              <a:gd name="connsiteY17" fmla="*/ 668961 h 2440611"/>
              <a:gd name="connsiteX18" fmla="*/ 2847975 w 5829300"/>
              <a:gd name="connsiteY18" fmla="*/ 640386 h 2440611"/>
              <a:gd name="connsiteX19" fmla="*/ 2938463 w 5829300"/>
              <a:gd name="connsiteY19" fmla="*/ 659436 h 2440611"/>
              <a:gd name="connsiteX20" fmla="*/ 3052763 w 5829300"/>
              <a:gd name="connsiteY20" fmla="*/ 807074 h 2440611"/>
              <a:gd name="connsiteX21" fmla="*/ 3133725 w 5829300"/>
              <a:gd name="connsiteY21" fmla="*/ 935661 h 2440611"/>
              <a:gd name="connsiteX22" fmla="*/ 3248025 w 5829300"/>
              <a:gd name="connsiteY22" fmla="*/ 1049961 h 2440611"/>
              <a:gd name="connsiteX23" fmla="*/ 3395663 w 5829300"/>
              <a:gd name="connsiteY23" fmla="*/ 1240461 h 2440611"/>
              <a:gd name="connsiteX24" fmla="*/ 3767138 w 5829300"/>
              <a:gd name="connsiteY24" fmla="*/ 1764336 h 2440611"/>
              <a:gd name="connsiteX25" fmla="*/ 3848100 w 5829300"/>
              <a:gd name="connsiteY25" fmla="*/ 1826249 h 2440611"/>
              <a:gd name="connsiteX26" fmla="*/ 4043363 w 5829300"/>
              <a:gd name="connsiteY26" fmla="*/ 1950074 h 2440611"/>
              <a:gd name="connsiteX27" fmla="*/ 4362450 w 5829300"/>
              <a:gd name="connsiteY27" fmla="*/ 1945311 h 2440611"/>
              <a:gd name="connsiteX28" fmla="*/ 4624388 w 5829300"/>
              <a:gd name="connsiteY28" fmla="*/ 1854824 h 2440611"/>
              <a:gd name="connsiteX29" fmla="*/ 4805363 w 5829300"/>
              <a:gd name="connsiteY29" fmla="*/ 1873874 h 2440611"/>
              <a:gd name="connsiteX30" fmla="*/ 4914900 w 5829300"/>
              <a:gd name="connsiteY30" fmla="*/ 1973886 h 2440611"/>
              <a:gd name="connsiteX31" fmla="*/ 5176838 w 5829300"/>
              <a:gd name="connsiteY31" fmla="*/ 2188199 h 2440611"/>
              <a:gd name="connsiteX32" fmla="*/ 5529263 w 5829300"/>
              <a:gd name="connsiteY32" fmla="*/ 2316786 h 2440611"/>
              <a:gd name="connsiteX33" fmla="*/ 5829300 w 5829300"/>
              <a:gd name="connsiteY33" fmla="*/ 2440611 h 2440611"/>
              <a:gd name="connsiteX0" fmla="*/ 0 w 5867400"/>
              <a:gd name="connsiteY0" fmla="*/ 2402511 h 2473949"/>
              <a:gd name="connsiteX1" fmla="*/ 76200 w 5867400"/>
              <a:gd name="connsiteY1" fmla="*/ 2231061 h 2473949"/>
              <a:gd name="connsiteX2" fmla="*/ 114300 w 5867400"/>
              <a:gd name="connsiteY2" fmla="*/ 2064374 h 2473949"/>
              <a:gd name="connsiteX3" fmla="*/ 485775 w 5867400"/>
              <a:gd name="connsiteY3" fmla="*/ 1373811 h 2473949"/>
              <a:gd name="connsiteX4" fmla="*/ 638175 w 5867400"/>
              <a:gd name="connsiteY4" fmla="*/ 1192836 h 2473949"/>
              <a:gd name="connsiteX5" fmla="*/ 890588 w 5867400"/>
              <a:gd name="connsiteY5" fmla="*/ 926136 h 2473949"/>
              <a:gd name="connsiteX6" fmla="*/ 962025 w 5867400"/>
              <a:gd name="connsiteY6" fmla="*/ 697536 h 2473949"/>
              <a:gd name="connsiteX7" fmla="*/ 1085850 w 5867400"/>
              <a:gd name="connsiteY7" fmla="*/ 397499 h 2473949"/>
              <a:gd name="connsiteX8" fmla="*/ 1281113 w 5867400"/>
              <a:gd name="connsiteY8" fmla="*/ 202236 h 2473949"/>
              <a:gd name="connsiteX9" fmla="*/ 1343025 w 5867400"/>
              <a:gd name="connsiteY9" fmla="*/ 73649 h 2473949"/>
              <a:gd name="connsiteX10" fmla="*/ 1414463 w 5867400"/>
              <a:gd name="connsiteY10" fmla="*/ 21261 h 2473949"/>
              <a:gd name="connsiteX11" fmla="*/ 1528763 w 5867400"/>
              <a:gd name="connsiteY11" fmla="*/ 2211 h 2473949"/>
              <a:gd name="connsiteX12" fmla="*/ 1681163 w 5867400"/>
              <a:gd name="connsiteY12" fmla="*/ 68886 h 2473949"/>
              <a:gd name="connsiteX13" fmla="*/ 2052638 w 5867400"/>
              <a:gd name="connsiteY13" fmla="*/ 254624 h 2473949"/>
              <a:gd name="connsiteX14" fmla="*/ 2133600 w 5867400"/>
              <a:gd name="connsiteY14" fmla="*/ 354636 h 2473949"/>
              <a:gd name="connsiteX15" fmla="*/ 2314575 w 5867400"/>
              <a:gd name="connsiteY15" fmla="*/ 568949 h 2473949"/>
              <a:gd name="connsiteX16" fmla="*/ 2547938 w 5867400"/>
              <a:gd name="connsiteY16" fmla="*/ 726111 h 2473949"/>
              <a:gd name="connsiteX17" fmla="*/ 2733675 w 5867400"/>
              <a:gd name="connsiteY17" fmla="*/ 668961 h 2473949"/>
              <a:gd name="connsiteX18" fmla="*/ 2847975 w 5867400"/>
              <a:gd name="connsiteY18" fmla="*/ 640386 h 2473949"/>
              <a:gd name="connsiteX19" fmla="*/ 2938463 w 5867400"/>
              <a:gd name="connsiteY19" fmla="*/ 659436 h 2473949"/>
              <a:gd name="connsiteX20" fmla="*/ 3052763 w 5867400"/>
              <a:gd name="connsiteY20" fmla="*/ 807074 h 2473949"/>
              <a:gd name="connsiteX21" fmla="*/ 3133725 w 5867400"/>
              <a:gd name="connsiteY21" fmla="*/ 935661 h 2473949"/>
              <a:gd name="connsiteX22" fmla="*/ 3248025 w 5867400"/>
              <a:gd name="connsiteY22" fmla="*/ 1049961 h 2473949"/>
              <a:gd name="connsiteX23" fmla="*/ 3395663 w 5867400"/>
              <a:gd name="connsiteY23" fmla="*/ 1240461 h 2473949"/>
              <a:gd name="connsiteX24" fmla="*/ 3767138 w 5867400"/>
              <a:gd name="connsiteY24" fmla="*/ 1764336 h 2473949"/>
              <a:gd name="connsiteX25" fmla="*/ 3848100 w 5867400"/>
              <a:gd name="connsiteY25" fmla="*/ 1826249 h 2473949"/>
              <a:gd name="connsiteX26" fmla="*/ 4043363 w 5867400"/>
              <a:gd name="connsiteY26" fmla="*/ 1950074 h 2473949"/>
              <a:gd name="connsiteX27" fmla="*/ 4362450 w 5867400"/>
              <a:gd name="connsiteY27" fmla="*/ 1945311 h 2473949"/>
              <a:gd name="connsiteX28" fmla="*/ 4624388 w 5867400"/>
              <a:gd name="connsiteY28" fmla="*/ 1854824 h 2473949"/>
              <a:gd name="connsiteX29" fmla="*/ 4805363 w 5867400"/>
              <a:gd name="connsiteY29" fmla="*/ 1873874 h 2473949"/>
              <a:gd name="connsiteX30" fmla="*/ 4914900 w 5867400"/>
              <a:gd name="connsiteY30" fmla="*/ 1973886 h 2473949"/>
              <a:gd name="connsiteX31" fmla="*/ 5176838 w 5867400"/>
              <a:gd name="connsiteY31" fmla="*/ 2188199 h 2473949"/>
              <a:gd name="connsiteX32" fmla="*/ 5529263 w 5867400"/>
              <a:gd name="connsiteY32" fmla="*/ 2316786 h 2473949"/>
              <a:gd name="connsiteX33" fmla="*/ 5867400 w 5867400"/>
              <a:gd name="connsiteY33" fmla="*/ 2473949 h 2473949"/>
              <a:gd name="connsiteX0" fmla="*/ 0 w 5791200"/>
              <a:gd name="connsiteY0" fmla="*/ 2231061 h 2473949"/>
              <a:gd name="connsiteX1" fmla="*/ 38100 w 5791200"/>
              <a:gd name="connsiteY1" fmla="*/ 2064374 h 2473949"/>
              <a:gd name="connsiteX2" fmla="*/ 409575 w 5791200"/>
              <a:gd name="connsiteY2" fmla="*/ 1373811 h 2473949"/>
              <a:gd name="connsiteX3" fmla="*/ 561975 w 5791200"/>
              <a:gd name="connsiteY3" fmla="*/ 1192836 h 2473949"/>
              <a:gd name="connsiteX4" fmla="*/ 814388 w 5791200"/>
              <a:gd name="connsiteY4" fmla="*/ 926136 h 2473949"/>
              <a:gd name="connsiteX5" fmla="*/ 885825 w 5791200"/>
              <a:gd name="connsiteY5" fmla="*/ 697536 h 2473949"/>
              <a:gd name="connsiteX6" fmla="*/ 1009650 w 5791200"/>
              <a:gd name="connsiteY6" fmla="*/ 397499 h 2473949"/>
              <a:gd name="connsiteX7" fmla="*/ 1204913 w 5791200"/>
              <a:gd name="connsiteY7" fmla="*/ 202236 h 2473949"/>
              <a:gd name="connsiteX8" fmla="*/ 1266825 w 5791200"/>
              <a:gd name="connsiteY8" fmla="*/ 73649 h 2473949"/>
              <a:gd name="connsiteX9" fmla="*/ 1338263 w 5791200"/>
              <a:gd name="connsiteY9" fmla="*/ 21261 h 2473949"/>
              <a:gd name="connsiteX10" fmla="*/ 1452563 w 5791200"/>
              <a:gd name="connsiteY10" fmla="*/ 2211 h 2473949"/>
              <a:gd name="connsiteX11" fmla="*/ 1604963 w 5791200"/>
              <a:gd name="connsiteY11" fmla="*/ 68886 h 2473949"/>
              <a:gd name="connsiteX12" fmla="*/ 1976438 w 5791200"/>
              <a:gd name="connsiteY12" fmla="*/ 254624 h 2473949"/>
              <a:gd name="connsiteX13" fmla="*/ 2057400 w 5791200"/>
              <a:gd name="connsiteY13" fmla="*/ 354636 h 2473949"/>
              <a:gd name="connsiteX14" fmla="*/ 2238375 w 5791200"/>
              <a:gd name="connsiteY14" fmla="*/ 568949 h 2473949"/>
              <a:gd name="connsiteX15" fmla="*/ 2471738 w 5791200"/>
              <a:gd name="connsiteY15" fmla="*/ 726111 h 2473949"/>
              <a:gd name="connsiteX16" fmla="*/ 2657475 w 5791200"/>
              <a:gd name="connsiteY16" fmla="*/ 668961 h 2473949"/>
              <a:gd name="connsiteX17" fmla="*/ 2771775 w 5791200"/>
              <a:gd name="connsiteY17" fmla="*/ 640386 h 2473949"/>
              <a:gd name="connsiteX18" fmla="*/ 2862263 w 5791200"/>
              <a:gd name="connsiteY18" fmla="*/ 659436 h 2473949"/>
              <a:gd name="connsiteX19" fmla="*/ 2976563 w 5791200"/>
              <a:gd name="connsiteY19" fmla="*/ 807074 h 2473949"/>
              <a:gd name="connsiteX20" fmla="*/ 3057525 w 5791200"/>
              <a:gd name="connsiteY20" fmla="*/ 935661 h 2473949"/>
              <a:gd name="connsiteX21" fmla="*/ 3171825 w 5791200"/>
              <a:gd name="connsiteY21" fmla="*/ 1049961 h 2473949"/>
              <a:gd name="connsiteX22" fmla="*/ 3319463 w 5791200"/>
              <a:gd name="connsiteY22" fmla="*/ 1240461 h 2473949"/>
              <a:gd name="connsiteX23" fmla="*/ 3690938 w 5791200"/>
              <a:gd name="connsiteY23" fmla="*/ 1764336 h 2473949"/>
              <a:gd name="connsiteX24" fmla="*/ 3771900 w 5791200"/>
              <a:gd name="connsiteY24" fmla="*/ 1826249 h 2473949"/>
              <a:gd name="connsiteX25" fmla="*/ 3967163 w 5791200"/>
              <a:gd name="connsiteY25" fmla="*/ 1950074 h 2473949"/>
              <a:gd name="connsiteX26" fmla="*/ 4286250 w 5791200"/>
              <a:gd name="connsiteY26" fmla="*/ 1945311 h 2473949"/>
              <a:gd name="connsiteX27" fmla="*/ 4548188 w 5791200"/>
              <a:gd name="connsiteY27" fmla="*/ 1854824 h 2473949"/>
              <a:gd name="connsiteX28" fmla="*/ 4729163 w 5791200"/>
              <a:gd name="connsiteY28" fmla="*/ 1873874 h 2473949"/>
              <a:gd name="connsiteX29" fmla="*/ 4838700 w 5791200"/>
              <a:gd name="connsiteY29" fmla="*/ 1973886 h 2473949"/>
              <a:gd name="connsiteX30" fmla="*/ 5100638 w 5791200"/>
              <a:gd name="connsiteY30" fmla="*/ 2188199 h 2473949"/>
              <a:gd name="connsiteX31" fmla="*/ 5453063 w 5791200"/>
              <a:gd name="connsiteY31" fmla="*/ 2316786 h 2473949"/>
              <a:gd name="connsiteX32" fmla="*/ 5791200 w 5791200"/>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69254 w 5788554"/>
              <a:gd name="connsiteY24" fmla="*/ 1826249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3964517 w 5788554"/>
              <a:gd name="connsiteY25" fmla="*/ 1950074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45311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 name="connsiteX0" fmla="*/ 2117 w 5788554"/>
              <a:gd name="connsiteY0" fmla="*/ 2192961 h 2473949"/>
              <a:gd name="connsiteX1" fmla="*/ 35454 w 5788554"/>
              <a:gd name="connsiteY1" fmla="*/ 2064374 h 2473949"/>
              <a:gd name="connsiteX2" fmla="*/ 406929 w 5788554"/>
              <a:gd name="connsiteY2" fmla="*/ 1373811 h 2473949"/>
              <a:gd name="connsiteX3" fmla="*/ 559329 w 5788554"/>
              <a:gd name="connsiteY3" fmla="*/ 1192836 h 2473949"/>
              <a:gd name="connsiteX4" fmla="*/ 811742 w 5788554"/>
              <a:gd name="connsiteY4" fmla="*/ 926136 h 2473949"/>
              <a:gd name="connsiteX5" fmla="*/ 883179 w 5788554"/>
              <a:gd name="connsiteY5" fmla="*/ 697536 h 2473949"/>
              <a:gd name="connsiteX6" fmla="*/ 1007004 w 5788554"/>
              <a:gd name="connsiteY6" fmla="*/ 397499 h 2473949"/>
              <a:gd name="connsiteX7" fmla="*/ 1202267 w 5788554"/>
              <a:gd name="connsiteY7" fmla="*/ 202236 h 2473949"/>
              <a:gd name="connsiteX8" fmla="*/ 1264179 w 5788554"/>
              <a:gd name="connsiteY8" fmla="*/ 73649 h 2473949"/>
              <a:gd name="connsiteX9" fmla="*/ 1335617 w 5788554"/>
              <a:gd name="connsiteY9" fmla="*/ 21261 h 2473949"/>
              <a:gd name="connsiteX10" fmla="*/ 1449917 w 5788554"/>
              <a:gd name="connsiteY10" fmla="*/ 2211 h 2473949"/>
              <a:gd name="connsiteX11" fmla="*/ 1602317 w 5788554"/>
              <a:gd name="connsiteY11" fmla="*/ 68886 h 2473949"/>
              <a:gd name="connsiteX12" fmla="*/ 1973792 w 5788554"/>
              <a:gd name="connsiteY12" fmla="*/ 254624 h 2473949"/>
              <a:gd name="connsiteX13" fmla="*/ 2054754 w 5788554"/>
              <a:gd name="connsiteY13" fmla="*/ 354636 h 2473949"/>
              <a:gd name="connsiteX14" fmla="*/ 2235729 w 5788554"/>
              <a:gd name="connsiteY14" fmla="*/ 568949 h 2473949"/>
              <a:gd name="connsiteX15" fmla="*/ 2469092 w 5788554"/>
              <a:gd name="connsiteY15" fmla="*/ 726111 h 2473949"/>
              <a:gd name="connsiteX16" fmla="*/ 2654829 w 5788554"/>
              <a:gd name="connsiteY16" fmla="*/ 668961 h 2473949"/>
              <a:gd name="connsiteX17" fmla="*/ 2769129 w 5788554"/>
              <a:gd name="connsiteY17" fmla="*/ 640386 h 2473949"/>
              <a:gd name="connsiteX18" fmla="*/ 2859617 w 5788554"/>
              <a:gd name="connsiteY18" fmla="*/ 659436 h 2473949"/>
              <a:gd name="connsiteX19" fmla="*/ 2973917 w 5788554"/>
              <a:gd name="connsiteY19" fmla="*/ 807074 h 2473949"/>
              <a:gd name="connsiteX20" fmla="*/ 3054879 w 5788554"/>
              <a:gd name="connsiteY20" fmla="*/ 935661 h 2473949"/>
              <a:gd name="connsiteX21" fmla="*/ 3169179 w 5788554"/>
              <a:gd name="connsiteY21" fmla="*/ 1049961 h 2473949"/>
              <a:gd name="connsiteX22" fmla="*/ 3316817 w 5788554"/>
              <a:gd name="connsiteY22" fmla="*/ 1240461 h 2473949"/>
              <a:gd name="connsiteX23" fmla="*/ 3688292 w 5788554"/>
              <a:gd name="connsiteY23" fmla="*/ 1764336 h 2473949"/>
              <a:gd name="connsiteX24" fmla="*/ 3783542 w 5788554"/>
              <a:gd name="connsiteY24" fmla="*/ 1859586 h 2473949"/>
              <a:gd name="connsiteX25" fmla="*/ 4021667 w 5788554"/>
              <a:gd name="connsiteY25" fmla="*/ 1983412 h 2473949"/>
              <a:gd name="connsiteX26" fmla="*/ 4283604 w 5788554"/>
              <a:gd name="connsiteY26" fmla="*/ 1969123 h 2473949"/>
              <a:gd name="connsiteX27" fmla="*/ 4545542 w 5788554"/>
              <a:gd name="connsiteY27" fmla="*/ 1854824 h 2473949"/>
              <a:gd name="connsiteX28" fmla="*/ 4726517 w 5788554"/>
              <a:gd name="connsiteY28" fmla="*/ 1873874 h 2473949"/>
              <a:gd name="connsiteX29" fmla="*/ 4836054 w 5788554"/>
              <a:gd name="connsiteY29" fmla="*/ 1973886 h 2473949"/>
              <a:gd name="connsiteX30" fmla="*/ 5097992 w 5788554"/>
              <a:gd name="connsiteY30" fmla="*/ 2188199 h 2473949"/>
              <a:gd name="connsiteX31" fmla="*/ 5450417 w 5788554"/>
              <a:gd name="connsiteY31" fmla="*/ 2316786 h 2473949"/>
              <a:gd name="connsiteX32" fmla="*/ 5788554 w 5788554"/>
              <a:gd name="connsiteY32" fmla="*/ 2473949 h 24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788554" h="2473949">
                <a:moveTo>
                  <a:pt x="2117" y="2192961"/>
                </a:moveTo>
                <a:cubicBezTo>
                  <a:pt x="21167" y="2136605"/>
                  <a:pt x="-32015" y="2200899"/>
                  <a:pt x="35454" y="2064374"/>
                </a:cubicBezTo>
                <a:cubicBezTo>
                  <a:pt x="102923" y="1927849"/>
                  <a:pt x="319616" y="1519067"/>
                  <a:pt x="406929" y="1373811"/>
                </a:cubicBezTo>
                <a:cubicBezTo>
                  <a:pt x="494242" y="1228555"/>
                  <a:pt x="491860" y="1267448"/>
                  <a:pt x="559329" y="1192836"/>
                </a:cubicBezTo>
                <a:cubicBezTo>
                  <a:pt x="626798" y="1118223"/>
                  <a:pt x="757767" y="1008686"/>
                  <a:pt x="811742" y="926136"/>
                </a:cubicBezTo>
                <a:cubicBezTo>
                  <a:pt x="865717" y="843586"/>
                  <a:pt x="850635" y="785642"/>
                  <a:pt x="883179" y="697536"/>
                </a:cubicBezTo>
                <a:cubicBezTo>
                  <a:pt x="915723" y="609430"/>
                  <a:pt x="953823" y="480049"/>
                  <a:pt x="1007004" y="397499"/>
                </a:cubicBezTo>
                <a:cubicBezTo>
                  <a:pt x="1060185" y="314949"/>
                  <a:pt x="1159405" y="256211"/>
                  <a:pt x="1202267" y="202236"/>
                </a:cubicBezTo>
                <a:cubicBezTo>
                  <a:pt x="1245129" y="148261"/>
                  <a:pt x="1241954" y="103811"/>
                  <a:pt x="1264179" y="73649"/>
                </a:cubicBezTo>
                <a:cubicBezTo>
                  <a:pt x="1286404" y="43487"/>
                  <a:pt x="1304661" y="33167"/>
                  <a:pt x="1335617" y="21261"/>
                </a:cubicBezTo>
                <a:cubicBezTo>
                  <a:pt x="1366573" y="9355"/>
                  <a:pt x="1405467" y="-5726"/>
                  <a:pt x="1449917" y="2211"/>
                </a:cubicBezTo>
                <a:cubicBezTo>
                  <a:pt x="1494367" y="10148"/>
                  <a:pt x="1515005" y="26817"/>
                  <a:pt x="1602317" y="68886"/>
                </a:cubicBezTo>
                <a:cubicBezTo>
                  <a:pt x="1689630" y="110955"/>
                  <a:pt x="1898386" y="206999"/>
                  <a:pt x="1973792" y="254624"/>
                </a:cubicBezTo>
                <a:cubicBezTo>
                  <a:pt x="2049198" y="302249"/>
                  <a:pt x="2011098" y="302249"/>
                  <a:pt x="2054754" y="354636"/>
                </a:cubicBezTo>
                <a:cubicBezTo>
                  <a:pt x="2098410" y="407023"/>
                  <a:pt x="2166673" y="507037"/>
                  <a:pt x="2235729" y="568949"/>
                </a:cubicBezTo>
                <a:cubicBezTo>
                  <a:pt x="2304785" y="630861"/>
                  <a:pt x="2399242" y="709442"/>
                  <a:pt x="2469092" y="726111"/>
                </a:cubicBezTo>
                <a:cubicBezTo>
                  <a:pt x="2538942" y="742780"/>
                  <a:pt x="2604823" y="683248"/>
                  <a:pt x="2654829" y="668961"/>
                </a:cubicBezTo>
                <a:cubicBezTo>
                  <a:pt x="2704835" y="654673"/>
                  <a:pt x="2734998" y="641973"/>
                  <a:pt x="2769129" y="640386"/>
                </a:cubicBezTo>
                <a:cubicBezTo>
                  <a:pt x="2803260" y="638799"/>
                  <a:pt x="2825486" y="631655"/>
                  <a:pt x="2859617" y="659436"/>
                </a:cubicBezTo>
                <a:cubicBezTo>
                  <a:pt x="2893748" y="687217"/>
                  <a:pt x="2941373" y="761037"/>
                  <a:pt x="2973917" y="807074"/>
                </a:cubicBezTo>
                <a:cubicBezTo>
                  <a:pt x="3006461" y="853111"/>
                  <a:pt x="3022335" y="895180"/>
                  <a:pt x="3054879" y="935661"/>
                </a:cubicBezTo>
                <a:cubicBezTo>
                  <a:pt x="3087423" y="976142"/>
                  <a:pt x="3125523" y="999161"/>
                  <a:pt x="3169179" y="1049961"/>
                </a:cubicBezTo>
                <a:cubicBezTo>
                  <a:pt x="3212835" y="1100761"/>
                  <a:pt x="3230298" y="1121399"/>
                  <a:pt x="3316817" y="1240461"/>
                </a:cubicBezTo>
                <a:cubicBezTo>
                  <a:pt x="3403336" y="1359523"/>
                  <a:pt x="3610505" y="1661149"/>
                  <a:pt x="3688292" y="1764336"/>
                </a:cubicBezTo>
                <a:lnTo>
                  <a:pt x="3783542" y="1859586"/>
                </a:lnTo>
                <a:cubicBezTo>
                  <a:pt x="3839105" y="1896099"/>
                  <a:pt x="3938323" y="1965156"/>
                  <a:pt x="4021667" y="1983412"/>
                </a:cubicBezTo>
                <a:cubicBezTo>
                  <a:pt x="4105011" y="2001668"/>
                  <a:pt x="4196292" y="1990554"/>
                  <a:pt x="4283604" y="1969123"/>
                </a:cubicBezTo>
                <a:cubicBezTo>
                  <a:pt x="4370917" y="1947692"/>
                  <a:pt x="4471723" y="1870699"/>
                  <a:pt x="4545542" y="1854824"/>
                </a:cubicBezTo>
                <a:cubicBezTo>
                  <a:pt x="4619361" y="1838949"/>
                  <a:pt x="4678098" y="1854030"/>
                  <a:pt x="4726517" y="1873874"/>
                </a:cubicBezTo>
                <a:cubicBezTo>
                  <a:pt x="4774936" y="1893718"/>
                  <a:pt x="4774142" y="1921499"/>
                  <a:pt x="4836054" y="1973886"/>
                </a:cubicBezTo>
                <a:cubicBezTo>
                  <a:pt x="4897966" y="2026273"/>
                  <a:pt x="4995598" y="2131049"/>
                  <a:pt x="5097992" y="2188199"/>
                </a:cubicBezTo>
                <a:cubicBezTo>
                  <a:pt x="5200386" y="2245349"/>
                  <a:pt x="5341673" y="2274717"/>
                  <a:pt x="5450417" y="2316786"/>
                </a:cubicBezTo>
                <a:cubicBezTo>
                  <a:pt x="5559161" y="2358855"/>
                  <a:pt x="5692907" y="2433071"/>
                  <a:pt x="5788554" y="2473949"/>
                </a:cubicBez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4" name="Frihåndsform: figur 23">
            <a:extLst>
              <a:ext uri="{FF2B5EF4-FFF2-40B4-BE49-F238E27FC236}">
                <a16:creationId xmlns:a16="http://schemas.microsoft.com/office/drawing/2014/main" id="{5800EB5D-9FAF-0340-5343-9C91CC3E47B6}"/>
              </a:ext>
            </a:extLst>
          </p:cNvPr>
          <p:cNvSpPr/>
          <p:nvPr/>
        </p:nvSpPr>
        <p:spPr>
          <a:xfrm>
            <a:off x="4364831" y="1714500"/>
            <a:ext cx="159544" cy="114300"/>
          </a:xfrm>
          <a:custGeom>
            <a:avLst/>
            <a:gdLst>
              <a:gd name="connsiteX0" fmla="*/ 66675 w 159544"/>
              <a:gd name="connsiteY0" fmla="*/ 283369 h 283369"/>
              <a:gd name="connsiteX1" fmla="*/ 0 w 159544"/>
              <a:gd name="connsiteY1" fmla="*/ 52388 h 283369"/>
              <a:gd name="connsiteX2" fmla="*/ 80963 w 159544"/>
              <a:gd name="connsiteY2" fmla="*/ 0 h 283369"/>
              <a:gd name="connsiteX3" fmla="*/ 123825 w 159544"/>
              <a:gd name="connsiteY3" fmla="*/ 23813 h 283369"/>
              <a:gd name="connsiteX4" fmla="*/ 159544 w 159544"/>
              <a:gd name="connsiteY4" fmla="*/ 30956 h 283369"/>
              <a:gd name="connsiteX5" fmla="*/ 126207 w 159544"/>
              <a:gd name="connsiteY5" fmla="*/ 73819 h 283369"/>
              <a:gd name="connsiteX6" fmla="*/ 126207 w 159544"/>
              <a:gd name="connsiteY6" fmla="*/ 90488 h 283369"/>
              <a:gd name="connsiteX7" fmla="*/ 107157 w 159544"/>
              <a:gd name="connsiteY7" fmla="*/ 114300 h 283369"/>
              <a:gd name="connsiteX8" fmla="*/ 16669 w 159544"/>
              <a:gd name="connsiteY8" fmla="*/ 85725 h 283369"/>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0" fmla="*/ 0 w 159544"/>
              <a:gd name="connsiteY0" fmla="*/ 52388 h 114300"/>
              <a:gd name="connsiteX1" fmla="*/ 80963 w 159544"/>
              <a:gd name="connsiteY1" fmla="*/ 0 h 114300"/>
              <a:gd name="connsiteX2" fmla="*/ 123825 w 159544"/>
              <a:gd name="connsiteY2" fmla="*/ 23813 h 114300"/>
              <a:gd name="connsiteX3" fmla="*/ 159544 w 159544"/>
              <a:gd name="connsiteY3" fmla="*/ 30956 h 114300"/>
              <a:gd name="connsiteX4" fmla="*/ 126207 w 159544"/>
              <a:gd name="connsiteY4" fmla="*/ 73819 h 114300"/>
              <a:gd name="connsiteX5" fmla="*/ 126207 w 159544"/>
              <a:gd name="connsiteY5" fmla="*/ 90488 h 114300"/>
              <a:gd name="connsiteX6" fmla="*/ 107157 w 159544"/>
              <a:gd name="connsiteY6" fmla="*/ 114300 h 114300"/>
              <a:gd name="connsiteX7" fmla="*/ 16669 w 159544"/>
              <a:gd name="connsiteY7" fmla="*/ 85725 h 114300"/>
              <a:gd name="connsiteX8" fmla="*/ 0 w 159544"/>
              <a:gd name="connsiteY8" fmla="*/ 52388 h 114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544" h="114300">
                <a:moveTo>
                  <a:pt x="0" y="52388"/>
                </a:moveTo>
                <a:lnTo>
                  <a:pt x="80963" y="0"/>
                </a:lnTo>
                <a:lnTo>
                  <a:pt x="123825" y="23813"/>
                </a:lnTo>
                <a:lnTo>
                  <a:pt x="159544" y="30956"/>
                </a:lnTo>
                <a:lnTo>
                  <a:pt x="126207" y="73819"/>
                </a:lnTo>
                <a:lnTo>
                  <a:pt x="126207" y="90488"/>
                </a:lnTo>
                <a:lnTo>
                  <a:pt x="107157" y="114300"/>
                </a:lnTo>
                <a:lnTo>
                  <a:pt x="16669" y="85725"/>
                </a:lnTo>
                <a:lnTo>
                  <a:pt x="0" y="52388"/>
                </a:lnTo>
                <a:close/>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5" name="Frihåndsform: figur 24">
            <a:extLst>
              <a:ext uri="{FF2B5EF4-FFF2-40B4-BE49-F238E27FC236}">
                <a16:creationId xmlns:a16="http://schemas.microsoft.com/office/drawing/2014/main" id="{B8676368-85C8-D021-172C-1D88BCFB8670}"/>
              </a:ext>
            </a:extLst>
          </p:cNvPr>
          <p:cNvSpPr/>
          <p:nvPr/>
        </p:nvSpPr>
        <p:spPr>
          <a:xfrm>
            <a:off x="8458200" y="3833813"/>
            <a:ext cx="1100138" cy="866775"/>
          </a:xfrm>
          <a:custGeom>
            <a:avLst/>
            <a:gdLst>
              <a:gd name="connsiteX0" fmla="*/ 0 w 1100138"/>
              <a:gd name="connsiteY0" fmla="*/ 0 h 866775"/>
              <a:gd name="connsiteX1" fmla="*/ 452438 w 1100138"/>
              <a:gd name="connsiteY1" fmla="*/ 338137 h 866775"/>
              <a:gd name="connsiteX2" fmla="*/ 800100 w 1100138"/>
              <a:gd name="connsiteY2" fmla="*/ 623887 h 866775"/>
              <a:gd name="connsiteX3" fmla="*/ 1100138 w 1100138"/>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00138" h="866775">
                <a:moveTo>
                  <a:pt x="0" y="0"/>
                </a:moveTo>
                <a:cubicBezTo>
                  <a:pt x="159544" y="117078"/>
                  <a:pt x="319088" y="234156"/>
                  <a:pt x="452438" y="338137"/>
                </a:cubicBezTo>
                <a:cubicBezTo>
                  <a:pt x="585788" y="442118"/>
                  <a:pt x="692150" y="535781"/>
                  <a:pt x="800100" y="623887"/>
                </a:cubicBezTo>
                <a:lnTo>
                  <a:pt x="1100138" y="866775"/>
                </a:lnTo>
              </a:path>
            </a:pathLst>
          </a:custGeom>
          <a:noFill/>
          <a:ln w="28575">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Frihåndsform: figur 26">
            <a:extLst>
              <a:ext uri="{FF2B5EF4-FFF2-40B4-BE49-F238E27FC236}">
                <a16:creationId xmlns:a16="http://schemas.microsoft.com/office/drawing/2014/main" id="{3E212428-29E9-79C7-6496-9C88311E64E5}"/>
              </a:ext>
            </a:extLst>
          </p:cNvPr>
          <p:cNvSpPr/>
          <p:nvPr/>
        </p:nvSpPr>
        <p:spPr>
          <a:xfrm>
            <a:off x="8522298" y="3729037"/>
            <a:ext cx="1059851" cy="817563"/>
          </a:xfrm>
          <a:custGeom>
            <a:avLst/>
            <a:gdLst>
              <a:gd name="connsiteX0" fmla="*/ 20774 w 776424"/>
              <a:gd name="connsiteY0" fmla="*/ 0 h 628650"/>
              <a:gd name="connsiteX1" fmla="*/ 20774 w 776424"/>
              <a:gd name="connsiteY1" fmla="*/ 69850 h 628650"/>
              <a:gd name="connsiteX2" fmla="*/ 236674 w 776424"/>
              <a:gd name="connsiteY2" fmla="*/ 133350 h 628650"/>
              <a:gd name="connsiteX3" fmla="*/ 547824 w 776424"/>
              <a:gd name="connsiteY3" fmla="*/ 393700 h 628650"/>
              <a:gd name="connsiteX4" fmla="*/ 611324 w 776424"/>
              <a:gd name="connsiteY4" fmla="*/ 514350 h 628650"/>
              <a:gd name="connsiteX5" fmla="*/ 776424 w 776424"/>
              <a:gd name="connsiteY5" fmla="*/ 628650 h 628650"/>
              <a:gd name="connsiteX0" fmla="*/ 20774 w 1062174"/>
              <a:gd name="connsiteY0" fmla="*/ 0 h 806450"/>
              <a:gd name="connsiteX1" fmla="*/ 20774 w 1062174"/>
              <a:gd name="connsiteY1" fmla="*/ 69850 h 806450"/>
              <a:gd name="connsiteX2" fmla="*/ 236674 w 1062174"/>
              <a:gd name="connsiteY2" fmla="*/ 133350 h 806450"/>
              <a:gd name="connsiteX3" fmla="*/ 547824 w 1062174"/>
              <a:gd name="connsiteY3" fmla="*/ 393700 h 806450"/>
              <a:gd name="connsiteX4" fmla="*/ 611324 w 1062174"/>
              <a:gd name="connsiteY4" fmla="*/ 514350 h 806450"/>
              <a:gd name="connsiteX5" fmla="*/ 1062174 w 1062174"/>
              <a:gd name="connsiteY5" fmla="*/ 806450 h 806450"/>
              <a:gd name="connsiteX0" fmla="*/ 4062 w 1045462"/>
              <a:gd name="connsiteY0" fmla="*/ 0 h 806450"/>
              <a:gd name="connsiteX1" fmla="*/ 67562 w 1045462"/>
              <a:gd name="connsiteY1" fmla="*/ 38100 h 806450"/>
              <a:gd name="connsiteX2" fmla="*/ 219962 w 1045462"/>
              <a:gd name="connsiteY2" fmla="*/ 133350 h 806450"/>
              <a:gd name="connsiteX3" fmla="*/ 531112 w 1045462"/>
              <a:gd name="connsiteY3" fmla="*/ 393700 h 806450"/>
              <a:gd name="connsiteX4" fmla="*/ 594612 w 1045462"/>
              <a:gd name="connsiteY4" fmla="*/ 514350 h 806450"/>
              <a:gd name="connsiteX5" fmla="*/ 1045462 w 1045462"/>
              <a:gd name="connsiteY5" fmla="*/ 806450 h 806450"/>
              <a:gd name="connsiteX0" fmla="*/ 4442 w 1039492"/>
              <a:gd name="connsiteY0" fmla="*/ 0 h 831850"/>
              <a:gd name="connsiteX1" fmla="*/ 61592 w 1039492"/>
              <a:gd name="connsiteY1" fmla="*/ 63500 h 831850"/>
              <a:gd name="connsiteX2" fmla="*/ 213992 w 1039492"/>
              <a:gd name="connsiteY2" fmla="*/ 158750 h 831850"/>
              <a:gd name="connsiteX3" fmla="*/ 525142 w 1039492"/>
              <a:gd name="connsiteY3" fmla="*/ 419100 h 831850"/>
              <a:gd name="connsiteX4" fmla="*/ 588642 w 1039492"/>
              <a:gd name="connsiteY4" fmla="*/ 539750 h 831850"/>
              <a:gd name="connsiteX5" fmla="*/ 1039492 w 1039492"/>
              <a:gd name="connsiteY5" fmla="*/ 831850 h 831850"/>
              <a:gd name="connsiteX0" fmla="*/ 3370 w 1059851"/>
              <a:gd name="connsiteY0" fmla="*/ 0 h 817563"/>
              <a:gd name="connsiteX1" fmla="*/ 81951 w 1059851"/>
              <a:gd name="connsiteY1" fmla="*/ 49213 h 817563"/>
              <a:gd name="connsiteX2" fmla="*/ 234351 w 1059851"/>
              <a:gd name="connsiteY2" fmla="*/ 144463 h 817563"/>
              <a:gd name="connsiteX3" fmla="*/ 545501 w 1059851"/>
              <a:gd name="connsiteY3" fmla="*/ 404813 h 817563"/>
              <a:gd name="connsiteX4" fmla="*/ 609001 w 1059851"/>
              <a:gd name="connsiteY4" fmla="*/ 525463 h 817563"/>
              <a:gd name="connsiteX5" fmla="*/ 1059851 w 1059851"/>
              <a:gd name="connsiteY5" fmla="*/ 817563 h 817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851" h="817563">
                <a:moveTo>
                  <a:pt x="3370" y="0"/>
                </a:moveTo>
                <a:cubicBezTo>
                  <a:pt x="-14622" y="23812"/>
                  <a:pt x="43454" y="25136"/>
                  <a:pt x="81951" y="49213"/>
                </a:cubicBezTo>
                <a:cubicBezTo>
                  <a:pt x="120448" y="73290"/>
                  <a:pt x="157093" y="85196"/>
                  <a:pt x="234351" y="144463"/>
                </a:cubicBezTo>
                <a:cubicBezTo>
                  <a:pt x="311609" y="203730"/>
                  <a:pt x="483059" y="341313"/>
                  <a:pt x="545501" y="404813"/>
                </a:cubicBezTo>
                <a:cubicBezTo>
                  <a:pt x="607943" y="468313"/>
                  <a:pt x="570901" y="486305"/>
                  <a:pt x="609001" y="525463"/>
                </a:cubicBezTo>
                <a:cubicBezTo>
                  <a:pt x="647101" y="564621"/>
                  <a:pt x="985768" y="770996"/>
                  <a:pt x="1059851" y="817563"/>
                </a:cubicBezTo>
              </a:path>
            </a:pathLst>
          </a:cu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nb-NO">
              <a:solidFill>
                <a:schemeClr val="tx1"/>
              </a:solidFill>
            </a:endParaRPr>
          </a:p>
        </p:txBody>
      </p:sp>
      <p:sp>
        <p:nvSpPr>
          <p:cNvPr id="34" name="Frihåndsform: figur 33">
            <a:extLst>
              <a:ext uri="{FF2B5EF4-FFF2-40B4-BE49-F238E27FC236}">
                <a16:creationId xmlns:a16="http://schemas.microsoft.com/office/drawing/2014/main" id="{6732C8E0-FF48-04DE-99DE-9D9B16BB0E23}"/>
              </a:ext>
            </a:extLst>
          </p:cNvPr>
          <p:cNvSpPr/>
          <p:nvPr/>
        </p:nvSpPr>
        <p:spPr>
          <a:xfrm>
            <a:off x="6450806" y="3444681"/>
            <a:ext cx="133350" cy="31944"/>
          </a:xfrm>
          <a:custGeom>
            <a:avLst/>
            <a:gdLst>
              <a:gd name="connsiteX0" fmla="*/ 0 w 133350"/>
              <a:gd name="connsiteY0" fmla="*/ 31944 h 31944"/>
              <a:gd name="connsiteX1" fmla="*/ 61913 w 133350"/>
              <a:gd name="connsiteY1" fmla="*/ 988 h 31944"/>
              <a:gd name="connsiteX2" fmla="*/ 80963 w 133350"/>
              <a:gd name="connsiteY2" fmla="*/ 8132 h 31944"/>
              <a:gd name="connsiteX3" fmla="*/ 100013 w 133350"/>
              <a:gd name="connsiteY3" fmla="*/ 12894 h 31944"/>
              <a:gd name="connsiteX4" fmla="*/ 133350 w 133350"/>
              <a:gd name="connsiteY4" fmla="*/ 10513 h 319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3350" h="31944">
                <a:moveTo>
                  <a:pt x="0" y="31944"/>
                </a:moveTo>
                <a:cubicBezTo>
                  <a:pt x="24209" y="18450"/>
                  <a:pt x="48419" y="4957"/>
                  <a:pt x="61913" y="988"/>
                </a:cubicBezTo>
                <a:cubicBezTo>
                  <a:pt x="75407" y="-2981"/>
                  <a:pt x="74613" y="6148"/>
                  <a:pt x="80963" y="8132"/>
                </a:cubicBezTo>
                <a:cubicBezTo>
                  <a:pt x="87313" y="10116"/>
                  <a:pt x="91282" y="12497"/>
                  <a:pt x="100013" y="12894"/>
                </a:cubicBezTo>
                <a:cubicBezTo>
                  <a:pt x="108744" y="13291"/>
                  <a:pt x="121047" y="11902"/>
                  <a:pt x="133350" y="10513"/>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35" name="Frihåndsform: figur 34">
            <a:extLst>
              <a:ext uri="{FF2B5EF4-FFF2-40B4-BE49-F238E27FC236}">
                <a16:creationId xmlns:a16="http://schemas.microsoft.com/office/drawing/2014/main" id="{22F2E1BE-796E-704F-8F52-6E6EBD8C3460}"/>
              </a:ext>
            </a:extLst>
          </p:cNvPr>
          <p:cNvSpPr/>
          <p:nvPr/>
        </p:nvSpPr>
        <p:spPr>
          <a:xfrm>
            <a:off x="7800975" y="3971925"/>
            <a:ext cx="102394" cy="92869"/>
          </a:xfrm>
          <a:custGeom>
            <a:avLst/>
            <a:gdLst>
              <a:gd name="connsiteX0" fmla="*/ 0 w 102394"/>
              <a:gd name="connsiteY0" fmla="*/ 92869 h 92869"/>
              <a:gd name="connsiteX1" fmla="*/ 71438 w 102394"/>
              <a:gd name="connsiteY1" fmla="*/ 38100 h 92869"/>
              <a:gd name="connsiteX2" fmla="*/ 102394 w 102394"/>
              <a:gd name="connsiteY2" fmla="*/ 0 h 92869"/>
            </a:gdLst>
            <a:ahLst/>
            <a:cxnLst>
              <a:cxn ang="0">
                <a:pos x="connsiteX0" y="connsiteY0"/>
              </a:cxn>
              <a:cxn ang="0">
                <a:pos x="connsiteX1" y="connsiteY1"/>
              </a:cxn>
              <a:cxn ang="0">
                <a:pos x="connsiteX2" y="connsiteY2"/>
              </a:cxn>
            </a:cxnLst>
            <a:rect l="l" t="t" r="r" b="b"/>
            <a:pathLst>
              <a:path w="102394" h="92869">
                <a:moveTo>
                  <a:pt x="0" y="92869"/>
                </a:moveTo>
                <a:cubicBezTo>
                  <a:pt x="27186" y="73223"/>
                  <a:pt x="54372" y="53578"/>
                  <a:pt x="71438" y="38100"/>
                </a:cubicBezTo>
                <a:cubicBezTo>
                  <a:pt x="88504" y="22622"/>
                  <a:pt x="95449" y="11311"/>
                  <a:pt x="102394" y="0"/>
                </a:cubicBezTo>
              </a:path>
            </a:pathLst>
          </a:custGeom>
          <a:ln/>
        </p:spPr>
        <p:style>
          <a:lnRef idx="1">
            <a:schemeClr val="accent3"/>
          </a:lnRef>
          <a:fillRef idx="0">
            <a:schemeClr val="accent3"/>
          </a:fillRef>
          <a:effectRef idx="0">
            <a:schemeClr val="accent3"/>
          </a:effectRef>
          <a:fontRef idx="minor">
            <a:schemeClr val="tx1"/>
          </a:fontRef>
        </p:style>
        <p:txBody>
          <a:bodyPr rtlCol="0" anchor="ctr"/>
          <a:lstStyle/>
          <a:p>
            <a:pPr algn="ctr"/>
            <a:endParaRPr lang="nb-NO"/>
          </a:p>
        </p:txBody>
      </p:sp>
      <p:sp>
        <p:nvSpPr>
          <p:cNvPr id="2" name="Frihåndsform: figur 1">
            <a:extLst>
              <a:ext uri="{FF2B5EF4-FFF2-40B4-BE49-F238E27FC236}">
                <a16:creationId xmlns:a16="http://schemas.microsoft.com/office/drawing/2014/main" id="{700256EC-5ECD-D72F-359D-295B32E29174}"/>
              </a:ext>
            </a:extLst>
          </p:cNvPr>
          <p:cNvSpPr/>
          <p:nvPr/>
        </p:nvSpPr>
        <p:spPr>
          <a:xfrm>
            <a:off x="845820" y="3604260"/>
            <a:ext cx="2011680" cy="1242060"/>
          </a:xfrm>
          <a:custGeom>
            <a:avLst/>
            <a:gdLst>
              <a:gd name="connsiteX0" fmla="*/ 0 w 2011680"/>
              <a:gd name="connsiteY0" fmla="*/ 1242060 h 1242060"/>
              <a:gd name="connsiteX1" fmla="*/ 472440 w 2011680"/>
              <a:gd name="connsiteY1" fmla="*/ 693420 h 1242060"/>
              <a:gd name="connsiteX2" fmla="*/ 1036320 w 2011680"/>
              <a:gd name="connsiteY2" fmla="*/ 548640 h 1242060"/>
              <a:gd name="connsiteX3" fmla="*/ 1257300 w 2011680"/>
              <a:gd name="connsiteY3" fmla="*/ 487680 h 1242060"/>
              <a:gd name="connsiteX4" fmla="*/ 1661160 w 2011680"/>
              <a:gd name="connsiteY4" fmla="*/ 137160 h 1242060"/>
              <a:gd name="connsiteX5" fmla="*/ 2011680 w 2011680"/>
              <a:gd name="connsiteY5" fmla="*/ 0 h 1242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1680" h="1242060">
                <a:moveTo>
                  <a:pt x="0" y="1242060"/>
                </a:moveTo>
                <a:cubicBezTo>
                  <a:pt x="149860" y="1025525"/>
                  <a:pt x="299720" y="808990"/>
                  <a:pt x="472440" y="693420"/>
                </a:cubicBezTo>
                <a:cubicBezTo>
                  <a:pt x="645160" y="577850"/>
                  <a:pt x="905510" y="582930"/>
                  <a:pt x="1036320" y="548640"/>
                </a:cubicBezTo>
                <a:cubicBezTo>
                  <a:pt x="1167130" y="514350"/>
                  <a:pt x="1153160" y="556260"/>
                  <a:pt x="1257300" y="487680"/>
                </a:cubicBezTo>
                <a:cubicBezTo>
                  <a:pt x="1361440" y="419100"/>
                  <a:pt x="1535430" y="218440"/>
                  <a:pt x="1661160" y="137160"/>
                </a:cubicBezTo>
                <a:cubicBezTo>
                  <a:pt x="1786890" y="55880"/>
                  <a:pt x="1899285" y="27940"/>
                  <a:pt x="2011680" y="0"/>
                </a:cubicBez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3" name="Frihåndsform: figur 2">
            <a:extLst>
              <a:ext uri="{FF2B5EF4-FFF2-40B4-BE49-F238E27FC236}">
                <a16:creationId xmlns:a16="http://schemas.microsoft.com/office/drawing/2014/main" id="{C06E4077-A8EC-DD69-8B6B-CF5B7B3F3EB1}"/>
              </a:ext>
            </a:extLst>
          </p:cNvPr>
          <p:cNvSpPr/>
          <p:nvPr/>
        </p:nvSpPr>
        <p:spPr>
          <a:xfrm>
            <a:off x="8199120" y="2872740"/>
            <a:ext cx="937260" cy="1150620"/>
          </a:xfrm>
          <a:custGeom>
            <a:avLst/>
            <a:gdLst>
              <a:gd name="connsiteX0" fmla="*/ 0 w 937260"/>
              <a:gd name="connsiteY0" fmla="*/ 1150620 h 1150620"/>
              <a:gd name="connsiteX1" fmla="*/ 937260 w 937260"/>
              <a:gd name="connsiteY1" fmla="*/ 0 h 1150620"/>
            </a:gdLst>
            <a:ahLst/>
            <a:cxnLst>
              <a:cxn ang="0">
                <a:pos x="connsiteX0" y="connsiteY0"/>
              </a:cxn>
              <a:cxn ang="0">
                <a:pos x="connsiteX1" y="connsiteY1"/>
              </a:cxn>
            </a:cxnLst>
            <a:rect l="l" t="t" r="r" b="b"/>
            <a:pathLst>
              <a:path w="937260" h="1150620">
                <a:moveTo>
                  <a:pt x="0" y="1150620"/>
                </a:moveTo>
                <a:lnTo>
                  <a:pt x="937260" y="0"/>
                </a:lnTo>
              </a:path>
            </a:pathLst>
          </a:cu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7" name="Frihåndsform: figur 6">
            <a:extLst>
              <a:ext uri="{FF2B5EF4-FFF2-40B4-BE49-F238E27FC236}">
                <a16:creationId xmlns:a16="http://schemas.microsoft.com/office/drawing/2014/main" id="{42B90C94-5844-57B4-88AD-C731DC8204E7}"/>
              </a:ext>
            </a:extLst>
          </p:cNvPr>
          <p:cNvSpPr/>
          <p:nvPr/>
        </p:nvSpPr>
        <p:spPr>
          <a:xfrm>
            <a:off x="5872163" y="2400300"/>
            <a:ext cx="111918" cy="59531"/>
          </a:xfrm>
          <a:custGeom>
            <a:avLst/>
            <a:gdLst>
              <a:gd name="connsiteX0" fmla="*/ 0 w 111918"/>
              <a:gd name="connsiteY0" fmla="*/ 59531 h 59531"/>
              <a:gd name="connsiteX1" fmla="*/ 47625 w 111918"/>
              <a:gd name="connsiteY1" fmla="*/ 40481 h 59531"/>
              <a:gd name="connsiteX2" fmla="*/ 90487 w 111918"/>
              <a:gd name="connsiteY2" fmla="*/ 23813 h 59531"/>
              <a:gd name="connsiteX3" fmla="*/ 111918 w 111918"/>
              <a:gd name="connsiteY3" fmla="*/ 0 h 59531"/>
            </a:gdLst>
            <a:ahLst/>
            <a:cxnLst>
              <a:cxn ang="0">
                <a:pos x="connsiteX0" y="connsiteY0"/>
              </a:cxn>
              <a:cxn ang="0">
                <a:pos x="connsiteX1" y="connsiteY1"/>
              </a:cxn>
              <a:cxn ang="0">
                <a:pos x="connsiteX2" y="connsiteY2"/>
              </a:cxn>
              <a:cxn ang="0">
                <a:pos x="connsiteX3" y="connsiteY3"/>
              </a:cxn>
            </a:cxnLst>
            <a:rect l="l" t="t" r="r" b="b"/>
            <a:pathLst>
              <a:path w="111918" h="59531">
                <a:moveTo>
                  <a:pt x="0" y="59531"/>
                </a:moveTo>
                <a:lnTo>
                  <a:pt x="47625" y="40481"/>
                </a:lnTo>
                <a:cubicBezTo>
                  <a:pt x="62706" y="34528"/>
                  <a:pt x="79771" y="30560"/>
                  <a:pt x="90487" y="23813"/>
                </a:cubicBezTo>
                <a:cubicBezTo>
                  <a:pt x="101203" y="17066"/>
                  <a:pt x="106560" y="8533"/>
                  <a:pt x="111918" y="0"/>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p>
        </p:txBody>
      </p:sp>
      <p:sp>
        <p:nvSpPr>
          <p:cNvPr id="9" name="Frihåndsform: figur 8">
            <a:extLst>
              <a:ext uri="{FF2B5EF4-FFF2-40B4-BE49-F238E27FC236}">
                <a16:creationId xmlns:a16="http://schemas.microsoft.com/office/drawing/2014/main" id="{615C89F7-8BA2-A145-BB24-83EB1E411C69}"/>
              </a:ext>
            </a:extLst>
          </p:cNvPr>
          <p:cNvSpPr/>
          <p:nvPr/>
        </p:nvSpPr>
        <p:spPr>
          <a:xfrm>
            <a:off x="5648326" y="2469356"/>
            <a:ext cx="50338" cy="212232"/>
          </a:xfrm>
          <a:custGeom>
            <a:avLst/>
            <a:gdLst>
              <a:gd name="connsiteX0" fmla="*/ 11906 w 47769"/>
              <a:gd name="connsiteY0" fmla="*/ 0 h 222677"/>
              <a:gd name="connsiteX1" fmla="*/ 47625 w 47769"/>
              <a:gd name="connsiteY1" fmla="*/ 202407 h 222677"/>
              <a:gd name="connsiteX2" fmla="*/ 0 w 47769"/>
              <a:gd name="connsiteY2" fmla="*/ 204788 h 222677"/>
              <a:gd name="connsiteX0" fmla="*/ 11906 w 48362"/>
              <a:gd name="connsiteY0" fmla="*/ 0 h 220515"/>
              <a:gd name="connsiteX1" fmla="*/ 47625 w 48362"/>
              <a:gd name="connsiteY1" fmla="*/ 202407 h 220515"/>
              <a:gd name="connsiteX2" fmla="*/ 34317 w 48362"/>
              <a:gd name="connsiteY2" fmla="*/ 207831 h 220515"/>
              <a:gd name="connsiteX3" fmla="*/ 0 w 48362"/>
              <a:gd name="connsiteY3" fmla="*/ 204788 h 220515"/>
            </a:gdLst>
            <a:ahLst/>
            <a:cxnLst>
              <a:cxn ang="0">
                <a:pos x="connsiteX0" y="connsiteY0"/>
              </a:cxn>
              <a:cxn ang="0">
                <a:pos x="connsiteX1" y="connsiteY1"/>
              </a:cxn>
              <a:cxn ang="0">
                <a:pos x="connsiteX2" y="connsiteY2"/>
              </a:cxn>
              <a:cxn ang="0">
                <a:pos x="connsiteX3" y="connsiteY3"/>
              </a:cxn>
            </a:cxnLst>
            <a:rect l="l" t="t" r="r" b="b"/>
            <a:pathLst>
              <a:path w="48362" h="220515">
                <a:moveTo>
                  <a:pt x="11906" y="0"/>
                </a:moveTo>
                <a:cubicBezTo>
                  <a:pt x="30757" y="84138"/>
                  <a:pt x="49609" y="168276"/>
                  <a:pt x="47625" y="202407"/>
                </a:cubicBezTo>
                <a:cubicBezTo>
                  <a:pt x="50979" y="239932"/>
                  <a:pt x="42254" y="207434"/>
                  <a:pt x="34317" y="207831"/>
                </a:cubicBezTo>
                <a:cubicBezTo>
                  <a:pt x="26380" y="208228"/>
                  <a:pt x="5338" y="208182"/>
                  <a:pt x="0" y="204788"/>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12" name="Frihåndsform: figur 11">
            <a:extLst>
              <a:ext uri="{FF2B5EF4-FFF2-40B4-BE49-F238E27FC236}">
                <a16:creationId xmlns:a16="http://schemas.microsoft.com/office/drawing/2014/main" id="{C82C7EAF-2630-9429-2D44-41276328F8AD}"/>
              </a:ext>
            </a:extLst>
          </p:cNvPr>
          <p:cNvSpPr/>
          <p:nvPr/>
        </p:nvSpPr>
        <p:spPr>
          <a:xfrm>
            <a:off x="6145788" y="3019425"/>
            <a:ext cx="90488" cy="104775"/>
          </a:xfrm>
          <a:custGeom>
            <a:avLst/>
            <a:gdLst>
              <a:gd name="connsiteX0" fmla="*/ 0 w 64294"/>
              <a:gd name="connsiteY0" fmla="*/ 0 h 83344"/>
              <a:gd name="connsiteX1" fmla="*/ 64294 w 64294"/>
              <a:gd name="connsiteY1" fmla="*/ 83344 h 83344"/>
              <a:gd name="connsiteX0" fmla="*/ 0 w 102394"/>
              <a:gd name="connsiteY0" fmla="*/ 0 h 128587"/>
              <a:gd name="connsiteX1" fmla="*/ 102394 w 102394"/>
              <a:gd name="connsiteY1" fmla="*/ 128587 h 128587"/>
              <a:gd name="connsiteX0" fmla="*/ 0 w 90488"/>
              <a:gd name="connsiteY0" fmla="*/ 0 h 104775"/>
              <a:gd name="connsiteX1" fmla="*/ 90488 w 90488"/>
              <a:gd name="connsiteY1" fmla="*/ 104775 h 104775"/>
            </a:gdLst>
            <a:ahLst/>
            <a:cxnLst>
              <a:cxn ang="0">
                <a:pos x="connsiteX0" y="connsiteY0"/>
              </a:cxn>
              <a:cxn ang="0">
                <a:pos x="connsiteX1" y="connsiteY1"/>
              </a:cxn>
            </a:cxnLst>
            <a:rect l="l" t="t" r="r" b="b"/>
            <a:pathLst>
              <a:path w="90488" h="104775">
                <a:moveTo>
                  <a:pt x="0" y="0"/>
                </a:moveTo>
                <a:cubicBezTo>
                  <a:pt x="21431" y="27781"/>
                  <a:pt x="69057" y="76994"/>
                  <a:pt x="90488" y="104775"/>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39" name="Frihåndsform: figur 38">
            <a:extLst>
              <a:ext uri="{FF2B5EF4-FFF2-40B4-BE49-F238E27FC236}">
                <a16:creationId xmlns:a16="http://schemas.microsoft.com/office/drawing/2014/main" id="{6DDA36DF-4752-C449-BE77-8C0779B6B349}"/>
              </a:ext>
            </a:extLst>
          </p:cNvPr>
          <p:cNvSpPr/>
          <p:nvPr/>
        </p:nvSpPr>
        <p:spPr>
          <a:xfrm>
            <a:off x="6129160" y="3045619"/>
            <a:ext cx="26371" cy="22066"/>
          </a:xfrm>
          <a:custGeom>
            <a:avLst/>
            <a:gdLst>
              <a:gd name="connsiteX0" fmla="*/ 26371 w 26371"/>
              <a:gd name="connsiteY0" fmla="*/ 0 h 22066"/>
              <a:gd name="connsiteX1" fmla="*/ 9703 w 26371"/>
              <a:gd name="connsiteY1" fmla="*/ 11906 h 22066"/>
              <a:gd name="connsiteX2" fmla="*/ 178 w 26371"/>
              <a:gd name="connsiteY2" fmla="*/ 21431 h 22066"/>
              <a:gd name="connsiteX3" fmla="*/ 7321 w 26371"/>
              <a:gd name="connsiteY3" fmla="*/ 16669 h 22066"/>
              <a:gd name="connsiteX4" fmla="*/ 23990 w 26371"/>
              <a:gd name="connsiteY4" fmla="*/ 9525 h 22066"/>
              <a:gd name="connsiteX5" fmla="*/ 26371 w 26371"/>
              <a:gd name="connsiteY5" fmla="*/ 0 h 22066"/>
              <a:gd name="connsiteX6" fmla="*/ 26371 w 26371"/>
              <a:gd name="connsiteY6" fmla="*/ 0 h 22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71" h="22066">
                <a:moveTo>
                  <a:pt x="26371" y="0"/>
                </a:moveTo>
                <a:cubicBezTo>
                  <a:pt x="23593" y="1984"/>
                  <a:pt x="19938" y="-35"/>
                  <a:pt x="9703" y="11906"/>
                </a:cubicBezTo>
                <a:cubicBezTo>
                  <a:pt x="6781" y="15315"/>
                  <a:pt x="2186" y="17415"/>
                  <a:pt x="178" y="21431"/>
                </a:cubicBezTo>
                <a:cubicBezTo>
                  <a:pt x="-1102" y="23990"/>
                  <a:pt x="4836" y="18089"/>
                  <a:pt x="7321" y="16669"/>
                </a:cubicBezTo>
                <a:cubicBezTo>
                  <a:pt x="15562" y="11959"/>
                  <a:pt x="15973" y="12197"/>
                  <a:pt x="23990" y="9525"/>
                </a:cubicBezTo>
                <a:cubicBezTo>
                  <a:pt x="24784" y="6350"/>
                  <a:pt x="25082" y="3008"/>
                  <a:pt x="26371" y="0"/>
                </a:cubicBezTo>
                <a:lnTo>
                  <a:pt x="26371" y="0"/>
                </a:lnTo>
                <a:close/>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cxnSp>
        <p:nvCxnSpPr>
          <p:cNvPr id="42" name="Rett linje 41">
            <a:extLst>
              <a:ext uri="{FF2B5EF4-FFF2-40B4-BE49-F238E27FC236}">
                <a16:creationId xmlns:a16="http://schemas.microsoft.com/office/drawing/2014/main" id="{D022A936-1A67-FBAD-0034-A2FF1FC518D3}"/>
              </a:ext>
            </a:extLst>
          </p:cNvPr>
          <p:cNvCxnSpPr>
            <a:stCxn id="12" idx="0"/>
            <a:endCxn id="22" idx="23"/>
          </p:cNvCxnSpPr>
          <p:nvPr/>
        </p:nvCxnSpPr>
        <p:spPr>
          <a:xfrm flipV="1">
            <a:off x="6145788" y="2971800"/>
            <a:ext cx="45244" cy="4762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cxnSp>
        <p:nvCxnSpPr>
          <p:cNvPr id="45" name="Rett linje 44">
            <a:extLst>
              <a:ext uri="{FF2B5EF4-FFF2-40B4-BE49-F238E27FC236}">
                <a16:creationId xmlns:a16="http://schemas.microsoft.com/office/drawing/2014/main" id="{CD667524-7058-5A9F-A60F-01D0FA766F07}"/>
              </a:ext>
            </a:extLst>
          </p:cNvPr>
          <p:cNvCxnSpPr/>
          <p:nvPr/>
        </p:nvCxnSpPr>
        <p:spPr>
          <a:xfrm flipV="1">
            <a:off x="4688681" y="2009775"/>
            <a:ext cx="42863" cy="104775"/>
          </a:xfrm>
          <a:prstGeom prst="line">
            <a:avLst/>
          </a:pr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cxnSp>
      <p:sp>
        <p:nvSpPr>
          <p:cNvPr id="47" name="Frihåndsform: figur 46">
            <a:extLst>
              <a:ext uri="{FF2B5EF4-FFF2-40B4-BE49-F238E27FC236}">
                <a16:creationId xmlns:a16="http://schemas.microsoft.com/office/drawing/2014/main" id="{072E732B-BDEA-1406-3F46-4A2945B2FDD5}"/>
              </a:ext>
            </a:extLst>
          </p:cNvPr>
          <p:cNvSpPr/>
          <p:nvPr/>
        </p:nvSpPr>
        <p:spPr>
          <a:xfrm>
            <a:off x="7365206" y="3967162"/>
            <a:ext cx="207169" cy="57521"/>
          </a:xfrm>
          <a:custGeom>
            <a:avLst/>
            <a:gdLst>
              <a:gd name="connsiteX0" fmla="*/ 207169 w 207169"/>
              <a:gd name="connsiteY0" fmla="*/ 0 h 75315"/>
              <a:gd name="connsiteX1" fmla="*/ 128588 w 207169"/>
              <a:gd name="connsiteY1" fmla="*/ 73818 h 75315"/>
              <a:gd name="connsiteX2" fmla="*/ 107157 w 207169"/>
              <a:gd name="connsiteY2" fmla="*/ 47625 h 75315"/>
              <a:gd name="connsiteX3" fmla="*/ 0 w 207169"/>
              <a:gd name="connsiteY3" fmla="*/ 23812 h 75315"/>
              <a:gd name="connsiteX0" fmla="*/ 207169 w 207169"/>
              <a:gd name="connsiteY0" fmla="*/ 0 h 60198"/>
              <a:gd name="connsiteX1" fmla="*/ 150019 w 207169"/>
              <a:gd name="connsiteY1" fmla="*/ 57150 h 60198"/>
              <a:gd name="connsiteX2" fmla="*/ 107157 w 207169"/>
              <a:gd name="connsiteY2" fmla="*/ 47625 h 60198"/>
              <a:gd name="connsiteX3" fmla="*/ 0 w 207169"/>
              <a:gd name="connsiteY3" fmla="*/ 23812 h 60198"/>
              <a:gd name="connsiteX0" fmla="*/ 207169 w 207169"/>
              <a:gd name="connsiteY0" fmla="*/ 0 h 57521"/>
              <a:gd name="connsiteX1" fmla="*/ 150019 w 207169"/>
              <a:gd name="connsiteY1" fmla="*/ 57150 h 57521"/>
              <a:gd name="connsiteX2" fmla="*/ 78582 w 207169"/>
              <a:gd name="connsiteY2" fmla="*/ 23813 h 57521"/>
              <a:gd name="connsiteX3" fmla="*/ 0 w 207169"/>
              <a:gd name="connsiteY3" fmla="*/ 23812 h 57521"/>
            </a:gdLst>
            <a:ahLst/>
            <a:cxnLst>
              <a:cxn ang="0">
                <a:pos x="connsiteX0" y="connsiteY0"/>
              </a:cxn>
              <a:cxn ang="0">
                <a:pos x="connsiteX1" y="connsiteY1"/>
              </a:cxn>
              <a:cxn ang="0">
                <a:pos x="connsiteX2" y="connsiteY2"/>
              </a:cxn>
              <a:cxn ang="0">
                <a:pos x="connsiteX3" y="connsiteY3"/>
              </a:cxn>
            </a:cxnLst>
            <a:rect l="l" t="t" r="r" b="b"/>
            <a:pathLst>
              <a:path w="207169" h="57521">
                <a:moveTo>
                  <a:pt x="207169" y="0"/>
                </a:moveTo>
                <a:cubicBezTo>
                  <a:pt x="176213" y="32940"/>
                  <a:pt x="171450" y="53181"/>
                  <a:pt x="150019" y="57150"/>
                </a:cubicBezTo>
                <a:cubicBezTo>
                  <a:pt x="128588" y="61119"/>
                  <a:pt x="100013" y="32147"/>
                  <a:pt x="78582" y="23813"/>
                </a:cubicBezTo>
                <a:cubicBezTo>
                  <a:pt x="57151" y="15479"/>
                  <a:pt x="42863" y="31551"/>
                  <a:pt x="0" y="23812"/>
                </a:cubicBezTo>
              </a:path>
            </a:pathLst>
          </a:custGeom>
          <a:ln w="28575">
            <a:solidFill>
              <a:schemeClr val="accent2">
                <a:lumMod val="60000"/>
                <a:lumOff val="40000"/>
              </a:schemeClr>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nb-NO">
              <a:solidFill>
                <a:schemeClr val="tx1"/>
              </a:solidFill>
            </a:endParaRPr>
          </a:p>
        </p:txBody>
      </p:sp>
      <p:sp>
        <p:nvSpPr>
          <p:cNvPr id="4" name="Ellipse 3">
            <a:extLst>
              <a:ext uri="{FF2B5EF4-FFF2-40B4-BE49-F238E27FC236}">
                <a16:creationId xmlns:a16="http://schemas.microsoft.com/office/drawing/2014/main" id="{AD1F4BF3-DD06-EAF1-6718-5B5312DEE2F4}"/>
              </a:ext>
            </a:extLst>
          </p:cNvPr>
          <p:cNvSpPr/>
          <p:nvPr/>
        </p:nvSpPr>
        <p:spPr>
          <a:xfrm>
            <a:off x="6419850" y="2602706"/>
            <a:ext cx="59531" cy="45719"/>
          </a:xfrm>
          <a:prstGeom prst="ellipse">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nb-NO"/>
          </a:p>
        </p:txBody>
      </p:sp>
      <p:sp>
        <p:nvSpPr>
          <p:cNvPr id="13" name="Undertittel 1">
            <a:extLst>
              <a:ext uri="{FF2B5EF4-FFF2-40B4-BE49-F238E27FC236}">
                <a16:creationId xmlns:a16="http://schemas.microsoft.com/office/drawing/2014/main" id="{87B412F5-098B-C79D-3CF2-070B0B5C3817}"/>
              </a:ext>
            </a:extLst>
          </p:cNvPr>
          <p:cNvSpPr txBox="1">
            <a:spLocks/>
          </p:cNvSpPr>
          <p:nvPr/>
        </p:nvSpPr>
        <p:spPr>
          <a:xfrm>
            <a:off x="3224721" y="4144595"/>
            <a:ext cx="3955711" cy="828104"/>
          </a:xfrm>
          <a:prstGeom prst="rect">
            <a:avLst/>
          </a:prstGeom>
        </p:spPr>
        <p:style>
          <a:lnRef idx="2">
            <a:schemeClr val="dk1"/>
          </a:lnRef>
          <a:fillRef idx="1">
            <a:schemeClr val="lt1"/>
          </a:fillRef>
          <a:effectRef idx="0">
            <a:schemeClr val="dk1"/>
          </a:effectRef>
          <a:fontRef idx="minor">
            <a:schemeClr val="dk1"/>
          </a:fontRef>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1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nb-NO"/>
              <a:t>Spørsmål om enkeltprosjekter?</a:t>
            </a:r>
          </a:p>
          <a:p>
            <a:pPr marL="0" indent="0" algn="ctr">
              <a:buNone/>
            </a:pPr>
            <a:r>
              <a:rPr lang="nb-NO"/>
              <a:t>bymiljoetaten@bergen.kommune.no</a:t>
            </a:r>
          </a:p>
        </p:txBody>
      </p:sp>
    </p:spTree>
    <p:extLst>
      <p:ext uri="{BB962C8B-B14F-4D97-AF65-F5344CB8AC3E}">
        <p14:creationId xmlns:p14="http://schemas.microsoft.com/office/powerpoint/2010/main" val="36484546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3000" b="-13000"/>
          </a:stretch>
        </a:blipFill>
        <a:effectLst/>
      </p:bgPr>
    </p:bg>
    <p:spTree>
      <p:nvGrpSpPr>
        <p:cNvPr id="1" name="">
          <a:extLst>
            <a:ext uri="{FF2B5EF4-FFF2-40B4-BE49-F238E27FC236}">
              <a16:creationId xmlns:a16="http://schemas.microsoft.com/office/drawing/2014/main" id="{3663A648-63DF-81C5-40E8-66B210ED2A2E}"/>
            </a:ext>
          </a:extLst>
        </p:cNvPr>
        <p:cNvGrpSpPr/>
        <p:nvPr/>
      </p:nvGrpSpPr>
      <p:grpSpPr>
        <a:xfrm>
          <a:off x="0" y="0"/>
          <a:ext cx="0" cy="0"/>
          <a:chOff x="0" y="0"/>
          <a:chExt cx="0" cy="0"/>
        </a:xfrm>
      </p:grpSpPr>
      <p:sp>
        <p:nvSpPr>
          <p:cNvPr id="4" name="Tittel 3">
            <a:extLst>
              <a:ext uri="{FF2B5EF4-FFF2-40B4-BE49-F238E27FC236}">
                <a16:creationId xmlns:a16="http://schemas.microsoft.com/office/drawing/2014/main" id="{31581EB2-BD9B-51C1-1959-D506C24D2C29}"/>
              </a:ext>
            </a:extLst>
          </p:cNvPr>
          <p:cNvSpPr txBox="1">
            <a:spLocks/>
          </p:cNvSpPr>
          <p:nvPr/>
        </p:nvSpPr>
        <p:spPr>
          <a:xfrm>
            <a:off x="3553690" y="420382"/>
            <a:ext cx="5520896" cy="698356"/>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pPr>
              <a:spcBef>
                <a:spcPts val="600"/>
              </a:spcBef>
            </a:pPr>
            <a:r>
              <a:rPr lang="nb-NO" sz="2799" b="1">
                <a:latin typeface="Century Gothic" panose="020B0502020202020204" pitchFamily="34" charset="0"/>
                <a:ea typeface="MS PGothic" pitchFamily="34" charset="-128"/>
                <a:cs typeface="+mn-cs"/>
              </a:rPr>
              <a:t>Spørsmål?</a:t>
            </a:r>
          </a:p>
          <a:p>
            <a:pPr>
              <a:spcBef>
                <a:spcPts val="600"/>
              </a:spcBef>
            </a:pPr>
            <a:endParaRPr lang="nb-NO" sz="2799" b="1">
              <a:latin typeface="Century Gothic" panose="020B0502020202020204" pitchFamily="34" charset="0"/>
              <a:ea typeface="MS PGothic" pitchFamily="34" charset="-128"/>
              <a:cs typeface="+mn-cs"/>
            </a:endParaRPr>
          </a:p>
        </p:txBody>
      </p:sp>
    </p:spTree>
    <p:extLst>
      <p:ext uri="{BB962C8B-B14F-4D97-AF65-F5344CB8AC3E}">
        <p14:creationId xmlns:p14="http://schemas.microsoft.com/office/powerpoint/2010/main" val="3850884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E417E7-7E13-4864-6A0F-92FA777ABB3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F7787713-A15A-18DC-27EE-8DB3E02E15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9110662" cy="5145088"/>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1">
            <a:extLst>
              <a:ext uri="{FF2B5EF4-FFF2-40B4-BE49-F238E27FC236}">
                <a16:creationId xmlns:a16="http://schemas.microsoft.com/office/drawing/2014/main" id="{0CFDF4BE-5EBC-E1FE-A995-C47B33B6D74E}"/>
              </a:ext>
            </a:extLst>
          </p:cNvPr>
          <p:cNvSpPr>
            <a:spLocks noGrp="1"/>
          </p:cNvSpPr>
          <p:nvPr>
            <p:ph type="title"/>
          </p:nvPr>
        </p:nvSpPr>
        <p:spPr>
          <a:xfrm>
            <a:off x="4003963" y="0"/>
            <a:ext cx="1655250" cy="828104"/>
          </a:xfrm>
        </p:spPr>
        <p:txBody>
          <a:bodyPr/>
          <a:lstStyle/>
          <a:p>
            <a:r>
              <a:rPr lang="nb-NO">
                <a:solidFill>
                  <a:schemeClr val="bg1"/>
                </a:solidFill>
              </a:rPr>
              <a:t>Pause</a:t>
            </a:r>
          </a:p>
        </p:txBody>
      </p:sp>
    </p:spTree>
    <p:extLst>
      <p:ext uri="{BB962C8B-B14F-4D97-AF65-F5344CB8AC3E}">
        <p14:creationId xmlns:p14="http://schemas.microsoft.com/office/powerpoint/2010/main" val="2314970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lum/>
          </a:blip>
          <a:srcRect/>
          <a:stretch>
            <a:fillRect t="-13000" b="-13000"/>
          </a:stretch>
        </a:blipFill>
        <a:effectLst/>
      </p:bgPr>
    </p:bg>
    <p:spTree>
      <p:nvGrpSpPr>
        <p:cNvPr id="1" name="">
          <a:extLst>
            <a:ext uri="{FF2B5EF4-FFF2-40B4-BE49-F238E27FC236}">
              <a16:creationId xmlns:a16="http://schemas.microsoft.com/office/drawing/2014/main" id="{7C9BA091-1176-D836-5522-65CBC7CB800A}"/>
            </a:ext>
          </a:extLst>
        </p:cNvPr>
        <p:cNvGrpSpPr/>
        <p:nvPr/>
      </p:nvGrpSpPr>
      <p:grpSpPr>
        <a:xfrm>
          <a:off x="0" y="0"/>
          <a:ext cx="0" cy="0"/>
          <a:chOff x="0" y="0"/>
          <a:chExt cx="0" cy="0"/>
        </a:xfrm>
      </p:grpSpPr>
      <p:sp>
        <p:nvSpPr>
          <p:cNvPr id="7" name="Rektangel 6">
            <a:extLst>
              <a:ext uri="{FF2B5EF4-FFF2-40B4-BE49-F238E27FC236}">
                <a16:creationId xmlns:a16="http://schemas.microsoft.com/office/drawing/2014/main" id="{FFDEE6BD-1201-05F0-6A59-C3C0EA2D734A}"/>
              </a:ext>
            </a:extLst>
          </p:cNvPr>
          <p:cNvSpPr/>
          <p:nvPr/>
        </p:nvSpPr>
        <p:spPr>
          <a:xfrm>
            <a:off x="2479506" y="265478"/>
            <a:ext cx="6527968" cy="4438776"/>
          </a:xfrm>
          <a:prstGeom prst="rect">
            <a:avLst/>
          </a:prstGeom>
          <a:solidFill>
            <a:schemeClr val="bg1">
              <a:lumMod val="95000"/>
              <a:alpha val="42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br>
              <a:rPr kumimoji="0" lang="nb-NO" sz="2800" b="0" i="0" u="none" strike="noStrike" kern="1200" cap="none" spc="0" normalizeH="0" baseline="0" noProof="0">
                <a:ln>
                  <a:noFill/>
                </a:ln>
                <a:solidFill>
                  <a:prstClr val="white"/>
                </a:solidFill>
                <a:effectLst/>
                <a:uLnTx/>
                <a:uFillTx/>
                <a:latin typeface="Aptos" panose="020B0004020202020204" pitchFamily="34" charset="0"/>
                <a:ea typeface="Aptos" panose="020B0004020202020204" pitchFamily="34" charset="0"/>
                <a:cs typeface="Times New Roman" panose="02020603050405020304" pitchFamily="18" charset="0"/>
              </a:rPr>
            </a:br>
            <a:endParaRPr kumimoji="0" lang="nb-NO" sz="1350" b="0" i="0" u="none" strike="noStrike" kern="1200" cap="none" spc="0" normalizeH="0" baseline="0" noProof="0">
              <a:ln>
                <a:noFill/>
              </a:ln>
              <a:solidFill>
                <a:prstClr val="white"/>
              </a:solidFill>
              <a:effectLst/>
              <a:uLnTx/>
              <a:uFillTx/>
              <a:latin typeface="Arial" panose="020B0604020202020204"/>
              <a:ea typeface="+mn-ea"/>
              <a:cs typeface="+mn-cs"/>
            </a:endParaRP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nb-NO" sz="135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Tittel 1">
            <a:extLst>
              <a:ext uri="{FF2B5EF4-FFF2-40B4-BE49-F238E27FC236}">
                <a16:creationId xmlns:a16="http://schemas.microsoft.com/office/drawing/2014/main" id="{62161632-CED3-3317-9925-208C4D25FDF9}"/>
              </a:ext>
            </a:extLst>
          </p:cNvPr>
          <p:cNvSpPr>
            <a:spLocks noGrp="1"/>
          </p:cNvSpPr>
          <p:nvPr>
            <p:ph type="title"/>
          </p:nvPr>
        </p:nvSpPr>
        <p:spPr>
          <a:xfrm>
            <a:off x="375720" y="334750"/>
            <a:ext cx="1719528" cy="243700"/>
          </a:xfrm>
        </p:spPr>
        <p:txBody>
          <a:bodyPr>
            <a:noAutofit/>
          </a:bodyPr>
          <a:lstStyle/>
          <a:p>
            <a:r>
              <a:rPr lang="nb-NO" sz="2400"/>
              <a:t>Agenda</a:t>
            </a:r>
          </a:p>
        </p:txBody>
      </p:sp>
      <p:sp>
        <p:nvSpPr>
          <p:cNvPr id="11" name="Plassholder for tekst 2">
            <a:extLst>
              <a:ext uri="{FF2B5EF4-FFF2-40B4-BE49-F238E27FC236}">
                <a16:creationId xmlns:a16="http://schemas.microsoft.com/office/drawing/2014/main" id="{70DCCAE8-72B7-E89E-A4D9-2C912EA53300}"/>
              </a:ext>
            </a:extLst>
          </p:cNvPr>
          <p:cNvSpPr>
            <a:spLocks noGrp="1"/>
          </p:cNvSpPr>
          <p:nvPr>
            <p:ph type="body" idx="1"/>
          </p:nvPr>
        </p:nvSpPr>
        <p:spPr>
          <a:xfrm>
            <a:off x="2536468" y="334750"/>
            <a:ext cx="6301681" cy="4693112"/>
          </a:xfrm>
        </p:spPr>
        <p:txBody>
          <a:bodyPr>
            <a:normAutofit/>
          </a:bodyPr>
          <a:lstStyle/>
          <a:p>
            <a:pPr algn="l">
              <a:lnSpc>
                <a:spcPct val="120000"/>
              </a:lnSpc>
              <a:spcBef>
                <a:spcPts val="600"/>
              </a:spcBef>
              <a:buNone/>
            </a:pPr>
            <a:r>
              <a:rPr lang="nb-NO" sz="2000" b="1" i="0">
                <a:solidFill>
                  <a:srgbClr val="333333"/>
                </a:solidFill>
                <a:effectLst/>
                <a:latin typeface="Source Sans Pro" panose="020B0503030403020204" pitchFamily="34" charset="0"/>
              </a:rPr>
              <a:t>Del 2: Pågående utviklingsprosjekter</a:t>
            </a:r>
            <a:endParaRPr lang="nb-NO" sz="2000" b="0" i="0">
              <a:solidFill>
                <a:srgbClr val="333333"/>
              </a:solidFill>
              <a:effectLst/>
              <a:latin typeface="Source Sans Pro" panose="020B0503030403020204" pitchFamily="34" charset="0"/>
            </a:endParaRPr>
          </a:p>
          <a:p>
            <a:pPr algn="l">
              <a:lnSpc>
                <a:spcPct val="120000"/>
              </a:lnSpc>
              <a:spcBef>
                <a:spcPts val="600"/>
              </a:spcBef>
              <a:buNone/>
            </a:pPr>
            <a:endParaRPr lang="nb-NO" sz="2000" b="0" i="0">
              <a:solidFill>
                <a:srgbClr val="333333"/>
              </a:solidFill>
              <a:effectLst/>
              <a:latin typeface="Source Sans Pro" panose="020B0503030403020204" pitchFamily="34" charset="0"/>
            </a:endParaRPr>
          </a:p>
          <a:p>
            <a:pPr algn="l">
              <a:lnSpc>
                <a:spcPct val="120000"/>
              </a:lnSpc>
              <a:spcBef>
                <a:spcPts val="600"/>
              </a:spcBef>
              <a:buNone/>
            </a:pPr>
            <a:r>
              <a:rPr lang="nb-NO" sz="2000" b="0" i="0">
                <a:solidFill>
                  <a:srgbClr val="333333"/>
                </a:solidFill>
                <a:effectLst/>
                <a:latin typeface="Source Sans Pro" panose="020B0503030403020204" pitchFamily="34" charset="0"/>
              </a:rPr>
              <a:t>Presentasjon av prosjekter ved:</a:t>
            </a:r>
          </a:p>
          <a:p>
            <a:pPr marL="285750" indent="-285750" algn="l">
              <a:lnSpc>
                <a:spcPct val="120000"/>
              </a:lnSpc>
              <a:spcBef>
                <a:spcPts val="600"/>
              </a:spcBef>
              <a:buFont typeface="Arial" panose="020B0604020202020204" pitchFamily="34" charset="0"/>
              <a:buChar char="•"/>
            </a:pPr>
            <a:r>
              <a:rPr lang="nb-NO" sz="2000" b="0" i="0">
                <a:solidFill>
                  <a:srgbClr val="333333"/>
                </a:solidFill>
                <a:effectLst/>
                <a:latin typeface="Source Sans Pro" panose="020B0503030403020204" pitchFamily="34" charset="0"/>
              </a:rPr>
              <a:t>Frydenbø</a:t>
            </a:r>
          </a:p>
          <a:p>
            <a:pPr marL="285750" indent="-285750" algn="l">
              <a:lnSpc>
                <a:spcPct val="120000"/>
              </a:lnSpc>
              <a:spcBef>
                <a:spcPts val="600"/>
              </a:spcBef>
              <a:buFont typeface="Arial" panose="020B0604020202020204" pitchFamily="34" charset="0"/>
              <a:buChar char="•"/>
            </a:pPr>
            <a:r>
              <a:rPr lang="nb-NO" sz="2000" b="0" i="0">
                <a:solidFill>
                  <a:srgbClr val="333333"/>
                </a:solidFill>
                <a:effectLst/>
                <a:latin typeface="Source Sans Pro" panose="020B0503030403020204" pitchFamily="34" charset="0"/>
              </a:rPr>
              <a:t>Linstow</a:t>
            </a:r>
          </a:p>
          <a:p>
            <a:pPr marL="285750" indent="-285750" algn="l">
              <a:lnSpc>
                <a:spcPct val="120000"/>
              </a:lnSpc>
              <a:spcBef>
                <a:spcPts val="600"/>
              </a:spcBef>
              <a:buFont typeface="Arial" panose="020B0604020202020204" pitchFamily="34" charset="0"/>
              <a:buChar char="•"/>
            </a:pPr>
            <a:r>
              <a:rPr lang="nb-NO" sz="2000" b="0" i="0">
                <a:solidFill>
                  <a:srgbClr val="333333"/>
                </a:solidFill>
                <a:effectLst/>
                <a:latin typeface="Source Sans Pro" panose="020B0503030403020204" pitchFamily="34" charset="0"/>
              </a:rPr>
              <a:t>Marin Eiendom/NCC</a:t>
            </a:r>
          </a:p>
          <a:p>
            <a:pPr marL="285750" indent="-285750" algn="l">
              <a:lnSpc>
                <a:spcPct val="120000"/>
              </a:lnSpc>
              <a:spcBef>
                <a:spcPts val="600"/>
              </a:spcBef>
              <a:buFont typeface="Arial" panose="020B0604020202020204" pitchFamily="34" charset="0"/>
              <a:buChar char="•"/>
            </a:pPr>
            <a:r>
              <a:rPr lang="nb-NO" sz="2000" b="0" i="0">
                <a:solidFill>
                  <a:srgbClr val="333333"/>
                </a:solidFill>
                <a:effectLst/>
                <a:latin typeface="Source Sans Pro" panose="020B0503030403020204" pitchFamily="34" charset="0"/>
              </a:rPr>
              <a:t>Bono Bolig</a:t>
            </a:r>
          </a:p>
        </p:txBody>
      </p:sp>
    </p:spTree>
    <p:extLst>
      <p:ext uri="{BB962C8B-B14F-4D97-AF65-F5344CB8AC3E}">
        <p14:creationId xmlns:p14="http://schemas.microsoft.com/office/powerpoint/2010/main" val="253604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2000"/>
            <a:lum/>
          </a:blip>
          <a:srcRect/>
          <a:stretch>
            <a:fillRect t="-13000" b="-13000"/>
          </a:stretch>
        </a:blipFill>
        <a:effectLst/>
      </p:bgPr>
    </p:bg>
    <p:spTree>
      <p:nvGrpSpPr>
        <p:cNvPr id="1" name="">
          <a:extLst>
            <a:ext uri="{FF2B5EF4-FFF2-40B4-BE49-F238E27FC236}">
              <a16:creationId xmlns:a16="http://schemas.microsoft.com/office/drawing/2014/main" id="{930330C4-0DB2-EE4A-B0B6-ED1590D0857C}"/>
            </a:ext>
          </a:extLst>
        </p:cNvPr>
        <p:cNvGrpSpPr/>
        <p:nvPr/>
      </p:nvGrpSpPr>
      <p:grpSpPr>
        <a:xfrm>
          <a:off x="0" y="0"/>
          <a:ext cx="0" cy="0"/>
          <a:chOff x="0" y="0"/>
          <a:chExt cx="0" cy="0"/>
        </a:xfrm>
      </p:grpSpPr>
      <p:sp>
        <p:nvSpPr>
          <p:cNvPr id="4" name="Tittel 3">
            <a:extLst>
              <a:ext uri="{FF2B5EF4-FFF2-40B4-BE49-F238E27FC236}">
                <a16:creationId xmlns:a16="http://schemas.microsoft.com/office/drawing/2014/main" id="{55BB173C-8B5D-9F7C-6768-442292709E15}"/>
              </a:ext>
            </a:extLst>
          </p:cNvPr>
          <p:cNvSpPr txBox="1">
            <a:spLocks/>
          </p:cNvSpPr>
          <p:nvPr/>
        </p:nvSpPr>
        <p:spPr>
          <a:xfrm>
            <a:off x="3553690" y="420382"/>
            <a:ext cx="5520896" cy="698356"/>
          </a:xfrm>
          <a:prstGeom prst="rect">
            <a:avLst/>
          </a:prstGeom>
        </p:spPr>
        <p:txBody>
          <a:bodyPr vert="horz" lIns="0" tIns="0" rIns="0" bIns="0" rtlCol="0" anchor="t">
            <a:noAutofit/>
          </a:bodyPr>
          <a:lstStyle>
            <a:lvl1pPr algn="l" defTabSz="685800" rtl="0" eaLnBrk="1" latinLnBrk="0" hangingPunct="1">
              <a:lnSpc>
                <a:spcPct val="90000"/>
              </a:lnSpc>
              <a:spcBef>
                <a:spcPct val="0"/>
              </a:spcBef>
              <a:buNone/>
              <a:defRPr sz="2600" kern="1200">
                <a:solidFill>
                  <a:schemeClr val="tx1"/>
                </a:solidFill>
                <a:latin typeface="+mj-lt"/>
                <a:ea typeface="+mj-ea"/>
                <a:cs typeface="+mj-cs"/>
              </a:defRPr>
            </a:lvl1pPr>
          </a:lstStyle>
          <a:p>
            <a:pPr>
              <a:spcBef>
                <a:spcPts val="600"/>
              </a:spcBef>
            </a:pPr>
            <a:r>
              <a:rPr lang="nb-NO" sz="2799" b="1">
                <a:latin typeface="Century Gothic" panose="020B0502020202020204" pitchFamily="34" charset="0"/>
                <a:ea typeface="MS PGothic" pitchFamily="34" charset="-128"/>
                <a:cs typeface="+mn-cs"/>
              </a:rPr>
              <a:t>Spørsmål?</a:t>
            </a:r>
          </a:p>
          <a:p>
            <a:pPr>
              <a:spcBef>
                <a:spcPts val="600"/>
              </a:spcBef>
            </a:pPr>
            <a:endParaRPr lang="nb-NO" sz="2799" b="1">
              <a:latin typeface="Century Gothic" panose="020B0502020202020204" pitchFamily="34" charset="0"/>
              <a:ea typeface="MS PGothic" pitchFamily="34" charset="-128"/>
              <a:cs typeface="+mn-cs"/>
            </a:endParaRPr>
          </a:p>
        </p:txBody>
      </p:sp>
    </p:spTree>
    <p:extLst>
      <p:ext uri="{BB962C8B-B14F-4D97-AF65-F5344CB8AC3E}">
        <p14:creationId xmlns:p14="http://schemas.microsoft.com/office/powerpoint/2010/main" val="36247737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EC29AF-E389-55D0-7020-9C0079D1B76F}"/>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1210F2F6-3ECE-BE15-9538-7A79C979FA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0"/>
            <a:ext cx="9110662" cy="5145088"/>
          </a:xfrm>
          <a:prstGeom prst="rect">
            <a:avLst/>
          </a:prstGeom>
          <a:noFill/>
          <a:extLst>
            <a:ext uri="{909E8E84-426E-40DD-AFC4-6F175D3DCCD1}">
              <a14:hiddenFill xmlns:a14="http://schemas.microsoft.com/office/drawing/2010/main">
                <a:solidFill>
                  <a:srgbClr val="FFFFFF"/>
                </a:solidFill>
              </a14:hiddenFill>
            </a:ext>
          </a:extLst>
        </p:spPr>
      </p:pic>
      <p:sp>
        <p:nvSpPr>
          <p:cNvPr id="4" name="Tittel 1">
            <a:extLst>
              <a:ext uri="{FF2B5EF4-FFF2-40B4-BE49-F238E27FC236}">
                <a16:creationId xmlns:a16="http://schemas.microsoft.com/office/drawing/2014/main" id="{183C4FCA-C388-AE44-BDA4-71B19592BACD}"/>
              </a:ext>
            </a:extLst>
          </p:cNvPr>
          <p:cNvSpPr>
            <a:spLocks noGrp="1"/>
          </p:cNvSpPr>
          <p:nvPr>
            <p:ph type="title"/>
          </p:nvPr>
        </p:nvSpPr>
        <p:spPr>
          <a:xfrm>
            <a:off x="2811154" y="1980609"/>
            <a:ext cx="2446278" cy="828104"/>
          </a:xfrm>
        </p:spPr>
        <p:txBody>
          <a:bodyPr/>
          <a:lstStyle/>
          <a:p>
            <a:r>
              <a:rPr lang="nb-NO">
                <a:solidFill>
                  <a:schemeClr val="bg1"/>
                </a:solidFill>
              </a:rPr>
              <a:t>Takk for møtet!</a:t>
            </a:r>
          </a:p>
        </p:txBody>
      </p:sp>
    </p:spTree>
    <p:extLst>
      <p:ext uri="{BB962C8B-B14F-4D97-AF65-F5344CB8AC3E}">
        <p14:creationId xmlns:p14="http://schemas.microsoft.com/office/powerpoint/2010/main" val="262738512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8C77B98-E7FD-6053-0932-C4FF65AF6155}"/>
              </a:ext>
            </a:extLst>
          </p:cNvPr>
          <p:cNvPicPr>
            <a:picLocks noGrp="1" noChangeAspect="1"/>
          </p:cNvPicPr>
          <p:nvPr>
            <p:ph idx="1"/>
          </p:nvPr>
        </p:nvPicPr>
        <p:blipFill>
          <a:blip r:embed="rId3"/>
          <a:stretch>
            <a:fillRect/>
          </a:stretch>
        </p:blipFill>
        <p:spPr>
          <a:xfrm>
            <a:off x="628650" y="-395398"/>
            <a:ext cx="8157576" cy="5546542"/>
          </a:xfrm>
        </p:spPr>
      </p:pic>
      <p:sp>
        <p:nvSpPr>
          <p:cNvPr id="2" name="Title 1">
            <a:extLst>
              <a:ext uri="{FF2B5EF4-FFF2-40B4-BE49-F238E27FC236}">
                <a16:creationId xmlns:a16="http://schemas.microsoft.com/office/drawing/2014/main" id="{E629732D-04B6-1B5B-C5B2-B5BDD22BD4C1}"/>
              </a:ext>
            </a:extLst>
          </p:cNvPr>
          <p:cNvSpPr>
            <a:spLocks noGrp="1"/>
          </p:cNvSpPr>
          <p:nvPr>
            <p:ph type="title"/>
          </p:nvPr>
        </p:nvSpPr>
        <p:spPr/>
        <p:txBody>
          <a:bodyPr/>
          <a:ls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endParaRPr lang="en-US"/>
          </a:p>
        </p:txBody>
      </p:sp>
    </p:spTree>
    <p:extLst>
      <p:ext uri="{BB962C8B-B14F-4D97-AF65-F5344CB8AC3E}">
        <p14:creationId xmlns:p14="http://schemas.microsoft.com/office/powerpoint/2010/main" val="2520377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32B35F42-5CAF-EC9A-DD6C-2FC97AF6954C}"/>
              </a:ext>
            </a:extLst>
          </p:cNvPr>
          <p:cNvSpPr>
            <a:spLocks noGrp="1"/>
          </p:cNvSpPr>
          <p:nvPr>
            <p:ph type="title"/>
          </p:nvPr>
        </p:nvSpPr>
        <p:spPr>
          <a:xfrm>
            <a:off x="628650" y="351954"/>
            <a:ext cx="3316055" cy="828104"/>
          </a:xfrm>
        </p:spPr>
        <p:txBody>
          <a:bodyPr anchor="ctr">
            <a:normAutofit/>
          </a:bodyPr>
          <a:ls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b-NO" sz="2600"/>
              <a:t>Laksevågneset</a:t>
            </a:r>
          </a:p>
        </p:txBody>
      </p:sp>
      <p:pic>
        <p:nvPicPr>
          <p:cNvPr id="5" name="Content Placeholder 4" descr="A city next to a body of water&#10;&#10;AI-generated content may be incorrect.">
            <a:extLst>
              <a:ext uri="{FF2B5EF4-FFF2-40B4-BE49-F238E27FC236}">
                <a16:creationId xmlns:a16="http://schemas.microsoft.com/office/drawing/2014/main" id="{E08210FD-13FC-111B-F350-6867BA34C747}"/>
              </a:ext>
            </a:extLst>
          </p:cNvPr>
          <p:cNvPicPr>
            <a:picLocks noGrp="1" noChangeAspect="1"/>
          </p:cNvPicPr>
          <p:nvPr>
            <p:ph idx="1"/>
          </p:nvPr>
        </p:nvPicPr>
        <p:blipFill>
          <a:blip r:embed="rId3"/>
          <a:srcRect l="1682" r="16577" b="-3"/>
          <a:stretch/>
        </p:blipFill>
        <p:spPr>
          <a:xfrm>
            <a:off x="628650" y="1369643"/>
            <a:ext cx="3316056" cy="3042700"/>
          </a:xfrm>
          <a:noFill/>
        </p:spPr>
      </p:pic>
      <p:pic>
        <p:nvPicPr>
          <p:cNvPr id="6" name="Plassholder for innhold 5">
            <a:extLst>
              <a:ext uri="{FF2B5EF4-FFF2-40B4-BE49-F238E27FC236}">
                <a16:creationId xmlns:a16="http://schemas.microsoft.com/office/drawing/2014/main" id="{5C0E7973-9A5D-DB25-82BA-EDF23A46DEB4}"/>
              </a:ext>
            </a:extLst>
          </p:cNvPr>
          <p:cNvPicPr>
            <a:picLocks noGrp="1" noChangeAspect="1"/>
          </p:cNvPicPr>
          <p:nvPr>
            <p:ph type="pic" sz="quarter" idx="15"/>
          </p:nvPr>
        </p:nvPicPr>
        <p:blipFill>
          <a:blip r:embed="rId4"/>
          <a:srcRect l="11575" r="20223" b="-1"/>
          <a:stretch/>
        </p:blipFill>
        <p:spPr>
          <a:xfrm>
            <a:off x="4572000" y="10"/>
            <a:ext cx="4571999" cy="5145077"/>
          </a:xfrm>
          <a:noFill/>
        </p:spPr>
      </p:pic>
    </p:spTree>
    <p:extLst>
      <p:ext uri="{BB962C8B-B14F-4D97-AF65-F5344CB8AC3E}">
        <p14:creationId xmlns:p14="http://schemas.microsoft.com/office/powerpoint/2010/main" val="41982499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5FEDC09B-013C-5328-EA73-13E5D4F84562}"/>
              </a:ext>
            </a:extLst>
          </p:cNvPr>
          <p:cNvSpPr>
            <a:spLocks noGrp="1"/>
          </p:cNvSpPr>
          <p:nvPr>
            <p:ph type="title"/>
          </p:nvPr>
        </p:nvSpPr>
        <p:spPr>
          <a:xfrm>
            <a:off x="628650" y="351954"/>
            <a:ext cx="3316055" cy="828104"/>
          </a:xfrm>
        </p:spPr>
        <p:txBody>
          <a:bodyPr anchor="ctr">
            <a:normAutofit/>
          </a:bodyPr>
          <a:ls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600"/>
              <a:t>Indre </a:t>
            </a:r>
            <a:r>
              <a:rPr lang="en-US" sz="2600" err="1"/>
              <a:t>Laksevåg</a:t>
            </a:r>
            <a:endParaRPr lang="en-US" sz="2600"/>
          </a:p>
        </p:txBody>
      </p:sp>
      <p:pic>
        <p:nvPicPr>
          <p:cNvPr id="7" name="Bilde 6">
            <a:extLst>
              <a:ext uri="{FF2B5EF4-FFF2-40B4-BE49-F238E27FC236}">
                <a16:creationId xmlns:a16="http://schemas.microsoft.com/office/drawing/2014/main" id="{B0C9F021-764B-485F-922D-F3293F076D8C}"/>
              </a:ext>
            </a:extLst>
          </p:cNvPr>
          <p:cNvPicPr>
            <a:picLocks noChangeAspect="1"/>
          </p:cNvPicPr>
          <p:nvPr/>
        </p:nvPicPr>
        <p:blipFill>
          <a:blip r:embed="rId3"/>
          <a:srcRect l="17270" r="21426" b="-1"/>
          <a:stretch/>
        </p:blipFill>
        <p:spPr>
          <a:xfrm>
            <a:off x="628650" y="1369643"/>
            <a:ext cx="3316056" cy="3042700"/>
          </a:xfrm>
          <a:prstGeom prst="rect">
            <a:avLst/>
          </a:prstGeom>
          <a:noFill/>
        </p:spPr>
      </p:pic>
      <p:pic>
        <p:nvPicPr>
          <p:cNvPr id="6" name="Bilde 5">
            <a:extLst>
              <a:ext uri="{FF2B5EF4-FFF2-40B4-BE49-F238E27FC236}">
                <a16:creationId xmlns:a16="http://schemas.microsoft.com/office/drawing/2014/main" id="{BE3A7A31-EFF8-CE63-9C2F-E23594FC5AAC}"/>
              </a:ext>
            </a:extLst>
          </p:cNvPr>
          <p:cNvPicPr>
            <a:picLocks noChangeAspect="1"/>
          </p:cNvPicPr>
          <p:nvPr/>
        </p:nvPicPr>
        <p:blipFill>
          <a:blip r:embed="rId4"/>
          <a:srcRect l="13567" r="13566" b="-1"/>
          <a:stretch/>
        </p:blipFill>
        <p:spPr>
          <a:xfrm>
            <a:off x="4572000" y="10"/>
            <a:ext cx="4571999" cy="5145077"/>
          </a:xfrm>
          <a:prstGeom prst="rect">
            <a:avLst/>
          </a:prstGeom>
          <a:noFill/>
        </p:spPr>
      </p:pic>
    </p:spTree>
    <p:extLst>
      <p:ext uri="{BB962C8B-B14F-4D97-AF65-F5344CB8AC3E}">
        <p14:creationId xmlns:p14="http://schemas.microsoft.com/office/powerpoint/2010/main" val="30283215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Bilde 3">
            <a:extLst>
              <a:ext uri="{FF2B5EF4-FFF2-40B4-BE49-F238E27FC236}">
                <a16:creationId xmlns:a16="http://schemas.microsoft.com/office/drawing/2014/main" id="{394D763B-1BB8-1DB0-DCE0-FCFC2AA34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917" r="2732"/>
          <a:stretch/>
        </p:blipFill>
        <p:spPr bwMode="auto">
          <a:xfrm>
            <a:off x="1426" y="1596"/>
            <a:ext cx="9141164" cy="51419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Bilde 7" descr="Et bilde som inneholder tekst, Font, Grafikk, logo&#10;&#10;Automatisk generert beskrivelse">
            <a:extLst>
              <a:ext uri="{FF2B5EF4-FFF2-40B4-BE49-F238E27FC236}">
                <a16:creationId xmlns:a16="http://schemas.microsoft.com/office/drawing/2014/main" id="{5D18CB9C-F540-7510-DF34-A6705DB91CD3}"/>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16968" t="26338" r="23660" b="25843"/>
          <a:stretch/>
        </p:blipFill>
        <p:spPr>
          <a:xfrm>
            <a:off x="62428" y="4458929"/>
            <a:ext cx="1513541" cy="546707"/>
          </a:xfrm>
          <a:prstGeom prst="rect">
            <a:avLst/>
          </a:prstGeom>
          <a:solidFill>
            <a:srgbClr val="0E202E"/>
          </a:solidFill>
        </p:spPr>
      </p:pic>
      <p:sp>
        <p:nvSpPr>
          <p:cNvPr id="2" name="Tittel 1">
            <a:extLst>
              <a:ext uri="{FF2B5EF4-FFF2-40B4-BE49-F238E27FC236}">
                <a16:creationId xmlns:a16="http://schemas.microsoft.com/office/drawing/2014/main" id="{37748618-7BD8-986C-D17D-95A9B090BF1A}"/>
              </a:ext>
            </a:extLst>
          </p:cNvPr>
          <p:cNvSpPr>
            <a:spLocks noGrp="1"/>
          </p:cNvSpPr>
          <p:nvPr>
            <p:ph type="title"/>
          </p:nvPr>
        </p:nvSpPr>
        <p:spPr>
          <a:xfrm>
            <a:off x="445507" y="222882"/>
            <a:ext cx="7884266" cy="827849"/>
          </a:xfrm>
          <a:solidFill>
            <a:schemeClr val="tx1">
              <a:lumMod val="50000"/>
              <a:lumOff val="50000"/>
              <a:alpha val="50000"/>
            </a:schemeClr>
          </a:solidFill>
        </p:spPr>
        <p:txBody>
          <a:bodyPr/>
          <a:ls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nb-NO" sz="2099">
                <a:solidFill>
                  <a:schemeClr val="bg1"/>
                </a:solidFill>
              </a:rPr>
              <a:t>OMRÅDEREGULERINGSPLAN FOR DOKKEN SØR</a:t>
            </a:r>
          </a:p>
        </p:txBody>
      </p:sp>
      <p:sp>
        <p:nvSpPr>
          <p:cNvPr id="4" name="Ellipse 5">
            <a:extLst>
              <a:ext uri="{FF2B5EF4-FFF2-40B4-BE49-F238E27FC236}">
                <a16:creationId xmlns:a16="http://schemas.microsoft.com/office/drawing/2014/main" id="{FA5AAE1C-1FCB-1DB3-2E61-5A67D4133A13}"/>
              </a:ext>
            </a:extLst>
          </p:cNvPr>
          <p:cNvSpPr/>
          <p:nvPr/>
        </p:nvSpPr>
        <p:spPr>
          <a:xfrm rot="20500067">
            <a:off x="4749760" y="1001691"/>
            <a:ext cx="4556189" cy="1865504"/>
          </a:xfrm>
          <a:prstGeom prst="ellipse">
            <a:avLst/>
          </a:prstGeom>
          <a:noFill/>
          <a:ln w="349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577"/>
            <a:endParaRPr lang="nb-NO" sz="1013">
              <a:solidFill>
                <a:prstClr val="black"/>
              </a:solidFill>
              <a:latin typeface="Arial" panose="020B0604020202020204"/>
            </a:endParaRPr>
          </a:p>
        </p:txBody>
      </p:sp>
      <p:sp>
        <p:nvSpPr>
          <p:cNvPr id="7" name="TekstSylinder 2">
            <a:extLst>
              <a:ext uri="{FF2B5EF4-FFF2-40B4-BE49-F238E27FC236}">
                <a16:creationId xmlns:a16="http://schemas.microsoft.com/office/drawing/2014/main" id="{3D3B0BDE-7AE2-CEC1-7BDC-17CCD27230E9}"/>
              </a:ext>
            </a:extLst>
          </p:cNvPr>
          <p:cNvSpPr txBox="1"/>
          <p:nvPr/>
        </p:nvSpPr>
        <p:spPr>
          <a:xfrm>
            <a:off x="6200899" y="1187193"/>
            <a:ext cx="2625206" cy="399985"/>
          </a:xfrm>
          <a:prstGeom prst="rect">
            <a:avLst/>
          </a:prstGeom>
          <a:noFill/>
        </p:spPr>
        <p:txBody>
          <a:bodyPr wrap="square" lIns="91412" tIns="45706" rIns="91412" bIns="45706" anchor="t">
            <a:spAutoFit/>
          </a:bodyPr>
          <a:lstStyle>
            <a:defPPr>
              <a:defRPr lang="nb-NO"/>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685577"/>
            <a:r>
              <a:rPr lang="nb-NO" sz="2000" b="1">
                <a:ln>
                  <a:solidFill>
                    <a:sysClr val="windowText" lastClr="000000"/>
                  </a:solidFill>
                </a:ln>
                <a:solidFill>
                  <a:srgbClr val="F94756"/>
                </a:solidFill>
                <a:highlight>
                  <a:srgbClr val="000000"/>
                </a:highlight>
                <a:latin typeface="Century Gothic"/>
              </a:rPr>
              <a:t>ORP Dokken sør</a:t>
            </a:r>
            <a:endParaRPr lang="nb-NO" sz="2000" b="1">
              <a:ln>
                <a:solidFill>
                  <a:sysClr val="windowText" lastClr="000000"/>
                </a:solidFill>
              </a:ln>
              <a:solidFill>
                <a:srgbClr val="F94756"/>
              </a:solidFill>
              <a:highlight>
                <a:srgbClr val="000000"/>
              </a:highlight>
              <a:latin typeface="Century Gothic" panose="020B0502020202020204" pitchFamily="34" charset="0"/>
            </a:endParaRPr>
          </a:p>
        </p:txBody>
      </p:sp>
    </p:spTree>
  </p:cSld>
  <p:clrMapOvr>
    <a:masterClrMapping/>
  </p:clrMapOvr>
</p:sld>
</file>

<file path=ppt/theme/theme1.xml><?xml version="1.0" encoding="utf-8"?>
<a:theme xmlns:a="http://schemas.openxmlformats.org/drawingml/2006/main" name="Office-tema">
  <a:themeElements>
    <a:clrScheme name="Egendefinert 17">
      <a:dk1>
        <a:sysClr val="windowText" lastClr="000000"/>
      </a:dk1>
      <a:lt1>
        <a:sysClr val="window" lastClr="FFFFFF"/>
      </a:lt1>
      <a:dk2>
        <a:srgbClr val="DC1E23"/>
      </a:dk2>
      <a:lt2>
        <a:srgbClr val="F2F2F2"/>
      </a:lt2>
      <a:accent1>
        <a:srgbClr val="DC1E23"/>
      </a:accent1>
      <a:accent2>
        <a:srgbClr val="164B81"/>
      </a:accent2>
      <a:accent3>
        <a:srgbClr val="702C80"/>
      </a:accent3>
      <a:accent4>
        <a:srgbClr val="BF9D23"/>
      </a:accent4>
      <a:accent5>
        <a:srgbClr val="F6EDCE"/>
      </a:accent5>
      <a:accent6>
        <a:srgbClr val="117845"/>
      </a:accent6>
      <a:hlink>
        <a:srgbClr val="164B81"/>
      </a:hlink>
      <a:folHlink>
        <a:srgbClr val="702C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_MAL_NORSK.pptx" id="{367DE91C-F642-426D-AE75-747AB680FCA1}" vid="{5BCFB59B-848E-4F4E-99D0-7C6B66BA6DB2}"/>
    </a:ext>
  </a:extLst>
</a:theme>
</file>

<file path=ppt/theme/theme10.xml><?xml version="1.0" encoding="utf-8"?>
<a:theme xmlns:a="http://schemas.openxmlformats.org/drawingml/2006/main" name="3_Office-tema">
  <a:themeElements>
    <a:clrScheme name="Egendefinert 18">
      <a:dk1>
        <a:sysClr val="windowText" lastClr="000000"/>
      </a:dk1>
      <a:lt1>
        <a:sysClr val="window" lastClr="FFFFFF"/>
      </a:lt1>
      <a:dk2>
        <a:srgbClr val="DC1E23"/>
      </a:dk2>
      <a:lt2>
        <a:srgbClr val="F2F2F2"/>
      </a:lt2>
      <a:accent1>
        <a:srgbClr val="DC1E23"/>
      </a:accent1>
      <a:accent2>
        <a:srgbClr val="164B81"/>
      </a:accent2>
      <a:accent3>
        <a:srgbClr val="702C80"/>
      </a:accent3>
      <a:accent4>
        <a:srgbClr val="BF9D23"/>
      </a:accent4>
      <a:accent5>
        <a:srgbClr val="F6EDCE"/>
      </a:accent5>
      <a:accent6>
        <a:srgbClr val="117845"/>
      </a:accent6>
      <a:hlink>
        <a:srgbClr val="164B81"/>
      </a:hlink>
      <a:folHlink>
        <a:srgbClr val="702C80"/>
      </a:folHlink>
    </a:clrScheme>
    <a:fontScheme name="Custom 2">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_INFOSKJERM_169_MORK.pptx" id="{7AC22BEF-8502-4F27-BB37-9E4787D278AE}" vid="{9FF87F42-2506-4824-AD4B-1F80DF03AC2A}"/>
    </a:ext>
  </a:extLst>
</a:theme>
</file>

<file path=ppt/theme/theme11.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ema">
  <a:themeElements>
    <a:clrScheme name="Egendefinert 18">
      <a:dk1>
        <a:sysClr val="windowText" lastClr="000000"/>
      </a:dk1>
      <a:lt1>
        <a:sysClr val="window" lastClr="FFFFFF"/>
      </a:lt1>
      <a:dk2>
        <a:srgbClr val="DC1E23"/>
      </a:dk2>
      <a:lt2>
        <a:srgbClr val="F2F2F2"/>
      </a:lt2>
      <a:accent1>
        <a:srgbClr val="DC1E23"/>
      </a:accent1>
      <a:accent2>
        <a:srgbClr val="164B81"/>
      </a:accent2>
      <a:accent3>
        <a:srgbClr val="702C80"/>
      </a:accent3>
      <a:accent4>
        <a:srgbClr val="BF9D23"/>
      </a:accent4>
      <a:accent5>
        <a:srgbClr val="F6EDCE"/>
      </a:accent5>
      <a:accent6>
        <a:srgbClr val="117845"/>
      </a:accent6>
      <a:hlink>
        <a:srgbClr val="164B81"/>
      </a:hlink>
      <a:folHlink>
        <a:srgbClr val="702C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_MAL_NORSK.pptx" id="{367DE91C-F642-426D-AE75-747AB680FCA1}" vid="{EF7BFC94-D88C-4E78-AF3D-A77A9ECA80AF}"/>
    </a:ext>
  </a:extLst>
</a:theme>
</file>

<file path=ppt/theme/theme3.xml><?xml version="1.0" encoding="utf-8"?>
<a:theme xmlns:a="http://schemas.openxmlformats.org/drawingml/2006/main" name="Rød">
  <a:themeElements>
    <a:clrScheme name="Egendefinert 19">
      <a:dk1>
        <a:sysClr val="windowText" lastClr="000000"/>
      </a:dk1>
      <a:lt1>
        <a:sysClr val="window" lastClr="FFFFFF"/>
      </a:lt1>
      <a:dk2>
        <a:srgbClr val="DC1E23"/>
      </a:dk2>
      <a:lt2>
        <a:srgbClr val="FFFFFF"/>
      </a:lt2>
      <a:accent1>
        <a:srgbClr val="DC1E23"/>
      </a:accent1>
      <a:accent2>
        <a:srgbClr val="164B81"/>
      </a:accent2>
      <a:accent3>
        <a:srgbClr val="702C80"/>
      </a:accent3>
      <a:accent4>
        <a:srgbClr val="BF9D23"/>
      </a:accent4>
      <a:accent5>
        <a:srgbClr val="F6EDCE"/>
      </a:accent5>
      <a:accent6>
        <a:srgbClr val="11784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_MAL_NORSK.pptx" id="{367DE91C-F642-426D-AE75-747AB680FCA1}" vid="{E931510E-B776-4653-B449-A3EC2CF80B34}"/>
    </a:ext>
  </a:extLst>
</a:theme>
</file>

<file path=ppt/theme/theme4.xml><?xml version="1.0" encoding="utf-8"?>
<a:theme xmlns:a="http://schemas.openxmlformats.org/drawingml/2006/main" name="Lilla">
  <a:themeElements>
    <a:clrScheme name="Egendefinert 20">
      <a:dk1>
        <a:sysClr val="windowText" lastClr="000000"/>
      </a:dk1>
      <a:lt1>
        <a:sysClr val="window" lastClr="FFFFFF"/>
      </a:lt1>
      <a:dk2>
        <a:srgbClr val="DC1E23"/>
      </a:dk2>
      <a:lt2>
        <a:srgbClr val="FFFFFF"/>
      </a:lt2>
      <a:accent1>
        <a:srgbClr val="DC1E23"/>
      </a:accent1>
      <a:accent2>
        <a:srgbClr val="164B81"/>
      </a:accent2>
      <a:accent3>
        <a:srgbClr val="702C80"/>
      </a:accent3>
      <a:accent4>
        <a:srgbClr val="BF9D23"/>
      </a:accent4>
      <a:accent5>
        <a:srgbClr val="F6EDCE"/>
      </a:accent5>
      <a:accent6>
        <a:srgbClr val="11784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_MAL_NORSK.pptx" id="{367DE91C-F642-426D-AE75-747AB680FCA1}" vid="{D8269FEC-89E6-4E9E-B484-2024A24E547C}"/>
    </a:ext>
  </a:extLst>
</a:theme>
</file>

<file path=ppt/theme/theme5.xml><?xml version="1.0" encoding="utf-8"?>
<a:theme xmlns:a="http://schemas.openxmlformats.org/drawingml/2006/main" name="Blå">
  <a:themeElements>
    <a:clrScheme name="Egendefinert 21">
      <a:dk1>
        <a:sysClr val="windowText" lastClr="000000"/>
      </a:dk1>
      <a:lt1>
        <a:sysClr val="window" lastClr="FFFFFF"/>
      </a:lt1>
      <a:dk2>
        <a:srgbClr val="DC1E23"/>
      </a:dk2>
      <a:lt2>
        <a:srgbClr val="FFFFFF"/>
      </a:lt2>
      <a:accent1>
        <a:srgbClr val="DC1E23"/>
      </a:accent1>
      <a:accent2>
        <a:srgbClr val="164B81"/>
      </a:accent2>
      <a:accent3>
        <a:srgbClr val="702C80"/>
      </a:accent3>
      <a:accent4>
        <a:srgbClr val="BF9D23"/>
      </a:accent4>
      <a:accent5>
        <a:srgbClr val="F6EDCE"/>
      </a:accent5>
      <a:accent6>
        <a:srgbClr val="11784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_MAL_NORSK.pptx" id="{367DE91C-F642-426D-AE75-747AB680FCA1}" vid="{BF31B77D-D923-466F-AB46-F8563A7B699D}"/>
    </a:ext>
  </a:extLst>
</a:theme>
</file>

<file path=ppt/theme/theme6.xml><?xml version="1.0" encoding="utf-8"?>
<a:theme xmlns:a="http://schemas.openxmlformats.org/drawingml/2006/main" name="Svart">
  <a:themeElements>
    <a:clrScheme name="Egendefinert 23">
      <a:dk1>
        <a:sysClr val="windowText" lastClr="000000"/>
      </a:dk1>
      <a:lt1>
        <a:sysClr val="window" lastClr="FFFFFF"/>
      </a:lt1>
      <a:dk2>
        <a:srgbClr val="DC1E23"/>
      </a:dk2>
      <a:lt2>
        <a:srgbClr val="FFFFFF"/>
      </a:lt2>
      <a:accent1>
        <a:srgbClr val="DC1E23"/>
      </a:accent1>
      <a:accent2>
        <a:srgbClr val="164B81"/>
      </a:accent2>
      <a:accent3>
        <a:srgbClr val="702C80"/>
      </a:accent3>
      <a:accent4>
        <a:srgbClr val="BF9D23"/>
      </a:accent4>
      <a:accent5>
        <a:srgbClr val="F6EDCE"/>
      </a:accent5>
      <a:accent6>
        <a:srgbClr val="117845"/>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_MAL_NORSK.pptx" id="{367DE91C-F642-426D-AE75-747AB680FCA1}" vid="{BBA94B1C-3CD5-4BBE-A815-C6234252781A}"/>
    </a:ext>
  </a:extLst>
</a:theme>
</file>

<file path=ppt/theme/theme7.xml><?xml version="1.0" encoding="utf-8"?>
<a:theme xmlns:a="http://schemas.openxmlformats.org/drawingml/2006/main" name="2_Office-tema">
  <a:themeElements>
    <a:clrScheme name="Egendefinert 17">
      <a:dk1>
        <a:sysClr val="windowText" lastClr="000000"/>
      </a:dk1>
      <a:lt1>
        <a:sysClr val="window" lastClr="FFFFFF"/>
      </a:lt1>
      <a:dk2>
        <a:srgbClr val="DC1E23"/>
      </a:dk2>
      <a:lt2>
        <a:srgbClr val="F2F2F2"/>
      </a:lt2>
      <a:accent1>
        <a:srgbClr val="DC1E23"/>
      </a:accent1>
      <a:accent2>
        <a:srgbClr val="164B81"/>
      </a:accent2>
      <a:accent3>
        <a:srgbClr val="702C80"/>
      </a:accent3>
      <a:accent4>
        <a:srgbClr val="BF9D23"/>
      </a:accent4>
      <a:accent5>
        <a:srgbClr val="F6EDCE"/>
      </a:accent5>
      <a:accent6>
        <a:srgbClr val="117845"/>
      </a:accent6>
      <a:hlink>
        <a:srgbClr val="164B81"/>
      </a:hlink>
      <a:folHlink>
        <a:srgbClr val="702C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_MAL_NORSK.pptx" id="{367DE91C-F642-426D-AE75-747AB680FCA1}" vid="{5BCFB59B-848E-4F4E-99D0-7C6B66BA6DB2}"/>
    </a:ext>
  </a:extLst>
</a:theme>
</file>

<file path=ppt/theme/theme8.xml><?xml version="1.0" encoding="utf-8"?>
<a:theme xmlns:a="http://schemas.openxmlformats.org/drawingml/2006/main" name="4_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7416a23-164b-4432-9662-03be8e14d0af">
      <Terms xmlns="http://schemas.microsoft.com/office/infopath/2007/PartnerControls"/>
    </lcf76f155ced4ddcb4097134ff3c332f>
    <TaxCatchAll xmlns="7809aaa9-37a0-4cd5-a9b9-6ab275b485db" xsi:nil="true"/>
    <Dato xmlns="77416a23-164b-4432-9662-03be8e14d0af" xsi:nil="true"/>
    <Gjennomg_x00e5_tt xmlns="77416a23-164b-4432-9662-03be8e14d0af">false</Gjennomg_x00e5_tt>
    <Veiledning xmlns="77416a23-164b-4432-9662-03be8e14d0af"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492DB04F91D86149815AC402FBACFE24" ma:contentTypeVersion="23" ma:contentTypeDescription="Opprett et nytt dokument." ma:contentTypeScope="" ma:versionID="7d9ee81958430aa9b50002fd297e9f7e">
  <xsd:schema xmlns:xsd="http://www.w3.org/2001/XMLSchema" xmlns:xs="http://www.w3.org/2001/XMLSchema" xmlns:p="http://schemas.microsoft.com/office/2006/metadata/properties" xmlns:ns2="77416a23-164b-4432-9662-03be8e14d0af" xmlns:ns3="7809aaa9-37a0-4cd5-a9b9-6ab275b485db" targetNamespace="http://schemas.microsoft.com/office/2006/metadata/properties" ma:root="true" ma:fieldsID="bdcd4ee26840dc7ac6ae94a757d47783" ns2:_="" ns3:_="">
    <xsd:import namespace="77416a23-164b-4432-9662-03be8e14d0af"/>
    <xsd:import namespace="7809aaa9-37a0-4cd5-a9b9-6ab275b485db"/>
    <xsd:element name="properties">
      <xsd:complexType>
        <xsd:sequence>
          <xsd:element name="documentManagement">
            <xsd:complexType>
              <xsd:all>
                <xsd:element ref="ns2:Dato" minOccurs="0"/>
                <xsd:element ref="ns2:Veiledning" minOccurs="0"/>
                <xsd:element ref="ns2:MediaServiceMetadata" minOccurs="0"/>
                <xsd:element ref="ns2:MediaServiceFastMetadata"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element ref="ns2:Gjennomg_x00e5_t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416a23-164b-4432-9662-03be8e14d0af" elementFormDefault="qualified">
    <xsd:import namespace="http://schemas.microsoft.com/office/2006/documentManagement/types"/>
    <xsd:import namespace="http://schemas.microsoft.com/office/infopath/2007/PartnerControls"/>
    <xsd:element name="Dato" ma:index="3" nillable="true" ma:displayName="Dato" ma:description="Sett i dato for uttale her? " ma:format="Dropdown" ma:internalName="Dato" ma:readOnly="false">
      <xsd:simpleType>
        <xsd:restriction base="dms:Note">
          <xsd:maxLength value="255"/>
        </xsd:restriction>
      </xsd:simpleType>
    </xsd:element>
    <xsd:element name="Veiledning" ma:index="4" nillable="true" ma:displayName="Veiledning" ma:format="Dropdown" ma:internalName="Veiledning" ma:readOnly="false">
      <xsd:simpleType>
        <xsd:restriction base="dms:Note">
          <xsd:maxLength value="255"/>
        </xsd:restriction>
      </xsd:simple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2" nillable="true" ma:displayName="Tags" ma:hidden="true" ma:internalName="MediaServiceAutoTags" ma:readOnly="true">
      <xsd:simpleType>
        <xsd:restriction base="dms:Text"/>
      </xsd:simpleType>
    </xsd:element>
    <xsd:element name="MediaServiceOCR" ma:index="13" nillable="true" ma:displayName="Extracted Text" ma:hidden="true" ma:internalName="MediaServiceOCR" ma:readOnly="true">
      <xsd:simpleType>
        <xsd:restriction base="dms:Note"/>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tru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hidden="true"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emerkelapper" ma:readOnly="false" ma:fieldId="{5cf76f15-5ced-4ddc-b409-7134ff3c332f}" ma:taxonomyMulti="true" ma:sspId="58b7fd7f-a84c-4463-96b0-c5d9876b7c6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Gjennomg_x00e5_tt" ma:index="28" nillable="true" ma:displayName="Gjennomgått" ma:default="0" ma:format="Dropdown" ma:internalName="Gjennomg_x00e5_tt">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809aaa9-37a0-4cd5-a9b9-6ab275b485db" elementFormDefault="qualified">
    <xsd:import namespace="http://schemas.microsoft.com/office/2006/documentManagement/types"/>
    <xsd:import namespace="http://schemas.microsoft.com/office/infopath/2007/PartnerControls"/>
    <xsd:element name="SharedWithUsers" ma:index="10" nillable="true" ma:displayName="Delt med"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lingsdetaljer" ma:hidden="true" ma:internalName="SharedWithDetails" ma:readOnly="true">
      <xsd:simpleType>
        <xsd:restriction base="dms:Note"/>
      </xsd:simpleType>
    </xsd:element>
    <xsd:element name="TaxCatchAll" ma:index="23" nillable="true" ma:displayName="Taxonomy Catch All Column" ma:hidden="true" ma:list="{162c8117-11a8-494d-931a-80e4c1276f88}" ma:internalName="TaxCatchAll" ma:readOnly="false" ma:showField="CatchAllData" ma:web="7809aaa9-37a0-4cd5-a9b9-6ab275b485d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Innholdstype"/>
        <xsd:element ref="dc:title" minOccurs="0" maxOccurs="1" ma:index="1" ma:displayName="Tit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3F341BE-FCEF-4AC8-980C-63738F6D926A}">
  <ds:schemaRefs>
    <ds:schemaRef ds:uri="http://schemas.microsoft.com/sharepoint/v3/contenttype/forms"/>
  </ds:schemaRefs>
</ds:datastoreItem>
</file>

<file path=customXml/itemProps2.xml><?xml version="1.0" encoding="utf-8"?>
<ds:datastoreItem xmlns:ds="http://schemas.openxmlformats.org/officeDocument/2006/customXml" ds:itemID="{59D84FE9-90BD-413A-BD1B-E5F8442116C9}">
  <ds:schemaRefs>
    <ds:schemaRef ds:uri="http://schemas.microsoft.com/office/infopath/2007/PartnerControls"/>
    <ds:schemaRef ds:uri="http://schemas.openxmlformats.org/package/2006/metadata/core-properties"/>
    <ds:schemaRef ds:uri="http://schemas.microsoft.com/office/2006/documentManagement/types"/>
    <ds:schemaRef ds:uri="801a4d4a-3cb2-45b4-84cb-58a864bd5f4f"/>
    <ds:schemaRef ds:uri="http://purl.org/dc/elements/1.1/"/>
    <ds:schemaRef ds:uri="http://schemas.microsoft.com/office/2006/metadata/properties"/>
    <ds:schemaRef ds:uri="http://purl.org/dc/terms/"/>
    <ds:schemaRef ds:uri="41b28366-0c59-421a-aa61-a73e52a1b30a"/>
    <ds:schemaRef ds:uri="http://www.w3.org/XML/1998/namespace"/>
    <ds:schemaRef ds:uri="http://purl.org/dc/dcmitype/"/>
    <ds:schemaRef ds:uri="77416a23-164b-4432-9662-03be8e14d0af"/>
    <ds:schemaRef ds:uri="7809aaa9-37a0-4cd5-a9b9-6ab275b485db"/>
  </ds:schemaRefs>
</ds:datastoreItem>
</file>

<file path=customXml/itemProps3.xml><?xml version="1.0" encoding="utf-8"?>
<ds:datastoreItem xmlns:ds="http://schemas.openxmlformats.org/officeDocument/2006/customXml" ds:itemID="{81DD27DD-27B0-4544-84CF-C23F023E0B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416a23-164b-4432-9662-03be8e14d0af"/>
    <ds:schemaRef ds:uri="7809aaa9-37a0-4cd5-a9b9-6ab275b485d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f6bd57a9-cdf0-4248-9cd1-a3e0303682ba}" enabled="1" method="Privileged" siteId="{d41caaa9-a41a-4e0f-9bf6-05cd1f48d271}" removed="0"/>
</clbl:labelList>
</file>

<file path=docProps/app.xml><?xml version="1.0" encoding="utf-8"?>
<Properties xmlns="http://schemas.openxmlformats.org/officeDocument/2006/extended-properties" xmlns:vt="http://schemas.openxmlformats.org/officeDocument/2006/docPropsVTypes">
  <Template>PP_MAL_NORSK</Template>
  <TotalTime>45</TotalTime>
  <Words>2717</Words>
  <Application>Microsoft Office PowerPoint</Application>
  <PresentationFormat>Egendefinert</PresentationFormat>
  <Paragraphs>417</Paragraphs>
  <Slides>57</Slides>
  <Notes>47</Notes>
  <HiddenSlides>0</HiddenSlides>
  <MMClips>0</MMClips>
  <ScaleCrop>false</ScaleCrop>
  <HeadingPairs>
    <vt:vector size="6" baseType="variant">
      <vt:variant>
        <vt:lpstr>Brukte skrifter</vt:lpstr>
      </vt:variant>
      <vt:variant>
        <vt:i4>14</vt:i4>
      </vt:variant>
      <vt:variant>
        <vt:lpstr>Tema</vt:lpstr>
      </vt:variant>
      <vt:variant>
        <vt:i4>10</vt:i4>
      </vt:variant>
      <vt:variant>
        <vt:lpstr>Lysbildetitler</vt:lpstr>
      </vt:variant>
      <vt:variant>
        <vt:i4>57</vt:i4>
      </vt:variant>
    </vt:vector>
  </HeadingPairs>
  <TitlesOfParts>
    <vt:vector size="81" baseType="lpstr">
      <vt:lpstr>Aptos</vt:lpstr>
      <vt:lpstr>Aptos Display</vt:lpstr>
      <vt:lpstr>Arial</vt:lpstr>
      <vt:lpstr>Arial Nova</vt:lpstr>
      <vt:lpstr>Arial Nova Light</vt:lpstr>
      <vt:lpstr>Calibri</vt:lpstr>
      <vt:lpstr>Calibri Light</vt:lpstr>
      <vt:lpstr>Century Gothic</vt:lpstr>
      <vt:lpstr>Courier New</vt:lpstr>
      <vt:lpstr>Myriad Pro</vt:lpstr>
      <vt:lpstr>Neue Swift</vt:lpstr>
      <vt:lpstr>Segoe UI</vt:lpstr>
      <vt:lpstr>Source Sans Pro</vt:lpstr>
      <vt:lpstr>Wingdings 3</vt:lpstr>
      <vt:lpstr>Office-tema</vt:lpstr>
      <vt:lpstr>1_Office-tema</vt:lpstr>
      <vt:lpstr>Rød</vt:lpstr>
      <vt:lpstr>Lilla</vt:lpstr>
      <vt:lpstr>Blå</vt:lpstr>
      <vt:lpstr>Svart</vt:lpstr>
      <vt:lpstr>2_Office-tema</vt:lpstr>
      <vt:lpstr>4_Office-tema</vt:lpstr>
      <vt:lpstr>Office Theme</vt:lpstr>
      <vt:lpstr>3_Office-tema</vt:lpstr>
      <vt:lpstr>Offentlig informasjonsmøte om  planarbeidene rundt Puddefjorden  13.05.2025</vt:lpstr>
      <vt:lpstr>Agenda</vt:lpstr>
      <vt:lpstr>PowerPoint-presentasjon</vt:lpstr>
      <vt:lpstr>PowerPoint-presentasjon</vt:lpstr>
      <vt:lpstr>PowerPoint-presentasjon</vt:lpstr>
      <vt:lpstr>PowerPoint-presentasjon</vt:lpstr>
      <vt:lpstr>Laksevågneset</vt:lpstr>
      <vt:lpstr>Indre Laksevåg</vt:lpstr>
      <vt:lpstr>OMRÅDEREGULERINGSPLAN FOR DOKKEN SØR</vt:lpstr>
      <vt:lpstr>PowerPoint-presentasjon</vt:lpstr>
      <vt:lpstr>PowerPoint-presentasjon</vt:lpstr>
      <vt:lpstr>Fellesoppgaver for alle planarbeidene i Puddefjorden United</vt:lpstr>
      <vt:lpstr>PowerPoint-presentasjon</vt:lpstr>
      <vt:lpstr>Laksevåg  - en del av fremtidig bybanenett </vt:lpstr>
      <vt:lpstr>Kommunedelplan for kollektivsystem mot vest - arealdel </vt:lpstr>
      <vt:lpstr>PowerPoint-presentasjon</vt:lpstr>
      <vt:lpstr>PowerPoint-presentasjon</vt:lpstr>
      <vt:lpstr>PowerPoint-presentasjon</vt:lpstr>
      <vt:lpstr>Anbefalinger til videre arbeid</vt:lpstr>
      <vt:lpstr>Delprosjekt: Bro(er) over Puddefjorden</vt:lpstr>
      <vt:lpstr>Rekkevidde fra alternative GS-bro og Småpudden </vt:lpstr>
      <vt:lpstr>PowerPoint-presentasjon</vt:lpstr>
      <vt:lpstr>Undersøkelsesområder for utfylling  </vt:lpstr>
      <vt:lpstr>Visuell virkning for landskap og kulturmiljø  </vt:lpstr>
      <vt:lpstr>Undersøkelsesområder for utfylling – videre arbeid  </vt:lpstr>
      <vt:lpstr>Sosial infrastruktur  </vt:lpstr>
      <vt:lpstr>PowerPoint-presentasjon</vt:lpstr>
      <vt:lpstr>Status fellesoppgaver i Puddefjorden United  Oppsummeringsnotat fase 1</vt:lpstr>
      <vt:lpstr> Oppsummeringsnotat fase 1 – veien videre </vt:lpstr>
      <vt:lpstr>Overordnet mobilitetsplan for Laksevåg​</vt:lpstr>
      <vt:lpstr>PowerPoint-presentasjon</vt:lpstr>
      <vt:lpstr>Viktige gangakser fra fjord til fjell</vt:lpstr>
      <vt:lpstr>PowerPoint-presentasjon</vt:lpstr>
      <vt:lpstr>Tre hovedalternativ for trafikksystem</vt:lpstr>
      <vt:lpstr>PowerPoint-presentasjon</vt:lpstr>
      <vt:lpstr>Tiltak i vegnettet</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PowerPoint-presentasjon</vt:lpstr>
      <vt:lpstr>Pause</vt:lpstr>
      <vt:lpstr>Agenda</vt:lpstr>
      <vt:lpstr>PowerPoint-presentasjon</vt:lpstr>
      <vt:lpstr>Takk for møtet!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Løtvedt, Ole Petter</dc:creator>
  <cp:lastModifiedBy>Vedå, Maja</cp:lastModifiedBy>
  <cp:revision>2</cp:revision>
  <cp:lastPrinted>2025-05-13T08:58:22Z</cp:lastPrinted>
  <dcterms:created xsi:type="dcterms:W3CDTF">2024-10-31T05:51:07Z</dcterms:created>
  <dcterms:modified xsi:type="dcterms:W3CDTF">2025-05-13T15:38:55Z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lassificationContentMarkingFooterLocations">
    <vt:lpwstr>Office-tema:8\1_Office-tema:9\Rød:5\Lilla:5\Blå:5\Svart:5\2_Office-tema:8\4_Office-tema:8\Office Theme:8\3_Office-tema:5</vt:lpwstr>
  </property>
  <property fmtid="{D5CDD505-2E9C-101B-9397-08002B2CF9AE}" pid="4" name="ClassificationContentMarkingFooterText">
    <vt:lpwstr>Klasse: Åpen</vt:lpwstr>
  </property>
  <property fmtid="{D5CDD505-2E9C-101B-9397-08002B2CF9AE}" pid="5" name="ContentTypeId">
    <vt:lpwstr>0x010100492DB04F91D86149815AC402FBACFE24</vt:lpwstr>
  </property>
</Properties>
</file>