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669088" cy="97536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dF/24mhBCQjAdJGSU8kyR9HOe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D8BD-B8BA-4854-9EA4-E684A876D484}">
  <a:tblStyle styleId="{BDB1D8BD-B8BA-4854-9EA4-E684A876D4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64565423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64565423b_1_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764565423b_1_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65c6ca7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804" y="731520"/>
            <a:ext cx="44460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f65c6ca78b_0_15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69a7c7d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f69a7c7d6b_0_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f69a7c7d6b_0_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69a7c7d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f69a7c7d6b_0_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f69a7c7d6b_0_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69a7c7d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f69a7c7d6b_0_15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2f69a7c7d6b_0_15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Bente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 sz="13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Formålet med vurdering i fag er å fremme læring og bidra til lærelyst underveis i opplæringen, og også gi informasjon om kompetanse underveis og til slutt</a:t>
            </a:r>
            <a:endParaRPr sz="13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 sz="13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 begynner uten fokus på karakterer og innfører gradvis mer vurdering med karakter utover 9. trinn - de får skriftlige  karakter  ved hver termin, dette er lovbestemt. de får muntlige tilbakemeldinger av lærere gjennom terminen</a:t>
            </a:r>
            <a:endParaRPr sz="13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 sz="13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Nå i oppstarten 8. trinn er det en del kartlegging </a:t>
            </a:r>
            <a:endParaRPr sz="13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4d3a6f4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2f4d3a6f42f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Det er få tilriggede prøvesituasjoner den første tiden på ungdomsskolen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Opplæringsloven sier: </a:t>
            </a: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For at læreren skal få tilstrekkelig kunnskap om elevenes samlede kompetanse, må eleven vise kompetanse på flere og varierte måter.</a:t>
            </a:r>
            <a:endParaRPr sz="100"/>
          </a:p>
        </p:txBody>
      </p:sp>
      <p:sp>
        <p:nvSpPr>
          <p:cNvPr id="231" name="Google Shape;231;g2f4d3a6f42f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80c0fd91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780c0fd91d_3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780c0fd91d_3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6c5844fc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f6c5844fcc_0_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Unntakstilstand på K&amp;H med byggeprosess,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Gym - på Zinken Hopp og svømming</a:t>
            </a:r>
            <a:endParaRPr/>
          </a:p>
        </p:txBody>
      </p:sp>
      <p:sp>
        <p:nvSpPr>
          <p:cNvPr id="245" name="Google Shape;245;g2f6c5844fcc_0_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80c0fd91d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780c0fd91d_9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Frode</a:t>
            </a:r>
            <a:endParaRPr/>
          </a:p>
        </p:txBody>
      </p:sp>
      <p:sp>
        <p:nvSpPr>
          <p:cNvPr id="254" name="Google Shape;254;g3780c0fd91d_9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Bente</a:t>
            </a:r>
            <a:endParaRPr/>
          </a:p>
        </p:txBody>
      </p:sp>
      <p:sp>
        <p:nvSpPr>
          <p:cNvPr id="261" name="Google Shape;261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572c7b9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2f572c7b969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f572c7b969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f92b8377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1ff92b83772_0_17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14" name="Google Shape;114;g1ff92b83772_0_17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572c7b9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f572c7b969_1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21" name="Google Shape;121;g2f572c7b969_1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baedd809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dbaedd809d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30" name="Google Shape;130;g2dbaedd809d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3f97f62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f43f97f620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f43f97f620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43f97f6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f43f97f620_0_3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f43f97f620_0_3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7c33731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7c33731f0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77c33731f0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6eafb1c8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f6eafb1c87_0_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2f6eafb1c87_0_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65c6ca78b_0_8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f65c6ca78b_0_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f65c6ca78b_0_8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2f65c6ca78b_0_8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 b="1"/>
              <a:t> </a:t>
            </a:r>
            <a:endParaRPr/>
          </a:p>
        </p:txBody>
      </p:sp>
      <p:pic>
        <p:nvPicPr>
          <p:cNvPr id="96" name="Google Shape;96;p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636" y="1510206"/>
            <a:ext cx="9181260" cy="54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318588" y="765299"/>
            <a:ext cx="8286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o-NO" sz="37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Velkommen til foreldremøte for 8. trinn</a:t>
            </a:r>
            <a:br>
              <a:rPr lang="no-NO" sz="40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62771" y="5812800"/>
            <a:ext cx="323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-NO" sz="4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3764565423b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47"/>
            <a:ext cx="914400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65c6ca78b_0_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90" name="Google Shape;190;g2f65c6ca78b_0_15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1" name="Google Shape;191;g2f65c6ca78b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1600"/>
            <a:ext cx="9143999" cy="62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69a7c7d6b_0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8" name="Google Shape;198;g2f69a7c7d6b_0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9" name="Google Shape;199;g2f69a7c7d6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69a7c7d6b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6" name="Google Shape;206;g2f69a7c7d6b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7" name="Google Shape;207;g2f69a7c7d6b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69a7c7d6b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14" name="Google Shape;214;g2f69a7c7d6b_0_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5" name="Google Shape;215;g2f69a7c7d6b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2931250" y="920150"/>
            <a:ext cx="5755500" cy="52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Vurdering med og uten karakter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no-NO" b="1"/>
              <a:t>Fokus på læring!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Underveisvurdering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Sluttvurdering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22" name="Google Shape;222;p1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13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50" y="3782824"/>
            <a:ext cx="2215850" cy="22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/>
        </p:nvSpPr>
        <p:spPr>
          <a:xfrm>
            <a:off x="5801325" y="963425"/>
            <a:ext cx="33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363" y="963425"/>
            <a:ext cx="28098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4d3a6f42f_0_0"/>
          <p:cNvSpPr txBox="1">
            <a:spLocks noGrp="1"/>
          </p:cNvSpPr>
          <p:nvPr>
            <p:ph type="body" idx="1"/>
          </p:nvPr>
        </p:nvSpPr>
        <p:spPr>
          <a:xfrm>
            <a:off x="457200" y="493000"/>
            <a:ext cx="8229600" cy="5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2100" b="1"/>
              <a:t>Fokus i starten: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bli kjent med fagets innhold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få gode arbeidsvaner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nytte tiden på skolen godt til læring, prøving og feiling …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bli kjent med kompetansemål og vurderingskriterier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eleven har muligheten hver eneste dag til å vise sin kompetanse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700" b="1"/>
          </a:p>
        </p:txBody>
      </p:sp>
      <p:pic>
        <p:nvPicPr>
          <p:cNvPr id="234" name="Google Shape;234;g2f4d3a6f42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7100" y="3880688"/>
            <a:ext cx="20097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80c0fd91d_3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Fremmedspråk</a:t>
            </a:r>
            <a:endParaRPr/>
          </a:p>
        </p:txBody>
      </p:sp>
      <p:sp>
        <p:nvSpPr>
          <p:cNvPr id="241" name="Google Shape;241;g3780c0fd91d_3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Spansk, Fransk, Tysk, Fordypning i engelsk og matematikk, Arbeidslivsfag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Eksamensfag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Totalbelastning på ungdomstrinnet er stor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Det er her det er mulig å velge bort teori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Dette må skje i løpet av 1. termin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6c5844fcc_0_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Praktiske fag: </a:t>
            </a:r>
            <a:endParaRPr/>
          </a:p>
        </p:txBody>
      </p:sp>
      <p:sp>
        <p:nvSpPr>
          <p:cNvPr id="248" name="Google Shape;248;g2f6c5844fcc_0_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no-NO"/>
              <a:t>Kunst og håndverk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no-NO"/>
              <a:t>Kroppsøving</a:t>
            </a:r>
            <a:endParaRPr/>
          </a:p>
        </p:txBody>
      </p:sp>
      <p:pic>
        <p:nvPicPr>
          <p:cNvPr id="249" name="Google Shape;249;g2f6c5844fcc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122" y="690525"/>
            <a:ext cx="3426503" cy="20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f6c5844fcc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573" y="3850200"/>
            <a:ext cx="3681425" cy="21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80c0fd91d_9_0"/>
          <p:cNvSpPr txBox="1">
            <a:spLocks noGrp="1"/>
          </p:cNvSpPr>
          <p:nvPr>
            <p:ph type="title"/>
          </p:nvPr>
        </p:nvSpPr>
        <p:spPr>
          <a:xfrm>
            <a:off x="245100" y="23928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Skolenærvær</a:t>
            </a:r>
            <a:endParaRPr/>
          </a:p>
        </p:txBody>
      </p:sp>
      <p:sp>
        <p:nvSpPr>
          <p:cNvPr id="257" name="Google Shape;257;g3780c0fd91d_9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Nærværsarbeid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Nærværsteam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Nærværsmøter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8. trinn: Bente L. Høiaas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9.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10. trinn: Cathrine H. Jacobsen</a:t>
            </a:r>
            <a:endParaRPr/>
          </a:p>
        </p:txBody>
      </p:sp>
      <p:pic>
        <p:nvPicPr>
          <p:cNvPr id="108" name="Google Shape;108;p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2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457200" y="1479750"/>
            <a:ext cx="8229600" cy="5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 b="1"/>
              <a:t>Dysleksivennlig skole</a:t>
            </a:r>
            <a:endParaRPr sz="5817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/>
              <a:t>Systemer for å avdekke dysleksi, lese- og skrivevansker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/>
              <a:t>Oppfølging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/>
              <a:t>Workshop for elever og foresatte i september (18.09)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/>
              <a:t>Alle elevene har sin egen Chromebook eller PC.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/>
              <a:t>Vi har stort sett digitale læreverk.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4"/>
              <a:buNone/>
            </a:pPr>
            <a:r>
              <a:rPr lang="no-NO" sz="5817"/>
              <a:t>Varierte måter å vise kompetanse på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136"/>
              <a:buNone/>
            </a:pPr>
            <a:endParaRPr sz="404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136"/>
              <a:buNone/>
            </a:pPr>
            <a:endParaRPr sz="4043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64" name="Google Shape;264;p1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14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7" name="Google Shape;26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325" y="0"/>
            <a:ext cx="2124450" cy="21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572c7b969_0_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Klassevise møter: </a:t>
            </a:r>
            <a:endParaRPr/>
          </a:p>
        </p:txBody>
      </p:sp>
      <p:graphicFrame>
        <p:nvGraphicFramePr>
          <p:cNvPr id="274" name="Google Shape;274;g2f572c7b969_0_0"/>
          <p:cNvGraphicFramePr/>
          <p:nvPr/>
        </p:nvGraphicFramePr>
        <p:xfrm>
          <a:off x="700825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{BDB1D8BD-B8BA-4854-9EA4-E684A876D484}</a:tableStyleId>
              </a:tblPr>
              <a:tblGrid>
                <a:gridCol w="131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5275">
                <a:tc>
                  <a:txBody>
                    <a:bodyPr/>
                    <a:lstStyle/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8A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8B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8C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8D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8E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23"/>
                        <a:buFont typeface="Arial"/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8F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Emil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Anne-Marthe og Roselin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Inga og Huayun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Alexandra og Rebecca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Ida og Snorre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23"/>
                        <a:buFont typeface="Arial"/>
                        <a:buNone/>
                      </a:pPr>
                      <a:r>
                        <a:rPr lang="no-NO" sz="2400">
                          <a:solidFill>
                            <a:schemeClr val="dk1"/>
                          </a:solidFill>
                        </a:rPr>
                        <a:t>Cecilie og Kristin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rom</a:t>
                      </a:r>
                      <a:endParaRPr sz="2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10</a:t>
                      </a:r>
                      <a:endParaRPr sz="2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18</a:t>
                      </a:r>
                      <a:endParaRPr sz="2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 9</a:t>
                      </a:r>
                      <a:endParaRPr sz="2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 8</a:t>
                      </a:r>
                      <a:endParaRPr sz="2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11</a:t>
                      </a:r>
                      <a:endParaRPr sz="2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400"/>
                        <a:t>12</a:t>
                      </a:r>
                      <a:endParaRPr sz="24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f92b83772_0_171"/>
          <p:cNvSpPr txBox="1">
            <a:spLocks noGrp="1"/>
          </p:cNvSpPr>
          <p:nvPr>
            <p:ph type="body" idx="1"/>
          </p:nvPr>
        </p:nvSpPr>
        <p:spPr>
          <a:xfrm>
            <a:off x="457200" y="1527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 b="1"/>
              <a:t>Rådgivere: </a:t>
            </a:r>
            <a:r>
              <a:rPr lang="no-NO"/>
              <a:t>Cathrine H. Jacobsen 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o-NO"/>
              <a:t>                    Frode Stubseid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Helsesykepleier:</a:t>
            </a:r>
            <a:r>
              <a:rPr lang="no-NO"/>
              <a:t> Line S. Thøgersen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0000"/>
              <a:buNone/>
            </a:pP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Miljøveileder:</a:t>
            </a:r>
            <a:r>
              <a:rPr lang="no-NO"/>
              <a:t> Svanhild Garvik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7" name="Google Shape;117;g1ff92b83772_0_17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572c7b969_1_0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Kontaklærere på 8. trinn: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8A: Emil Fjær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8B: Anne-Marthe Nilsen og Amalia Roselin Karlsen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8C: Inga Tarberg og Huayun Wang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8D: Alexandra Michel og Rebecca Haga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8E: Ida Ellevold og Snorre Andersen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8F: Cecilie Johansson og Kristin Kjøde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</p:txBody>
      </p:sp>
      <p:pic>
        <p:nvPicPr>
          <p:cNvPr id="124" name="Google Shape;124;g2f572c7b969_1_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f572c7b969_1_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g2f572c7b969_1_0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baedd809d_0_21"/>
          <p:cNvSpPr txBox="1">
            <a:spLocks noGrp="1"/>
          </p:cNvSpPr>
          <p:nvPr>
            <p:ph type="body" idx="1"/>
          </p:nvPr>
        </p:nvSpPr>
        <p:spPr>
          <a:xfrm>
            <a:off x="-227900" y="1690100"/>
            <a:ext cx="59463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3" name="Google Shape;133;g2dbaedd809d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dbaedd809d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g2dbaedd809d_0_2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6" name="Google Shape;136;g2dbaedd809d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159" y="1055350"/>
            <a:ext cx="7741691" cy="55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dbaedd809d_0_21"/>
          <p:cNvSpPr txBox="1"/>
          <p:nvPr/>
        </p:nvSpPr>
        <p:spPr>
          <a:xfrm>
            <a:off x="5536775" y="3210588"/>
            <a:ext cx="199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dbaedd809d_0_21"/>
          <p:cNvSpPr txBox="1"/>
          <p:nvPr/>
        </p:nvSpPr>
        <p:spPr>
          <a:xfrm>
            <a:off x="5073450" y="645250"/>
            <a:ext cx="3408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43f97f620_0_21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Komme forberedt og presis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Delta aktivt i undervisningen.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Gjøre skolearbeidet til rett tid og innenfor frister satt av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Snakke fint om, til og med, andre. Dette gjelder både fysisk og digitalt.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Behandle de du møter i skolehverdagen med respekt.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Følge beskjeder fra de voksne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bruke mobiltelefonen når det er avtalt med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ta eller dele bilder, film eller lydopptak når du har fått lov til dette.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45" name="Google Shape;145;g2f43f97f620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f43f97f620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2f43f97f620_0_2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g2f43f97f620_0_21"/>
          <p:cNvSpPr txBox="1"/>
          <p:nvPr/>
        </p:nvSpPr>
        <p:spPr>
          <a:xfrm>
            <a:off x="778850" y="1087550"/>
            <a:ext cx="64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Forventninger til elevene: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Elevene skal vise alminnelig god orden og oppførsel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43f97f620_0_30"/>
          <p:cNvSpPr txBox="1">
            <a:spLocks noGrp="1"/>
          </p:cNvSpPr>
          <p:nvPr>
            <p:ph type="body" idx="1"/>
          </p:nvPr>
        </p:nvSpPr>
        <p:spPr>
          <a:xfrm>
            <a:off x="293100" y="1372801"/>
            <a:ext cx="8557800" cy="4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Være en positiv samarbeidspartner til skolen for elevenes beste.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no-NO" sz="6607"/>
              <a:t>V</a:t>
            </a:r>
            <a:r>
              <a:rPr lang="no-NO" sz="6607">
                <a:latin typeface="Arial"/>
                <a:ea typeface="Arial"/>
                <a:cs typeface="Arial"/>
                <a:sym typeface="Arial"/>
              </a:rPr>
              <a:t>igilo-meldinger og svar når du blir bedt om det.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Lese og snakke med eleven om reglene for skole og chromebook/pc.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Holde </a:t>
            </a:r>
            <a:r>
              <a:rPr lang="no-NO" sz="6607"/>
              <a:t>deg</a:t>
            </a:r>
            <a:r>
              <a:rPr lang="no-NO" sz="6607">
                <a:latin typeface="Arial"/>
                <a:ea typeface="Arial"/>
                <a:cs typeface="Arial"/>
                <a:sym typeface="Arial"/>
              </a:rPr>
              <a:t> oppdatert på publisert arbeidsplan, hvor lenken sendes hjem hver 14.dag.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Dersom en lurer på hva elevene gjør i fagene - gå inn sammen med eleven i de ulike class-rommene. Kontakt aktuell faglærer ved behov.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Møte på foreldremøter og ulike arrangement knyttet til klassen.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Møte forberedt til utviklingssamtalene. Snakk med eleven om deres egenvurdering.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Melde fravær første dag, og oppdater oss daglig så lenge eleven er borte.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Holde </a:t>
            </a:r>
            <a:r>
              <a:rPr lang="no-NO" sz="6607"/>
              <a:t>deg</a:t>
            </a:r>
            <a:r>
              <a:rPr lang="no-NO" sz="6607">
                <a:latin typeface="Arial"/>
                <a:ea typeface="Arial"/>
                <a:cs typeface="Arial"/>
                <a:sym typeface="Arial"/>
              </a:rPr>
              <a:t> oppdatert om eget barns fravær og evt. forsentkomming.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Søke evt. permisjon i god tid.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5"/>
              <a:buNone/>
            </a:pPr>
            <a:endParaRPr sz="6607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80"/>
              <a:buNone/>
            </a:pPr>
            <a:endParaRPr/>
          </a:p>
        </p:txBody>
      </p:sp>
      <p:pic>
        <p:nvPicPr>
          <p:cNvPr id="155" name="Google Shape;155;g2f43f97f620_0_3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f43f97f620_0_3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g2f43f97f620_0_30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g2f43f97f620_0_30"/>
          <p:cNvSpPr txBox="1"/>
          <p:nvPr/>
        </p:nvSpPr>
        <p:spPr>
          <a:xfrm>
            <a:off x="646650" y="811200"/>
            <a:ext cx="777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Forventninger til foreldrene: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7c33731f0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77c33731f0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g377c33731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766"/>
            <a:ext cx="9144003" cy="603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6eafb1c87_0_4"/>
          <p:cNvSpPr txBox="1"/>
          <p:nvPr/>
        </p:nvSpPr>
        <p:spPr>
          <a:xfrm>
            <a:off x="652650" y="611200"/>
            <a:ext cx="596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f6eafb1c87_0_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f6eafb1c87_0_4"/>
          <p:cNvSpPr txBox="1"/>
          <p:nvPr/>
        </p:nvSpPr>
        <p:spPr>
          <a:xfrm>
            <a:off x="1098125" y="507600"/>
            <a:ext cx="106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o-NO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f6eafb1c87_0_4"/>
          <p:cNvSpPr txBox="1"/>
          <p:nvPr/>
        </p:nvSpPr>
        <p:spPr>
          <a:xfrm>
            <a:off x="1844000" y="1574650"/>
            <a:ext cx="596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2f6eafb1c8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950" y="692175"/>
            <a:ext cx="3570725" cy="17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f6eafb1c87_0_4"/>
          <p:cNvSpPr txBox="1"/>
          <p:nvPr/>
        </p:nvSpPr>
        <p:spPr>
          <a:xfrm>
            <a:off x="797675" y="3325400"/>
            <a:ext cx="596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f6eafb1c87_0_4"/>
          <p:cNvSpPr txBox="1"/>
          <p:nvPr/>
        </p:nvSpPr>
        <p:spPr>
          <a:xfrm>
            <a:off x="797675" y="2538100"/>
            <a:ext cx="72309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o-NO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Rå skole velges det 4 klassekontakter på det første foreldremøte om høsten i 8. klasse i tillegg til 2 representanter til FAU.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klassekontakter fra 8.klasse til jul i 9. klasse, og to fra nyttår 9. klasse og ut 10. klasse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representanter fra klassen til FAU. En hoved- og en vara. Ved nyttår i 9. klasse bytter disse to roller.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o-NO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Klassekontaktens oppgaver: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 god kontakt mellom skole, barn og foreldre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Sammen med FAU-representantene, sørge for at klassen er representert på dugnadsarbeid f.eks. natteravn og vakter ved skoleball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Organisere jule-/sommeravslutninger og andre sosiale sammenkomster for å bidra til et godt klassemiljø gjennom de tre årene på Rå skole.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Skjermfremvisning (4:3)</PresentationFormat>
  <Paragraphs>181</Paragraphs>
  <Slides>21</Slides>
  <Notes>21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8" baseType="lpstr">
      <vt:lpstr>Roboto</vt:lpstr>
      <vt:lpstr>Arial</vt:lpstr>
      <vt:lpstr>Calibri</vt:lpstr>
      <vt:lpstr>Noto Sans Symbols</vt:lpstr>
      <vt:lpstr>Times New Roman</vt:lpstr>
      <vt:lpstr>Open Sans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Fremmedspråk</vt:lpstr>
      <vt:lpstr>Praktiske fag: </vt:lpstr>
      <vt:lpstr>Skolenærvær</vt:lpstr>
      <vt:lpstr>PowerPoint-presentasjon</vt:lpstr>
      <vt:lpstr>Klassevise møter: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Ingebrigtsen, Marianne</dc:creator>
  <cp:lastModifiedBy>Ingebrigtsen, Marianne</cp:lastModifiedBy>
  <cp:revision>1</cp:revision>
  <dcterms:modified xsi:type="dcterms:W3CDTF">2025-09-16T08:51:52Z</dcterms:modified>
</cp:coreProperties>
</file>