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2" r:id="rId5"/>
    <p:sldMasterId id="2147483661" r:id="rId6"/>
    <p:sldMasterId id="2147483673" r:id="rId7"/>
    <p:sldMasterId id="2147483685" r:id="rId8"/>
    <p:sldMasterId id="2147483765" r:id="rId9"/>
  </p:sldMasterIdLst>
  <p:notesMasterIdLst>
    <p:notesMasterId r:id="rId27"/>
  </p:notesMasterIdLst>
  <p:sldIdLst>
    <p:sldId id="289" r:id="rId10"/>
    <p:sldId id="340" r:id="rId11"/>
    <p:sldId id="341" r:id="rId12"/>
    <p:sldId id="342" r:id="rId13"/>
    <p:sldId id="343" r:id="rId14"/>
    <p:sldId id="344" r:id="rId15"/>
    <p:sldId id="345" r:id="rId16"/>
    <p:sldId id="346" r:id="rId17"/>
    <p:sldId id="347" r:id="rId18"/>
    <p:sldId id="348" r:id="rId19"/>
    <p:sldId id="349" r:id="rId20"/>
    <p:sldId id="294" r:id="rId21"/>
    <p:sldId id="324" r:id="rId22"/>
    <p:sldId id="338" r:id="rId23"/>
    <p:sldId id="339" r:id="rId24"/>
    <p:sldId id="296" r:id="rId25"/>
    <p:sldId id="334" r:id="rId26"/>
  </p:sldIdLst>
  <p:sldSz cx="9144000" cy="5145088"/>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845"/>
    <a:srgbClr val="F6F6F6"/>
    <a:srgbClr val="DC1E23"/>
    <a:srgbClr val="FFFFFF"/>
    <a:srgbClr val="428527"/>
    <a:srgbClr val="42858B"/>
    <a:srgbClr val="164B81"/>
    <a:srgbClr val="702C80"/>
    <a:srgbClr val="BF9D23"/>
    <a:srgbClr val="B4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49168-3762-4739-B825-47B74086D2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0334843-EEAA-4113-BC43-D11A00DE3248}">
      <dgm:prSet/>
      <dgm:spPr/>
      <dgm:t>
        <a:bodyPr/>
        <a:lstStyle/>
        <a:p>
          <a:pPr>
            <a:lnSpc>
              <a:spcPct val="100000"/>
            </a:lnSpc>
          </a:pPr>
          <a:r>
            <a:rPr lang="nb-NO"/>
            <a:t>Denne ressursen er ment som en støtte for arbeid med muntlig og muntlig-praktisk eksamen på den enkelte skole.</a:t>
          </a:r>
          <a:endParaRPr lang="en-US"/>
        </a:p>
      </dgm:t>
    </dgm:pt>
    <dgm:pt modelId="{D4EF78D9-7536-4035-92DD-4EF31B86F2D1}" type="parTrans" cxnId="{29DA2A91-1202-43CF-8C3A-780F6A31FFBF}">
      <dgm:prSet/>
      <dgm:spPr/>
      <dgm:t>
        <a:bodyPr/>
        <a:lstStyle/>
        <a:p>
          <a:endParaRPr lang="en-US"/>
        </a:p>
      </dgm:t>
    </dgm:pt>
    <dgm:pt modelId="{A03E4BD7-1681-4A41-B0C4-07F4A2DE3883}" type="sibTrans" cxnId="{29DA2A91-1202-43CF-8C3A-780F6A31FFBF}">
      <dgm:prSet/>
      <dgm:spPr/>
      <dgm:t>
        <a:bodyPr/>
        <a:lstStyle/>
        <a:p>
          <a:endParaRPr lang="en-US"/>
        </a:p>
      </dgm:t>
    </dgm:pt>
    <dgm:pt modelId="{CEE7DFA8-53B7-49B5-BD5B-BB5A2CDFE474}">
      <dgm:prSet/>
      <dgm:spPr/>
      <dgm:t>
        <a:bodyPr/>
        <a:lstStyle/>
        <a:p>
          <a:pPr>
            <a:lnSpc>
              <a:spcPct val="100000"/>
            </a:lnSpc>
          </a:pPr>
          <a:r>
            <a:rPr lang="nb-NO"/>
            <a:t>Ressursen er utarbeidet av Etat for skole i samarbeid med erfarne faglærere og sensorer i bergensskolen.</a:t>
          </a:r>
          <a:endParaRPr lang="en-US"/>
        </a:p>
      </dgm:t>
    </dgm:pt>
    <dgm:pt modelId="{D9CD4833-1150-410C-B872-5BE3DAB666BA}" type="parTrans" cxnId="{F9F946D3-FA12-4195-8B7E-72BBA6D235A3}">
      <dgm:prSet/>
      <dgm:spPr/>
      <dgm:t>
        <a:bodyPr/>
        <a:lstStyle/>
        <a:p>
          <a:endParaRPr lang="en-US"/>
        </a:p>
      </dgm:t>
    </dgm:pt>
    <dgm:pt modelId="{DB805DB9-DAB1-4FA3-AE64-538C3F0A672B}" type="sibTrans" cxnId="{F9F946D3-FA12-4195-8B7E-72BBA6D235A3}">
      <dgm:prSet/>
      <dgm:spPr/>
      <dgm:t>
        <a:bodyPr/>
        <a:lstStyle/>
        <a:p>
          <a:endParaRPr lang="en-US"/>
        </a:p>
      </dgm:t>
    </dgm:pt>
    <dgm:pt modelId="{FAD52117-22D8-40EC-9867-335E342E5CEB}">
      <dgm:prSet/>
      <dgm:spPr/>
      <dgm:t>
        <a:bodyPr/>
        <a:lstStyle/>
        <a:p>
          <a:pPr>
            <a:lnSpc>
              <a:spcPct val="100000"/>
            </a:lnSpc>
          </a:pPr>
          <a:r>
            <a:rPr lang="nb-NO" noProof="0"/>
            <a:t>Ressursen består av gode råd både før og under eksamen, eksempler på ideer til oppgaver i fag og innspill på mulige løsninger. </a:t>
          </a:r>
        </a:p>
      </dgm:t>
    </dgm:pt>
    <dgm:pt modelId="{57FD257F-54BF-4583-8CD6-2D8F9DB084B1}" type="parTrans" cxnId="{1F1B2641-8BFB-4A5A-8A91-18A2E3CEDEA5}">
      <dgm:prSet/>
      <dgm:spPr/>
      <dgm:t>
        <a:bodyPr/>
        <a:lstStyle/>
        <a:p>
          <a:endParaRPr lang="nb-NO"/>
        </a:p>
      </dgm:t>
    </dgm:pt>
    <dgm:pt modelId="{0B7CF573-CD0A-42FA-8805-7337FF7ADB1C}" type="sibTrans" cxnId="{1F1B2641-8BFB-4A5A-8A91-18A2E3CEDEA5}">
      <dgm:prSet/>
      <dgm:spPr/>
      <dgm:t>
        <a:bodyPr/>
        <a:lstStyle/>
        <a:p>
          <a:endParaRPr lang="nb-NO"/>
        </a:p>
      </dgm:t>
    </dgm:pt>
    <dgm:pt modelId="{F7469FF3-9D55-4160-B498-CBA9FC304DFD}" type="pres">
      <dgm:prSet presAssocID="{1BA49168-3762-4739-B825-47B74086D288}" presName="root" presStyleCnt="0">
        <dgm:presLayoutVars>
          <dgm:dir/>
          <dgm:resizeHandles val="exact"/>
        </dgm:presLayoutVars>
      </dgm:prSet>
      <dgm:spPr/>
    </dgm:pt>
    <dgm:pt modelId="{EA4E818D-B058-4B40-9673-4F8A44D7C2A2}" type="pres">
      <dgm:prSet presAssocID="{D0334843-EEAA-4113-BC43-D11A00DE3248}" presName="compNode" presStyleCnt="0"/>
      <dgm:spPr/>
    </dgm:pt>
    <dgm:pt modelId="{B7FACE2D-F844-406F-8164-F6D62CEDCF96}" type="pres">
      <dgm:prSet presAssocID="{D0334843-EEAA-4113-BC43-D11A00DE3248}" presName="bgRect" presStyleLbl="bgShp" presStyleIdx="0" presStyleCnt="3"/>
      <dgm:spPr/>
    </dgm:pt>
    <dgm:pt modelId="{5574B9F0-919F-4A9A-84D7-ACAF29CE4CAD}" type="pres">
      <dgm:prSet presAssocID="{D0334843-EEAA-4113-BC43-D11A00DE32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0E35F7B-00F9-4FE4-8A6C-952A9CAFB59A}" type="pres">
      <dgm:prSet presAssocID="{D0334843-EEAA-4113-BC43-D11A00DE3248}" presName="spaceRect" presStyleCnt="0"/>
      <dgm:spPr/>
    </dgm:pt>
    <dgm:pt modelId="{E2E41B50-5A96-4848-BFF9-4FD78AA8015A}" type="pres">
      <dgm:prSet presAssocID="{D0334843-EEAA-4113-BC43-D11A00DE3248}" presName="parTx" presStyleLbl="revTx" presStyleIdx="0" presStyleCnt="3">
        <dgm:presLayoutVars>
          <dgm:chMax val="0"/>
          <dgm:chPref val="0"/>
        </dgm:presLayoutVars>
      </dgm:prSet>
      <dgm:spPr/>
    </dgm:pt>
    <dgm:pt modelId="{7E64F919-C46C-4816-9710-EEE9D1908686}" type="pres">
      <dgm:prSet presAssocID="{A03E4BD7-1681-4A41-B0C4-07F4A2DE3883}" presName="sibTrans" presStyleCnt="0"/>
      <dgm:spPr/>
    </dgm:pt>
    <dgm:pt modelId="{DCD57FA2-EF7D-4FCB-8F47-61CBD83B8FDC}" type="pres">
      <dgm:prSet presAssocID="{FAD52117-22D8-40EC-9867-335E342E5CEB}" presName="compNode" presStyleCnt="0"/>
      <dgm:spPr/>
    </dgm:pt>
    <dgm:pt modelId="{20D1E288-8130-4EC7-910F-AFC8190A137D}" type="pres">
      <dgm:prSet presAssocID="{FAD52117-22D8-40EC-9867-335E342E5CEB}" presName="bgRect" presStyleLbl="bgShp" presStyleIdx="1" presStyleCnt="3"/>
      <dgm:spPr/>
    </dgm:pt>
    <dgm:pt modelId="{05D82C3E-D9C3-419E-AB3D-8FFA3818E7CA}" type="pres">
      <dgm:prSet presAssocID="{FAD52117-22D8-40EC-9867-335E342E5CEB}" presName="iconRect" presStyleLbl="node1" presStyleIdx="1" presStyleCnt="3"/>
      <dgm:spPr/>
    </dgm:pt>
    <dgm:pt modelId="{0F1B8B2E-44AC-4B9F-A18D-BAF33CA0263A}" type="pres">
      <dgm:prSet presAssocID="{FAD52117-22D8-40EC-9867-335E342E5CEB}" presName="spaceRect" presStyleCnt="0"/>
      <dgm:spPr/>
    </dgm:pt>
    <dgm:pt modelId="{61F64744-F92A-47BE-A952-38261A88FAE3}" type="pres">
      <dgm:prSet presAssocID="{FAD52117-22D8-40EC-9867-335E342E5CEB}" presName="parTx" presStyleLbl="revTx" presStyleIdx="1" presStyleCnt="3">
        <dgm:presLayoutVars>
          <dgm:chMax val="0"/>
          <dgm:chPref val="0"/>
        </dgm:presLayoutVars>
      </dgm:prSet>
      <dgm:spPr/>
    </dgm:pt>
    <dgm:pt modelId="{4EAD58B8-56EC-44F7-BD3E-98BC3FF79942}" type="pres">
      <dgm:prSet presAssocID="{0B7CF573-CD0A-42FA-8805-7337FF7ADB1C}" presName="sibTrans" presStyleCnt="0"/>
      <dgm:spPr/>
    </dgm:pt>
    <dgm:pt modelId="{109643AC-D79A-4BF3-B955-D2528B972DB4}" type="pres">
      <dgm:prSet presAssocID="{CEE7DFA8-53B7-49B5-BD5B-BB5A2CDFE474}" presName="compNode" presStyleCnt="0"/>
      <dgm:spPr/>
    </dgm:pt>
    <dgm:pt modelId="{89FC46D7-4096-4542-8CBB-7D3BE04D8E67}" type="pres">
      <dgm:prSet presAssocID="{CEE7DFA8-53B7-49B5-BD5B-BB5A2CDFE474}" presName="bgRect" presStyleLbl="bgShp" presStyleIdx="2" presStyleCnt="3"/>
      <dgm:spPr/>
    </dgm:pt>
    <dgm:pt modelId="{7AE23924-A3E9-4B2D-AB91-CF96A8F5B777}" type="pres">
      <dgm:prSet presAssocID="{CEE7DFA8-53B7-49B5-BD5B-BB5A2CDFE47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asserom"/>
        </a:ext>
      </dgm:extLst>
    </dgm:pt>
    <dgm:pt modelId="{B14FE830-C975-40AB-9522-261C209EAB69}" type="pres">
      <dgm:prSet presAssocID="{CEE7DFA8-53B7-49B5-BD5B-BB5A2CDFE474}" presName="spaceRect" presStyleCnt="0"/>
      <dgm:spPr/>
    </dgm:pt>
    <dgm:pt modelId="{7DD6B0BE-6DC9-4424-B379-A8A02EE62DFB}" type="pres">
      <dgm:prSet presAssocID="{CEE7DFA8-53B7-49B5-BD5B-BB5A2CDFE474}" presName="parTx" presStyleLbl="revTx" presStyleIdx="2" presStyleCnt="3">
        <dgm:presLayoutVars>
          <dgm:chMax val="0"/>
          <dgm:chPref val="0"/>
        </dgm:presLayoutVars>
      </dgm:prSet>
      <dgm:spPr/>
    </dgm:pt>
  </dgm:ptLst>
  <dgm:cxnLst>
    <dgm:cxn modelId="{1F1B2641-8BFB-4A5A-8A91-18A2E3CEDEA5}" srcId="{1BA49168-3762-4739-B825-47B74086D288}" destId="{FAD52117-22D8-40EC-9867-335E342E5CEB}" srcOrd="1" destOrd="0" parTransId="{57FD257F-54BF-4583-8CD6-2D8F9DB084B1}" sibTransId="{0B7CF573-CD0A-42FA-8805-7337FF7ADB1C}"/>
    <dgm:cxn modelId="{7ED9F477-388B-4326-8639-2BF3CF9634CE}" type="presOf" srcId="{D0334843-EEAA-4113-BC43-D11A00DE3248}" destId="{E2E41B50-5A96-4848-BFF9-4FD78AA8015A}" srcOrd="0" destOrd="0" presId="urn:microsoft.com/office/officeart/2018/2/layout/IconVerticalSolidList"/>
    <dgm:cxn modelId="{29DA2A91-1202-43CF-8C3A-780F6A31FFBF}" srcId="{1BA49168-3762-4739-B825-47B74086D288}" destId="{D0334843-EEAA-4113-BC43-D11A00DE3248}" srcOrd="0" destOrd="0" parTransId="{D4EF78D9-7536-4035-92DD-4EF31B86F2D1}" sibTransId="{A03E4BD7-1681-4A41-B0C4-07F4A2DE3883}"/>
    <dgm:cxn modelId="{DD8017BD-4151-48D1-B9A6-7AEF75927834}" type="presOf" srcId="{CEE7DFA8-53B7-49B5-BD5B-BB5A2CDFE474}" destId="{7DD6B0BE-6DC9-4424-B379-A8A02EE62DFB}" srcOrd="0" destOrd="0" presId="urn:microsoft.com/office/officeart/2018/2/layout/IconVerticalSolidList"/>
    <dgm:cxn modelId="{2ABA64CE-6348-4B57-9C82-D802B4C73E98}" type="presOf" srcId="{1BA49168-3762-4739-B825-47B74086D288}" destId="{F7469FF3-9D55-4160-B498-CBA9FC304DFD}" srcOrd="0" destOrd="0" presId="urn:microsoft.com/office/officeart/2018/2/layout/IconVerticalSolidList"/>
    <dgm:cxn modelId="{F9F946D3-FA12-4195-8B7E-72BBA6D235A3}" srcId="{1BA49168-3762-4739-B825-47B74086D288}" destId="{CEE7DFA8-53B7-49B5-BD5B-BB5A2CDFE474}" srcOrd="2" destOrd="0" parTransId="{D9CD4833-1150-410C-B872-5BE3DAB666BA}" sibTransId="{DB805DB9-DAB1-4FA3-AE64-538C3F0A672B}"/>
    <dgm:cxn modelId="{06221CD6-B92C-47F4-B1A5-0F32CFE33D8E}" type="presOf" srcId="{FAD52117-22D8-40EC-9867-335E342E5CEB}" destId="{61F64744-F92A-47BE-A952-38261A88FAE3}" srcOrd="0" destOrd="0" presId="urn:microsoft.com/office/officeart/2018/2/layout/IconVerticalSolidList"/>
    <dgm:cxn modelId="{0C42665B-41DC-4A2D-9E74-D1036F29E03E}" type="presParOf" srcId="{F7469FF3-9D55-4160-B498-CBA9FC304DFD}" destId="{EA4E818D-B058-4B40-9673-4F8A44D7C2A2}" srcOrd="0" destOrd="0" presId="urn:microsoft.com/office/officeart/2018/2/layout/IconVerticalSolidList"/>
    <dgm:cxn modelId="{5560F3F5-98AB-499C-91F4-75B51177D7CD}" type="presParOf" srcId="{EA4E818D-B058-4B40-9673-4F8A44D7C2A2}" destId="{B7FACE2D-F844-406F-8164-F6D62CEDCF96}" srcOrd="0" destOrd="0" presId="urn:microsoft.com/office/officeart/2018/2/layout/IconVerticalSolidList"/>
    <dgm:cxn modelId="{20D95307-4BDB-43BE-AFB6-5F18D6AA6A7E}" type="presParOf" srcId="{EA4E818D-B058-4B40-9673-4F8A44D7C2A2}" destId="{5574B9F0-919F-4A9A-84D7-ACAF29CE4CAD}" srcOrd="1" destOrd="0" presId="urn:microsoft.com/office/officeart/2018/2/layout/IconVerticalSolidList"/>
    <dgm:cxn modelId="{B9BB7B2F-8635-4927-A1A7-5BD8BB30F176}" type="presParOf" srcId="{EA4E818D-B058-4B40-9673-4F8A44D7C2A2}" destId="{60E35F7B-00F9-4FE4-8A6C-952A9CAFB59A}" srcOrd="2" destOrd="0" presId="urn:microsoft.com/office/officeart/2018/2/layout/IconVerticalSolidList"/>
    <dgm:cxn modelId="{5DC67D9B-00B3-4332-8240-7A00E4FE07C3}" type="presParOf" srcId="{EA4E818D-B058-4B40-9673-4F8A44D7C2A2}" destId="{E2E41B50-5A96-4848-BFF9-4FD78AA8015A}" srcOrd="3" destOrd="0" presId="urn:microsoft.com/office/officeart/2018/2/layout/IconVerticalSolidList"/>
    <dgm:cxn modelId="{7811FE5C-D146-4136-965B-C4CC66341B6A}" type="presParOf" srcId="{F7469FF3-9D55-4160-B498-CBA9FC304DFD}" destId="{7E64F919-C46C-4816-9710-EEE9D1908686}" srcOrd="1" destOrd="0" presId="urn:microsoft.com/office/officeart/2018/2/layout/IconVerticalSolidList"/>
    <dgm:cxn modelId="{2EEDF8C7-3CEF-42C4-9442-AA4EB75194A0}" type="presParOf" srcId="{F7469FF3-9D55-4160-B498-CBA9FC304DFD}" destId="{DCD57FA2-EF7D-4FCB-8F47-61CBD83B8FDC}" srcOrd="2" destOrd="0" presId="urn:microsoft.com/office/officeart/2018/2/layout/IconVerticalSolidList"/>
    <dgm:cxn modelId="{C2A099C6-ED2B-471C-B061-C292410E5A96}" type="presParOf" srcId="{DCD57FA2-EF7D-4FCB-8F47-61CBD83B8FDC}" destId="{20D1E288-8130-4EC7-910F-AFC8190A137D}" srcOrd="0" destOrd="0" presId="urn:microsoft.com/office/officeart/2018/2/layout/IconVerticalSolidList"/>
    <dgm:cxn modelId="{C75578EA-217D-4EF4-A290-7B2E915B5028}" type="presParOf" srcId="{DCD57FA2-EF7D-4FCB-8F47-61CBD83B8FDC}" destId="{05D82C3E-D9C3-419E-AB3D-8FFA3818E7CA}" srcOrd="1" destOrd="0" presId="urn:microsoft.com/office/officeart/2018/2/layout/IconVerticalSolidList"/>
    <dgm:cxn modelId="{11140236-0817-4A0F-B1D1-5F87A158FDFF}" type="presParOf" srcId="{DCD57FA2-EF7D-4FCB-8F47-61CBD83B8FDC}" destId="{0F1B8B2E-44AC-4B9F-A18D-BAF33CA0263A}" srcOrd="2" destOrd="0" presId="urn:microsoft.com/office/officeart/2018/2/layout/IconVerticalSolidList"/>
    <dgm:cxn modelId="{261A8D2E-6ED7-42C0-93CE-18D99A7475CA}" type="presParOf" srcId="{DCD57FA2-EF7D-4FCB-8F47-61CBD83B8FDC}" destId="{61F64744-F92A-47BE-A952-38261A88FAE3}" srcOrd="3" destOrd="0" presId="urn:microsoft.com/office/officeart/2018/2/layout/IconVerticalSolidList"/>
    <dgm:cxn modelId="{9D52BB36-64A5-4510-AE60-7B46EFCC0EF0}" type="presParOf" srcId="{F7469FF3-9D55-4160-B498-CBA9FC304DFD}" destId="{4EAD58B8-56EC-44F7-BD3E-98BC3FF79942}" srcOrd="3" destOrd="0" presId="urn:microsoft.com/office/officeart/2018/2/layout/IconVerticalSolidList"/>
    <dgm:cxn modelId="{95BCEDAD-37DA-453D-8D2B-8FE65496F4FB}" type="presParOf" srcId="{F7469FF3-9D55-4160-B498-CBA9FC304DFD}" destId="{109643AC-D79A-4BF3-B955-D2528B972DB4}" srcOrd="4" destOrd="0" presId="urn:microsoft.com/office/officeart/2018/2/layout/IconVerticalSolidList"/>
    <dgm:cxn modelId="{A6743137-5E34-412B-8A38-210B2A624EC2}" type="presParOf" srcId="{109643AC-D79A-4BF3-B955-D2528B972DB4}" destId="{89FC46D7-4096-4542-8CBB-7D3BE04D8E67}" srcOrd="0" destOrd="0" presId="urn:microsoft.com/office/officeart/2018/2/layout/IconVerticalSolidList"/>
    <dgm:cxn modelId="{55328649-477C-4879-AD6A-16ACC999631F}" type="presParOf" srcId="{109643AC-D79A-4BF3-B955-D2528B972DB4}" destId="{7AE23924-A3E9-4B2D-AB91-CF96A8F5B777}" srcOrd="1" destOrd="0" presId="urn:microsoft.com/office/officeart/2018/2/layout/IconVerticalSolidList"/>
    <dgm:cxn modelId="{024C7E86-9DC6-468E-A84A-01E55A8BE546}" type="presParOf" srcId="{109643AC-D79A-4BF3-B955-D2528B972DB4}" destId="{B14FE830-C975-40AB-9522-261C209EAB69}" srcOrd="2" destOrd="0" presId="urn:microsoft.com/office/officeart/2018/2/layout/IconVerticalSolidList"/>
    <dgm:cxn modelId="{56F17769-9D8B-4417-A3D3-F45065B6AD7E}" type="presParOf" srcId="{109643AC-D79A-4BF3-B955-D2528B972DB4}" destId="{7DD6B0BE-6DC9-4424-B379-A8A02EE62D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EA20F-6993-4AE3-8EF2-B1AF3E0AE4C8}" type="doc">
      <dgm:prSet loTypeId="urn:microsoft.com/office/officeart/2005/8/layout/hProcess11" loCatId="process" qsTypeId="urn:microsoft.com/office/officeart/2005/8/quickstyle/simple1" qsCatId="simple" csTypeId="urn:microsoft.com/office/officeart/2005/8/colors/accent1_2" csCatId="accent1" phldr="1"/>
      <dgm:spPr/>
    </dgm:pt>
    <dgm:pt modelId="{E603E4A2-28EB-479D-840F-B0BAB3011BB7}">
      <dgm:prSet phldrT="[Tekst]" custT="1"/>
      <dgm:spPr/>
      <dgm:t>
        <a:bodyPr/>
        <a:lstStyle/>
        <a:p>
          <a:pPr algn="ctr"/>
          <a:r>
            <a:rPr lang="nb-NO" sz="900"/>
            <a:t>Fagrapport skrives – rektor godkjenner og elevens gjøres kjent med denne</a:t>
          </a:r>
        </a:p>
      </dgm:t>
    </dgm:pt>
    <dgm:pt modelId="{A98DA38B-1D25-4D10-988A-9BB0A633D5D5}" type="parTrans" cxnId="{CFCCEA3E-D46F-4A4A-AD28-97B432E96D6C}">
      <dgm:prSet/>
      <dgm:spPr/>
      <dgm:t>
        <a:bodyPr/>
        <a:lstStyle/>
        <a:p>
          <a:pPr algn="ctr"/>
          <a:endParaRPr lang="nb-NO" sz="1800"/>
        </a:p>
      </dgm:t>
    </dgm:pt>
    <dgm:pt modelId="{8C9DEEF6-C413-43FF-B543-6E51E8733B9D}" type="sibTrans" cxnId="{CFCCEA3E-D46F-4A4A-AD28-97B432E96D6C}">
      <dgm:prSet/>
      <dgm:spPr/>
      <dgm:t>
        <a:bodyPr/>
        <a:lstStyle/>
        <a:p>
          <a:pPr algn="ctr"/>
          <a:endParaRPr lang="nb-NO" sz="1800"/>
        </a:p>
      </dgm:t>
    </dgm:pt>
    <dgm:pt modelId="{8E1DFFE1-F523-4F2E-8B44-406999202740}">
      <dgm:prSet phldrT="[Tekst]" custT="1"/>
      <dgm:spPr/>
      <dgm:t>
        <a:bodyPr/>
        <a:lstStyle/>
        <a:p>
          <a:pPr algn="ctr"/>
          <a:r>
            <a:rPr lang="nb-NO" sz="900"/>
            <a:t>Fem arbeidsdager før eleven får melding om eksamensfag.</a:t>
          </a:r>
        </a:p>
        <a:p>
          <a:pPr algn="ctr"/>
          <a:r>
            <a:rPr lang="nb-NO" sz="900"/>
            <a:t>Sensor og faglærer får beskjed om oppdrag. </a:t>
          </a:r>
        </a:p>
        <a:p>
          <a:pPr algn="ctr"/>
          <a:r>
            <a:rPr lang="nb-NO" sz="900"/>
            <a:t>Faglærer lager oppgaver.</a:t>
          </a:r>
        </a:p>
      </dgm:t>
    </dgm:pt>
    <dgm:pt modelId="{5FE49E75-EB36-4EE5-BDC8-B738185A7319}" type="parTrans" cxnId="{749B6450-DEBF-4CF5-BED8-C407D27BA7B7}">
      <dgm:prSet/>
      <dgm:spPr/>
      <dgm:t>
        <a:bodyPr/>
        <a:lstStyle/>
        <a:p>
          <a:pPr algn="ctr"/>
          <a:endParaRPr lang="nb-NO" sz="1800"/>
        </a:p>
      </dgm:t>
    </dgm:pt>
    <dgm:pt modelId="{05FFACFD-25E7-4453-A240-436F500A0152}" type="sibTrans" cxnId="{749B6450-DEBF-4CF5-BED8-C407D27BA7B7}">
      <dgm:prSet/>
      <dgm:spPr/>
      <dgm:t>
        <a:bodyPr/>
        <a:lstStyle/>
        <a:p>
          <a:pPr algn="ctr"/>
          <a:endParaRPr lang="nb-NO" sz="1800"/>
        </a:p>
      </dgm:t>
    </dgm:pt>
    <dgm:pt modelId="{D457F45A-342E-4317-B28A-1B93968BE5B2}">
      <dgm:prSet phldrT="[Tekst]" custT="1"/>
      <dgm:spPr/>
      <dgm:t>
        <a:bodyPr/>
        <a:lstStyle/>
        <a:p>
          <a:pPr algn="ctr"/>
          <a:r>
            <a:rPr lang="nb-NO" sz="900"/>
            <a:t>48 timer før eksamensdagen er første forberedelsesdag - faget blir gjort kjent for elevene. </a:t>
          </a:r>
        </a:p>
        <a:p>
          <a:pPr algn="ctr"/>
          <a:r>
            <a:rPr lang="nb-NO" sz="900"/>
            <a:t>Obligatorisk veiledning.</a:t>
          </a:r>
        </a:p>
      </dgm:t>
    </dgm:pt>
    <dgm:pt modelId="{49BC24A5-ADBE-4696-91F6-09E71A80D206}" type="parTrans" cxnId="{AF359E5D-3454-4A7A-B862-1EFFBCE3E70B}">
      <dgm:prSet/>
      <dgm:spPr/>
      <dgm:t>
        <a:bodyPr/>
        <a:lstStyle/>
        <a:p>
          <a:pPr algn="ctr"/>
          <a:endParaRPr lang="nb-NO" sz="1800"/>
        </a:p>
      </dgm:t>
    </dgm:pt>
    <dgm:pt modelId="{651DD1D9-6C04-4231-8B6F-2EB0599DFDFD}" type="sibTrans" cxnId="{AF359E5D-3454-4A7A-B862-1EFFBCE3E70B}">
      <dgm:prSet/>
      <dgm:spPr/>
      <dgm:t>
        <a:bodyPr/>
        <a:lstStyle/>
        <a:p>
          <a:pPr algn="ctr"/>
          <a:endParaRPr lang="nb-NO" sz="1800"/>
        </a:p>
      </dgm:t>
    </dgm:pt>
    <dgm:pt modelId="{56DBF6EC-9E12-4411-94AE-AFC2541D1244}">
      <dgm:prSet phldrT="[Tekst]" custT="1"/>
      <dgm:spPr/>
      <dgm:t>
        <a:bodyPr/>
        <a:lstStyle/>
        <a:p>
          <a:pPr algn="ctr"/>
          <a:r>
            <a:rPr lang="nb-NO" sz="900"/>
            <a:t>24 timer før eksamensdagen er  andre forberedelses-dag. </a:t>
          </a:r>
        </a:p>
        <a:p>
          <a:pPr algn="ctr"/>
          <a:r>
            <a:rPr lang="nb-NO" sz="900"/>
            <a:t>Trekk av oppgaver – forberede fagsamtale med obligatorisk veiledning og evt. klargjøring av utstyr til eksamen</a:t>
          </a:r>
        </a:p>
      </dgm:t>
    </dgm:pt>
    <dgm:pt modelId="{2B26ED75-C5BC-4593-BEDF-9D408998DEC7}" type="parTrans" cxnId="{735C6147-5A02-437D-8511-3C8D30B5912F}">
      <dgm:prSet/>
      <dgm:spPr/>
      <dgm:t>
        <a:bodyPr/>
        <a:lstStyle/>
        <a:p>
          <a:pPr algn="ctr"/>
          <a:endParaRPr lang="nb-NO" sz="1800"/>
        </a:p>
      </dgm:t>
    </dgm:pt>
    <dgm:pt modelId="{5BF0567A-318D-4663-9620-3DC64979A041}" type="sibTrans" cxnId="{735C6147-5A02-437D-8511-3C8D30B5912F}">
      <dgm:prSet/>
      <dgm:spPr/>
      <dgm:t>
        <a:bodyPr/>
        <a:lstStyle/>
        <a:p>
          <a:pPr algn="ctr"/>
          <a:endParaRPr lang="nb-NO" sz="1800"/>
        </a:p>
      </dgm:t>
    </dgm:pt>
    <dgm:pt modelId="{27647E8A-D557-4107-823E-39AA2FA1167E}">
      <dgm:prSet phldrT="[Tekst]" custT="1"/>
      <dgm:spPr/>
      <dgm:t>
        <a:bodyPr/>
        <a:lstStyle/>
        <a:p>
          <a:pPr algn="ctr"/>
          <a:r>
            <a:rPr lang="nb-NO" sz="900"/>
            <a:t>Gjennomføring av muntlig og muntlig-praktisk eksamen</a:t>
          </a:r>
        </a:p>
      </dgm:t>
    </dgm:pt>
    <dgm:pt modelId="{30462DD5-CB4D-45B3-BFFB-B6009E2CB272}" type="parTrans" cxnId="{CD107C33-9BD3-4479-8131-5F97B845D815}">
      <dgm:prSet/>
      <dgm:spPr/>
      <dgm:t>
        <a:bodyPr/>
        <a:lstStyle/>
        <a:p>
          <a:pPr algn="ctr"/>
          <a:endParaRPr lang="nb-NO" sz="1800"/>
        </a:p>
      </dgm:t>
    </dgm:pt>
    <dgm:pt modelId="{72DECF0D-DC72-4E76-B461-8AF7DD7677A2}" type="sibTrans" cxnId="{CD107C33-9BD3-4479-8131-5F97B845D815}">
      <dgm:prSet/>
      <dgm:spPr/>
      <dgm:t>
        <a:bodyPr/>
        <a:lstStyle/>
        <a:p>
          <a:pPr algn="ctr"/>
          <a:endParaRPr lang="nb-NO" sz="1800"/>
        </a:p>
      </dgm:t>
    </dgm:pt>
    <dgm:pt modelId="{E5663E24-C850-457C-8A14-E4FE0C991CA3}">
      <dgm:prSet phldrT="[Tekst]" custT="1"/>
      <dgm:spPr/>
      <dgm:t>
        <a:bodyPr/>
        <a:lstStyle/>
        <a:p>
          <a:pPr algn="ctr"/>
          <a:r>
            <a:rPr lang="nb-NO" sz="900"/>
            <a:t>Faglærer tar kontakt med sensor for en samtale om oppgavene og vurderingskriteriene</a:t>
          </a:r>
        </a:p>
      </dgm:t>
    </dgm:pt>
    <dgm:pt modelId="{C83B59A0-4112-49A2-B6E7-FA1567BEE4F8}" type="parTrans" cxnId="{FFAF53CA-F4FE-4263-9A1A-1A08A90F1DBE}">
      <dgm:prSet/>
      <dgm:spPr/>
      <dgm:t>
        <a:bodyPr/>
        <a:lstStyle/>
        <a:p>
          <a:endParaRPr lang="nb-NO"/>
        </a:p>
      </dgm:t>
    </dgm:pt>
    <dgm:pt modelId="{DA6942B6-85C3-45B4-80EC-6BFA1E936A41}" type="sibTrans" cxnId="{FFAF53CA-F4FE-4263-9A1A-1A08A90F1DBE}">
      <dgm:prSet/>
      <dgm:spPr/>
      <dgm:t>
        <a:bodyPr/>
        <a:lstStyle/>
        <a:p>
          <a:endParaRPr lang="nb-NO"/>
        </a:p>
      </dgm:t>
    </dgm:pt>
    <dgm:pt modelId="{A9859AA8-7C44-4411-948F-3C8C27C81C36}" type="pres">
      <dgm:prSet presAssocID="{C5DEA20F-6993-4AE3-8EF2-B1AF3E0AE4C8}" presName="Name0" presStyleCnt="0">
        <dgm:presLayoutVars>
          <dgm:dir/>
          <dgm:resizeHandles val="exact"/>
        </dgm:presLayoutVars>
      </dgm:prSet>
      <dgm:spPr/>
    </dgm:pt>
    <dgm:pt modelId="{5A2C71D7-B7FD-4F03-95A6-DBF056F6DF11}" type="pres">
      <dgm:prSet presAssocID="{C5DEA20F-6993-4AE3-8EF2-B1AF3E0AE4C8}" presName="arrow" presStyleLbl="bgShp" presStyleIdx="0" presStyleCnt="1"/>
      <dgm:spPr/>
    </dgm:pt>
    <dgm:pt modelId="{02A8C15F-4554-4A8F-BA92-FDA9325D912D}" type="pres">
      <dgm:prSet presAssocID="{C5DEA20F-6993-4AE3-8EF2-B1AF3E0AE4C8}" presName="points" presStyleCnt="0"/>
      <dgm:spPr/>
    </dgm:pt>
    <dgm:pt modelId="{91F445D8-8BDA-4A2A-8125-C2E11B07712D}" type="pres">
      <dgm:prSet presAssocID="{E603E4A2-28EB-479D-840F-B0BAB3011BB7}" presName="compositeA" presStyleCnt="0"/>
      <dgm:spPr/>
    </dgm:pt>
    <dgm:pt modelId="{563DFDDD-21CB-4B18-9549-B9CB45D63280}" type="pres">
      <dgm:prSet presAssocID="{E603E4A2-28EB-479D-840F-B0BAB3011BB7}" presName="textA" presStyleLbl="revTx" presStyleIdx="0" presStyleCnt="6">
        <dgm:presLayoutVars>
          <dgm:bulletEnabled val="1"/>
        </dgm:presLayoutVars>
      </dgm:prSet>
      <dgm:spPr/>
    </dgm:pt>
    <dgm:pt modelId="{0FB8AAD7-8882-4241-9C45-43253B24F367}" type="pres">
      <dgm:prSet presAssocID="{E603E4A2-28EB-479D-840F-B0BAB3011BB7}" presName="circleA" presStyleLbl="node1" presStyleIdx="0" presStyleCnt="6"/>
      <dgm:spPr/>
    </dgm:pt>
    <dgm:pt modelId="{0D66B38A-8AC6-4878-9A9F-1DE7CFAB881E}" type="pres">
      <dgm:prSet presAssocID="{E603E4A2-28EB-479D-840F-B0BAB3011BB7}" presName="spaceA" presStyleCnt="0"/>
      <dgm:spPr/>
    </dgm:pt>
    <dgm:pt modelId="{91331E61-BD50-47DC-8BD3-CED012DBDE7B}" type="pres">
      <dgm:prSet presAssocID="{8C9DEEF6-C413-43FF-B543-6E51E8733B9D}" presName="space" presStyleCnt="0"/>
      <dgm:spPr/>
    </dgm:pt>
    <dgm:pt modelId="{5C2078CB-F283-4B69-AD52-2D7CCE9A23E4}" type="pres">
      <dgm:prSet presAssocID="{8E1DFFE1-F523-4F2E-8B44-406999202740}" presName="compositeB" presStyleCnt="0"/>
      <dgm:spPr/>
    </dgm:pt>
    <dgm:pt modelId="{248FE19F-B64B-4EC0-9490-426185E74E49}" type="pres">
      <dgm:prSet presAssocID="{8E1DFFE1-F523-4F2E-8B44-406999202740}" presName="textB" presStyleLbl="revTx" presStyleIdx="1" presStyleCnt="6">
        <dgm:presLayoutVars>
          <dgm:bulletEnabled val="1"/>
        </dgm:presLayoutVars>
      </dgm:prSet>
      <dgm:spPr/>
    </dgm:pt>
    <dgm:pt modelId="{1CAAA3F6-8B81-4C8E-B872-D5F96FFA4E14}" type="pres">
      <dgm:prSet presAssocID="{8E1DFFE1-F523-4F2E-8B44-406999202740}" presName="circleB" presStyleLbl="node1" presStyleIdx="1" presStyleCnt="6"/>
      <dgm:spPr/>
    </dgm:pt>
    <dgm:pt modelId="{E3E04218-02CF-4587-A260-7FD8D9CDFAD8}" type="pres">
      <dgm:prSet presAssocID="{8E1DFFE1-F523-4F2E-8B44-406999202740}" presName="spaceB" presStyleCnt="0"/>
      <dgm:spPr/>
    </dgm:pt>
    <dgm:pt modelId="{DF2F73CE-53DB-4914-A9EA-B7B2FAD7DAD7}" type="pres">
      <dgm:prSet presAssocID="{05FFACFD-25E7-4453-A240-436F500A0152}" presName="space" presStyleCnt="0"/>
      <dgm:spPr/>
    </dgm:pt>
    <dgm:pt modelId="{470E8FA6-D8DC-463B-87EF-31430F5599C7}" type="pres">
      <dgm:prSet presAssocID="{E5663E24-C850-457C-8A14-E4FE0C991CA3}" presName="compositeA" presStyleCnt="0"/>
      <dgm:spPr/>
    </dgm:pt>
    <dgm:pt modelId="{E2A64A03-4D7A-4C57-A2E2-44382D288772}" type="pres">
      <dgm:prSet presAssocID="{E5663E24-C850-457C-8A14-E4FE0C991CA3}" presName="textA" presStyleLbl="revTx" presStyleIdx="2" presStyleCnt="6">
        <dgm:presLayoutVars>
          <dgm:bulletEnabled val="1"/>
        </dgm:presLayoutVars>
      </dgm:prSet>
      <dgm:spPr/>
    </dgm:pt>
    <dgm:pt modelId="{773C0B4E-EDD2-4B68-B55D-1C526AFC45D1}" type="pres">
      <dgm:prSet presAssocID="{E5663E24-C850-457C-8A14-E4FE0C991CA3}" presName="circleA" presStyleLbl="node1" presStyleIdx="2" presStyleCnt="6"/>
      <dgm:spPr/>
    </dgm:pt>
    <dgm:pt modelId="{CFC29A8C-2BAB-4A61-A0B7-8BA2A148F459}" type="pres">
      <dgm:prSet presAssocID="{E5663E24-C850-457C-8A14-E4FE0C991CA3}" presName="spaceA" presStyleCnt="0"/>
      <dgm:spPr/>
    </dgm:pt>
    <dgm:pt modelId="{617C0949-F25B-40E3-BD83-80081303CF95}" type="pres">
      <dgm:prSet presAssocID="{DA6942B6-85C3-45B4-80EC-6BFA1E936A41}" presName="space" presStyleCnt="0"/>
      <dgm:spPr/>
    </dgm:pt>
    <dgm:pt modelId="{FBD3F684-FDC8-4A24-B555-518EA57FEF96}" type="pres">
      <dgm:prSet presAssocID="{D457F45A-342E-4317-B28A-1B93968BE5B2}" presName="compositeB" presStyleCnt="0"/>
      <dgm:spPr/>
    </dgm:pt>
    <dgm:pt modelId="{210F1948-CE1D-43C3-94FF-DB84B81249AB}" type="pres">
      <dgm:prSet presAssocID="{D457F45A-342E-4317-B28A-1B93968BE5B2}" presName="textB" presStyleLbl="revTx" presStyleIdx="3" presStyleCnt="6">
        <dgm:presLayoutVars>
          <dgm:bulletEnabled val="1"/>
        </dgm:presLayoutVars>
      </dgm:prSet>
      <dgm:spPr/>
    </dgm:pt>
    <dgm:pt modelId="{5845AA35-883F-46C8-8537-070B888DEB14}" type="pres">
      <dgm:prSet presAssocID="{D457F45A-342E-4317-B28A-1B93968BE5B2}" presName="circleB" presStyleLbl="node1" presStyleIdx="3" presStyleCnt="6"/>
      <dgm:spPr/>
    </dgm:pt>
    <dgm:pt modelId="{8536BF5A-FD70-4A2C-9CA2-05B302784125}" type="pres">
      <dgm:prSet presAssocID="{D457F45A-342E-4317-B28A-1B93968BE5B2}" presName="spaceB" presStyleCnt="0"/>
      <dgm:spPr/>
    </dgm:pt>
    <dgm:pt modelId="{AE7404FF-B550-4921-9544-A5102E33DB77}" type="pres">
      <dgm:prSet presAssocID="{651DD1D9-6C04-4231-8B6F-2EB0599DFDFD}" presName="space" presStyleCnt="0"/>
      <dgm:spPr/>
    </dgm:pt>
    <dgm:pt modelId="{D0BA88ED-3F10-430D-940C-695A5B3EE5C3}" type="pres">
      <dgm:prSet presAssocID="{56DBF6EC-9E12-4411-94AE-AFC2541D1244}" presName="compositeA" presStyleCnt="0"/>
      <dgm:spPr/>
    </dgm:pt>
    <dgm:pt modelId="{DC27442C-2610-4088-8BCF-D143FA315B34}" type="pres">
      <dgm:prSet presAssocID="{56DBF6EC-9E12-4411-94AE-AFC2541D1244}" presName="textA" presStyleLbl="revTx" presStyleIdx="4" presStyleCnt="6">
        <dgm:presLayoutVars>
          <dgm:bulletEnabled val="1"/>
        </dgm:presLayoutVars>
      </dgm:prSet>
      <dgm:spPr/>
    </dgm:pt>
    <dgm:pt modelId="{21D42644-7A30-4E4C-AF51-39995D77240E}" type="pres">
      <dgm:prSet presAssocID="{56DBF6EC-9E12-4411-94AE-AFC2541D1244}" presName="circleA" presStyleLbl="node1" presStyleIdx="4" presStyleCnt="6"/>
      <dgm:spPr/>
    </dgm:pt>
    <dgm:pt modelId="{A9C68674-2485-43C7-AD6D-77AB3A312290}" type="pres">
      <dgm:prSet presAssocID="{56DBF6EC-9E12-4411-94AE-AFC2541D1244}" presName="spaceA" presStyleCnt="0"/>
      <dgm:spPr/>
    </dgm:pt>
    <dgm:pt modelId="{394E06E3-D4D1-42B7-AD2A-2526DD88097D}" type="pres">
      <dgm:prSet presAssocID="{5BF0567A-318D-4663-9620-3DC64979A041}" presName="space" presStyleCnt="0"/>
      <dgm:spPr/>
    </dgm:pt>
    <dgm:pt modelId="{58FF766E-257C-4F0A-9F7C-DF0D16794DCF}" type="pres">
      <dgm:prSet presAssocID="{27647E8A-D557-4107-823E-39AA2FA1167E}" presName="compositeB" presStyleCnt="0"/>
      <dgm:spPr/>
    </dgm:pt>
    <dgm:pt modelId="{7529C017-D3F2-4796-924B-EF36C70A5B9A}" type="pres">
      <dgm:prSet presAssocID="{27647E8A-D557-4107-823E-39AA2FA1167E}" presName="textB" presStyleLbl="revTx" presStyleIdx="5" presStyleCnt="6">
        <dgm:presLayoutVars>
          <dgm:bulletEnabled val="1"/>
        </dgm:presLayoutVars>
      </dgm:prSet>
      <dgm:spPr/>
    </dgm:pt>
    <dgm:pt modelId="{50E58CA5-E2ED-4B09-BE83-864313338706}" type="pres">
      <dgm:prSet presAssocID="{27647E8A-D557-4107-823E-39AA2FA1167E}" presName="circleB" presStyleLbl="node1" presStyleIdx="5" presStyleCnt="6"/>
      <dgm:spPr/>
    </dgm:pt>
    <dgm:pt modelId="{82E5FFCA-76D0-464B-813F-8832B0F099D9}" type="pres">
      <dgm:prSet presAssocID="{27647E8A-D557-4107-823E-39AA2FA1167E}" presName="spaceB" presStyleCnt="0"/>
      <dgm:spPr/>
    </dgm:pt>
  </dgm:ptLst>
  <dgm:cxnLst>
    <dgm:cxn modelId="{98AC9B08-F5F2-41DE-90F6-9BD32B0B45D7}" type="presOf" srcId="{E5663E24-C850-457C-8A14-E4FE0C991CA3}" destId="{E2A64A03-4D7A-4C57-A2E2-44382D288772}" srcOrd="0" destOrd="0" presId="urn:microsoft.com/office/officeart/2005/8/layout/hProcess11"/>
    <dgm:cxn modelId="{5895E822-1500-4985-9738-423EAC2CE414}" type="presOf" srcId="{27647E8A-D557-4107-823E-39AA2FA1167E}" destId="{7529C017-D3F2-4796-924B-EF36C70A5B9A}" srcOrd="0" destOrd="0" presId="urn:microsoft.com/office/officeart/2005/8/layout/hProcess11"/>
    <dgm:cxn modelId="{56B9F722-DE57-4C34-B9E8-D794BAB63121}" type="presOf" srcId="{56DBF6EC-9E12-4411-94AE-AFC2541D1244}" destId="{DC27442C-2610-4088-8BCF-D143FA315B34}" srcOrd="0" destOrd="0" presId="urn:microsoft.com/office/officeart/2005/8/layout/hProcess11"/>
    <dgm:cxn modelId="{CD107C33-9BD3-4479-8131-5F97B845D815}" srcId="{C5DEA20F-6993-4AE3-8EF2-B1AF3E0AE4C8}" destId="{27647E8A-D557-4107-823E-39AA2FA1167E}" srcOrd="5" destOrd="0" parTransId="{30462DD5-CB4D-45B3-BFFB-B6009E2CB272}" sibTransId="{72DECF0D-DC72-4E76-B461-8AF7DD7677A2}"/>
    <dgm:cxn modelId="{CFCCEA3E-D46F-4A4A-AD28-97B432E96D6C}" srcId="{C5DEA20F-6993-4AE3-8EF2-B1AF3E0AE4C8}" destId="{E603E4A2-28EB-479D-840F-B0BAB3011BB7}" srcOrd="0" destOrd="0" parTransId="{A98DA38B-1D25-4D10-988A-9BB0A633D5D5}" sibTransId="{8C9DEEF6-C413-43FF-B543-6E51E8733B9D}"/>
    <dgm:cxn modelId="{AF359E5D-3454-4A7A-B862-1EFFBCE3E70B}" srcId="{C5DEA20F-6993-4AE3-8EF2-B1AF3E0AE4C8}" destId="{D457F45A-342E-4317-B28A-1B93968BE5B2}" srcOrd="3" destOrd="0" parTransId="{49BC24A5-ADBE-4696-91F6-09E71A80D206}" sibTransId="{651DD1D9-6C04-4231-8B6F-2EB0599DFDFD}"/>
    <dgm:cxn modelId="{735C6147-5A02-437D-8511-3C8D30B5912F}" srcId="{C5DEA20F-6993-4AE3-8EF2-B1AF3E0AE4C8}" destId="{56DBF6EC-9E12-4411-94AE-AFC2541D1244}" srcOrd="4" destOrd="0" parTransId="{2B26ED75-C5BC-4593-BEDF-9D408998DEC7}" sibTransId="{5BF0567A-318D-4663-9620-3DC64979A041}"/>
    <dgm:cxn modelId="{749B6450-DEBF-4CF5-BED8-C407D27BA7B7}" srcId="{C5DEA20F-6993-4AE3-8EF2-B1AF3E0AE4C8}" destId="{8E1DFFE1-F523-4F2E-8B44-406999202740}" srcOrd="1" destOrd="0" parTransId="{5FE49E75-EB36-4EE5-BDC8-B738185A7319}" sibTransId="{05FFACFD-25E7-4453-A240-436F500A0152}"/>
    <dgm:cxn modelId="{B49A7872-C5D1-4663-9064-0792513174E2}" type="presOf" srcId="{D457F45A-342E-4317-B28A-1B93968BE5B2}" destId="{210F1948-CE1D-43C3-94FF-DB84B81249AB}" srcOrd="0" destOrd="0" presId="urn:microsoft.com/office/officeart/2005/8/layout/hProcess11"/>
    <dgm:cxn modelId="{0F1E7983-6ED6-4CB1-B094-A4DD3A3F6FFA}" type="presOf" srcId="{C5DEA20F-6993-4AE3-8EF2-B1AF3E0AE4C8}" destId="{A9859AA8-7C44-4411-948F-3C8C27C81C36}" srcOrd="0" destOrd="0" presId="urn:microsoft.com/office/officeart/2005/8/layout/hProcess11"/>
    <dgm:cxn modelId="{EBA6E185-EA15-41D7-B0CD-FEF175CF49D5}" type="presOf" srcId="{8E1DFFE1-F523-4F2E-8B44-406999202740}" destId="{248FE19F-B64B-4EC0-9490-426185E74E49}" srcOrd="0" destOrd="0" presId="urn:microsoft.com/office/officeart/2005/8/layout/hProcess11"/>
    <dgm:cxn modelId="{30663EAF-2EF0-4149-80EE-5068DA2EDABF}" type="presOf" srcId="{E603E4A2-28EB-479D-840F-B0BAB3011BB7}" destId="{563DFDDD-21CB-4B18-9549-B9CB45D63280}" srcOrd="0" destOrd="0" presId="urn:microsoft.com/office/officeart/2005/8/layout/hProcess11"/>
    <dgm:cxn modelId="{FFAF53CA-F4FE-4263-9A1A-1A08A90F1DBE}" srcId="{C5DEA20F-6993-4AE3-8EF2-B1AF3E0AE4C8}" destId="{E5663E24-C850-457C-8A14-E4FE0C991CA3}" srcOrd="2" destOrd="0" parTransId="{C83B59A0-4112-49A2-B6E7-FA1567BEE4F8}" sibTransId="{DA6942B6-85C3-45B4-80EC-6BFA1E936A41}"/>
    <dgm:cxn modelId="{B17062E6-AA25-430D-877F-C57EC94C1744}" type="presParOf" srcId="{A9859AA8-7C44-4411-948F-3C8C27C81C36}" destId="{5A2C71D7-B7FD-4F03-95A6-DBF056F6DF11}" srcOrd="0" destOrd="0" presId="urn:microsoft.com/office/officeart/2005/8/layout/hProcess11"/>
    <dgm:cxn modelId="{36D7CFC1-AE85-4E65-8A71-402B43251AE1}" type="presParOf" srcId="{A9859AA8-7C44-4411-948F-3C8C27C81C36}" destId="{02A8C15F-4554-4A8F-BA92-FDA9325D912D}" srcOrd="1" destOrd="0" presId="urn:microsoft.com/office/officeart/2005/8/layout/hProcess11"/>
    <dgm:cxn modelId="{66EC279C-BC12-49E1-9022-93E17A781FE2}" type="presParOf" srcId="{02A8C15F-4554-4A8F-BA92-FDA9325D912D}" destId="{91F445D8-8BDA-4A2A-8125-C2E11B07712D}" srcOrd="0" destOrd="0" presId="urn:microsoft.com/office/officeart/2005/8/layout/hProcess11"/>
    <dgm:cxn modelId="{2C968606-E29D-44A5-AD7C-6AC469A79FF3}" type="presParOf" srcId="{91F445D8-8BDA-4A2A-8125-C2E11B07712D}" destId="{563DFDDD-21CB-4B18-9549-B9CB45D63280}" srcOrd="0" destOrd="0" presId="urn:microsoft.com/office/officeart/2005/8/layout/hProcess11"/>
    <dgm:cxn modelId="{9250504E-054A-495F-B593-C8C889C9569B}" type="presParOf" srcId="{91F445D8-8BDA-4A2A-8125-C2E11B07712D}" destId="{0FB8AAD7-8882-4241-9C45-43253B24F367}" srcOrd="1" destOrd="0" presId="urn:microsoft.com/office/officeart/2005/8/layout/hProcess11"/>
    <dgm:cxn modelId="{EA5EB1AF-2981-4214-9688-EA45BEF3FA8A}" type="presParOf" srcId="{91F445D8-8BDA-4A2A-8125-C2E11B07712D}" destId="{0D66B38A-8AC6-4878-9A9F-1DE7CFAB881E}" srcOrd="2" destOrd="0" presId="urn:microsoft.com/office/officeart/2005/8/layout/hProcess11"/>
    <dgm:cxn modelId="{864A1B27-6DCF-4281-8A75-8F1BA421C3B0}" type="presParOf" srcId="{02A8C15F-4554-4A8F-BA92-FDA9325D912D}" destId="{91331E61-BD50-47DC-8BD3-CED012DBDE7B}" srcOrd="1" destOrd="0" presId="urn:microsoft.com/office/officeart/2005/8/layout/hProcess11"/>
    <dgm:cxn modelId="{25CE9F74-F0F6-41FA-9BCA-302B6D3621B5}" type="presParOf" srcId="{02A8C15F-4554-4A8F-BA92-FDA9325D912D}" destId="{5C2078CB-F283-4B69-AD52-2D7CCE9A23E4}" srcOrd="2" destOrd="0" presId="urn:microsoft.com/office/officeart/2005/8/layout/hProcess11"/>
    <dgm:cxn modelId="{BBF5CA0A-794D-4FA1-BE88-F78CC62F96FE}" type="presParOf" srcId="{5C2078CB-F283-4B69-AD52-2D7CCE9A23E4}" destId="{248FE19F-B64B-4EC0-9490-426185E74E49}" srcOrd="0" destOrd="0" presId="urn:microsoft.com/office/officeart/2005/8/layout/hProcess11"/>
    <dgm:cxn modelId="{2FD3A479-CBF2-4B20-9583-A4559AB29E78}" type="presParOf" srcId="{5C2078CB-F283-4B69-AD52-2D7CCE9A23E4}" destId="{1CAAA3F6-8B81-4C8E-B872-D5F96FFA4E14}" srcOrd="1" destOrd="0" presId="urn:microsoft.com/office/officeart/2005/8/layout/hProcess11"/>
    <dgm:cxn modelId="{D1B9A8BE-BE3C-46C8-B505-FCA72F032F4C}" type="presParOf" srcId="{5C2078CB-F283-4B69-AD52-2D7CCE9A23E4}" destId="{E3E04218-02CF-4587-A260-7FD8D9CDFAD8}" srcOrd="2" destOrd="0" presId="urn:microsoft.com/office/officeart/2005/8/layout/hProcess11"/>
    <dgm:cxn modelId="{D466A0B7-E6C5-4C7E-BE32-44C197F84B46}" type="presParOf" srcId="{02A8C15F-4554-4A8F-BA92-FDA9325D912D}" destId="{DF2F73CE-53DB-4914-A9EA-B7B2FAD7DAD7}" srcOrd="3" destOrd="0" presId="urn:microsoft.com/office/officeart/2005/8/layout/hProcess11"/>
    <dgm:cxn modelId="{2C765EC6-F6A3-4139-B766-A54A56D5D9E0}" type="presParOf" srcId="{02A8C15F-4554-4A8F-BA92-FDA9325D912D}" destId="{470E8FA6-D8DC-463B-87EF-31430F5599C7}" srcOrd="4" destOrd="0" presId="urn:microsoft.com/office/officeart/2005/8/layout/hProcess11"/>
    <dgm:cxn modelId="{E2733D5D-D18A-4967-A819-F19877F5A397}" type="presParOf" srcId="{470E8FA6-D8DC-463B-87EF-31430F5599C7}" destId="{E2A64A03-4D7A-4C57-A2E2-44382D288772}" srcOrd="0" destOrd="0" presId="urn:microsoft.com/office/officeart/2005/8/layout/hProcess11"/>
    <dgm:cxn modelId="{B4D4A7C4-39F9-4C71-B001-4D19E53DF558}" type="presParOf" srcId="{470E8FA6-D8DC-463B-87EF-31430F5599C7}" destId="{773C0B4E-EDD2-4B68-B55D-1C526AFC45D1}" srcOrd="1" destOrd="0" presId="urn:microsoft.com/office/officeart/2005/8/layout/hProcess11"/>
    <dgm:cxn modelId="{7C25C209-F71F-4DA6-80E0-860DE13F4FE4}" type="presParOf" srcId="{470E8FA6-D8DC-463B-87EF-31430F5599C7}" destId="{CFC29A8C-2BAB-4A61-A0B7-8BA2A148F459}" srcOrd="2" destOrd="0" presId="urn:microsoft.com/office/officeart/2005/8/layout/hProcess11"/>
    <dgm:cxn modelId="{3FE5EE66-9E45-46B0-8964-C2E3BB55F616}" type="presParOf" srcId="{02A8C15F-4554-4A8F-BA92-FDA9325D912D}" destId="{617C0949-F25B-40E3-BD83-80081303CF95}" srcOrd="5" destOrd="0" presId="urn:microsoft.com/office/officeart/2005/8/layout/hProcess11"/>
    <dgm:cxn modelId="{9E0EB903-6795-47BC-944F-B24FBED886C5}" type="presParOf" srcId="{02A8C15F-4554-4A8F-BA92-FDA9325D912D}" destId="{FBD3F684-FDC8-4A24-B555-518EA57FEF96}" srcOrd="6" destOrd="0" presId="urn:microsoft.com/office/officeart/2005/8/layout/hProcess11"/>
    <dgm:cxn modelId="{603EC6D4-E3F4-4A4C-A5E5-A0E267A50643}" type="presParOf" srcId="{FBD3F684-FDC8-4A24-B555-518EA57FEF96}" destId="{210F1948-CE1D-43C3-94FF-DB84B81249AB}" srcOrd="0" destOrd="0" presId="urn:microsoft.com/office/officeart/2005/8/layout/hProcess11"/>
    <dgm:cxn modelId="{823C447B-D612-4B0F-BB73-2EABD8A6DB4C}" type="presParOf" srcId="{FBD3F684-FDC8-4A24-B555-518EA57FEF96}" destId="{5845AA35-883F-46C8-8537-070B888DEB14}" srcOrd="1" destOrd="0" presId="urn:microsoft.com/office/officeart/2005/8/layout/hProcess11"/>
    <dgm:cxn modelId="{584FA033-4D5B-4067-A3CD-6F239921F0A8}" type="presParOf" srcId="{FBD3F684-FDC8-4A24-B555-518EA57FEF96}" destId="{8536BF5A-FD70-4A2C-9CA2-05B302784125}" srcOrd="2" destOrd="0" presId="urn:microsoft.com/office/officeart/2005/8/layout/hProcess11"/>
    <dgm:cxn modelId="{E5372E5E-3275-43CF-A613-ED3BA528C718}" type="presParOf" srcId="{02A8C15F-4554-4A8F-BA92-FDA9325D912D}" destId="{AE7404FF-B550-4921-9544-A5102E33DB77}" srcOrd="7" destOrd="0" presId="urn:microsoft.com/office/officeart/2005/8/layout/hProcess11"/>
    <dgm:cxn modelId="{90889E90-E313-45F8-92C4-11D300CBD51F}" type="presParOf" srcId="{02A8C15F-4554-4A8F-BA92-FDA9325D912D}" destId="{D0BA88ED-3F10-430D-940C-695A5B3EE5C3}" srcOrd="8" destOrd="0" presId="urn:microsoft.com/office/officeart/2005/8/layout/hProcess11"/>
    <dgm:cxn modelId="{E264A6F6-7118-434A-B3C8-3E52ABBB80BB}" type="presParOf" srcId="{D0BA88ED-3F10-430D-940C-695A5B3EE5C3}" destId="{DC27442C-2610-4088-8BCF-D143FA315B34}" srcOrd="0" destOrd="0" presId="urn:microsoft.com/office/officeart/2005/8/layout/hProcess11"/>
    <dgm:cxn modelId="{094957CA-4515-40CB-A595-5287B3F8487C}" type="presParOf" srcId="{D0BA88ED-3F10-430D-940C-695A5B3EE5C3}" destId="{21D42644-7A30-4E4C-AF51-39995D77240E}" srcOrd="1" destOrd="0" presId="urn:microsoft.com/office/officeart/2005/8/layout/hProcess11"/>
    <dgm:cxn modelId="{A0061304-7C76-4921-A094-C533CCD8ED99}" type="presParOf" srcId="{D0BA88ED-3F10-430D-940C-695A5B3EE5C3}" destId="{A9C68674-2485-43C7-AD6D-77AB3A312290}" srcOrd="2" destOrd="0" presId="urn:microsoft.com/office/officeart/2005/8/layout/hProcess11"/>
    <dgm:cxn modelId="{1010F929-C521-466A-B403-D12FE97333EF}" type="presParOf" srcId="{02A8C15F-4554-4A8F-BA92-FDA9325D912D}" destId="{394E06E3-D4D1-42B7-AD2A-2526DD88097D}" srcOrd="9" destOrd="0" presId="urn:microsoft.com/office/officeart/2005/8/layout/hProcess11"/>
    <dgm:cxn modelId="{9F6259B1-F350-499D-95F8-E2A18FA90AE7}" type="presParOf" srcId="{02A8C15F-4554-4A8F-BA92-FDA9325D912D}" destId="{58FF766E-257C-4F0A-9F7C-DF0D16794DCF}" srcOrd="10" destOrd="0" presId="urn:microsoft.com/office/officeart/2005/8/layout/hProcess11"/>
    <dgm:cxn modelId="{E28E8A16-0747-4921-80C2-A2F49BA6C65C}" type="presParOf" srcId="{58FF766E-257C-4F0A-9F7C-DF0D16794DCF}" destId="{7529C017-D3F2-4796-924B-EF36C70A5B9A}" srcOrd="0" destOrd="0" presId="urn:microsoft.com/office/officeart/2005/8/layout/hProcess11"/>
    <dgm:cxn modelId="{2E501F2B-B347-4608-A51A-0EA7AD8B5142}" type="presParOf" srcId="{58FF766E-257C-4F0A-9F7C-DF0D16794DCF}" destId="{50E58CA5-E2ED-4B09-BE83-864313338706}" srcOrd="1" destOrd="0" presId="urn:microsoft.com/office/officeart/2005/8/layout/hProcess11"/>
    <dgm:cxn modelId="{3373843A-3A43-49C8-88D5-1215103C7E9A}" type="presParOf" srcId="{58FF766E-257C-4F0A-9F7C-DF0D16794DCF}" destId="{82E5FFCA-76D0-464B-813F-8832B0F099D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ACE2D-F844-406F-8164-F6D62CEDCF96}">
      <dsp:nvSpPr>
        <dsp:cNvPr id="0" name=""/>
        <dsp:cNvSpPr/>
      </dsp:nvSpPr>
      <dsp:spPr>
        <a:xfrm>
          <a:off x="0" y="371"/>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B9F0-919F-4A9A-84D7-ACAF29CE4CAD}">
      <dsp:nvSpPr>
        <dsp:cNvPr id="0" name=""/>
        <dsp:cNvSpPr/>
      </dsp:nvSpPr>
      <dsp:spPr>
        <a:xfrm>
          <a:off x="262912" y="195925"/>
          <a:ext cx="478021" cy="478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E41B50-5A96-4848-BFF9-4FD78AA8015A}">
      <dsp:nvSpPr>
        <dsp:cNvPr id="0" name=""/>
        <dsp:cNvSpPr/>
      </dsp:nvSpPr>
      <dsp:spPr>
        <a:xfrm>
          <a:off x="1003845" y="371"/>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a:t>Denne ressursen er ment som en støtte for arbeid med muntlig og muntlig-praktisk eksamen på den enkelte skole.</a:t>
          </a:r>
          <a:endParaRPr lang="en-US" sz="1700" kern="1200"/>
        </a:p>
      </dsp:txBody>
      <dsp:txXfrm>
        <a:off x="1003845" y="371"/>
        <a:ext cx="6882854" cy="869130"/>
      </dsp:txXfrm>
    </dsp:sp>
    <dsp:sp modelId="{20D1E288-8130-4EC7-910F-AFC8190A137D}">
      <dsp:nvSpPr>
        <dsp:cNvPr id="0" name=""/>
        <dsp:cNvSpPr/>
      </dsp:nvSpPr>
      <dsp:spPr>
        <a:xfrm>
          <a:off x="0" y="1086784"/>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82C3E-D9C3-419E-AB3D-8FFA3818E7CA}">
      <dsp:nvSpPr>
        <dsp:cNvPr id="0" name=""/>
        <dsp:cNvSpPr/>
      </dsp:nvSpPr>
      <dsp:spPr>
        <a:xfrm>
          <a:off x="262912" y="1282339"/>
          <a:ext cx="478021" cy="4780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64744-F92A-47BE-A952-38261A88FAE3}">
      <dsp:nvSpPr>
        <dsp:cNvPr id="0" name=""/>
        <dsp:cNvSpPr/>
      </dsp:nvSpPr>
      <dsp:spPr>
        <a:xfrm>
          <a:off x="1003845" y="1086784"/>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noProof="0"/>
            <a:t>Ressursen består av gode råd både før og under eksamen, eksempler på ideer til oppgaver i fag og innspill på mulige løsninger. </a:t>
          </a:r>
        </a:p>
      </dsp:txBody>
      <dsp:txXfrm>
        <a:off x="1003845" y="1086784"/>
        <a:ext cx="6882854" cy="869130"/>
      </dsp:txXfrm>
    </dsp:sp>
    <dsp:sp modelId="{89FC46D7-4096-4542-8CBB-7D3BE04D8E67}">
      <dsp:nvSpPr>
        <dsp:cNvPr id="0" name=""/>
        <dsp:cNvSpPr/>
      </dsp:nvSpPr>
      <dsp:spPr>
        <a:xfrm>
          <a:off x="0" y="2173197"/>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3924-A3E9-4B2D-AB91-CF96A8F5B777}">
      <dsp:nvSpPr>
        <dsp:cNvPr id="0" name=""/>
        <dsp:cNvSpPr/>
      </dsp:nvSpPr>
      <dsp:spPr>
        <a:xfrm>
          <a:off x="262912" y="2368752"/>
          <a:ext cx="478021" cy="478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6B0BE-6DC9-4424-B379-A8A02EE62DFB}">
      <dsp:nvSpPr>
        <dsp:cNvPr id="0" name=""/>
        <dsp:cNvSpPr/>
      </dsp:nvSpPr>
      <dsp:spPr>
        <a:xfrm>
          <a:off x="1003845" y="2173197"/>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a:t>Ressursen er utarbeidet av Etat for skole i samarbeid med erfarne faglærere og sensorer i bergensskolen.</a:t>
          </a:r>
          <a:endParaRPr lang="en-US" sz="1700" kern="1200"/>
        </a:p>
      </dsp:txBody>
      <dsp:txXfrm>
        <a:off x="1003845" y="2173197"/>
        <a:ext cx="6882854" cy="869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C71D7-B7FD-4F03-95A6-DBF056F6DF11}">
      <dsp:nvSpPr>
        <dsp:cNvPr id="0" name=""/>
        <dsp:cNvSpPr/>
      </dsp:nvSpPr>
      <dsp:spPr>
        <a:xfrm>
          <a:off x="0" y="969481"/>
          <a:ext cx="8846820" cy="129264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DFDDD-21CB-4B18-9549-B9CB45D63280}">
      <dsp:nvSpPr>
        <dsp:cNvPr id="0" name=""/>
        <dsp:cNvSpPr/>
      </dsp:nvSpPr>
      <dsp:spPr>
        <a:xfrm>
          <a:off x="2186"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Fagrapport skrives – rektor godkjenner og elevens gjøres kjent med denne</a:t>
          </a:r>
        </a:p>
      </dsp:txBody>
      <dsp:txXfrm>
        <a:off x="2186" y="0"/>
        <a:ext cx="1273242" cy="1292642"/>
      </dsp:txXfrm>
    </dsp:sp>
    <dsp:sp modelId="{0FB8AAD7-8882-4241-9C45-43253B24F367}">
      <dsp:nvSpPr>
        <dsp:cNvPr id="0" name=""/>
        <dsp:cNvSpPr/>
      </dsp:nvSpPr>
      <dsp:spPr>
        <a:xfrm>
          <a:off x="477227"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FE19F-B64B-4EC0-9490-426185E74E49}">
      <dsp:nvSpPr>
        <dsp:cNvPr id="0" name=""/>
        <dsp:cNvSpPr/>
      </dsp:nvSpPr>
      <dsp:spPr>
        <a:xfrm>
          <a:off x="1339091"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Fem arbeidsdager før eleven får melding om eksamensfag.</a:t>
          </a:r>
        </a:p>
        <a:p>
          <a:pPr marL="0" lvl="0" indent="0" algn="ctr" defTabSz="400050">
            <a:lnSpc>
              <a:spcPct val="90000"/>
            </a:lnSpc>
            <a:spcBef>
              <a:spcPct val="0"/>
            </a:spcBef>
            <a:spcAft>
              <a:spcPct val="35000"/>
            </a:spcAft>
            <a:buNone/>
          </a:pPr>
          <a:r>
            <a:rPr lang="nb-NO" sz="900" kern="1200"/>
            <a:t>Sensor og faglærer får beskjed om oppdrag. </a:t>
          </a:r>
        </a:p>
        <a:p>
          <a:pPr marL="0" lvl="0" indent="0" algn="ctr" defTabSz="400050">
            <a:lnSpc>
              <a:spcPct val="90000"/>
            </a:lnSpc>
            <a:spcBef>
              <a:spcPct val="0"/>
            </a:spcBef>
            <a:spcAft>
              <a:spcPct val="35000"/>
            </a:spcAft>
            <a:buNone/>
          </a:pPr>
          <a:r>
            <a:rPr lang="nb-NO" sz="900" kern="1200"/>
            <a:t>Faglærer lager oppgaver.</a:t>
          </a:r>
        </a:p>
      </dsp:txBody>
      <dsp:txXfrm>
        <a:off x="1339091" y="1938963"/>
        <a:ext cx="1273242" cy="1292642"/>
      </dsp:txXfrm>
    </dsp:sp>
    <dsp:sp modelId="{1CAAA3F6-8B81-4C8E-B872-D5F96FFA4E14}">
      <dsp:nvSpPr>
        <dsp:cNvPr id="0" name=""/>
        <dsp:cNvSpPr/>
      </dsp:nvSpPr>
      <dsp:spPr>
        <a:xfrm>
          <a:off x="1814132"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64A03-4D7A-4C57-A2E2-44382D288772}">
      <dsp:nvSpPr>
        <dsp:cNvPr id="0" name=""/>
        <dsp:cNvSpPr/>
      </dsp:nvSpPr>
      <dsp:spPr>
        <a:xfrm>
          <a:off x="2675995"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Faglærer tar kontakt med sensor for en samtale om oppgavene og vurderingskriteriene</a:t>
          </a:r>
        </a:p>
      </dsp:txBody>
      <dsp:txXfrm>
        <a:off x="2675995" y="0"/>
        <a:ext cx="1273242" cy="1292642"/>
      </dsp:txXfrm>
    </dsp:sp>
    <dsp:sp modelId="{773C0B4E-EDD2-4B68-B55D-1C526AFC45D1}">
      <dsp:nvSpPr>
        <dsp:cNvPr id="0" name=""/>
        <dsp:cNvSpPr/>
      </dsp:nvSpPr>
      <dsp:spPr>
        <a:xfrm>
          <a:off x="3151036"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F1948-CE1D-43C3-94FF-DB84B81249AB}">
      <dsp:nvSpPr>
        <dsp:cNvPr id="0" name=""/>
        <dsp:cNvSpPr/>
      </dsp:nvSpPr>
      <dsp:spPr>
        <a:xfrm>
          <a:off x="4012900"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48 timer før eksamensdagen er første forberedelsesdag - faget blir gjort kjent for elevene. </a:t>
          </a:r>
        </a:p>
        <a:p>
          <a:pPr marL="0" lvl="0" indent="0" algn="ctr" defTabSz="400050">
            <a:lnSpc>
              <a:spcPct val="90000"/>
            </a:lnSpc>
            <a:spcBef>
              <a:spcPct val="0"/>
            </a:spcBef>
            <a:spcAft>
              <a:spcPct val="35000"/>
            </a:spcAft>
            <a:buNone/>
          </a:pPr>
          <a:r>
            <a:rPr lang="nb-NO" sz="900" kern="1200"/>
            <a:t>Obligatorisk veiledning.</a:t>
          </a:r>
        </a:p>
      </dsp:txBody>
      <dsp:txXfrm>
        <a:off x="4012900" y="1938963"/>
        <a:ext cx="1273242" cy="1292642"/>
      </dsp:txXfrm>
    </dsp:sp>
    <dsp:sp modelId="{5845AA35-883F-46C8-8537-070B888DEB14}">
      <dsp:nvSpPr>
        <dsp:cNvPr id="0" name=""/>
        <dsp:cNvSpPr/>
      </dsp:nvSpPr>
      <dsp:spPr>
        <a:xfrm>
          <a:off x="4487940"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7442C-2610-4088-8BCF-D143FA315B34}">
      <dsp:nvSpPr>
        <dsp:cNvPr id="0" name=""/>
        <dsp:cNvSpPr/>
      </dsp:nvSpPr>
      <dsp:spPr>
        <a:xfrm>
          <a:off x="5349804"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24 timer før eksamensdagen er  andre forberedelses-dag. </a:t>
          </a:r>
        </a:p>
        <a:p>
          <a:pPr marL="0" lvl="0" indent="0" algn="ctr" defTabSz="400050">
            <a:lnSpc>
              <a:spcPct val="90000"/>
            </a:lnSpc>
            <a:spcBef>
              <a:spcPct val="0"/>
            </a:spcBef>
            <a:spcAft>
              <a:spcPct val="35000"/>
            </a:spcAft>
            <a:buNone/>
          </a:pPr>
          <a:r>
            <a:rPr lang="nb-NO" sz="900" kern="1200"/>
            <a:t>Trekk av oppgaver – forberede fagsamtale med obligatorisk veiledning og evt. klargjøring av utstyr til eksamen</a:t>
          </a:r>
        </a:p>
      </dsp:txBody>
      <dsp:txXfrm>
        <a:off x="5349804" y="0"/>
        <a:ext cx="1273242" cy="1292642"/>
      </dsp:txXfrm>
    </dsp:sp>
    <dsp:sp modelId="{21D42644-7A30-4E4C-AF51-39995D77240E}">
      <dsp:nvSpPr>
        <dsp:cNvPr id="0" name=""/>
        <dsp:cNvSpPr/>
      </dsp:nvSpPr>
      <dsp:spPr>
        <a:xfrm>
          <a:off x="5824845"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9C017-D3F2-4796-924B-EF36C70A5B9A}">
      <dsp:nvSpPr>
        <dsp:cNvPr id="0" name=""/>
        <dsp:cNvSpPr/>
      </dsp:nvSpPr>
      <dsp:spPr>
        <a:xfrm>
          <a:off x="6686708"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Gjennomføring av muntlig og muntlig-praktisk eksamen</a:t>
          </a:r>
        </a:p>
      </dsp:txBody>
      <dsp:txXfrm>
        <a:off x="6686708" y="1938963"/>
        <a:ext cx="1273242" cy="1292642"/>
      </dsp:txXfrm>
    </dsp:sp>
    <dsp:sp modelId="{50E58CA5-E2ED-4B09-BE83-864313338706}">
      <dsp:nvSpPr>
        <dsp:cNvPr id="0" name=""/>
        <dsp:cNvSpPr/>
      </dsp:nvSpPr>
      <dsp:spPr>
        <a:xfrm>
          <a:off x="7161749"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CBABE-916E-4AAD-B057-5389DC7DF64C}" type="datetimeFigureOut">
              <a:rPr lang="nb-NO" smtClean="0"/>
              <a:t>17.11.2025</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A1A9E-9E56-4094-AB2E-3DD200DFCBAC}" type="slidenum">
              <a:rPr lang="nb-NO" smtClean="0"/>
              <a:t>‹#›</a:t>
            </a:fld>
            <a:endParaRPr lang="nb-NO"/>
          </a:p>
        </p:txBody>
      </p:sp>
    </p:spTree>
    <p:extLst>
      <p:ext uri="{BB962C8B-B14F-4D97-AF65-F5344CB8AC3E}">
        <p14:creationId xmlns:p14="http://schemas.microsoft.com/office/powerpoint/2010/main" val="12529912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1</a:t>
            </a:fld>
            <a:endParaRPr lang="nb-NO"/>
          </a:p>
        </p:txBody>
      </p:sp>
    </p:spTree>
    <p:extLst>
      <p:ext uri="{BB962C8B-B14F-4D97-AF65-F5344CB8AC3E}">
        <p14:creationId xmlns:p14="http://schemas.microsoft.com/office/powerpoint/2010/main" val="2925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3</a:t>
            </a:fld>
            <a:endParaRPr lang="nb-NO"/>
          </a:p>
        </p:txBody>
      </p:sp>
    </p:spTree>
    <p:extLst>
      <p:ext uri="{BB962C8B-B14F-4D97-AF65-F5344CB8AC3E}">
        <p14:creationId xmlns:p14="http://schemas.microsoft.com/office/powerpoint/2010/main" val="233219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5</a:t>
            </a:fld>
            <a:endParaRPr lang="nb-NO"/>
          </a:p>
        </p:txBody>
      </p:sp>
    </p:spTree>
    <p:extLst>
      <p:ext uri="{BB962C8B-B14F-4D97-AF65-F5344CB8AC3E}">
        <p14:creationId xmlns:p14="http://schemas.microsoft.com/office/powerpoint/2010/main" val="10172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C6A1A9E-9E56-4094-AB2E-3DD200DFCBAC}" type="slidenum">
              <a:rPr lang="nb-NO" smtClean="0"/>
              <a:t>13</a:t>
            </a:fld>
            <a:endParaRPr lang="nb-NO"/>
          </a:p>
        </p:txBody>
      </p:sp>
    </p:spTree>
    <p:extLst>
      <p:ext uri="{BB962C8B-B14F-4D97-AF65-F5344CB8AC3E}">
        <p14:creationId xmlns:p14="http://schemas.microsoft.com/office/powerpoint/2010/main" val="1064736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ide">
    <p:spTree>
      <p:nvGrpSpPr>
        <p:cNvPr id="1" name=""/>
        <p:cNvGrpSpPr/>
        <p:nvPr/>
      </p:nvGrpSpPr>
      <p:grpSpPr>
        <a:xfrm>
          <a:off x="0" y="0"/>
          <a:ext cx="0" cy="0"/>
          <a:chOff x="0" y="0"/>
          <a:chExt cx="0" cy="0"/>
        </a:xfrm>
      </p:grpSpPr>
      <p:sp>
        <p:nvSpPr>
          <p:cNvPr id="13" name="Plassholder for dato 3"/>
          <p:cNvSpPr>
            <a:spLocks noGrp="1"/>
          </p:cNvSpPr>
          <p:nvPr>
            <p:ph type="dt" sz="half" idx="10"/>
          </p:nvPr>
        </p:nvSpPr>
        <p:spPr>
          <a:xfrm>
            <a:off x="2003079" y="3839778"/>
            <a:ext cx="5137842" cy="200055"/>
          </a:xfrm>
          <a:prstGeom prst="rect">
            <a:avLst/>
          </a:prstGeom>
        </p:spPr>
        <p:txBody>
          <a:bodyPr lIns="0" tIns="0" rIns="0" bIns="0">
            <a:spAutoFit/>
          </a:bodyPr>
          <a:lstStyle>
            <a:lvl1pPr algn="ctr">
              <a:defRPr sz="1300" b="0">
                <a:solidFill>
                  <a:schemeClr val="tx1"/>
                </a:solidFill>
                <a:latin typeface="+mj-lt"/>
              </a:defRPr>
            </a:lvl1pPr>
          </a:lstStyle>
          <a:p>
            <a:fld id="{CC918E41-4448-4E79-865F-42013EA6E1CC}" type="datetime1">
              <a:rPr lang="nb-NO" smtClean="0"/>
              <a:pPr/>
              <a:t>17.11.2025</a:t>
            </a:fld>
            <a:endParaRPr lang="nb-NO"/>
          </a:p>
        </p:txBody>
      </p:sp>
      <p:sp>
        <p:nvSpPr>
          <p:cNvPr id="15" name="Rektangel 14"/>
          <p:cNvSpPr/>
          <p:nvPr userDrawn="1"/>
        </p:nvSpPr>
        <p:spPr>
          <a:xfrm>
            <a:off x="0" y="4864253"/>
            <a:ext cx="9144000" cy="280835"/>
          </a:xfrm>
          <a:prstGeom prst="rect">
            <a:avLst/>
          </a:prstGeom>
          <a:solidFill>
            <a:srgbClr val="DC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cap="all" baseline="0">
                <a:solidFill>
                  <a:schemeClr val="bg1"/>
                </a:solidFill>
              </a:rPr>
              <a:t>KOMPETENT     |     ÅPEN     |     PÅLITELIG     |     SAMFUNNSENGASJERT</a:t>
            </a:r>
          </a:p>
        </p:txBody>
      </p:sp>
      <p:pic>
        <p:nvPicPr>
          <p:cNvPr id="3" name="Bilde 2">
            <a:extLst>
              <a:ext uri="{FF2B5EF4-FFF2-40B4-BE49-F238E27FC236}">
                <a16:creationId xmlns:a16="http://schemas.microsoft.com/office/drawing/2014/main" id="{FD02DCE0-5A02-4ACD-8B6C-58E0A1FDBC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283" y="45425"/>
            <a:ext cx="2707434" cy="3682112"/>
          </a:xfrm>
          <a:prstGeom prst="rect">
            <a:avLst/>
          </a:prstGeom>
        </p:spPr>
      </p:pic>
      <p:sp>
        <p:nvSpPr>
          <p:cNvPr id="12" name="Tittel 1"/>
          <p:cNvSpPr>
            <a:spLocks noGrp="1"/>
          </p:cNvSpPr>
          <p:nvPr>
            <p:ph type="ctrTitle" hasCustomPrompt="1"/>
          </p:nvPr>
        </p:nvSpPr>
        <p:spPr>
          <a:xfrm>
            <a:off x="2003079" y="3414493"/>
            <a:ext cx="5137842" cy="221599"/>
          </a:xfrm>
        </p:spPr>
        <p:txBody>
          <a:bodyPr lIns="0" tIns="0" rIns="0" bIns="0" anchor="ctr">
            <a:spAutoFit/>
          </a:bodyPr>
          <a:lstStyle>
            <a:lvl1pPr algn="ctr">
              <a:defRPr sz="1600" cap="none" baseline="0">
                <a:solidFill>
                  <a:schemeClr val="tx1"/>
                </a:solidFill>
                <a:latin typeface="+mj-lt"/>
              </a:defRPr>
            </a:lvl1pPr>
          </a:lstStyle>
          <a:p>
            <a:r>
              <a:rPr lang="nb-NO"/>
              <a:t>Klikk for å legge inn tittel</a:t>
            </a:r>
          </a:p>
        </p:txBody>
      </p:sp>
    </p:spTree>
    <p:extLst>
      <p:ext uri="{BB962C8B-B14F-4D97-AF65-F5344CB8AC3E}">
        <p14:creationId xmlns:p14="http://schemas.microsoft.com/office/powerpoint/2010/main" val="36522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3888" y="1282700"/>
            <a:ext cx="7886700" cy="2140213"/>
          </a:xfrm>
        </p:spPr>
        <p:txBody>
          <a:bodyPr anchor="b"/>
          <a:lstStyle>
            <a:lvl1pPr>
              <a:defRPr sz="4500"/>
            </a:lvl1pPr>
          </a:lstStyle>
          <a:p>
            <a:r>
              <a:rPr lang="nb-NO"/>
              <a:t>Klikk for å legge til tittel</a:t>
            </a:r>
          </a:p>
        </p:txBody>
      </p:sp>
      <p:sp>
        <p:nvSpPr>
          <p:cNvPr id="3" name="Plassholder for tekst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legge til undertittel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280320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sz="half" idx="1" hasCustomPrompt="1"/>
          </p:nvPr>
        </p:nvSpPr>
        <p:spPr>
          <a:xfrm>
            <a:off x="628650" y="1369642"/>
            <a:ext cx="3886200" cy="3042380"/>
          </a:xfrm>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4629150" y="1369642"/>
            <a:ext cx="3886200" cy="3042380"/>
          </a:xfrm>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40467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6286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5E025E5-F4E9-4572-B8CF-5901727261FC}" type="slidenum">
              <a:rPr lang="nb-NO" smtClean="0"/>
              <a:t>‹#›</a:t>
            </a:fld>
            <a:endParaRPr lang="nb-NO"/>
          </a:p>
        </p:txBody>
      </p:sp>
      <p:sp>
        <p:nvSpPr>
          <p:cNvPr id="10" name="Plassholder for tittel 1"/>
          <p:cNvSpPr>
            <a:spLocks noGrp="1"/>
          </p:cNvSpPr>
          <p:nvPr>
            <p:ph type="title" hasCustomPrompt="1"/>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12" name="Plassholder for tekst 2"/>
          <p:cNvSpPr>
            <a:spLocks noGrp="1"/>
          </p:cNvSpPr>
          <p:nvPr>
            <p:ph type="body" idx="14" hasCustomPrompt="1"/>
          </p:nvPr>
        </p:nvSpPr>
        <p:spPr>
          <a:xfrm>
            <a:off x="46291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13" name="Plassholder for innhold 2"/>
          <p:cNvSpPr>
            <a:spLocks noGrp="1"/>
          </p:cNvSpPr>
          <p:nvPr>
            <p:ph sz="half" idx="15" hasCustomPrompt="1"/>
          </p:nvPr>
        </p:nvSpPr>
        <p:spPr>
          <a:xfrm>
            <a:off x="46291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2" name="Content Placeholder 1">
            <a:extLst>
              <a:ext uri="{FF2B5EF4-FFF2-40B4-BE49-F238E27FC236}">
                <a16:creationId xmlns:a16="http://schemas.microsoft.com/office/drawing/2014/main" id="{F269327F-7799-4597-BCED-BE3A21D9E2C9}"/>
              </a:ext>
            </a:extLst>
          </p:cNvPr>
          <p:cNvSpPr>
            <a:spLocks noGrp="1"/>
          </p:cNvSpPr>
          <p:nvPr>
            <p:ph sz="quarter" idx="16" hasCustomPrompt="1"/>
          </p:nvPr>
        </p:nvSpPr>
        <p:spPr>
          <a:xfrm>
            <a:off x="628650" y="1970833"/>
            <a:ext cx="3886200" cy="2441189"/>
          </a:xfrm>
          <a:prstGeom prst="rect">
            <a:avLst/>
          </a:prstGeom>
        </p:spPr>
        <p:txBody>
          <a:bodyPr lIns="0" tIns="0" rIns="0" bIns="0"/>
          <a:lstStyle/>
          <a:p>
            <a:pPr lvl="0"/>
            <a:r>
              <a:rPr lang="nb-NO"/>
              <a:t>Klikk for å legge til tekst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11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243691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685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innhold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378589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bilde 2"/>
          <p:cNvSpPr>
            <a:spLocks noGrp="1"/>
          </p:cNvSpPr>
          <p:nvPr>
            <p:ph type="pic" idx="1" hasCustomPrompt="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90416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øytral uten logo">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2B0047A-29FF-A858-ACDB-7140A07BD473}"/>
              </a:ext>
            </a:extLst>
          </p:cNvPr>
          <p:cNvSpPr/>
          <p:nvPr userDrawn="1"/>
        </p:nvSpPr>
        <p:spPr>
          <a:xfrm>
            <a:off x="107576" y="4525896"/>
            <a:ext cx="1160290" cy="50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8263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2" name="Tittel 1"/>
          <p:cNvSpPr>
            <a:spLocks noGrp="1"/>
          </p:cNvSpPr>
          <p:nvPr>
            <p:ph type="ctrTitle" hasCustomPrompt="1"/>
          </p:nvPr>
        </p:nvSpPr>
        <p:spPr>
          <a:xfrm>
            <a:off x="2003079" y="3456043"/>
            <a:ext cx="5137842" cy="180049"/>
          </a:xfrm>
        </p:spPr>
        <p:txBody>
          <a:bodyPr lIns="0" tIns="0" rIns="0" bIns="0" anchor="b">
            <a:spAutoFit/>
          </a:bodyPr>
          <a:lstStyle>
            <a:lvl1pPr algn="ctr">
              <a:defRPr sz="1300" cap="all" baseline="0">
                <a:solidFill>
                  <a:schemeClr val="tx1"/>
                </a:solidFill>
                <a:latin typeface="+mj-lt"/>
              </a:defRPr>
            </a:lvl1pPr>
          </a:lstStyle>
          <a:p>
            <a:r>
              <a:rPr lang="nb-NO"/>
              <a:t>Klikk for å legge til tittel</a:t>
            </a:r>
          </a:p>
        </p:txBody>
      </p:sp>
      <p:sp>
        <p:nvSpPr>
          <p:cNvPr id="13" name="Plassholder for dato 3"/>
          <p:cNvSpPr>
            <a:spLocks noGrp="1"/>
          </p:cNvSpPr>
          <p:nvPr>
            <p:ph type="dt" sz="half" idx="10"/>
          </p:nvPr>
        </p:nvSpPr>
        <p:spPr>
          <a:xfrm>
            <a:off x="2003079" y="3627510"/>
            <a:ext cx="5137842" cy="200055"/>
          </a:xfrm>
          <a:prstGeom prst="rect">
            <a:avLst/>
          </a:prstGeom>
        </p:spPr>
        <p:txBody>
          <a:bodyPr lIns="0" tIns="0" rIns="0" bIns="0">
            <a:spAutoFit/>
          </a:bodyPr>
          <a:lstStyle>
            <a:lvl1pPr algn="ctr">
              <a:defRPr sz="1300" b="1">
                <a:solidFill>
                  <a:schemeClr val="tx1"/>
                </a:solidFill>
                <a:latin typeface="+mj-lt"/>
              </a:defRPr>
            </a:lvl1pPr>
          </a:lstStyle>
          <a:p>
            <a:fld id="{CC918E41-4448-4E79-865F-42013EA6E1CC}" type="datetime1">
              <a:rPr lang="nb-NO" smtClean="0"/>
              <a:t>17.11.2025</a:t>
            </a:fld>
            <a:endParaRPr lang="nb-NO"/>
          </a:p>
        </p:txBody>
      </p:sp>
      <p:sp>
        <p:nvSpPr>
          <p:cNvPr id="15" name="Rektangel 14"/>
          <p:cNvSpPr/>
          <p:nvPr userDrawn="1"/>
        </p:nvSpPr>
        <p:spPr>
          <a:xfrm>
            <a:off x="0" y="4864253"/>
            <a:ext cx="9144000" cy="280835"/>
          </a:xfrm>
          <a:prstGeom prst="rect">
            <a:avLst/>
          </a:prstGeom>
          <a:solidFill>
            <a:srgbClr val="DC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cap="all" baseline="0">
                <a:solidFill>
                  <a:schemeClr val="bg1"/>
                </a:solidFill>
              </a:rPr>
              <a:t>KOMPETENT     |     ÅPEN     |     PÅLITELIG     |     SAMFUNNSENGASJERT</a:t>
            </a:r>
          </a:p>
        </p:txBody>
      </p:sp>
      <p:pic>
        <p:nvPicPr>
          <p:cNvPr id="3" name="Bilde 2">
            <a:extLst>
              <a:ext uri="{FF2B5EF4-FFF2-40B4-BE49-F238E27FC236}">
                <a16:creationId xmlns:a16="http://schemas.microsoft.com/office/drawing/2014/main" id="{FD02DCE0-5A02-4ACD-8B6C-58E0A1FDBC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283" y="45425"/>
            <a:ext cx="2707434" cy="3682112"/>
          </a:xfrm>
          <a:prstGeom prst="rect">
            <a:avLst/>
          </a:prstGeom>
        </p:spPr>
      </p:pic>
    </p:spTree>
    <p:extLst>
      <p:ext uri="{BB962C8B-B14F-4D97-AF65-F5344CB8AC3E}">
        <p14:creationId xmlns:p14="http://schemas.microsoft.com/office/powerpoint/2010/main" val="229472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997678" y="1376493"/>
            <a:ext cx="5148643" cy="828104"/>
          </a:xfrm>
        </p:spPr>
        <p:txBody>
          <a:bodyPr anchor="ctr"/>
          <a:lstStyle>
            <a:lvl1pPr algn="ctr">
              <a:defRPr sz="2600"/>
            </a:lvl1pPr>
          </a:lstStyle>
          <a:p>
            <a:r>
              <a:rPr lang="nb-NO"/>
              <a:t>Klikk for å legge til tittel</a:t>
            </a:r>
          </a:p>
        </p:txBody>
      </p:sp>
      <p:sp>
        <p:nvSpPr>
          <p:cNvPr id="3" name="Undertittel 2"/>
          <p:cNvSpPr>
            <a:spLocks noGrp="1"/>
          </p:cNvSpPr>
          <p:nvPr>
            <p:ph type="subTitle" idx="1" hasCustomPrompt="1"/>
          </p:nvPr>
        </p:nvSpPr>
        <p:spPr>
          <a:xfrm>
            <a:off x="1997678" y="2386299"/>
            <a:ext cx="5148643" cy="828104"/>
          </a:xfrm>
        </p:spPr>
        <p:txBody>
          <a:bodyPr anchor="ctr">
            <a:noAutofit/>
          </a:bodyPr>
          <a:lstStyle>
            <a:lvl1pPr marL="0" indent="0" algn="ctr">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legge til undertittel</a:t>
            </a:r>
          </a:p>
        </p:txBody>
      </p:sp>
    </p:spTree>
    <p:extLst>
      <p:ext uri="{BB962C8B-B14F-4D97-AF65-F5344CB8AC3E}">
        <p14:creationId xmlns:p14="http://schemas.microsoft.com/office/powerpoint/2010/main" val="8062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e, tittel og rød stre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BB785D6-56F2-421B-9C6E-0CE161F6B873}"/>
              </a:ext>
            </a:extLst>
          </p:cNvPr>
          <p:cNvSpPr>
            <a:spLocks noGrp="1"/>
          </p:cNvSpPr>
          <p:nvPr>
            <p:ph type="pic" sz="quarter" idx="10"/>
          </p:nvPr>
        </p:nvSpPr>
        <p:spPr>
          <a:xfrm>
            <a:off x="0" y="0"/>
            <a:ext cx="9144000" cy="5145088"/>
          </a:xfrm>
          <a:solidFill>
            <a:srgbClr val="F6F6F6"/>
          </a:solidFill>
        </p:spPr>
        <p:txBody>
          <a:bodyPr>
            <a:normAutofit/>
          </a:bodyPr>
          <a:lstStyle>
            <a:lvl1pPr marL="0" indent="0">
              <a:buNone/>
              <a:defRPr sz="1200"/>
            </a:lvl1pPr>
          </a:lstStyle>
          <a:p>
            <a:r>
              <a:rPr lang="nb-NO"/>
              <a:t>Klikk på ikonet for å legge til et bilde</a:t>
            </a:r>
            <a:endParaRPr lang="en-GB"/>
          </a:p>
        </p:txBody>
      </p:sp>
      <p:sp>
        <p:nvSpPr>
          <p:cNvPr id="2" name="Title 1">
            <a:extLst>
              <a:ext uri="{FF2B5EF4-FFF2-40B4-BE49-F238E27FC236}">
                <a16:creationId xmlns:a16="http://schemas.microsoft.com/office/drawing/2014/main" id="{8FB34EC5-FCD0-4DB5-B3AE-6EB23C75DF43}"/>
              </a:ext>
            </a:extLst>
          </p:cNvPr>
          <p:cNvSpPr>
            <a:spLocks noGrp="1"/>
          </p:cNvSpPr>
          <p:nvPr>
            <p:ph type="title" hasCustomPrompt="1"/>
          </p:nvPr>
        </p:nvSpPr>
        <p:spPr/>
        <p:txBody>
          <a:bodyPr/>
          <a:lstStyle>
            <a:lvl1pPr>
              <a:defRPr/>
            </a:lvl1pPr>
          </a:lstStyle>
          <a:p>
            <a:r>
              <a:rPr lang="nb-NO"/>
              <a:t>Klikk for å legge til tittel</a:t>
            </a:r>
          </a:p>
        </p:txBody>
      </p:sp>
      <p:sp>
        <p:nvSpPr>
          <p:cNvPr id="17" name="Text Placeholder 16">
            <a:extLst>
              <a:ext uri="{FF2B5EF4-FFF2-40B4-BE49-F238E27FC236}">
                <a16:creationId xmlns:a16="http://schemas.microsoft.com/office/drawing/2014/main" id="{E7A3D93F-B7C3-4F5A-B7D9-2F41E5150842}"/>
              </a:ext>
            </a:extLst>
          </p:cNvPr>
          <p:cNvSpPr>
            <a:spLocks noGrp="1"/>
          </p:cNvSpPr>
          <p:nvPr>
            <p:ph type="body" sz="quarter" idx="12" hasCustomPrompt="1"/>
          </p:nvPr>
        </p:nvSpPr>
        <p:spPr>
          <a:xfrm>
            <a:off x="-1" y="4419599"/>
            <a:ext cx="6234113" cy="409576"/>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278784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idx="1" hasCustomPrompt="1"/>
          </p:nvPr>
        </p:nvSpPr>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2531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3888" y="1282700"/>
            <a:ext cx="7886700" cy="2140213"/>
          </a:xfrm>
        </p:spPr>
        <p:txBody>
          <a:bodyPr anchor="b"/>
          <a:lstStyle>
            <a:lvl1pPr>
              <a:defRPr sz="4500"/>
            </a:lvl1pPr>
          </a:lstStyle>
          <a:p>
            <a:r>
              <a:rPr lang="nb-NO"/>
              <a:t>Klikk for å legge til tittel</a:t>
            </a:r>
          </a:p>
        </p:txBody>
      </p:sp>
      <p:sp>
        <p:nvSpPr>
          <p:cNvPr id="3" name="Plassholder for tekst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b-NO"/>
              <a:t>Klikk for å legge til undertittel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338136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sz="half" idx="1" hasCustomPrompt="1"/>
          </p:nvPr>
        </p:nvSpPr>
        <p:spPr>
          <a:xfrm>
            <a:off x="628650" y="1369642"/>
            <a:ext cx="3886200" cy="304238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4629150" y="1369642"/>
            <a:ext cx="3886200" cy="304238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530939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6286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5E025E5-F4E9-4572-B8CF-5901727261FC}" type="slidenum">
              <a:rPr lang="nb-NO" smtClean="0"/>
              <a:t>‹#›</a:t>
            </a:fld>
            <a:endParaRPr lang="nb-NO"/>
          </a:p>
        </p:txBody>
      </p:sp>
      <p:sp>
        <p:nvSpPr>
          <p:cNvPr id="10" name="Plassholder for tittel 1"/>
          <p:cNvSpPr>
            <a:spLocks noGrp="1"/>
          </p:cNvSpPr>
          <p:nvPr>
            <p:ph type="title" hasCustomPrompt="1"/>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11" name="Plassholder for innhold 2"/>
          <p:cNvSpPr>
            <a:spLocks noGrp="1"/>
          </p:cNvSpPr>
          <p:nvPr>
            <p:ph sz="half" idx="13" hasCustomPrompt="1"/>
          </p:nvPr>
        </p:nvSpPr>
        <p:spPr>
          <a:xfrm>
            <a:off x="6286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2" name="Plassholder for tekst 2"/>
          <p:cNvSpPr>
            <a:spLocks noGrp="1"/>
          </p:cNvSpPr>
          <p:nvPr>
            <p:ph type="body" idx="14" hasCustomPrompt="1"/>
          </p:nvPr>
        </p:nvSpPr>
        <p:spPr>
          <a:xfrm>
            <a:off x="46291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13" name="Plassholder for innhold 2"/>
          <p:cNvSpPr>
            <a:spLocks noGrp="1"/>
          </p:cNvSpPr>
          <p:nvPr>
            <p:ph sz="half" idx="15" hasCustomPrompt="1"/>
          </p:nvPr>
        </p:nvSpPr>
        <p:spPr>
          <a:xfrm>
            <a:off x="46291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4474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198440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0862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innhold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686084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bilde 2"/>
          <p:cNvSpPr>
            <a:spLocks noGrp="1"/>
          </p:cNvSpPr>
          <p:nvPr>
            <p:ph type="pic" idx="1" hasCustomPrompt="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3706567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ACFB1E53-D74D-421B-A3C1-CEBCB5700854}"/>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356C2279-BC3D-48E1-9CA5-9BDFC9460965}"/>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3200195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2826-C099-49D2-A0A8-B6588C0E5E20}"/>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2712A80B-F6C6-433F-8EB2-B0096D0E3DFA}"/>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73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BBDFCF7-F532-477F-8A1A-E900E1DC9286}"/>
              </a:ext>
            </a:extLst>
          </p:cNvPr>
          <p:cNvSpPr>
            <a:spLocks noGrp="1"/>
          </p:cNvSpPr>
          <p:nvPr>
            <p:ph type="pic" sz="quarter" idx="10"/>
          </p:nvPr>
        </p:nvSpPr>
        <p:spPr>
          <a:xfrm>
            <a:off x="0" y="0"/>
            <a:ext cx="9144000" cy="5145088"/>
          </a:xfrm>
          <a:solidFill>
            <a:srgbClr val="F6F6F6"/>
          </a:solidFill>
        </p:spPr>
        <p:txBody>
          <a:bodyPr anchor="t">
            <a:normAutofit/>
          </a:bodyPr>
          <a:lstStyle>
            <a:lvl1pPr marL="0" indent="0" algn="ctr">
              <a:buNone/>
              <a:defRPr sz="1200"/>
            </a:lvl1pPr>
          </a:lstStyle>
          <a:p>
            <a:r>
              <a:rPr lang="nb-NO"/>
              <a:t>Klikk på ikonet for å legge til et bilde</a:t>
            </a:r>
            <a:endParaRPr lang="en-GB"/>
          </a:p>
        </p:txBody>
      </p:sp>
      <p:sp>
        <p:nvSpPr>
          <p:cNvPr id="12" name="Text Placeholder 11">
            <a:extLst>
              <a:ext uri="{FF2B5EF4-FFF2-40B4-BE49-F238E27FC236}">
                <a16:creationId xmlns:a16="http://schemas.microsoft.com/office/drawing/2014/main" id="{2FA06A6E-EF01-4423-B229-C83BB34ADB95}"/>
              </a:ext>
            </a:extLst>
          </p:cNvPr>
          <p:cNvSpPr>
            <a:spLocks noGrp="1"/>
          </p:cNvSpPr>
          <p:nvPr>
            <p:ph type="body" sz="quarter" idx="11" hasCustomPrompt="1"/>
          </p:nvPr>
        </p:nvSpPr>
        <p:spPr>
          <a:xfrm>
            <a:off x="0" y="4412342"/>
            <a:ext cx="9143999" cy="732745"/>
          </a:xfrm>
          <a:blipFill>
            <a:blip r:embed="rId2">
              <a:extLst>
                <a:ext uri="{96DAC541-7B7A-43D3-8B79-37D633B846F1}">
                  <asvg:svgBlip xmlns:asvg="http://schemas.microsoft.com/office/drawing/2016/SVG/main" r:embed="rId3"/>
                </a:ext>
              </a:extLst>
            </a:blip>
            <a:stretch>
              <a:fillRect/>
            </a:stretch>
          </a:blipFill>
        </p:spPr>
        <p:txBody>
          <a:bodyPr lIns="612000" rIns="468000" anchor="ctr">
            <a:normAutofit/>
          </a:bodyPr>
          <a:lstStyle>
            <a:lvl1pPr marL="0" indent="0" algn="l">
              <a:buNone/>
              <a:defRPr sz="2000" b="1"/>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300024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57C1160-AA3D-4EC7-A753-1B68C145575F}"/>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344276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08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B82C8D37-4918-425E-80D8-DB48955A9F6D}"/>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20854A9C-F886-4A7F-9F70-7F199A94BF28}"/>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273014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3D6C-6DFE-47A5-88F4-FCF159E82E60}"/>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1E7901DD-A680-4B52-B365-A2C8C938706B}"/>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611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BB54631-3419-43F6-9B38-5F921743B52D}"/>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680306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961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A29DF0FB-49F5-4403-8367-59FD00F1A04F}"/>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C379BE1D-2F94-4432-9EA0-185A16128600}"/>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102044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11D9-7B4E-4F15-842A-E08A1D6B415D}"/>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FBF94286-2306-40E2-9F24-9C71DCFE31DD}"/>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8213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90E22446-8377-47F6-9BF7-F72EB9654EAA}"/>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3289858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1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og tekst søyl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BBDFCF7-F532-477F-8A1A-E900E1DC9286}"/>
              </a:ext>
            </a:extLst>
          </p:cNvPr>
          <p:cNvSpPr>
            <a:spLocks noGrp="1"/>
          </p:cNvSpPr>
          <p:nvPr>
            <p:ph type="pic" sz="quarter" idx="10"/>
          </p:nvPr>
        </p:nvSpPr>
        <p:spPr>
          <a:xfrm>
            <a:off x="0" y="0"/>
            <a:ext cx="9144000" cy="5145088"/>
          </a:xfrm>
          <a:solidFill>
            <a:srgbClr val="F6F6F6"/>
          </a:solidFill>
        </p:spPr>
        <p:txBody>
          <a:bodyPr anchor="t">
            <a:normAutofit/>
          </a:bodyPr>
          <a:lstStyle>
            <a:lvl1pPr marL="0" indent="0" algn="ctr">
              <a:buNone/>
              <a:defRPr sz="1200"/>
            </a:lvl1pPr>
          </a:lstStyle>
          <a:p>
            <a:r>
              <a:rPr lang="nb-NO"/>
              <a:t>Klikk på ikonet for å legge til et bilde</a:t>
            </a:r>
            <a:endParaRPr lang="en-GB"/>
          </a:p>
        </p:txBody>
      </p:sp>
      <p:sp>
        <p:nvSpPr>
          <p:cNvPr id="12" name="Text Placeholder 11">
            <a:extLst>
              <a:ext uri="{FF2B5EF4-FFF2-40B4-BE49-F238E27FC236}">
                <a16:creationId xmlns:a16="http://schemas.microsoft.com/office/drawing/2014/main" id="{2FA06A6E-EF01-4423-B229-C83BB34ADB95}"/>
              </a:ext>
            </a:extLst>
          </p:cNvPr>
          <p:cNvSpPr>
            <a:spLocks noGrp="1"/>
          </p:cNvSpPr>
          <p:nvPr>
            <p:ph type="body" sz="quarter" idx="11" hasCustomPrompt="1"/>
          </p:nvPr>
        </p:nvSpPr>
        <p:spPr>
          <a:xfrm>
            <a:off x="1447200" y="1"/>
            <a:ext cx="3193200" cy="5145088"/>
          </a:xfrm>
          <a:blipFill>
            <a:blip r:embed="rId2">
              <a:extLst>
                <a:ext uri="{96DAC541-7B7A-43D3-8B79-37D633B846F1}">
                  <asvg:svgBlip xmlns:asvg="http://schemas.microsoft.com/office/drawing/2016/SVG/main" r:embed="rId3"/>
                </a:ext>
              </a:extLst>
            </a:blip>
            <a:stretch>
              <a:fillRect/>
            </a:stretch>
          </a:blipFill>
        </p:spPr>
        <p:txBody>
          <a:bodyPr lIns="612000" rIns="468000" anchor="ctr">
            <a:normAutofit/>
          </a:bodyPr>
          <a:lstStyle>
            <a:lvl1pPr marL="0" indent="0" algn="l">
              <a:buNone/>
              <a:defRPr sz="2000" b="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3558173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4C2846-774C-4F08-A52E-43AC0A8456FC}"/>
              </a:ext>
            </a:extLst>
          </p:cNvPr>
          <p:cNvSpPr>
            <a:spLocks noGrp="1"/>
          </p:cNvSpPr>
          <p:nvPr>
            <p:ph sz="quarter" idx="10" hasCustomPrompt="1"/>
          </p:nvPr>
        </p:nvSpPr>
        <p:spPr>
          <a:xfrm>
            <a:off x="0" y="0"/>
            <a:ext cx="9144000" cy="5145088"/>
          </a:xfrm>
        </p:spPr>
        <p:txBody>
          <a:bodyPr/>
          <a:lstStyle>
            <a:lvl1pPr>
              <a:defRPr/>
            </a:lvl1pPr>
          </a:lstStyle>
          <a:p>
            <a:pPr lvl="0"/>
            <a:r>
              <a:rPr lang="en-US"/>
              <a:t>Legg </a:t>
            </a:r>
            <a:r>
              <a:rPr lang="en-US" err="1"/>
              <a:t>til</a:t>
            </a:r>
            <a:r>
              <a:rPr lang="en-US"/>
              <a:t> </a:t>
            </a:r>
            <a:r>
              <a:rPr lang="en-US" err="1"/>
              <a:t>innhold</a:t>
            </a:r>
            <a:r>
              <a:rPr lang="en-US"/>
              <a:t> via </a:t>
            </a:r>
            <a:r>
              <a:rPr lang="en-US" err="1"/>
              <a:t>menyen</a:t>
            </a:r>
            <a:r>
              <a:rPr lang="en-US"/>
              <a:t>.</a:t>
            </a:r>
          </a:p>
          <a:p>
            <a:pPr lvl="1"/>
            <a:r>
              <a:rPr lang="en-US"/>
              <a:t>Second level</a:t>
            </a:r>
          </a:p>
          <a:p>
            <a:pPr lvl="2"/>
            <a:r>
              <a:rPr lang="en-US"/>
              <a:t>Third level</a:t>
            </a:r>
          </a:p>
          <a:p>
            <a:pPr lvl="3"/>
            <a:r>
              <a:rPr lang="en-US"/>
              <a:t>Fourth level</a:t>
            </a:r>
          </a:p>
          <a:p>
            <a:pPr lvl="4"/>
            <a:r>
              <a:rPr lang="en-US"/>
              <a:t>Fifth level</a:t>
            </a:r>
            <a:endParaRPr lang="en-GB"/>
          </a:p>
        </p:txBody>
      </p:sp>
      <p:sp>
        <p:nvSpPr>
          <p:cNvPr id="3" name="Undertittel 2">
            <a:extLst>
              <a:ext uri="{FF2B5EF4-FFF2-40B4-BE49-F238E27FC236}">
                <a16:creationId xmlns:a16="http://schemas.microsoft.com/office/drawing/2014/main" id="{ACFB1E53-D74D-421B-A3C1-CEBCB5700854}"/>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356C2279-BC3D-48E1-9CA5-9BDFC9460965}"/>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303344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4A86-EA6A-4365-8419-46B7BB16D193}"/>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4" name="Content Placeholder 3">
            <a:extLst>
              <a:ext uri="{FF2B5EF4-FFF2-40B4-BE49-F238E27FC236}">
                <a16:creationId xmlns:a16="http://schemas.microsoft.com/office/drawing/2014/main" id="{434E3902-CDBE-4B35-8D4F-D552A0F91394}"/>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8157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57C1160-AA3D-4EC7-A753-1B68C145575F}"/>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1028929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9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997678" y="1376493"/>
            <a:ext cx="5148643" cy="828104"/>
          </a:xfrm>
        </p:spPr>
        <p:txBody>
          <a:bodyPr anchor="ctr"/>
          <a:lstStyle>
            <a:lvl1pPr algn="ctr">
              <a:tabLst>
                <a:tab pos="2155825" algn="l"/>
              </a:tabLst>
              <a:defRPr sz="2600"/>
            </a:lvl1pPr>
          </a:lstStyle>
          <a:p>
            <a:r>
              <a:rPr lang="nb-NO"/>
              <a:t>Klikk for å legge til tittel</a:t>
            </a:r>
          </a:p>
        </p:txBody>
      </p:sp>
      <p:sp>
        <p:nvSpPr>
          <p:cNvPr id="3" name="Undertittel 2"/>
          <p:cNvSpPr>
            <a:spLocks noGrp="1"/>
          </p:cNvSpPr>
          <p:nvPr>
            <p:ph type="subTitle" idx="1" hasCustomPrompt="1"/>
          </p:nvPr>
        </p:nvSpPr>
        <p:spPr>
          <a:xfrm>
            <a:off x="1997678" y="2386299"/>
            <a:ext cx="5148643" cy="828104"/>
          </a:xfrm>
        </p:spPr>
        <p:txBody>
          <a:bodyPr anchor="ctr">
            <a:noAutofit/>
          </a:bodyPr>
          <a:lstStyle>
            <a:lvl1pPr marL="0" indent="0" algn="ctr">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legge til undertittel</a:t>
            </a:r>
          </a:p>
        </p:txBody>
      </p:sp>
    </p:spTree>
    <p:extLst>
      <p:ext uri="{BB962C8B-B14F-4D97-AF65-F5344CB8AC3E}">
        <p14:creationId xmlns:p14="http://schemas.microsoft.com/office/powerpoint/2010/main" val="184655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a:t>Klikk for å legge til tittel</a:t>
            </a:r>
          </a:p>
        </p:txBody>
      </p:sp>
      <p:sp>
        <p:nvSpPr>
          <p:cNvPr id="3" name="Plassholder for innhold 2"/>
          <p:cNvSpPr>
            <a:spLocks noGrp="1"/>
          </p:cNvSpPr>
          <p:nvPr>
            <p:ph idx="1" hasCustomPrompt="1"/>
          </p:nvPr>
        </p:nvSpPr>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6395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1C32F-6395-4279-A4F6-2DFACFC18416}"/>
              </a:ext>
            </a:extLst>
          </p:cNvPr>
          <p:cNvSpPr/>
          <p:nvPr userDrawn="1"/>
        </p:nvSpPr>
        <p:spPr>
          <a:xfrm>
            <a:off x="1" y="0"/>
            <a:ext cx="4572000"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628650" y="351954"/>
            <a:ext cx="3316055" cy="828104"/>
          </a:xfrm>
        </p:spPr>
        <p:txBody>
          <a:bodyPr/>
          <a:lstStyle>
            <a:lvl1pPr>
              <a:defRPr/>
            </a:lvl1pPr>
          </a:lstStyle>
          <a:p>
            <a:r>
              <a:rPr lang="nb-NO"/>
              <a:t>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10" name="Text Placeholder 9">
            <a:extLst>
              <a:ext uri="{FF2B5EF4-FFF2-40B4-BE49-F238E27FC236}">
                <a16:creationId xmlns:a16="http://schemas.microsoft.com/office/drawing/2014/main" id="{6D5337E2-4B06-4343-A7EC-B372A6E84A7B}"/>
              </a:ext>
            </a:extLst>
          </p:cNvPr>
          <p:cNvSpPr>
            <a:spLocks noGrp="1"/>
          </p:cNvSpPr>
          <p:nvPr>
            <p:ph type="body" sz="quarter" idx="14" hasCustomPrompt="1"/>
          </p:nvPr>
        </p:nvSpPr>
        <p:spPr>
          <a:xfrm>
            <a:off x="5200648" y="351954"/>
            <a:ext cx="3314697" cy="828104"/>
          </a:xfrm>
        </p:spPr>
        <p:txBody>
          <a:bodyPr anchor="ctr">
            <a:normAutofit/>
          </a:bodyPr>
          <a:lstStyle>
            <a:lvl1pPr marL="0" indent="0">
              <a:spcBef>
                <a:spcPts val="0"/>
              </a:spcBef>
              <a:buNone/>
              <a:defRPr sz="2600"/>
            </a:lvl1pPr>
          </a:lstStyle>
          <a:p>
            <a:pPr lvl="0"/>
            <a:r>
              <a:rPr lang="nb-NO"/>
              <a:t>Tittel</a:t>
            </a:r>
          </a:p>
        </p:txBody>
      </p:sp>
      <p:sp>
        <p:nvSpPr>
          <p:cNvPr id="7" name="Content Placeholder 6">
            <a:extLst>
              <a:ext uri="{FF2B5EF4-FFF2-40B4-BE49-F238E27FC236}">
                <a16:creationId xmlns:a16="http://schemas.microsoft.com/office/drawing/2014/main" id="{3A74192B-9ADD-4790-9339-0C70E66B2819}"/>
              </a:ext>
            </a:extLst>
          </p:cNvPr>
          <p:cNvSpPr>
            <a:spLocks noGrp="1"/>
          </p:cNvSpPr>
          <p:nvPr>
            <p:ph sz="quarter" idx="15" hasCustomPrompt="1"/>
          </p:nvPr>
        </p:nvSpPr>
        <p:spPr>
          <a:xfrm>
            <a:off x="628650" y="1369643"/>
            <a:ext cx="3316056" cy="3042700"/>
          </a:xfrm>
          <a:prstGeom prst="rect">
            <a:avLst/>
          </a:prstGeom>
        </p:spPr>
        <p:txBody>
          <a:bodyPr lIns="0" tIns="0" rIns="0" bIns="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8A1958C-541C-458F-9C86-5AE3035B69A4}"/>
              </a:ext>
            </a:extLst>
          </p:cNvPr>
          <p:cNvSpPr>
            <a:spLocks noGrp="1"/>
          </p:cNvSpPr>
          <p:nvPr>
            <p:ph sz="quarter" idx="16" hasCustomPrompt="1"/>
          </p:nvPr>
        </p:nvSpPr>
        <p:spPr>
          <a:xfrm>
            <a:off x="5200649" y="1369643"/>
            <a:ext cx="3314696" cy="3042700"/>
          </a:xfrm>
          <a:prstGeom prst="rect">
            <a:avLst/>
          </a:prstGeom>
        </p:spPr>
        <p:txBody>
          <a:bodyPr lIns="0" tIns="0" rIns="0" bIns="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6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bilde (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1C32F-6395-4279-A4F6-2DFACFC18416}"/>
              </a:ext>
            </a:extLst>
          </p:cNvPr>
          <p:cNvSpPr/>
          <p:nvPr userDrawn="1"/>
        </p:nvSpPr>
        <p:spPr>
          <a:xfrm>
            <a:off x="1" y="0"/>
            <a:ext cx="9143998"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628650" y="351954"/>
            <a:ext cx="3316055" cy="828104"/>
          </a:xfrm>
        </p:spPr>
        <p:txBody>
          <a:bodyPr/>
          <a:lstStyle>
            <a:lvl1pPr>
              <a:defRPr/>
            </a:lvl1pPr>
          </a:lstStyle>
          <a:p>
            <a:r>
              <a:rPr lang="nb-NO"/>
              <a:t>Tittel</a:t>
            </a:r>
          </a:p>
        </p:txBody>
      </p:sp>
      <p:sp>
        <p:nvSpPr>
          <p:cNvPr id="3" name="Plassholder for innhold 2"/>
          <p:cNvSpPr>
            <a:spLocks noGrp="1"/>
          </p:cNvSpPr>
          <p:nvPr>
            <p:ph idx="1" hasCustomPrompt="1"/>
          </p:nvPr>
        </p:nvSpPr>
        <p:spPr>
          <a:xfrm>
            <a:off x="628650" y="1369643"/>
            <a:ext cx="331605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7" name="Picture Placeholder 6">
            <a:extLst>
              <a:ext uri="{FF2B5EF4-FFF2-40B4-BE49-F238E27FC236}">
                <a16:creationId xmlns:a16="http://schemas.microsoft.com/office/drawing/2014/main" id="{48218045-9B70-4777-A444-3E4233FF4C41}"/>
              </a:ext>
            </a:extLst>
          </p:cNvPr>
          <p:cNvSpPr>
            <a:spLocks noGrp="1"/>
          </p:cNvSpPr>
          <p:nvPr>
            <p:ph type="pic" sz="quarter" idx="15"/>
          </p:nvPr>
        </p:nvSpPr>
        <p:spPr>
          <a:xfrm>
            <a:off x="4572000" y="0"/>
            <a:ext cx="4571999" cy="5145087"/>
          </a:xfrm>
          <a:prstGeom prst="rect">
            <a:avLst/>
          </a:prstGeom>
        </p:spPr>
        <p:txBody>
          <a:bodyPr lIns="0" tIns="0" rIns="0" bIns="0"/>
          <a:lstStyle/>
          <a:p>
            <a:r>
              <a:rPr lang="nb-NO"/>
              <a:t>Klikk på ikonet for å legge til et bilde</a:t>
            </a:r>
            <a:endParaRPr lang="en-GB"/>
          </a:p>
        </p:txBody>
      </p:sp>
    </p:spTree>
    <p:extLst>
      <p:ext uri="{BB962C8B-B14F-4D97-AF65-F5344CB8AC3E}">
        <p14:creationId xmlns:p14="http://schemas.microsoft.com/office/powerpoint/2010/main" val="320261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V)">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8" name="Plassholder for innhold 2">
            <a:extLst>
              <a:ext uri="{FF2B5EF4-FFF2-40B4-BE49-F238E27FC236}">
                <a16:creationId xmlns:a16="http://schemas.microsoft.com/office/drawing/2014/main" id="{3DDC1A92-163C-4D9F-982D-CDC6A6CB0788}"/>
              </a:ext>
            </a:extLst>
          </p:cNvPr>
          <p:cNvSpPr>
            <a:spLocks noGrp="1"/>
          </p:cNvSpPr>
          <p:nvPr>
            <p:ph idx="13" hasCustomPrompt="1"/>
          </p:nvPr>
        </p:nvSpPr>
        <p:spPr>
          <a:xfrm>
            <a:off x="5200649" y="1369643"/>
            <a:ext cx="331469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Text Placeholder 9">
            <a:extLst>
              <a:ext uri="{FF2B5EF4-FFF2-40B4-BE49-F238E27FC236}">
                <a16:creationId xmlns:a16="http://schemas.microsoft.com/office/drawing/2014/main" id="{6D5337E2-4B06-4343-A7EC-B372A6E84A7B}"/>
              </a:ext>
            </a:extLst>
          </p:cNvPr>
          <p:cNvSpPr>
            <a:spLocks noGrp="1"/>
          </p:cNvSpPr>
          <p:nvPr>
            <p:ph type="body" sz="quarter" idx="14" hasCustomPrompt="1"/>
          </p:nvPr>
        </p:nvSpPr>
        <p:spPr>
          <a:xfrm>
            <a:off x="5200648" y="351954"/>
            <a:ext cx="3314697" cy="828104"/>
          </a:xfrm>
        </p:spPr>
        <p:txBody>
          <a:bodyPr anchor="ctr">
            <a:normAutofit/>
          </a:bodyPr>
          <a:lstStyle>
            <a:lvl1pPr marL="0" indent="0">
              <a:spcBef>
                <a:spcPts val="0"/>
              </a:spcBef>
              <a:buNone/>
              <a:defRPr sz="2600"/>
            </a:lvl1pPr>
          </a:lstStyle>
          <a:p>
            <a:pPr lvl="0"/>
            <a:r>
              <a:rPr lang="nb-NO"/>
              <a:t>Tittel</a:t>
            </a:r>
          </a:p>
        </p:txBody>
      </p:sp>
      <p:sp>
        <p:nvSpPr>
          <p:cNvPr id="7" name="Picture Placeholder 6">
            <a:extLst>
              <a:ext uri="{FF2B5EF4-FFF2-40B4-BE49-F238E27FC236}">
                <a16:creationId xmlns:a16="http://schemas.microsoft.com/office/drawing/2014/main" id="{DB52D3BE-B2BB-4638-9CFB-C9E00968464D}"/>
              </a:ext>
            </a:extLst>
          </p:cNvPr>
          <p:cNvSpPr>
            <a:spLocks noGrp="1"/>
          </p:cNvSpPr>
          <p:nvPr>
            <p:ph type="pic" sz="quarter" idx="15"/>
          </p:nvPr>
        </p:nvSpPr>
        <p:spPr>
          <a:xfrm>
            <a:off x="-1" y="0"/>
            <a:ext cx="4572001" cy="5145087"/>
          </a:xfrm>
          <a:prstGeom prst="rect">
            <a:avLst/>
          </a:prstGeom>
        </p:spPr>
        <p:txBody>
          <a:bodyPr lIns="0" tIns="0" rIns="0" bIns="0"/>
          <a:lstStyle/>
          <a:p>
            <a:r>
              <a:rPr lang="nb-NO"/>
              <a:t>Klikk på ikonet for å legge til et bilde</a:t>
            </a:r>
            <a:endParaRPr lang="en-GB"/>
          </a:p>
        </p:txBody>
      </p:sp>
    </p:spTree>
    <p:extLst>
      <p:ext uri="{BB962C8B-B14F-4D97-AF65-F5344CB8AC3E}">
        <p14:creationId xmlns:p14="http://schemas.microsoft.com/office/powerpoint/2010/main" val="224513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F4096BB-E650-4E61-81C4-0A8A93C7C16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4422855"/>
            <a:ext cx="1344292" cy="738688"/>
          </a:xfrm>
          <a:prstGeom prst="rect">
            <a:avLst/>
          </a:prstGeom>
        </p:spPr>
      </p:pic>
      <p:sp>
        <p:nvSpPr>
          <p:cNvPr id="2" name="Plassholder for tittel 1"/>
          <p:cNvSpPr>
            <a:spLocks noGrp="1"/>
          </p:cNvSpPr>
          <p:nvPr>
            <p:ph type="title"/>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3" name="Plassholder for tekst 2"/>
          <p:cNvSpPr>
            <a:spLocks noGrp="1"/>
          </p:cNvSpPr>
          <p:nvPr>
            <p:ph type="body" idx="1"/>
          </p:nvPr>
        </p:nvSpPr>
        <p:spPr>
          <a:xfrm>
            <a:off x="628650" y="1369643"/>
            <a:ext cx="7886700" cy="3042700"/>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1223963" y="4764987"/>
            <a:ext cx="4891087" cy="138542"/>
          </a:xfrm>
          <a:prstGeom prst="rect">
            <a:avLst/>
          </a:prstGeom>
        </p:spPr>
        <p:txBody>
          <a:bodyPr vert="horz" wrap="square" lIns="0" tIns="0" rIns="0" bIns="0" rtlCol="0" anchor="ctr">
            <a:spAutoFit/>
          </a:bodyPr>
          <a:lstStyle>
            <a:lvl1pPr algn="l">
              <a:defRPr sz="900">
                <a:solidFill>
                  <a:schemeClr val="tx1"/>
                </a:solidFill>
              </a:defRPr>
            </a:lvl1pPr>
          </a:lstStyle>
          <a:p>
            <a:endParaRPr lang="nb-NO"/>
          </a:p>
        </p:txBody>
      </p:sp>
      <p:sp>
        <p:nvSpPr>
          <p:cNvPr id="6" name="Plassholder for lysbildenummer 5"/>
          <p:cNvSpPr>
            <a:spLocks noGrp="1"/>
          </p:cNvSpPr>
          <p:nvPr>
            <p:ph type="sldNum" sz="quarter" idx="4"/>
          </p:nvPr>
        </p:nvSpPr>
        <p:spPr>
          <a:xfrm>
            <a:off x="6457950" y="4764987"/>
            <a:ext cx="2057400" cy="138542"/>
          </a:xfrm>
          <a:prstGeom prst="rect">
            <a:avLst/>
          </a:prstGeom>
        </p:spPr>
        <p:txBody>
          <a:bodyPr vert="horz" lIns="0" tIns="0" rIns="0" bIns="0" rtlCol="0" anchor="ctr">
            <a:spAutoFit/>
          </a:bodyPr>
          <a:lstStyle>
            <a:lvl1pPr algn="r">
              <a:defRPr sz="900">
                <a:solidFill>
                  <a:schemeClr val="tx1"/>
                </a:solidFill>
              </a:defRPr>
            </a:lvl1pPr>
          </a:lstStyle>
          <a:p>
            <a:fld id="{35E025E5-F4E9-4572-B8CF-5901727261FC}" type="slidenum">
              <a:rPr lang="nb-NO" smtClean="0"/>
              <a:pPr/>
              <a:t>‹#›</a:t>
            </a:fld>
            <a:endParaRPr lang="nb-NO"/>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60" r:id="rId1"/>
    <p:sldLayoutId id="2147483763" r:id="rId2"/>
    <p:sldLayoutId id="2147483770" r:id="rId3"/>
    <p:sldLayoutId id="2147483764" r:id="rId4"/>
    <p:sldLayoutId id="2147483649" r:id="rId5"/>
    <p:sldLayoutId id="2147483650" r:id="rId6"/>
    <p:sldLayoutId id="2147483769" r:id="rId7"/>
    <p:sldLayoutId id="2147483771" r:id="rId8"/>
    <p:sldLayoutId id="2147483772" r:id="rId9"/>
    <p:sldLayoutId id="2147483651" r:id="rId10"/>
    <p:sldLayoutId id="2147483652" r:id="rId11"/>
    <p:sldLayoutId id="2147483653" r:id="rId12"/>
    <p:sldLayoutId id="2147483654" r:id="rId13"/>
    <p:sldLayoutId id="2147483655" r:id="rId14"/>
    <p:sldLayoutId id="2147483656" r:id="rId15"/>
    <p:sldLayoutId id="2147483657" r:id="rId16"/>
    <p:sldLayoutId id="2147483774" r:id="rId17"/>
  </p:sldLayoutIdLst>
  <p:hf sldNum="0" hdr="0" ft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ECF7E6-E4A2-4E7E-94F2-75E69B6FDB97}"/>
              </a:ext>
            </a:extLst>
          </p:cNvPr>
          <p:cNvSpPr/>
          <p:nvPr userDrawn="1"/>
        </p:nvSpPr>
        <p:spPr>
          <a:xfrm>
            <a:off x="0" y="4412343"/>
            <a:ext cx="9144000" cy="74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0F4096BB-E650-4E61-81C4-0A8A93C7C1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422855"/>
            <a:ext cx="1344292" cy="738688"/>
          </a:xfrm>
          <a:prstGeom prst="rect">
            <a:avLst/>
          </a:prstGeom>
        </p:spPr>
      </p:pic>
      <p:sp>
        <p:nvSpPr>
          <p:cNvPr id="2" name="Plassholder for tittel 1"/>
          <p:cNvSpPr>
            <a:spLocks noGrp="1"/>
          </p:cNvSpPr>
          <p:nvPr>
            <p:ph type="title"/>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3" name="Plassholder for tekst 2"/>
          <p:cNvSpPr>
            <a:spLocks noGrp="1"/>
          </p:cNvSpPr>
          <p:nvPr>
            <p:ph type="body" idx="1"/>
          </p:nvPr>
        </p:nvSpPr>
        <p:spPr>
          <a:xfrm>
            <a:off x="628650" y="1369643"/>
            <a:ext cx="7886700" cy="3042700"/>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1223963" y="4764987"/>
            <a:ext cx="4891087" cy="138542"/>
          </a:xfrm>
          <a:prstGeom prst="rect">
            <a:avLst/>
          </a:prstGeom>
        </p:spPr>
        <p:txBody>
          <a:bodyPr vert="horz" wrap="square" lIns="0" tIns="0" rIns="0" bIns="0" rtlCol="0" anchor="ctr">
            <a:spAutoFit/>
          </a:bodyPr>
          <a:lstStyle>
            <a:lvl1pPr algn="l">
              <a:defRPr sz="900">
                <a:solidFill>
                  <a:schemeClr val="tx1"/>
                </a:solidFill>
              </a:defRPr>
            </a:lvl1pPr>
          </a:lstStyle>
          <a:p>
            <a:endParaRPr lang="nb-NO"/>
          </a:p>
        </p:txBody>
      </p:sp>
      <p:sp>
        <p:nvSpPr>
          <p:cNvPr id="6" name="Plassholder for lysbildenummer 5"/>
          <p:cNvSpPr>
            <a:spLocks noGrp="1"/>
          </p:cNvSpPr>
          <p:nvPr>
            <p:ph type="sldNum" sz="quarter" idx="4"/>
          </p:nvPr>
        </p:nvSpPr>
        <p:spPr>
          <a:xfrm>
            <a:off x="6457950" y="4764987"/>
            <a:ext cx="2057400" cy="138542"/>
          </a:xfrm>
          <a:prstGeom prst="rect">
            <a:avLst/>
          </a:prstGeom>
        </p:spPr>
        <p:txBody>
          <a:bodyPr vert="horz" lIns="0" tIns="0" rIns="0" bIns="0" rtlCol="0" anchor="ctr">
            <a:spAutoFit/>
          </a:bodyPr>
          <a:lstStyle>
            <a:lvl1pPr algn="r">
              <a:defRPr sz="900">
                <a:solidFill>
                  <a:schemeClr val="tx1"/>
                </a:solidFill>
              </a:defRPr>
            </a:lvl1pPr>
          </a:lstStyle>
          <a:p>
            <a:fld id="{35E025E5-F4E9-4572-B8CF-5901727261FC}" type="slidenum">
              <a:rPr lang="nb-NO" smtClean="0"/>
              <a:pPr/>
              <a:t>‹#›</a:t>
            </a:fld>
            <a:endParaRPr lang="nb-NO"/>
          </a:p>
        </p:txBody>
      </p:sp>
    </p:spTree>
    <p:extLst>
      <p:ext uri="{BB962C8B-B14F-4D97-AF65-F5344CB8AC3E}">
        <p14:creationId xmlns:p14="http://schemas.microsoft.com/office/powerpoint/2010/main" val="9756842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sldNum="0" hdr="0" ft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C1E2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681A396-20AD-4B45-831C-5AB87B3E931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2CFB4BBF-9F37-4753-A27F-F3CB18EA9CF7}"/>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921552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7" r:id="rId3"/>
    <p:sldLayoutId id="2147483668"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02C80"/>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E69DB7C-60E6-4BFC-9E73-F020656EA07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61A59E0C-BAA2-45AE-AE99-E6B77824F629}"/>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5353671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9" r:id="rId3"/>
    <p:sldLayoutId id="2147483680"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64B8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99CF020-2FD4-45A8-B471-E94970642A67}"/>
              </a:ext>
            </a:extLst>
          </p:cNvPr>
          <p:cNvSpPr>
            <a:spLocks noGrp="1"/>
          </p:cNvSpPr>
          <p:nvPr>
            <p:ph type="title"/>
          </p:nvPr>
        </p:nvSpPr>
        <p:spPr>
          <a:xfrm>
            <a:off x="628650" y="274638"/>
            <a:ext cx="7886700" cy="993775"/>
          </a:xfrm>
          <a:prstGeom prst="rect">
            <a:avLst/>
          </a:prstGeom>
          <a:noFill/>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CE97E720-B8EB-433E-B396-3FF41FD25E76}"/>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80865152"/>
      </p:ext>
    </p:extLst>
  </p:cSld>
  <p:clrMap bg1="lt1" tx1="dk1" bg2="lt2" tx2="dk2" accent1="accent1" accent2="accent2" accent3="accent3" accent4="accent4" accent5="accent5" accent6="accent6" hlink="hlink" folHlink="folHlink"/>
  <p:sldLayoutIdLst>
    <p:sldLayoutId id="2147483686" r:id="rId1"/>
    <p:sldLayoutId id="2147483693" r:id="rId2"/>
    <p:sldLayoutId id="2147483691" r:id="rId3"/>
    <p:sldLayoutId id="2147483692"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681A396-20AD-4B45-831C-5AB87B3E931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2CFB4BBF-9F37-4753-A27F-F3CB18EA9CF7}"/>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97221290"/>
      </p:ext>
    </p:extLst>
  </p:cSld>
  <p:clrMap bg1="lt1" tx1="dk1" bg2="lt2" tx2="dk2" accent1="accent1" accent2="accent2" accent3="accent3" accent4="accent4" accent5="accent5" accent6="accent6" hlink="hlink" folHlink="folHlink"/>
  <p:sldLayoutIdLst>
    <p:sldLayoutId id="2147483766" r:id="rId1"/>
    <p:sldLayoutId id="2147483773" r:id="rId2"/>
    <p:sldLayoutId id="2147483767" r:id="rId3"/>
    <p:sldLayoutId id="2147483768"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rgen.kommune.no/api/rest/filer/V65370252" TargetMode="External"/><Relationship Id="rId2" Type="http://schemas.openxmlformats.org/officeDocument/2006/relationships/hyperlink" Target="https://www.udir.no/eksamen-og-prover/eksamen/muntlig-eksamen/#a158713"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bergen.kommune.no.docx/"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5B125-2AEA-462B-AA3E-051607D0C54A}"/>
              </a:ext>
            </a:extLst>
          </p:cNvPr>
          <p:cNvSpPr>
            <a:spLocks noGrp="1"/>
          </p:cNvSpPr>
          <p:nvPr>
            <p:ph type="dt" sz="half" idx="10"/>
          </p:nvPr>
        </p:nvSpPr>
        <p:spPr>
          <a:xfrm>
            <a:off x="2003079" y="3839778"/>
            <a:ext cx="5137842" cy="200055"/>
          </a:xfrm>
        </p:spPr>
        <p:txBody>
          <a:bodyPr/>
          <a:lstStyle/>
          <a:p>
            <a:fld id="{CC918E41-4448-4E79-865F-42013EA6E1CC}" type="datetime1">
              <a:rPr lang="nb-NO" smtClean="0"/>
              <a:pPr/>
              <a:t>17.11.2025</a:t>
            </a:fld>
            <a:endParaRPr lang="nb-NO"/>
          </a:p>
        </p:txBody>
      </p:sp>
      <p:sp>
        <p:nvSpPr>
          <p:cNvPr id="5" name="Title 4">
            <a:extLst>
              <a:ext uri="{FF2B5EF4-FFF2-40B4-BE49-F238E27FC236}">
                <a16:creationId xmlns:a16="http://schemas.microsoft.com/office/drawing/2014/main" id="{3BB9F911-BF99-43B6-9D96-8516CE9350EA}"/>
              </a:ext>
            </a:extLst>
          </p:cNvPr>
          <p:cNvSpPr>
            <a:spLocks noGrp="1"/>
          </p:cNvSpPr>
          <p:nvPr>
            <p:ph type="ctrTitle"/>
          </p:nvPr>
        </p:nvSpPr>
        <p:spPr>
          <a:xfrm>
            <a:off x="2003079" y="3414493"/>
            <a:ext cx="5137842" cy="221599"/>
          </a:xfrm>
        </p:spPr>
        <p:txBody>
          <a:bodyPr/>
          <a:lstStyle/>
          <a:p>
            <a:r>
              <a:rPr lang="nb-NO" dirty="0"/>
              <a:t>Muntlig eksamen i KRLE</a:t>
            </a:r>
            <a:endParaRPr lang="nb-NO" dirty="0">
              <a:cs typeface="Arial"/>
            </a:endParaRPr>
          </a:p>
        </p:txBody>
      </p:sp>
    </p:spTree>
    <p:extLst>
      <p:ext uri="{BB962C8B-B14F-4D97-AF65-F5344CB8AC3E}">
        <p14:creationId xmlns:p14="http://schemas.microsoft.com/office/powerpoint/2010/main" val="279488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166C-2970-93BB-1EA7-2E27465EA4AE}"/>
              </a:ext>
            </a:extLst>
          </p:cNvPr>
          <p:cNvSpPr>
            <a:spLocks noGrp="1"/>
          </p:cNvSpPr>
          <p:nvPr>
            <p:ph type="title"/>
          </p:nvPr>
        </p:nvSpPr>
        <p:spPr/>
        <p:txBody>
          <a:bodyPr/>
          <a:lstStyle/>
          <a:p>
            <a:r>
              <a:rPr lang="nb-NO" noProof="0">
                <a:cs typeface="Arial"/>
              </a:rPr>
              <a:t>Prosess med diskusjon rundt eksempeloppgaver</a:t>
            </a:r>
            <a:endParaRPr lang="nb-NO" noProof="0"/>
          </a:p>
        </p:txBody>
      </p:sp>
      <p:sp>
        <p:nvSpPr>
          <p:cNvPr id="3" name="Content Placeholder 2">
            <a:extLst>
              <a:ext uri="{FF2B5EF4-FFF2-40B4-BE49-F238E27FC236}">
                <a16:creationId xmlns:a16="http://schemas.microsoft.com/office/drawing/2014/main" id="{AEB1A7F8-FBF1-A7F5-5AFE-898090387B2B}"/>
              </a:ext>
            </a:extLst>
          </p:cNvPr>
          <p:cNvSpPr>
            <a:spLocks noGrp="1"/>
          </p:cNvSpPr>
          <p:nvPr>
            <p:ph idx="1"/>
          </p:nvPr>
        </p:nvSpPr>
        <p:spPr>
          <a:xfrm>
            <a:off x="612321" y="1180057"/>
            <a:ext cx="7886700" cy="3293971"/>
          </a:xfrm>
        </p:spPr>
        <p:txBody>
          <a:bodyPr vert="horz" lIns="0" tIns="0" rIns="0" bIns="0" rtlCol="0" anchor="t">
            <a:normAutofit/>
          </a:bodyPr>
          <a:lstStyle/>
          <a:p>
            <a:pPr marL="0" indent="0">
              <a:buNone/>
            </a:pPr>
            <a:r>
              <a:rPr lang="nb-NO" sz="1600" noProof="0" dirty="0">
                <a:ea typeface="+mn-lt"/>
                <a:cs typeface="+mn-lt"/>
              </a:rPr>
              <a:t>1. </a:t>
            </a:r>
            <a:r>
              <a:rPr lang="nb-NO" sz="1600" noProof="0" dirty="0">
                <a:cs typeface="Arial"/>
              </a:rPr>
              <a:t>Velg en eksempeloppgave fra denne presentasjonen</a:t>
            </a:r>
          </a:p>
          <a:p>
            <a:pPr marL="0" indent="0">
              <a:buNone/>
            </a:pPr>
            <a:r>
              <a:rPr lang="nb-NO" sz="1600" noProof="0" dirty="0">
                <a:ea typeface="+mn-lt"/>
                <a:cs typeface="+mn-lt"/>
              </a:rPr>
              <a:t>2. </a:t>
            </a:r>
            <a:r>
              <a:rPr lang="nb-NO" sz="1600" noProof="0" dirty="0">
                <a:cs typeface="Arial"/>
              </a:rPr>
              <a:t>Tenk gjennom oppgavebestillingen som elevene fikk. </a:t>
            </a:r>
            <a:endParaRPr lang="nb-NO" noProof="0" dirty="0">
              <a:cs typeface="Arial" panose="020B0604020202020204"/>
            </a:endParaRPr>
          </a:p>
          <a:p>
            <a:pPr marL="0" indent="0">
              <a:buNone/>
            </a:pPr>
            <a:r>
              <a:rPr lang="nb-NO" sz="1600" noProof="0" dirty="0">
                <a:ea typeface="+mn-lt"/>
                <a:cs typeface="+mn-lt"/>
              </a:rPr>
              <a:t>3. </a:t>
            </a:r>
            <a:r>
              <a:rPr lang="nb-NO" sz="1600" u="sng" noProof="0" dirty="0">
                <a:cs typeface="Arial"/>
              </a:rPr>
              <a:t>Individuelt:</a:t>
            </a:r>
            <a:r>
              <a:rPr lang="nb-NO" sz="1600" noProof="0" dirty="0">
                <a:cs typeface="Arial"/>
              </a:rPr>
              <a:t> Skriv noen stikkord. </a:t>
            </a:r>
            <a:endParaRPr lang="nb-NO" noProof="0" dirty="0">
              <a:cs typeface="Arial" panose="020B0604020202020204"/>
            </a:endParaRPr>
          </a:p>
          <a:p>
            <a:pPr marL="0" indent="0">
              <a:buNone/>
            </a:pPr>
            <a:r>
              <a:rPr lang="nb-NO" sz="1200" noProof="0" dirty="0">
                <a:cs typeface="Arial"/>
              </a:rPr>
              <a:t>•Hvordan ville du løst oppgaven? </a:t>
            </a:r>
            <a:endParaRPr lang="nb-NO" noProof="0" dirty="0">
              <a:cs typeface="Arial" panose="020B0604020202020204"/>
            </a:endParaRPr>
          </a:p>
          <a:p>
            <a:pPr marL="0" indent="0">
              <a:buNone/>
            </a:pPr>
            <a:r>
              <a:rPr lang="nb-NO" sz="1200" noProof="0" dirty="0">
                <a:cs typeface="Arial"/>
              </a:rPr>
              <a:t>•Hvilken kompetanse ønsker man at elevene skal vise her? </a:t>
            </a:r>
            <a:endParaRPr lang="nb-NO" noProof="0" dirty="0">
              <a:cs typeface="Arial" panose="020B0604020202020204"/>
            </a:endParaRPr>
          </a:p>
          <a:p>
            <a:pPr marL="0" indent="0">
              <a:buNone/>
            </a:pPr>
            <a:r>
              <a:rPr lang="nb-NO" sz="1600" noProof="0" dirty="0">
                <a:ea typeface="+mn-lt"/>
                <a:cs typeface="+mn-lt"/>
              </a:rPr>
              <a:t>4. </a:t>
            </a:r>
            <a:r>
              <a:rPr lang="nb-NO" sz="1600" u="sng" noProof="0" dirty="0">
                <a:cs typeface="Arial"/>
              </a:rPr>
              <a:t>Gruppe:</a:t>
            </a:r>
            <a:r>
              <a:rPr lang="nb-NO" sz="1600" noProof="0" dirty="0">
                <a:cs typeface="Arial"/>
              </a:rPr>
              <a:t> Del tanker om oppgaven. </a:t>
            </a:r>
          </a:p>
          <a:p>
            <a:pPr marL="0" indent="0">
              <a:buNone/>
            </a:pPr>
            <a:r>
              <a:rPr lang="nb-NO" sz="1600" dirty="0">
                <a:cs typeface="Arial"/>
              </a:rPr>
              <a:t>5. </a:t>
            </a:r>
            <a:r>
              <a:rPr lang="nb-NO" sz="1600" u="sng" dirty="0">
                <a:cs typeface="Arial"/>
              </a:rPr>
              <a:t>Plenum:</a:t>
            </a:r>
            <a:r>
              <a:rPr lang="nb-NO" sz="1600" dirty="0">
                <a:cs typeface="Arial"/>
              </a:rPr>
              <a:t> Del tanker om oppgaven fra gruppene.</a:t>
            </a:r>
          </a:p>
          <a:p>
            <a:pPr marL="0" indent="0">
              <a:buNone/>
            </a:pPr>
            <a:r>
              <a:rPr lang="nb-NO" sz="1600" dirty="0">
                <a:cs typeface="Arial"/>
              </a:rPr>
              <a:t>----------------------------------------------------------------------------------------------</a:t>
            </a:r>
          </a:p>
          <a:p>
            <a:pPr marL="0" indent="0">
              <a:buNone/>
            </a:pPr>
            <a:r>
              <a:rPr lang="nb-NO" sz="1600" dirty="0">
                <a:cs typeface="Arial"/>
              </a:rPr>
              <a:t>Gjør punkt 1-5 på noen flere av eksempeloppgavene.</a:t>
            </a:r>
          </a:p>
          <a:p>
            <a:pPr marL="0" indent="0">
              <a:buNone/>
            </a:pPr>
            <a:r>
              <a:rPr lang="nb-NO" sz="1600" u="sng" noProof="0" dirty="0">
                <a:cs typeface="Arial"/>
              </a:rPr>
              <a:t>Avslutningsrefleksjon i grupper: </a:t>
            </a:r>
            <a:r>
              <a:rPr lang="nb-NO" sz="1600" noProof="0" dirty="0">
                <a:cs typeface="Arial"/>
              </a:rPr>
              <a:t>Hvordan møter vår praksis den kompetansen eleven trenger for å mestre utfordringene på eksamen? Hva tar vi med oss videre?</a:t>
            </a:r>
            <a:endParaRPr lang="nb-NO" noProof="0" dirty="0">
              <a:cs typeface="Arial"/>
            </a:endParaRPr>
          </a:p>
        </p:txBody>
      </p:sp>
    </p:spTree>
    <p:extLst>
      <p:ext uri="{BB962C8B-B14F-4D97-AF65-F5344CB8AC3E}">
        <p14:creationId xmlns:p14="http://schemas.microsoft.com/office/powerpoint/2010/main" val="111280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0EC2E0D-2C59-5629-DD2F-B78B38CFB6F3}"/>
              </a:ext>
            </a:extLst>
          </p:cNvPr>
          <p:cNvSpPr>
            <a:spLocks noGrp="1"/>
          </p:cNvSpPr>
          <p:nvPr>
            <p:ph type="title"/>
          </p:nvPr>
        </p:nvSpPr>
        <p:spPr>
          <a:xfrm>
            <a:off x="628650" y="351954"/>
            <a:ext cx="7886700" cy="828104"/>
          </a:xfrm>
        </p:spPr>
        <p:txBody>
          <a:bodyPr anchor="ctr">
            <a:normAutofit/>
          </a:bodyPr>
          <a:lstStyle/>
          <a:p>
            <a:r>
              <a:rPr lang="nb-NO"/>
              <a:t>Lenker til aktuelle nettsider</a:t>
            </a:r>
          </a:p>
        </p:txBody>
      </p:sp>
      <p:sp>
        <p:nvSpPr>
          <p:cNvPr id="11" name="Content Placeholder 2">
            <a:extLst>
              <a:ext uri="{FF2B5EF4-FFF2-40B4-BE49-F238E27FC236}">
                <a16:creationId xmlns:a16="http://schemas.microsoft.com/office/drawing/2014/main" id="{3F01D392-9BB6-80CC-8D9F-D34D7D97B03F}"/>
              </a:ext>
            </a:extLst>
          </p:cNvPr>
          <p:cNvSpPr>
            <a:spLocks noGrp="1"/>
          </p:cNvSpPr>
          <p:nvPr>
            <p:ph idx="1"/>
          </p:nvPr>
        </p:nvSpPr>
        <p:spPr>
          <a:xfrm>
            <a:off x="628650" y="1369643"/>
            <a:ext cx="7886700" cy="3042700"/>
          </a:xfrm>
        </p:spPr>
        <p:txBody>
          <a:bodyPr vert="horz" lIns="0" tIns="0" rIns="0" bIns="0" rtlCol="0" anchor="t">
            <a:normAutofit/>
          </a:bodyPr>
          <a:lstStyle/>
          <a:p>
            <a:pPr marL="0" indent="0">
              <a:buNone/>
            </a:pPr>
            <a:r>
              <a:rPr lang="nb-NO" dirty="0">
                <a:hlinkClick r:id="rId2"/>
              </a:rPr>
              <a:t>Regler for muntlig eksamen og muntlig-praktisk eksamen | udir.no</a:t>
            </a:r>
          </a:p>
          <a:p>
            <a:pPr marL="0" indent="0">
              <a:buNone/>
            </a:pPr>
            <a:r>
              <a:rPr lang="nb-NO" dirty="0">
                <a:cs typeface="Arial"/>
                <a:hlinkClick r:id="rId3"/>
              </a:rPr>
              <a:t>Instruks for muntlig og muntlig-praktisk eksamen i bergensskolen</a:t>
            </a:r>
          </a:p>
          <a:p>
            <a:pPr marL="0" indent="0">
              <a:buNone/>
            </a:pPr>
            <a:endParaRPr lang="nb-NO" dirty="0">
              <a:cs typeface="Arial"/>
            </a:endParaRPr>
          </a:p>
          <a:p>
            <a:pPr marL="0" indent="0">
              <a:buNone/>
            </a:pPr>
            <a:endParaRPr lang="nb-NO" dirty="0">
              <a:cs typeface="Arial"/>
            </a:endParaRPr>
          </a:p>
        </p:txBody>
      </p:sp>
    </p:spTree>
    <p:extLst>
      <p:ext uri="{BB962C8B-B14F-4D97-AF65-F5344CB8AC3E}">
        <p14:creationId xmlns:p14="http://schemas.microsoft.com/office/powerpoint/2010/main" val="13338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59DE0-03A8-CB2E-199D-B916D5C603BE}"/>
              </a:ext>
            </a:extLst>
          </p:cNvPr>
          <p:cNvSpPr>
            <a:spLocks noGrp="1"/>
          </p:cNvSpPr>
          <p:nvPr>
            <p:ph type="title"/>
          </p:nvPr>
        </p:nvSpPr>
        <p:spPr>
          <a:xfrm>
            <a:off x="628650" y="351954"/>
            <a:ext cx="7886700" cy="828104"/>
          </a:xfrm>
        </p:spPr>
        <p:txBody>
          <a:bodyPr anchor="ctr">
            <a:normAutofit/>
          </a:bodyPr>
          <a:lstStyle/>
          <a:p>
            <a:r>
              <a:rPr lang="nb-NO" dirty="0"/>
              <a:t>Eksempler på oppgaver - KRLE</a:t>
            </a:r>
          </a:p>
        </p:txBody>
      </p:sp>
      <p:sp>
        <p:nvSpPr>
          <p:cNvPr id="3" name="Plassholder for innhold 2">
            <a:extLst>
              <a:ext uri="{FF2B5EF4-FFF2-40B4-BE49-F238E27FC236}">
                <a16:creationId xmlns:a16="http://schemas.microsoft.com/office/drawing/2014/main" id="{C48F367C-8208-2249-2551-9C3B46503363}"/>
              </a:ext>
            </a:extLst>
          </p:cNvPr>
          <p:cNvSpPr>
            <a:spLocks noGrp="1"/>
          </p:cNvSpPr>
          <p:nvPr>
            <p:ph sz="half" idx="1"/>
          </p:nvPr>
        </p:nvSpPr>
        <p:spPr>
          <a:xfrm>
            <a:off x="628650" y="1369642"/>
            <a:ext cx="3886200" cy="3042380"/>
          </a:xfrm>
        </p:spPr>
        <p:txBody>
          <a:bodyPr>
            <a:normAutofit/>
          </a:bodyPr>
          <a:lstStyle/>
          <a:p>
            <a:pPr marL="0" indent="0">
              <a:buNone/>
            </a:pPr>
            <a:r>
              <a:rPr lang="nb-NO" dirty="0"/>
              <a:t>Temaer delt fra tidligere eksamener:</a:t>
            </a:r>
          </a:p>
          <a:p>
            <a:endParaRPr lang="nb-NO" dirty="0"/>
          </a:p>
          <a:p>
            <a:r>
              <a:rPr lang="nb-NO" dirty="0"/>
              <a:t>Et religiøst liv</a:t>
            </a:r>
          </a:p>
          <a:p>
            <a:r>
              <a:rPr lang="nb-NO" dirty="0"/>
              <a:t>Kristendommen i verden</a:t>
            </a:r>
          </a:p>
          <a:p>
            <a:r>
              <a:rPr lang="nb-NO" dirty="0"/>
              <a:t>Rett eller galt?/Tanker om rett og galt</a:t>
            </a:r>
          </a:p>
          <a:p>
            <a:r>
              <a:rPr lang="nb-NO" dirty="0"/>
              <a:t>Valg og verdier</a:t>
            </a:r>
          </a:p>
          <a:p>
            <a:r>
              <a:rPr lang="nb-NO" dirty="0"/>
              <a:t>Religion og tro i dagens samfunn</a:t>
            </a:r>
          </a:p>
          <a:p>
            <a:r>
              <a:rPr lang="nb-NO" dirty="0"/>
              <a:t>Hvem er Gud? </a:t>
            </a:r>
          </a:p>
        </p:txBody>
      </p:sp>
      <p:pic>
        <p:nvPicPr>
          <p:cNvPr id="5" name="Bilde 4" descr="Et bilde som inneholder tekst, skjermbilde, programvare, Nettside">
            <a:extLst>
              <a:ext uri="{FF2B5EF4-FFF2-40B4-BE49-F238E27FC236}">
                <a16:creationId xmlns:a16="http://schemas.microsoft.com/office/drawing/2014/main" id="{A97DAAE9-F532-4DAC-89D6-D1510040935D}"/>
              </a:ext>
            </a:extLst>
          </p:cNvPr>
          <p:cNvPicPr>
            <a:picLocks noChangeAspect="1"/>
          </p:cNvPicPr>
          <p:nvPr/>
        </p:nvPicPr>
        <p:blipFill>
          <a:blip r:embed="rId2">
            <a:extLst>
              <a:ext uri="{28A0092B-C50C-407E-A947-70E740481C1C}">
                <a14:useLocalDpi xmlns:a14="http://schemas.microsoft.com/office/drawing/2010/main" val="0"/>
              </a:ext>
            </a:extLst>
          </a:blip>
          <a:srcRect l="34962" t="26899" r="38623" b="9771"/>
          <a:stretch>
            <a:fillRect/>
          </a:stretch>
        </p:blipFill>
        <p:spPr>
          <a:xfrm>
            <a:off x="5954114" y="909732"/>
            <a:ext cx="2879643" cy="3883402"/>
          </a:xfrm>
          <a:prstGeom prst="rect">
            <a:avLst/>
          </a:prstGeom>
          <a:noFill/>
        </p:spPr>
      </p:pic>
      <p:sp>
        <p:nvSpPr>
          <p:cNvPr id="7" name="Rektangel 6">
            <a:extLst>
              <a:ext uri="{FF2B5EF4-FFF2-40B4-BE49-F238E27FC236}">
                <a16:creationId xmlns:a16="http://schemas.microsoft.com/office/drawing/2014/main" id="{A11F8B92-851F-4AE0-96BE-F84548EC5F89}"/>
              </a:ext>
            </a:extLst>
          </p:cNvPr>
          <p:cNvSpPr/>
          <p:nvPr/>
        </p:nvSpPr>
        <p:spPr>
          <a:xfrm>
            <a:off x="5954114" y="4630056"/>
            <a:ext cx="2939143" cy="351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b-NO" dirty="0"/>
              <a:t>Eksempeloppgave med bilder</a:t>
            </a:r>
          </a:p>
        </p:txBody>
      </p:sp>
    </p:spTree>
    <p:extLst>
      <p:ext uri="{BB962C8B-B14F-4D97-AF65-F5344CB8AC3E}">
        <p14:creationId xmlns:p14="http://schemas.microsoft.com/office/powerpoint/2010/main" val="36369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2E58-7486-5075-A82B-0E173B857C50}"/>
              </a:ext>
            </a:extLst>
          </p:cNvPr>
          <p:cNvSpPr>
            <a:spLocks noGrp="1"/>
          </p:cNvSpPr>
          <p:nvPr>
            <p:ph type="title"/>
          </p:nvPr>
        </p:nvSpPr>
        <p:spPr/>
        <p:txBody>
          <a:bodyPr/>
          <a:lstStyle/>
          <a:p>
            <a:r>
              <a:rPr lang="nb-NO">
                <a:ea typeface="+mj-lt"/>
                <a:cs typeface="+mj-lt"/>
              </a:rPr>
              <a:t>KRLE – eksempler - idémyldring</a:t>
            </a:r>
            <a:endParaRPr lang="en-US">
              <a:ea typeface="+mj-lt"/>
              <a:cs typeface="+mj-lt"/>
            </a:endParaRPr>
          </a:p>
          <a:p>
            <a:endParaRPr lang="en-US">
              <a:cs typeface="Arial"/>
            </a:endParaRPr>
          </a:p>
        </p:txBody>
      </p:sp>
      <p:sp>
        <p:nvSpPr>
          <p:cNvPr id="4" name="Footer Placeholder 3">
            <a:extLst>
              <a:ext uri="{FF2B5EF4-FFF2-40B4-BE49-F238E27FC236}">
                <a16:creationId xmlns:a16="http://schemas.microsoft.com/office/drawing/2014/main" id="{AE611831-BD45-0A0C-D9BA-D05C8E905A17}"/>
              </a:ext>
            </a:extLst>
          </p:cNvPr>
          <p:cNvSpPr>
            <a:spLocks noGrp="1"/>
          </p:cNvSpPr>
          <p:nvPr>
            <p:ph type="ftr" sz="quarter" idx="11"/>
          </p:nvPr>
        </p:nvSpPr>
        <p:spPr/>
        <p:txBody>
          <a:bodyPr/>
          <a:lstStyle/>
          <a:p>
            <a:r>
              <a:rPr lang="nb-NO"/>
              <a:t>Etat for skole</a:t>
            </a:r>
          </a:p>
        </p:txBody>
      </p:sp>
      <p:pic>
        <p:nvPicPr>
          <p:cNvPr id="6" name="Picture 6">
            <a:extLst>
              <a:ext uri="{FF2B5EF4-FFF2-40B4-BE49-F238E27FC236}">
                <a16:creationId xmlns:a16="http://schemas.microsoft.com/office/drawing/2014/main" id="{FBF0EB2E-5CDF-BD05-1A29-3786D0E972E3}"/>
              </a:ext>
            </a:extLst>
          </p:cNvPr>
          <p:cNvPicPr>
            <a:picLocks noChangeAspect="1"/>
          </p:cNvPicPr>
          <p:nvPr/>
        </p:nvPicPr>
        <p:blipFill>
          <a:blip r:embed="rId3"/>
          <a:stretch>
            <a:fillRect/>
          </a:stretch>
        </p:blipFill>
        <p:spPr>
          <a:xfrm>
            <a:off x="3401057" y="1144076"/>
            <a:ext cx="4129081" cy="3259102"/>
          </a:xfrm>
          <a:prstGeom prst="rect">
            <a:avLst/>
          </a:prstGeom>
        </p:spPr>
      </p:pic>
    </p:spTree>
    <p:extLst>
      <p:ext uri="{BB962C8B-B14F-4D97-AF65-F5344CB8AC3E}">
        <p14:creationId xmlns:p14="http://schemas.microsoft.com/office/powerpoint/2010/main" val="213751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42D67691-8D1F-FD44-1844-AF169C7D1574}"/>
              </a:ext>
            </a:extLst>
          </p:cNvPr>
          <p:cNvSpPr>
            <a:spLocks noGrp="1"/>
          </p:cNvSpPr>
          <p:nvPr>
            <p:ph type="pic" sz="quarter" idx="10"/>
          </p:nvPr>
        </p:nvSpPr>
        <p:spPr/>
        <p:txBody>
          <a:bodyPr/>
          <a:lstStyle/>
          <a:p>
            <a:endParaRPr lang="nb-NO" dirty="0"/>
          </a:p>
        </p:txBody>
      </p:sp>
      <p:sp>
        <p:nvSpPr>
          <p:cNvPr id="5" name="Rektangel 4">
            <a:extLst>
              <a:ext uri="{FF2B5EF4-FFF2-40B4-BE49-F238E27FC236}">
                <a16:creationId xmlns:a16="http://schemas.microsoft.com/office/drawing/2014/main" id="{D4B1443E-48C6-4723-71C9-072AFA053FD1}"/>
              </a:ext>
            </a:extLst>
          </p:cNvPr>
          <p:cNvSpPr/>
          <p:nvPr/>
        </p:nvSpPr>
        <p:spPr>
          <a:xfrm>
            <a:off x="685800" y="1194342"/>
            <a:ext cx="7649936" cy="317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6" name="Rektangel 5">
            <a:extLst>
              <a:ext uri="{FF2B5EF4-FFF2-40B4-BE49-F238E27FC236}">
                <a16:creationId xmlns:a16="http://schemas.microsoft.com/office/drawing/2014/main" id="{2105F073-0D34-F26F-622E-DB2BF6E72215}"/>
              </a:ext>
            </a:extLst>
          </p:cNvPr>
          <p:cNvSpPr/>
          <p:nvPr/>
        </p:nvSpPr>
        <p:spPr>
          <a:xfrm>
            <a:off x="922566" y="1484380"/>
            <a:ext cx="7200898" cy="233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sz="1400" b="1" dirty="0"/>
              <a:t>Oppgavebeskrivelse - eksempel:</a:t>
            </a:r>
            <a:endParaRPr lang="nb-NO" sz="1400" dirty="0"/>
          </a:p>
          <a:p>
            <a:r>
              <a:rPr lang="nb-NO" sz="1400" dirty="0"/>
              <a:t>Muntlig eksamen skal gi deg mulighet til å vise kompetansen din i så stor del av faget som mulig. Oppgaven er derfor åpen, slik at du kan ta dine egne valg for hva du ønsker å snakke om. Bruk overskriften og bildene som utgangspunkt og inspirasjon i forberedelse dine til eksamen. Gjør deg også kjent med kompetansemålene du skal vurderes etter.</a:t>
            </a:r>
          </a:p>
          <a:p>
            <a:r>
              <a:rPr lang="nb-NO" sz="1400" dirty="0"/>
              <a:t>Du kan velge å ha en presentasjon, eller starte fagsamtalen på en annen valgfri måte. I løpet av samtalen bør du gå i dybden på det du velger å trekke inn, samtidig som du viser bredde. Du skal vise at du kan sammenligne og se sammenhenger, bruke og forklare sentrale fagbegrep og reflektere over temaene.</a:t>
            </a:r>
          </a:p>
        </p:txBody>
      </p:sp>
    </p:spTree>
    <p:extLst>
      <p:ext uri="{BB962C8B-B14F-4D97-AF65-F5344CB8AC3E}">
        <p14:creationId xmlns:p14="http://schemas.microsoft.com/office/powerpoint/2010/main" val="356165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E6A0-1936-AA0E-D3CC-CDB3B52F2BBC}"/>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99DAF432-1581-75D4-31B6-437D8FE9E94B}"/>
              </a:ext>
            </a:extLst>
          </p:cNvPr>
          <p:cNvSpPr>
            <a:spLocks noGrp="1"/>
          </p:cNvSpPr>
          <p:nvPr>
            <p:ph type="pic" sz="quarter" idx="10"/>
          </p:nvPr>
        </p:nvSpPr>
        <p:spPr/>
        <p:txBody>
          <a:bodyPr/>
          <a:lstStyle/>
          <a:p>
            <a:endParaRPr lang="nb-NO" dirty="0"/>
          </a:p>
        </p:txBody>
      </p:sp>
      <p:sp>
        <p:nvSpPr>
          <p:cNvPr id="5" name="Rektangel 4">
            <a:extLst>
              <a:ext uri="{FF2B5EF4-FFF2-40B4-BE49-F238E27FC236}">
                <a16:creationId xmlns:a16="http://schemas.microsoft.com/office/drawing/2014/main" id="{81D0FB19-9955-0B7A-A9A7-7A50E8C41A30}"/>
              </a:ext>
            </a:extLst>
          </p:cNvPr>
          <p:cNvSpPr/>
          <p:nvPr/>
        </p:nvSpPr>
        <p:spPr>
          <a:xfrm>
            <a:off x="685800" y="440871"/>
            <a:ext cx="7649936" cy="3932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3" name="Rektangel 2">
            <a:extLst>
              <a:ext uri="{FF2B5EF4-FFF2-40B4-BE49-F238E27FC236}">
                <a16:creationId xmlns:a16="http://schemas.microsoft.com/office/drawing/2014/main" id="{67059BF0-6CE2-8FC7-51A7-4B64F5B9BA76}"/>
              </a:ext>
            </a:extLst>
          </p:cNvPr>
          <p:cNvSpPr/>
          <p:nvPr/>
        </p:nvSpPr>
        <p:spPr>
          <a:xfrm>
            <a:off x="963386" y="604157"/>
            <a:ext cx="6955971" cy="35677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b="1"/>
              <a:t>Forberedelse: </a:t>
            </a:r>
          </a:p>
          <a:p>
            <a:r>
              <a:rPr lang="nb-NO"/>
              <a:t>Eleven får opplyst fag 48 timer før eksaminasjon. Tema som skal presenteres trekkes 24 timer før eksaminasjon. Alle hjelpemidler er tillatt under forberedelsestiden. Elevene skal ha tilgang til IKT under forberedelsen. Eleven har selv ansvar for at eventuelt utstyr som benyttes fungerer. Hvis teknisk utstyr ikke fungerer, skal eksamen likevel gjennomføres.</a:t>
            </a:r>
          </a:p>
          <a:p>
            <a:r>
              <a:rPr lang="nb-NO" b="1"/>
              <a:t>Gjennomføring:</a:t>
            </a:r>
          </a:p>
          <a:p>
            <a:r>
              <a:rPr lang="nb-NO"/>
              <a:t>Du kan presentere temaet i inntil 10 minutter. Du velger selv presentasjonsform og du avgrenser selv oppgaven innenfor temaet. Hoveddelen av eksamen og det som i hovedsak vurderes er samtalen i etterkant av eventuell presentasjon. Her vil vi ta utgangspunkt i det du har presentert og dersom det gir grunnlag for å vurdere bred kompetanse, kan det hende vi bare snakker om dette. Dersom vi trenger at du viser bredere kompetanse for å gi riktig vurdering, vil du bli spurt utenom det temaet du har valgt å sette søkelys på i presentasjonen. Sensor vil være på jakt etter din kompetanse, og ikke den kompetansen du ikke har.</a:t>
            </a:r>
          </a:p>
        </p:txBody>
      </p:sp>
    </p:spTree>
    <p:extLst>
      <p:ext uri="{BB962C8B-B14F-4D97-AF65-F5344CB8AC3E}">
        <p14:creationId xmlns:p14="http://schemas.microsoft.com/office/powerpoint/2010/main" val="190260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AC68B-2385-92B5-5101-61FD67989341}"/>
              </a:ext>
            </a:extLst>
          </p:cNvPr>
          <p:cNvSpPr>
            <a:spLocks noGrp="1"/>
          </p:cNvSpPr>
          <p:nvPr>
            <p:ph type="title"/>
          </p:nvPr>
        </p:nvSpPr>
        <p:spPr>
          <a:xfrm>
            <a:off x="628650" y="541539"/>
            <a:ext cx="7886700" cy="828104"/>
          </a:xfrm>
        </p:spPr>
        <p:txBody>
          <a:bodyPr/>
          <a:lstStyle/>
          <a:p>
            <a:r>
              <a:rPr lang="nb-NO" dirty="0"/>
              <a:t>Mulige løsningsmåter</a:t>
            </a:r>
          </a:p>
        </p:txBody>
      </p:sp>
      <p:sp>
        <p:nvSpPr>
          <p:cNvPr id="3" name="Plassholder for innhold 2">
            <a:extLst>
              <a:ext uri="{FF2B5EF4-FFF2-40B4-BE49-F238E27FC236}">
                <a16:creationId xmlns:a16="http://schemas.microsoft.com/office/drawing/2014/main" id="{24D32859-4EF5-537E-3714-1FBB633562AA}"/>
              </a:ext>
            </a:extLst>
          </p:cNvPr>
          <p:cNvSpPr>
            <a:spLocks noGrp="1"/>
          </p:cNvSpPr>
          <p:nvPr>
            <p:ph idx="1"/>
          </p:nvPr>
        </p:nvSpPr>
        <p:spPr/>
        <p:txBody>
          <a:bodyPr/>
          <a:lstStyle/>
          <a:p>
            <a:r>
              <a:rPr lang="nb-NO" dirty="0" err="1"/>
              <a:t>Powerpoint</a:t>
            </a:r>
            <a:endParaRPr lang="nb-NO" dirty="0"/>
          </a:p>
          <a:p>
            <a:r>
              <a:rPr lang="nb-NO" dirty="0" err="1"/>
              <a:t>Prezi</a:t>
            </a:r>
            <a:endParaRPr lang="nb-NO" dirty="0"/>
          </a:p>
          <a:p>
            <a:r>
              <a:rPr lang="nb-NO" dirty="0"/>
              <a:t>Plakat</a:t>
            </a:r>
          </a:p>
          <a:p>
            <a:r>
              <a:rPr lang="nb-NO" dirty="0" err="1"/>
              <a:t>Crimeboard</a:t>
            </a:r>
            <a:endParaRPr lang="nb-NO" dirty="0"/>
          </a:p>
          <a:p>
            <a:r>
              <a:rPr lang="nb-NO" dirty="0"/>
              <a:t>Tankekart (</a:t>
            </a:r>
            <a:r>
              <a:rPr lang="nb-NO" dirty="0" err="1"/>
              <a:t>Creaza</a:t>
            </a:r>
            <a:r>
              <a:rPr lang="nb-NO" dirty="0"/>
              <a:t> presentasjonsmodus)</a:t>
            </a:r>
          </a:p>
          <a:p>
            <a:r>
              <a:rPr lang="nb-NO" dirty="0"/>
              <a:t>Video</a:t>
            </a:r>
          </a:p>
          <a:p>
            <a:r>
              <a:rPr lang="nb-NO" dirty="0"/>
              <a:t>Dramatisering/skuespill</a:t>
            </a:r>
          </a:p>
          <a:p>
            <a:r>
              <a:rPr lang="nb-NO" dirty="0"/>
              <a:t>Ha med rekvisitter  </a:t>
            </a:r>
          </a:p>
        </p:txBody>
      </p:sp>
    </p:spTree>
    <p:extLst>
      <p:ext uri="{BB962C8B-B14F-4D97-AF65-F5344CB8AC3E}">
        <p14:creationId xmlns:p14="http://schemas.microsoft.com/office/powerpoint/2010/main" val="209015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02C1-83C1-374E-3A63-62EDF3757C04}"/>
              </a:ext>
            </a:extLst>
          </p:cNvPr>
          <p:cNvSpPr>
            <a:spLocks noGrp="1"/>
          </p:cNvSpPr>
          <p:nvPr>
            <p:ph type="title"/>
          </p:nvPr>
        </p:nvSpPr>
        <p:spPr/>
        <p:txBody>
          <a:bodyPr/>
          <a:lstStyle/>
          <a:p>
            <a:r>
              <a:rPr lang="en-US" dirty="0">
                <a:cs typeface="Arial"/>
              </a:rPr>
              <a:t>Tanker </a:t>
            </a:r>
            <a:r>
              <a:rPr lang="en-US" dirty="0" err="1">
                <a:cs typeface="Arial"/>
              </a:rPr>
              <a:t>og</a:t>
            </a:r>
            <a:r>
              <a:rPr lang="en-US" dirty="0">
                <a:cs typeface="Arial"/>
              </a:rPr>
              <a:t> </a:t>
            </a:r>
            <a:r>
              <a:rPr lang="en-US" dirty="0" err="1">
                <a:cs typeface="Arial"/>
              </a:rPr>
              <a:t>råd</a:t>
            </a:r>
            <a:endParaRPr lang="en-US" dirty="0"/>
          </a:p>
        </p:txBody>
      </p:sp>
      <p:sp>
        <p:nvSpPr>
          <p:cNvPr id="3" name="Content Placeholder 2">
            <a:extLst>
              <a:ext uri="{FF2B5EF4-FFF2-40B4-BE49-F238E27FC236}">
                <a16:creationId xmlns:a16="http://schemas.microsoft.com/office/drawing/2014/main" id="{5A30F514-D06A-2FA2-B718-88F1AA6AB870}"/>
              </a:ext>
            </a:extLst>
          </p:cNvPr>
          <p:cNvSpPr>
            <a:spLocks noGrp="1"/>
          </p:cNvSpPr>
          <p:nvPr>
            <p:ph idx="1"/>
          </p:nvPr>
        </p:nvSpPr>
        <p:spPr/>
        <p:txBody>
          <a:bodyPr>
            <a:normAutofit lnSpcReduction="10000"/>
          </a:bodyPr>
          <a:lstStyle/>
          <a:p>
            <a:r>
              <a:rPr lang="nb-NO" dirty="0"/>
              <a:t>Oppgaven bør være åpen nok til at man kan vise både bredde og dybde</a:t>
            </a:r>
          </a:p>
          <a:p>
            <a:r>
              <a:rPr lang="nb-NO" dirty="0"/>
              <a:t>Oppgaven bør vise at eleven kan trekke linjer og se sammenhenger mellom temaer i faget</a:t>
            </a:r>
          </a:p>
          <a:p>
            <a:r>
              <a:rPr lang="nb-NO" noProof="0" dirty="0"/>
              <a:t>Dersom elever går opp i par, forsøk å veilede dem til å ta gode valg – bør de være i par (?)</a:t>
            </a:r>
          </a:p>
          <a:p>
            <a:r>
              <a:rPr lang="nb-NO" noProof="0" dirty="0"/>
              <a:t>Utforme flere eksamensoppgaver, minst to – for variasjon!</a:t>
            </a:r>
          </a:p>
          <a:p>
            <a:r>
              <a:rPr lang="nb-NO" dirty="0"/>
              <a:t>Utforme eksamensoppgaver med bilder og mindre tekst, slik at elevene blir firere til å løse oppgaven. Mye tekst kan gjerne være litt overveldende</a:t>
            </a:r>
          </a:p>
          <a:p>
            <a:r>
              <a:rPr lang="nb-NO" noProof="0" dirty="0"/>
              <a:t>Ha med kompetansemål og vurderingskriterier</a:t>
            </a:r>
            <a:r>
              <a:rPr lang="nb-NO" dirty="0"/>
              <a:t>er i oppgaven</a:t>
            </a:r>
          </a:p>
          <a:p>
            <a:r>
              <a:rPr lang="nb-NO" dirty="0"/>
              <a:t>Råd elevene til å formulere en problemstilling til oppgaven</a:t>
            </a:r>
          </a:p>
          <a:p>
            <a:pPr marL="0" indent="0">
              <a:buNone/>
            </a:pPr>
            <a:endParaRPr lang="nb-NO" noProof="0" dirty="0"/>
          </a:p>
          <a:p>
            <a:endParaRPr lang="nb-NO" noProof="0" dirty="0"/>
          </a:p>
        </p:txBody>
      </p:sp>
    </p:spTree>
    <p:extLst>
      <p:ext uri="{BB962C8B-B14F-4D97-AF65-F5344CB8AC3E}">
        <p14:creationId xmlns:p14="http://schemas.microsoft.com/office/powerpoint/2010/main" val="185755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46EF-9CAA-0CFC-3BCC-31F1654F5448}"/>
              </a:ext>
            </a:extLst>
          </p:cNvPr>
          <p:cNvSpPr>
            <a:spLocks noGrp="1"/>
          </p:cNvSpPr>
          <p:nvPr>
            <p:ph type="title"/>
          </p:nvPr>
        </p:nvSpPr>
        <p:spPr/>
        <p:txBody>
          <a:bodyPr/>
          <a:lstStyle/>
          <a:p>
            <a:r>
              <a:rPr lang="en-US" err="1">
                <a:cs typeface="Arial"/>
              </a:rPr>
              <a:t>Lederstøtte</a:t>
            </a:r>
            <a:endParaRPr lang="en-US"/>
          </a:p>
        </p:txBody>
      </p:sp>
      <p:sp>
        <p:nvSpPr>
          <p:cNvPr id="3" name="Content Placeholder 2">
            <a:extLst>
              <a:ext uri="{FF2B5EF4-FFF2-40B4-BE49-F238E27FC236}">
                <a16:creationId xmlns:a16="http://schemas.microsoft.com/office/drawing/2014/main" id="{85FD77E3-98FD-458C-B00A-223C0FEA7B93}"/>
              </a:ext>
            </a:extLst>
          </p:cNvPr>
          <p:cNvSpPr>
            <a:spLocks noGrp="1"/>
          </p:cNvSpPr>
          <p:nvPr>
            <p:ph idx="1"/>
          </p:nvPr>
        </p:nvSpPr>
        <p:spPr/>
        <p:txBody>
          <a:bodyPr vert="horz" lIns="0" tIns="0" rIns="0" bIns="0" rtlCol="0" anchor="t">
            <a:noAutofit/>
          </a:bodyPr>
          <a:lstStyle/>
          <a:p>
            <a:pPr marL="0" indent="0">
              <a:buNone/>
            </a:pPr>
            <a:r>
              <a:rPr lang="nn-NO" sz="1600" b="1" dirty="0">
                <a:solidFill>
                  <a:srgbClr val="0F4761"/>
                </a:solidFill>
                <a:latin typeface="Aptos Display"/>
              </a:rPr>
              <a:t>Organisering/</a:t>
            </a:r>
            <a:r>
              <a:rPr lang="nn-NO" sz="1600" b="1" dirty="0" err="1">
                <a:solidFill>
                  <a:srgbClr val="0F4761"/>
                </a:solidFill>
                <a:latin typeface="Aptos Display"/>
              </a:rPr>
              <a:t>deltagere</a:t>
            </a:r>
            <a:r>
              <a:rPr lang="nn-NO" sz="1600" b="1" dirty="0">
                <a:solidFill>
                  <a:srgbClr val="0F4761"/>
                </a:solidFill>
                <a:latin typeface="Aptos Display"/>
              </a:rPr>
              <a:t> </a:t>
            </a:r>
            <a:r>
              <a:rPr lang="nn-NO" sz="1600" dirty="0">
                <a:latin typeface="Aptos"/>
              </a:rPr>
              <a:t>Personalet blir delt inn i grupper på tvers av 8.-10. trinn i </a:t>
            </a:r>
            <a:r>
              <a:rPr lang="nn-NO" sz="1600" dirty="0" err="1">
                <a:latin typeface="Aptos"/>
              </a:rPr>
              <a:t>fagene</a:t>
            </a:r>
            <a:r>
              <a:rPr lang="nn-NO" sz="1600" dirty="0">
                <a:latin typeface="Aptos"/>
              </a:rPr>
              <a:t> norsk, engelsk, KRLE, </a:t>
            </a:r>
            <a:r>
              <a:rPr lang="nn-NO" sz="1600" dirty="0" err="1">
                <a:latin typeface="Aptos"/>
              </a:rPr>
              <a:t>fremmedspråk</a:t>
            </a:r>
            <a:r>
              <a:rPr lang="nn-NO" sz="1600" dirty="0">
                <a:latin typeface="Aptos"/>
              </a:rPr>
              <a:t>, samfunnsfag, matematikk, naturfag og arbeidslivsfag.</a:t>
            </a:r>
            <a:endParaRPr lang="en-US" sz="1600" dirty="0">
              <a:latin typeface="Aptos"/>
            </a:endParaRPr>
          </a:p>
          <a:p>
            <a:pPr marL="0" indent="0">
              <a:buNone/>
            </a:pPr>
            <a:r>
              <a:rPr lang="nb-NO" sz="1600" b="1" dirty="0">
                <a:solidFill>
                  <a:srgbClr val="0F4761"/>
                </a:solidFill>
                <a:latin typeface="Aptos Display"/>
              </a:rPr>
              <a:t>Tidsbruk </a:t>
            </a:r>
            <a:r>
              <a:rPr lang="nb-NO" sz="1600" dirty="0">
                <a:latin typeface="Aptos"/>
              </a:rPr>
              <a:t>En </a:t>
            </a:r>
            <a:r>
              <a:rPr lang="nb-NO" sz="1600" dirty="0" err="1">
                <a:latin typeface="Aptos"/>
              </a:rPr>
              <a:t>fagøkt</a:t>
            </a:r>
            <a:r>
              <a:rPr lang="nb-NO" sz="1600" dirty="0">
                <a:latin typeface="Aptos"/>
              </a:rPr>
              <a:t> på ca. 1,5t. </a:t>
            </a:r>
          </a:p>
          <a:p>
            <a:pPr marL="0" indent="0">
              <a:buNone/>
            </a:pPr>
            <a:r>
              <a:rPr lang="nb-NO" sz="1600" b="1" dirty="0">
                <a:solidFill>
                  <a:srgbClr val="0F4761"/>
                </a:solidFill>
                <a:latin typeface="Aptos Display"/>
              </a:rPr>
              <a:t>Forarbeid</a:t>
            </a:r>
            <a:r>
              <a:rPr lang="nb-NO" sz="1600" dirty="0">
                <a:solidFill>
                  <a:srgbClr val="0F4761"/>
                </a:solidFill>
                <a:latin typeface="Aptos Display"/>
              </a:rPr>
              <a:t> </a:t>
            </a:r>
            <a:r>
              <a:rPr lang="nb-NO" sz="1600" dirty="0">
                <a:latin typeface="Aptos"/>
              </a:rPr>
              <a:t>Lærerne leser gjennom </a:t>
            </a:r>
            <a:r>
              <a:rPr lang="nb-NO" sz="1600" dirty="0" err="1">
                <a:latin typeface="Aptos"/>
              </a:rPr>
              <a:t>powerpointen</a:t>
            </a:r>
            <a:r>
              <a:rPr lang="nb-NO" sz="1600" dirty="0">
                <a:latin typeface="Aptos"/>
              </a:rPr>
              <a:t> slik at det er god nok tid til å diskutere oppgaver og vurderingskriterier.</a:t>
            </a:r>
            <a:endParaRPr lang="nb-NO" sz="1600" dirty="0">
              <a:solidFill>
                <a:srgbClr val="000000"/>
              </a:solidFill>
              <a:latin typeface="Aptos"/>
              <a:cs typeface="Arial"/>
            </a:endParaRPr>
          </a:p>
          <a:p>
            <a:pPr marL="0" indent="0">
              <a:buNone/>
            </a:pPr>
            <a:r>
              <a:rPr lang="nb-NO" sz="1600" b="1" dirty="0">
                <a:solidFill>
                  <a:srgbClr val="0F4761"/>
                </a:solidFill>
                <a:latin typeface="Aptos Display"/>
                <a:cs typeface="Arial"/>
              </a:rPr>
              <a:t>Prosessledelse </a:t>
            </a:r>
            <a:r>
              <a:rPr lang="nb-NO" sz="1600" dirty="0">
                <a:latin typeface="Aptos"/>
                <a:cs typeface="Arial"/>
              </a:rPr>
              <a:t>Ressurspersoner i arbeidet er/kan være lærere som har erfaring som faglærer/sensor i faget, og lærere som deltok på fagsamling om muntlig eller muntlig-praktisk eksamen i regi av Etat for skole. Disse lærerne har kjennskap til eksempler på eksamensoppgaver og vurderingskriterier og har deltatt i refleksjoner om felles vurderingspraksis. Avdelingsledere er viktige deltagere i gruppene, også for å følge opp arbeidet i etterkant av fagøktene.  </a:t>
            </a:r>
            <a:endParaRPr lang="en-US" sz="1600" dirty="0">
              <a:latin typeface="Aptos"/>
              <a:cs typeface="Arial"/>
            </a:endParaRPr>
          </a:p>
        </p:txBody>
      </p:sp>
    </p:spTree>
    <p:extLst>
      <p:ext uri="{BB962C8B-B14F-4D97-AF65-F5344CB8AC3E}">
        <p14:creationId xmlns:p14="http://schemas.microsoft.com/office/powerpoint/2010/main" val="194220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51954"/>
            <a:ext cx="8347710" cy="828104"/>
          </a:xfrm>
        </p:spPr>
        <p:txBody>
          <a:bodyPr anchor="ctr">
            <a:normAutofit/>
          </a:bodyPr>
          <a:lstStyle/>
          <a:p>
            <a:r>
              <a:rPr lang="nb-NO"/>
              <a:t>Hva er tanken bak og hva inneholder denne ressursen?</a:t>
            </a:r>
          </a:p>
        </p:txBody>
      </p:sp>
      <p:graphicFrame>
        <p:nvGraphicFramePr>
          <p:cNvPr id="6" name="Plassholder for innhold 3">
            <a:extLst>
              <a:ext uri="{FF2B5EF4-FFF2-40B4-BE49-F238E27FC236}">
                <a16:creationId xmlns:a16="http://schemas.microsoft.com/office/drawing/2014/main" id="{D61621D9-D10B-EA3B-5FC2-BC02436DBDC3}"/>
              </a:ext>
            </a:extLst>
          </p:cNvPr>
          <p:cNvGraphicFramePr>
            <a:graphicFrameLocks noGrp="1"/>
          </p:cNvGraphicFramePr>
          <p:nvPr>
            <p:ph idx="1"/>
          </p:nvPr>
        </p:nvGraphicFramePr>
        <p:xfrm>
          <a:off x="271573" y="1282331"/>
          <a:ext cx="7886700" cy="304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60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7C9A-2A78-E4EB-0AB6-5A164FA28822}"/>
              </a:ext>
            </a:extLst>
          </p:cNvPr>
          <p:cNvSpPr>
            <a:spLocks noGrp="1"/>
          </p:cNvSpPr>
          <p:nvPr>
            <p:ph type="title"/>
          </p:nvPr>
        </p:nvSpPr>
        <p:spPr/>
        <p:txBody>
          <a:bodyPr/>
          <a:lstStyle/>
          <a:p>
            <a:r>
              <a:rPr lang="en-US" err="1">
                <a:cs typeface="Arial"/>
              </a:rPr>
              <a:t>Mål</a:t>
            </a:r>
            <a:endParaRPr lang="en-US" err="1"/>
          </a:p>
        </p:txBody>
      </p:sp>
      <p:sp>
        <p:nvSpPr>
          <p:cNvPr id="3" name="Content Placeholder 2">
            <a:extLst>
              <a:ext uri="{FF2B5EF4-FFF2-40B4-BE49-F238E27FC236}">
                <a16:creationId xmlns:a16="http://schemas.microsoft.com/office/drawing/2014/main" id="{0486C28E-BEDB-8140-E009-534F07730510}"/>
              </a:ext>
            </a:extLst>
          </p:cNvPr>
          <p:cNvSpPr>
            <a:spLocks noGrp="1"/>
          </p:cNvSpPr>
          <p:nvPr>
            <p:ph idx="1"/>
          </p:nvPr>
        </p:nvSpPr>
        <p:spPr/>
        <p:txBody>
          <a:bodyPr vert="horz" lIns="0" tIns="0" rIns="0" bIns="0" rtlCol="0" anchor="t">
            <a:normAutofit/>
          </a:bodyPr>
          <a:lstStyle/>
          <a:p>
            <a:r>
              <a:rPr lang="nb-NO" sz="2000" dirty="0">
                <a:latin typeface="Aptos"/>
                <a:ea typeface="+mn-lt"/>
                <a:cs typeface="+mn-lt"/>
              </a:rPr>
              <a:t>Å bli kjent med og diskutere eksempel på gode oppgaver og fagrapporter.</a:t>
            </a:r>
          </a:p>
          <a:p>
            <a:r>
              <a:rPr lang="nb-NO" sz="2000" dirty="0">
                <a:latin typeface="Aptos"/>
                <a:ea typeface="+mn-lt"/>
                <a:cs typeface="+mn-lt"/>
              </a:rPr>
              <a:t>Diskutere vurderingskriterier for å få mer felles vurderingspraksis.</a:t>
            </a:r>
            <a:endParaRPr lang="nb-NO" sz="2000" dirty="0">
              <a:latin typeface="Aptos"/>
              <a:cs typeface="Arial" panose="020B0604020202020204"/>
            </a:endParaRPr>
          </a:p>
          <a:p>
            <a:r>
              <a:rPr lang="nb-NO" sz="2000" dirty="0">
                <a:latin typeface="Aptos"/>
                <a:ea typeface="+mn-lt"/>
                <a:cs typeface="+mn-lt"/>
              </a:rPr>
              <a:t>Dele egne erfaringer om muntlig og muntlig-praktisk eksamen.</a:t>
            </a:r>
            <a:endParaRPr lang="nb-NO" sz="2000" dirty="0">
              <a:latin typeface="Aptos"/>
              <a:cs typeface="Arial"/>
            </a:endParaRPr>
          </a:p>
          <a:p>
            <a:r>
              <a:rPr lang="nb-NO" sz="2000" dirty="0">
                <a:latin typeface="Aptos"/>
                <a:ea typeface="+mn-lt"/>
                <a:cs typeface="+mn-lt"/>
              </a:rPr>
              <a:t>Reflektere rundt hvordan egen praksis i læringsarbeidet bidrar til å forberede elevene.</a:t>
            </a:r>
          </a:p>
        </p:txBody>
      </p:sp>
    </p:spTree>
    <p:extLst>
      <p:ext uri="{BB962C8B-B14F-4D97-AF65-F5344CB8AC3E}">
        <p14:creationId xmlns:p14="http://schemas.microsoft.com/office/powerpoint/2010/main" val="184319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3A94549-CD46-40B4-A9DF-22BFB9115D2F}"/>
              </a:ext>
            </a:extLst>
          </p:cNvPr>
          <p:cNvSpPr>
            <a:spLocks noGrp="1"/>
          </p:cNvSpPr>
          <p:nvPr>
            <p:ph type="title"/>
          </p:nvPr>
        </p:nvSpPr>
        <p:spPr/>
        <p:txBody>
          <a:bodyPr/>
          <a:lstStyle/>
          <a:p>
            <a:r>
              <a:rPr lang="nb-NO"/>
              <a:t>Tidslinje for gjennomføring av muntlig eksamen</a:t>
            </a:r>
          </a:p>
        </p:txBody>
      </p:sp>
      <p:graphicFrame>
        <p:nvGraphicFramePr>
          <p:cNvPr id="2" name="Plassholder for innhold 1">
            <a:extLst>
              <a:ext uri="{FF2B5EF4-FFF2-40B4-BE49-F238E27FC236}">
                <a16:creationId xmlns:a16="http://schemas.microsoft.com/office/drawing/2014/main" id="{355EC436-2809-83F7-8845-5129933FBE8B}"/>
              </a:ext>
            </a:extLst>
          </p:cNvPr>
          <p:cNvGraphicFramePr>
            <a:graphicFrameLocks noGrp="1"/>
          </p:cNvGraphicFramePr>
          <p:nvPr>
            <p:ph idx="1"/>
          </p:nvPr>
        </p:nvGraphicFramePr>
        <p:xfrm>
          <a:off x="243840" y="1180058"/>
          <a:ext cx="8846820" cy="323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99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BB6C35-EF58-4DED-C130-FD33678ECD04}"/>
              </a:ext>
            </a:extLst>
          </p:cNvPr>
          <p:cNvSpPr>
            <a:spLocks noGrp="1"/>
          </p:cNvSpPr>
          <p:nvPr>
            <p:ph type="title"/>
          </p:nvPr>
        </p:nvSpPr>
        <p:spPr/>
        <p:txBody>
          <a:bodyPr/>
          <a:lstStyle/>
          <a:p>
            <a:r>
              <a:rPr lang="nb-NO"/>
              <a:t>Hvordan forberede elevene?</a:t>
            </a:r>
          </a:p>
        </p:txBody>
      </p:sp>
      <p:sp>
        <p:nvSpPr>
          <p:cNvPr id="3" name="Plassholder for innhold 2">
            <a:extLst>
              <a:ext uri="{FF2B5EF4-FFF2-40B4-BE49-F238E27FC236}">
                <a16:creationId xmlns:a16="http://schemas.microsoft.com/office/drawing/2014/main" id="{1023E38C-A2F8-DF08-933D-80E179BE526A}"/>
              </a:ext>
            </a:extLst>
          </p:cNvPr>
          <p:cNvSpPr>
            <a:spLocks noGrp="1"/>
          </p:cNvSpPr>
          <p:nvPr>
            <p:ph idx="1"/>
          </p:nvPr>
        </p:nvSpPr>
        <p:spPr/>
        <p:txBody>
          <a:bodyPr vert="horz" lIns="0" tIns="0" rIns="0" bIns="0" rtlCol="0" anchor="t">
            <a:normAutofit/>
          </a:bodyPr>
          <a:lstStyle/>
          <a:p>
            <a:r>
              <a:rPr lang="nb-NO"/>
              <a:t>Elever og lærere bør tidlig, og senest ved oppstarten av 10. trinn, gjøres oppmerksomme på rammene for muntlig og muntlig-praktisk eksamen. Elevens forberedelser er utgangspunktet for muntlig og muntlig-praktisk eksamen. </a:t>
            </a:r>
          </a:p>
          <a:p>
            <a:r>
              <a:rPr lang="nb-NO"/>
              <a:t>Det praktiske innslaget i muntlig-praktisk eksamen kan for eksempel være noe eleven utfører eller demonstrerer. Det kan også være noe eleven har laget eller samlet i løpet av opplæringen. </a:t>
            </a:r>
            <a:endParaRPr lang="nb-NO">
              <a:cs typeface="Arial"/>
            </a:endParaRPr>
          </a:p>
          <a:p>
            <a:r>
              <a:rPr lang="nb-NO"/>
              <a:t>Det er ønskelig at det arrangeres en prøvesituasjon som forbereder elevene på hvordan eksamen skal gjennomføres.</a:t>
            </a:r>
            <a:endParaRPr lang="nb-NO">
              <a:cs typeface="Arial"/>
            </a:endParaRPr>
          </a:p>
          <a:p>
            <a:pPr marL="0" indent="0">
              <a:buNone/>
            </a:pPr>
            <a:endParaRPr lang="nb-NO"/>
          </a:p>
        </p:txBody>
      </p:sp>
      <p:sp>
        <p:nvSpPr>
          <p:cNvPr id="4" name="TekstSylinder 3">
            <a:extLst>
              <a:ext uri="{FF2B5EF4-FFF2-40B4-BE49-F238E27FC236}">
                <a16:creationId xmlns:a16="http://schemas.microsoft.com/office/drawing/2014/main" id="{76078E53-5214-6B59-48EE-818F52A73FAB}"/>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30675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6B772C-88D8-6FF2-DE28-F481642ABAA7}"/>
              </a:ext>
            </a:extLst>
          </p:cNvPr>
          <p:cNvSpPr>
            <a:spLocks noGrp="1"/>
          </p:cNvSpPr>
          <p:nvPr>
            <p:ph type="title"/>
          </p:nvPr>
        </p:nvSpPr>
        <p:spPr>
          <a:xfrm>
            <a:off x="628650" y="351954"/>
            <a:ext cx="8210550" cy="828104"/>
          </a:xfrm>
        </p:spPr>
        <p:txBody>
          <a:bodyPr/>
          <a:lstStyle/>
          <a:p>
            <a:r>
              <a:rPr lang="nb-NO"/>
              <a:t>Å forberede elevene innebærer blant annet at elevene</a:t>
            </a:r>
          </a:p>
        </p:txBody>
      </p:sp>
      <p:sp>
        <p:nvSpPr>
          <p:cNvPr id="3" name="Plassholder for innhold 2">
            <a:extLst>
              <a:ext uri="{FF2B5EF4-FFF2-40B4-BE49-F238E27FC236}">
                <a16:creationId xmlns:a16="http://schemas.microsoft.com/office/drawing/2014/main" id="{A93AF889-8B7B-271B-F274-17853EBDD0B7}"/>
              </a:ext>
            </a:extLst>
          </p:cNvPr>
          <p:cNvSpPr>
            <a:spLocks noGrp="1"/>
          </p:cNvSpPr>
          <p:nvPr>
            <p:ph idx="1"/>
          </p:nvPr>
        </p:nvSpPr>
        <p:spPr/>
        <p:txBody>
          <a:bodyPr>
            <a:normAutofit lnSpcReduction="10000"/>
          </a:bodyPr>
          <a:lstStyle/>
          <a:p>
            <a:pPr lvl="0"/>
            <a:r>
              <a:rPr lang="nb-NO"/>
              <a:t>er kjent med rammer og regler for eksamen</a:t>
            </a:r>
          </a:p>
          <a:p>
            <a:pPr lvl="0"/>
            <a:r>
              <a:rPr lang="nb-NO"/>
              <a:t>er kjent med mål og vurderingskriterier</a:t>
            </a:r>
          </a:p>
          <a:p>
            <a:pPr lvl="0"/>
            <a:r>
              <a:rPr lang="nb-NO"/>
              <a:t>har erfaringer med eksamenslignende oppgaver/problemstillinger</a:t>
            </a:r>
          </a:p>
          <a:p>
            <a:pPr lvl="0"/>
            <a:r>
              <a:rPr lang="nb-NO"/>
              <a:t>har erfaringer med hvordan veiledning blir gitt</a:t>
            </a:r>
          </a:p>
          <a:p>
            <a:pPr lvl="0"/>
            <a:r>
              <a:rPr lang="nb-NO"/>
              <a:t>har erfaringer med bruk av digitalt utstyr og hvordan en praktisk del gjennomføres</a:t>
            </a:r>
          </a:p>
          <a:p>
            <a:pPr lvl="0"/>
            <a:r>
              <a:rPr lang="nb-NO"/>
              <a:t>har erfaringer med samtaler, samarbeid og presentasjon sammen med lærer og andre elever</a:t>
            </a:r>
          </a:p>
          <a:p>
            <a:pPr lvl="0"/>
            <a:r>
              <a:rPr lang="nb-NO"/>
              <a:t>og de foresatte har fått informasjon om reglene for klagerett knyttet til muntlig og muntlig praktisk eksamen</a:t>
            </a:r>
          </a:p>
          <a:p>
            <a:endParaRPr lang="nb-NO"/>
          </a:p>
        </p:txBody>
      </p:sp>
      <p:sp>
        <p:nvSpPr>
          <p:cNvPr id="4" name="TekstSylinder 3">
            <a:extLst>
              <a:ext uri="{FF2B5EF4-FFF2-40B4-BE49-F238E27FC236}">
                <a16:creationId xmlns:a16="http://schemas.microsoft.com/office/drawing/2014/main" id="{4FDB89F6-CC10-2A34-C137-CF0BE468A164}"/>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126075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FFEDF5-35DE-F727-A4D8-3B76827DF205}"/>
              </a:ext>
            </a:extLst>
          </p:cNvPr>
          <p:cNvSpPr>
            <a:spLocks noGrp="1"/>
          </p:cNvSpPr>
          <p:nvPr>
            <p:ph type="title"/>
          </p:nvPr>
        </p:nvSpPr>
        <p:spPr/>
        <p:txBody>
          <a:bodyPr/>
          <a:lstStyle/>
          <a:p>
            <a:r>
              <a:rPr lang="nb-NO"/>
              <a:t>Mal for fagrapport</a:t>
            </a:r>
          </a:p>
        </p:txBody>
      </p:sp>
      <p:pic>
        <p:nvPicPr>
          <p:cNvPr id="5" name="Plassholder for innhold 4">
            <a:extLst>
              <a:ext uri="{FF2B5EF4-FFF2-40B4-BE49-F238E27FC236}">
                <a16:creationId xmlns:a16="http://schemas.microsoft.com/office/drawing/2014/main" id="{4921AF83-7355-015D-F6C8-D4758611E804}"/>
              </a:ext>
            </a:extLst>
          </p:cNvPr>
          <p:cNvPicPr>
            <a:picLocks noGrp="1" noChangeAspect="1"/>
          </p:cNvPicPr>
          <p:nvPr>
            <p:ph idx="1"/>
          </p:nvPr>
        </p:nvPicPr>
        <p:blipFill>
          <a:blip r:embed="rId2"/>
          <a:stretch>
            <a:fillRect/>
          </a:stretch>
        </p:blipFill>
        <p:spPr>
          <a:xfrm>
            <a:off x="4995961" y="1297796"/>
            <a:ext cx="4065170" cy="3041650"/>
          </a:xfrm>
        </p:spPr>
      </p:pic>
      <p:sp>
        <p:nvSpPr>
          <p:cNvPr id="7" name="TekstSylinder 6">
            <a:extLst>
              <a:ext uri="{FF2B5EF4-FFF2-40B4-BE49-F238E27FC236}">
                <a16:creationId xmlns:a16="http://schemas.microsoft.com/office/drawing/2014/main" id="{66FF8EAE-679F-621E-AEA9-D8DB91155AC0}"/>
              </a:ext>
            </a:extLst>
          </p:cNvPr>
          <p:cNvSpPr txBox="1"/>
          <p:nvPr/>
        </p:nvSpPr>
        <p:spPr>
          <a:xfrm>
            <a:off x="4997545" y="4479160"/>
            <a:ext cx="4572000" cy="300082"/>
          </a:xfrm>
          <a:prstGeom prst="rect">
            <a:avLst/>
          </a:prstGeom>
          <a:noFill/>
        </p:spPr>
        <p:txBody>
          <a:bodyPr wrap="square">
            <a:spAutoFit/>
          </a:bodyPr>
          <a:lstStyle/>
          <a:p>
            <a:r>
              <a:rPr lang="nb-NO">
                <a:hlinkClick r:id="rId3"/>
              </a:rPr>
              <a:t>www.bergen.kommune.no.docx</a:t>
            </a:r>
            <a:endParaRPr lang="nb-NO"/>
          </a:p>
        </p:txBody>
      </p:sp>
      <p:sp>
        <p:nvSpPr>
          <p:cNvPr id="3" name="TextBox 2">
            <a:extLst>
              <a:ext uri="{FF2B5EF4-FFF2-40B4-BE49-F238E27FC236}">
                <a16:creationId xmlns:a16="http://schemas.microsoft.com/office/drawing/2014/main" id="{15072A7C-0F48-B38F-7F6D-B7C0B0F8DD18}"/>
              </a:ext>
            </a:extLst>
          </p:cNvPr>
          <p:cNvSpPr txBox="1"/>
          <p:nvPr/>
        </p:nvSpPr>
        <p:spPr>
          <a:xfrm>
            <a:off x="448246" y="1299371"/>
            <a:ext cx="3943473" cy="3208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ea typeface="+mn-lt"/>
                <a:cs typeface="+mn-lt"/>
              </a:rPr>
              <a:t>Fagrapporten presiserer hvordan elevgruppen har arbeidet for å nå alle kompetansemålene i læreplanen i faget.</a:t>
            </a:r>
            <a:endParaRPr lang="nb-NO"/>
          </a:p>
          <a:p>
            <a:pPr marL="285750" indent="-285750">
              <a:buFont typeface="Arial"/>
              <a:buChar char="•"/>
            </a:pPr>
            <a:r>
              <a:rPr lang="nb-NO">
                <a:ea typeface="+mn-lt"/>
                <a:cs typeface="+mn-lt"/>
              </a:rPr>
              <a:t>Fagrapporten bygger på alle kompetansemålene i læreplanen</a:t>
            </a:r>
            <a:endParaRPr lang="nb-NO"/>
          </a:p>
          <a:p>
            <a:pPr marL="285750" indent="-285750">
              <a:buFont typeface="Arial"/>
              <a:buChar char="•"/>
            </a:pPr>
            <a:r>
              <a:rPr lang="nb-NO">
                <a:ea typeface="+mn-lt"/>
                <a:cs typeface="+mn-lt"/>
              </a:rPr>
              <a:t>Fagrapporten klargjør hvilke kjerneelementer og kompetansemål som har vært vektlagt innenfor de ulike emner, tverrfaglige tema, prosjekter eller lignende.</a:t>
            </a:r>
            <a:endParaRPr lang="nb-NO"/>
          </a:p>
          <a:p>
            <a:pPr marL="285750" indent="-285750">
              <a:buFont typeface="Arial"/>
              <a:buChar char="•"/>
            </a:pPr>
            <a:r>
              <a:rPr lang="nb-NO">
                <a:ea typeface="+mn-lt"/>
                <a:cs typeface="+mn-lt"/>
              </a:rPr>
              <a:t>Fagrapporten klargjør hvilke arbeidsmåter, læringsmetoder, vurderingskriterier, læremidler og utstyr som har vært benyttet i de ulike emner, tema, prosjekter eller lignende.   </a:t>
            </a:r>
            <a:endParaRPr lang="nb-NO"/>
          </a:p>
          <a:p>
            <a:endParaRPr lang="nb-NO">
              <a:cs typeface="Arial"/>
            </a:endParaRPr>
          </a:p>
        </p:txBody>
      </p:sp>
      <p:sp>
        <p:nvSpPr>
          <p:cNvPr id="4" name="TextBox 3">
            <a:extLst>
              <a:ext uri="{FF2B5EF4-FFF2-40B4-BE49-F238E27FC236}">
                <a16:creationId xmlns:a16="http://schemas.microsoft.com/office/drawing/2014/main" id="{02F0AF2C-5C87-CE52-E89F-E4A325D0B68B}"/>
              </a:ext>
            </a:extLst>
          </p:cNvPr>
          <p:cNvSpPr txBox="1"/>
          <p:nvPr/>
        </p:nvSpPr>
        <p:spPr>
          <a:xfrm>
            <a:off x="5001529" y="433395"/>
            <a:ext cx="36383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a:latin typeface="Times New Roman"/>
                <a:cs typeface="Times New Roman"/>
              </a:rPr>
              <a:t>Det har blitt utarbeidet et forslag til sjekkliste og et eksempel på mal for fagrapport i Bergen kommune.</a:t>
            </a:r>
            <a:r>
              <a:rPr lang="nb-NO" sz="1600"/>
              <a:t> </a:t>
            </a:r>
          </a:p>
        </p:txBody>
      </p:sp>
    </p:spTree>
    <p:extLst>
      <p:ext uri="{BB962C8B-B14F-4D97-AF65-F5344CB8AC3E}">
        <p14:creationId xmlns:p14="http://schemas.microsoft.com/office/powerpoint/2010/main" val="248465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D61AF8-93A2-2FF6-00CA-C7A2AB5EA28A}"/>
              </a:ext>
            </a:extLst>
          </p:cNvPr>
          <p:cNvSpPr>
            <a:spLocks noGrp="1"/>
          </p:cNvSpPr>
          <p:nvPr>
            <p:ph type="body" idx="1"/>
          </p:nvPr>
        </p:nvSpPr>
        <p:spPr>
          <a:xfrm>
            <a:off x="554667" y="1109749"/>
            <a:ext cx="3886200" cy="601190"/>
          </a:xfrm>
        </p:spPr>
        <p:txBody>
          <a:bodyPr/>
          <a:lstStyle/>
          <a:p>
            <a:r>
              <a:rPr lang="nb-NO" noProof="0">
                <a:cs typeface="Arial"/>
              </a:rPr>
              <a:t>Faglærer </a:t>
            </a:r>
          </a:p>
        </p:txBody>
      </p:sp>
      <p:sp>
        <p:nvSpPr>
          <p:cNvPr id="2" name="Tittel 1">
            <a:extLst>
              <a:ext uri="{FF2B5EF4-FFF2-40B4-BE49-F238E27FC236}">
                <a16:creationId xmlns:a16="http://schemas.microsoft.com/office/drawing/2014/main" id="{326D9A61-C543-9303-0404-AE7A5C0F9C9D}"/>
              </a:ext>
            </a:extLst>
          </p:cNvPr>
          <p:cNvSpPr>
            <a:spLocks noGrp="1"/>
          </p:cNvSpPr>
          <p:nvPr>
            <p:ph type="title"/>
          </p:nvPr>
        </p:nvSpPr>
        <p:spPr>
          <a:xfrm>
            <a:off x="571500" y="104087"/>
            <a:ext cx="7886700" cy="828104"/>
          </a:xfrm>
        </p:spPr>
        <p:txBody>
          <a:bodyPr/>
          <a:lstStyle/>
          <a:p>
            <a:r>
              <a:rPr lang="nb-NO" noProof="0"/>
              <a:t>Samarbeid mellom sensor og faglærer</a:t>
            </a:r>
          </a:p>
        </p:txBody>
      </p:sp>
      <p:sp>
        <p:nvSpPr>
          <p:cNvPr id="7" name="Text Placeholder 6">
            <a:extLst>
              <a:ext uri="{FF2B5EF4-FFF2-40B4-BE49-F238E27FC236}">
                <a16:creationId xmlns:a16="http://schemas.microsoft.com/office/drawing/2014/main" id="{F4B967AA-CD39-A7B7-BD72-281EE280899A}"/>
              </a:ext>
            </a:extLst>
          </p:cNvPr>
          <p:cNvSpPr>
            <a:spLocks noGrp="1"/>
          </p:cNvSpPr>
          <p:nvPr>
            <p:ph type="body" idx="14"/>
          </p:nvPr>
        </p:nvSpPr>
        <p:spPr>
          <a:xfrm>
            <a:off x="4562614" y="1108312"/>
            <a:ext cx="3886200" cy="601190"/>
          </a:xfrm>
        </p:spPr>
        <p:txBody>
          <a:bodyPr/>
          <a:lstStyle/>
          <a:p>
            <a:r>
              <a:rPr lang="nb-NO" noProof="0">
                <a:cs typeface="Arial"/>
              </a:rPr>
              <a:t>Sensor </a:t>
            </a:r>
          </a:p>
        </p:txBody>
      </p:sp>
      <p:sp>
        <p:nvSpPr>
          <p:cNvPr id="3" name="Plassholder for innhold 2">
            <a:extLst>
              <a:ext uri="{FF2B5EF4-FFF2-40B4-BE49-F238E27FC236}">
                <a16:creationId xmlns:a16="http://schemas.microsoft.com/office/drawing/2014/main" id="{7A5FB39B-4CD9-597D-0379-EB2628A89CBD}"/>
              </a:ext>
            </a:extLst>
          </p:cNvPr>
          <p:cNvSpPr>
            <a:spLocks noGrp="1"/>
          </p:cNvSpPr>
          <p:nvPr>
            <p:ph sz="half" idx="15"/>
          </p:nvPr>
        </p:nvSpPr>
        <p:spPr>
          <a:xfrm>
            <a:off x="4537365" y="1449069"/>
            <a:ext cx="3928029" cy="2123282"/>
          </a:xfrm>
        </p:spPr>
        <p:txBody>
          <a:bodyPr vert="horz" lIns="0" tIns="0" rIns="0" bIns="0" rtlCol="0" anchor="t">
            <a:normAutofit/>
          </a:bodyPr>
          <a:lstStyle/>
          <a:p>
            <a:pPr marL="0" indent="0">
              <a:buNone/>
            </a:pPr>
            <a:r>
              <a:rPr lang="nb-NO" sz="1200" noProof="0">
                <a:cs typeface="Arial" panose="020B0604020202020204"/>
              </a:rPr>
              <a:t>Sensor har ansvar for å sette seg inn i fagrapport og vurdere og komme med innspill på oppgaveforslag.</a:t>
            </a:r>
          </a:p>
          <a:p>
            <a:pPr marL="0" indent="0">
              <a:buNone/>
            </a:pPr>
            <a:r>
              <a:rPr lang="nb-NO" noProof="0">
                <a:cs typeface="Arial" panose="020B0604020202020204"/>
              </a:rPr>
              <a:t> </a:t>
            </a:r>
          </a:p>
          <a:p>
            <a:pPr marL="0" indent="0">
              <a:buNone/>
            </a:pPr>
            <a:endParaRPr lang="nb-NO" noProof="0">
              <a:cs typeface="Arial" panose="020B0604020202020204"/>
            </a:endParaRPr>
          </a:p>
        </p:txBody>
      </p:sp>
      <p:sp>
        <p:nvSpPr>
          <p:cNvPr id="8" name="Content Placeholder 7">
            <a:extLst>
              <a:ext uri="{FF2B5EF4-FFF2-40B4-BE49-F238E27FC236}">
                <a16:creationId xmlns:a16="http://schemas.microsoft.com/office/drawing/2014/main" id="{D4EC2E6D-123C-1280-4DE9-958FBB2A14DF}"/>
              </a:ext>
            </a:extLst>
          </p:cNvPr>
          <p:cNvSpPr>
            <a:spLocks noGrp="1"/>
          </p:cNvSpPr>
          <p:nvPr>
            <p:ph sz="quarter" idx="16"/>
          </p:nvPr>
        </p:nvSpPr>
        <p:spPr>
          <a:xfrm>
            <a:off x="554182" y="1435593"/>
            <a:ext cx="3920836" cy="1523043"/>
          </a:xfrm>
        </p:spPr>
        <p:txBody>
          <a:bodyPr vert="horz" lIns="0" tIns="0" rIns="0" bIns="0" rtlCol="0" anchor="t">
            <a:normAutofit/>
          </a:bodyPr>
          <a:lstStyle/>
          <a:p>
            <a:pPr marL="0" indent="0">
              <a:buNone/>
            </a:pPr>
            <a:r>
              <a:rPr lang="nb-NO" sz="1200" noProof="0">
                <a:cs typeface="Arial" panose="020B0604020202020204"/>
              </a:rPr>
              <a:t>Faglærer har ansvar for at det opprettes kontakt mellom faglærer og sensor. </a:t>
            </a:r>
          </a:p>
          <a:p>
            <a:pPr marL="0" indent="0">
              <a:buNone/>
            </a:pPr>
            <a:r>
              <a:rPr lang="nb-NO" sz="1200" noProof="0">
                <a:cs typeface="Arial" panose="020B0604020202020204"/>
              </a:rPr>
              <a:t>Faglærer deler fagrapport og forslag til oppgaver med sensor. </a:t>
            </a:r>
          </a:p>
          <a:p>
            <a:pPr marL="0" indent="0">
              <a:buNone/>
            </a:pPr>
            <a:endParaRPr lang="nb-NO" sz="1200" noProof="0"/>
          </a:p>
        </p:txBody>
      </p:sp>
      <p:sp>
        <p:nvSpPr>
          <p:cNvPr id="9" name="TextBox 8">
            <a:extLst>
              <a:ext uri="{FF2B5EF4-FFF2-40B4-BE49-F238E27FC236}">
                <a16:creationId xmlns:a16="http://schemas.microsoft.com/office/drawing/2014/main" id="{EF7B1A8B-9687-1E8D-8E4C-6B3AB8F7D699}"/>
              </a:ext>
            </a:extLst>
          </p:cNvPr>
          <p:cNvSpPr txBox="1"/>
          <p:nvPr/>
        </p:nvSpPr>
        <p:spPr>
          <a:xfrm>
            <a:off x="302537" y="3025968"/>
            <a:ext cx="8841920" cy="1777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sz="1600" noProof="0">
                <a:cs typeface="Arial"/>
              </a:rPr>
              <a:t>Det skal være en samtale mellom faglærer og sensor der oppgaveforslag og ansvar under muntlig eksamen diskuteres. </a:t>
            </a:r>
          </a:p>
          <a:p>
            <a:pPr marL="285750" indent="-285750">
              <a:buFont typeface="Arial" panose="020B0604020202020204" pitchFamily="34" charset="0"/>
              <a:buChar char="•"/>
            </a:pPr>
            <a:r>
              <a:rPr lang="nb-NO" sz="1600">
                <a:cs typeface="Arial" panose="020B0604020202020204"/>
              </a:rPr>
              <a:t>Faglærer og sensor må være enige om rollene under eksamen, og trygge elevene på at de leter etter den kompetansen eleven har, og ikke leter etter det eleven ikke kan.</a:t>
            </a:r>
          </a:p>
          <a:p>
            <a:pPr marL="285750" indent="-285750">
              <a:buFont typeface="Arial" panose="020B0604020202020204" pitchFamily="34" charset="0"/>
              <a:buChar char="•"/>
            </a:pPr>
            <a:r>
              <a:rPr lang="nb-NO" sz="1600">
                <a:cs typeface="Arial" panose="020B0604020202020204"/>
              </a:rPr>
              <a:t>Både faglærer og sensor har ansvar for å sette seg inn i Instruks for muntlig og muntlig-praktisk eksamen i bergensskolen. </a:t>
            </a:r>
          </a:p>
          <a:p>
            <a:endParaRPr lang="nb-NO" noProof="0">
              <a:cs typeface="Arial"/>
            </a:endParaRPr>
          </a:p>
        </p:txBody>
      </p:sp>
      <p:sp>
        <p:nvSpPr>
          <p:cNvPr id="4" name="TekstSylinder 3">
            <a:extLst>
              <a:ext uri="{FF2B5EF4-FFF2-40B4-BE49-F238E27FC236}">
                <a16:creationId xmlns:a16="http://schemas.microsoft.com/office/drawing/2014/main" id="{E5796B00-5338-353B-680B-501E904C667D}"/>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1394003246"/>
      </p:ext>
    </p:extLst>
  </p:cSld>
  <p:clrMapOvr>
    <a:masterClrMapping/>
  </p:clrMapOvr>
</p:sld>
</file>

<file path=ppt/theme/theme1.xml><?xml version="1.0" encoding="utf-8"?>
<a:theme xmlns:a="http://schemas.openxmlformats.org/drawingml/2006/main" name="Office-tema">
  <a:themeElements>
    <a:clrScheme name="Egendefinert 17">
      <a:dk1>
        <a:sysClr val="windowText" lastClr="000000"/>
      </a:dk1>
      <a:lt1>
        <a:sysClr val="window" lastClr="FFFFFF"/>
      </a:lt1>
      <a:dk2>
        <a:srgbClr val="DC1E23"/>
      </a:dk2>
      <a:lt2>
        <a:srgbClr val="F2F2F2"/>
      </a:lt2>
      <a:accent1>
        <a:srgbClr val="DC1E23"/>
      </a:accent1>
      <a:accent2>
        <a:srgbClr val="164B81"/>
      </a:accent2>
      <a:accent3>
        <a:srgbClr val="702C80"/>
      </a:accent3>
      <a:accent4>
        <a:srgbClr val="BF9D23"/>
      </a:accent4>
      <a:accent5>
        <a:srgbClr val="F6EDCE"/>
      </a:accent5>
      <a:accent6>
        <a:srgbClr val="117845"/>
      </a:accent6>
      <a:hlink>
        <a:srgbClr val="164B81"/>
      </a:hlink>
      <a:folHlink>
        <a:srgbClr val="702C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5BCFB59B-848E-4F4E-99D0-7C6B66BA6DB2}"/>
    </a:ext>
  </a:extLst>
</a:theme>
</file>

<file path=ppt/theme/theme2.xml><?xml version="1.0" encoding="utf-8"?>
<a:theme xmlns:a="http://schemas.openxmlformats.org/drawingml/2006/main" name="1_Office-tema">
  <a:themeElements>
    <a:clrScheme name="Egendefinert 18">
      <a:dk1>
        <a:sysClr val="windowText" lastClr="000000"/>
      </a:dk1>
      <a:lt1>
        <a:sysClr val="window" lastClr="FFFFFF"/>
      </a:lt1>
      <a:dk2>
        <a:srgbClr val="DC1E23"/>
      </a:dk2>
      <a:lt2>
        <a:srgbClr val="F2F2F2"/>
      </a:lt2>
      <a:accent1>
        <a:srgbClr val="DC1E23"/>
      </a:accent1>
      <a:accent2>
        <a:srgbClr val="164B81"/>
      </a:accent2>
      <a:accent3>
        <a:srgbClr val="702C80"/>
      </a:accent3>
      <a:accent4>
        <a:srgbClr val="BF9D23"/>
      </a:accent4>
      <a:accent5>
        <a:srgbClr val="F6EDCE"/>
      </a:accent5>
      <a:accent6>
        <a:srgbClr val="117845"/>
      </a:accent6>
      <a:hlink>
        <a:srgbClr val="164B81"/>
      </a:hlink>
      <a:folHlink>
        <a:srgbClr val="702C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EF7BFC94-D88C-4E78-AF3D-A77A9ECA80AF}"/>
    </a:ext>
  </a:extLst>
</a:theme>
</file>

<file path=ppt/theme/theme3.xml><?xml version="1.0" encoding="utf-8"?>
<a:theme xmlns:a="http://schemas.openxmlformats.org/drawingml/2006/main" name="Rød">
  <a:themeElements>
    <a:clrScheme name="Egendefinert 19">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E931510E-B776-4653-B449-A3EC2CF80B34}"/>
    </a:ext>
  </a:extLst>
</a:theme>
</file>

<file path=ppt/theme/theme4.xml><?xml version="1.0" encoding="utf-8"?>
<a:theme xmlns:a="http://schemas.openxmlformats.org/drawingml/2006/main" name="Lilla">
  <a:themeElements>
    <a:clrScheme name="Egendefinert 20">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D8269FEC-89E6-4E9E-B484-2024A24E547C}"/>
    </a:ext>
  </a:extLst>
</a:theme>
</file>

<file path=ppt/theme/theme5.xml><?xml version="1.0" encoding="utf-8"?>
<a:theme xmlns:a="http://schemas.openxmlformats.org/drawingml/2006/main" name="Blå">
  <a:themeElements>
    <a:clrScheme name="Egendefinert 21">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BF31B77D-D923-466F-AB46-F8563A7B699D}"/>
    </a:ext>
  </a:extLst>
</a:theme>
</file>

<file path=ppt/theme/theme6.xml><?xml version="1.0" encoding="utf-8"?>
<a:theme xmlns:a="http://schemas.openxmlformats.org/drawingml/2006/main" name="Svart">
  <a:themeElements>
    <a:clrScheme name="Egendefinert 23">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BBA94B1C-3CD5-4BBE-A815-C6234252781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88d599-51a8-492c-8d03-70780a3dec25">
      <Terms xmlns="http://schemas.microsoft.com/office/infopath/2007/PartnerControls"/>
    </lcf76f155ced4ddcb4097134ff3c332f>
    <TaxCatchAll xmlns="9f7b1785-3a15-4f98-878b-e905ec574f51" xsi:nil="true"/>
    <SharedWithUsers xmlns="9f7b1785-3a15-4f98-878b-e905ec574f5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62680C3F68D86408CE790918CD8372E" ma:contentTypeVersion="15" ma:contentTypeDescription="Opprett et nytt dokument." ma:contentTypeScope="" ma:versionID="c8f24e6f1f2465caa5a9f40aaca03343">
  <xsd:schema xmlns:xsd="http://www.w3.org/2001/XMLSchema" xmlns:xs="http://www.w3.org/2001/XMLSchema" xmlns:p="http://schemas.microsoft.com/office/2006/metadata/properties" xmlns:ns2="8088d599-51a8-492c-8d03-70780a3dec25" xmlns:ns3="9f7b1785-3a15-4f98-878b-e905ec574f51" targetNamespace="http://schemas.microsoft.com/office/2006/metadata/properties" ma:root="true" ma:fieldsID="f2d1397a86c94ca4c53a2b8c917ebe51" ns2:_="" ns3:_="">
    <xsd:import namespace="8088d599-51a8-492c-8d03-70780a3dec25"/>
    <xsd:import namespace="9f7b1785-3a15-4f98-878b-e905ec574f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8d599-51a8-492c-8d03-70780a3de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58b7fd7f-a84c-4463-96b0-c5d9876b7c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7b1785-3a15-4f98-878b-e905ec574f5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TaxCatchAll" ma:index="19" nillable="true" ma:displayName="Taxonomy Catch All Column" ma:hidden="true" ma:list="{128310cd-c7b5-4679-a05d-01f484113a31}" ma:internalName="TaxCatchAll" ma:showField="CatchAllData" ma:web="9f7b1785-3a15-4f98-878b-e905ec574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D84FE9-90BD-413A-BD1B-E5F8442116C9}">
  <ds:schemaRefs>
    <ds:schemaRef ds:uri="9f7b1785-3a15-4f98-878b-e905ec574f51"/>
    <ds:schemaRef ds:uri="http://schemas.microsoft.com/office/2006/documentManagement/types"/>
    <ds:schemaRef ds:uri="http://www.w3.org/XML/1998/namespace"/>
    <ds:schemaRef ds:uri="http://schemas.microsoft.com/office/2006/metadata/properties"/>
    <ds:schemaRef ds:uri="http://purl.org/dc/terms/"/>
    <ds:schemaRef ds:uri="8088d599-51a8-492c-8d03-70780a3dec25"/>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0FA810B-067D-4B6F-86AB-9CE4795E7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8d599-51a8-492c-8d03-70780a3dec25"/>
    <ds:schemaRef ds:uri="9f7b1785-3a15-4f98-878b-e905ec574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F341BE-FCEF-4AC8-980C-63738F6D926A}">
  <ds:schemaRefs>
    <ds:schemaRef ds:uri="http://schemas.microsoft.com/sharepoint/v3/contenttype/forms"/>
  </ds:schemaRefs>
</ds:datastoreItem>
</file>

<file path=docMetadata/LabelInfo.xml><?xml version="1.0" encoding="utf-8"?>
<clbl:labelList xmlns:clbl="http://schemas.microsoft.com/office/2020/mipLabelMetadata">
  <clbl:label id="{d41caaa9-a41a-4e0f-9bf6-05cd1f48d271}" enabled="0" method="" siteId="{d41caaa9-a41a-4e0f-9bf6-05cd1f48d271}" removed="1"/>
</clbl:labelList>
</file>

<file path=docProps/app.xml><?xml version="1.0" encoding="utf-8"?>
<Properties xmlns="http://schemas.openxmlformats.org/officeDocument/2006/extended-properties" xmlns:vt="http://schemas.openxmlformats.org/officeDocument/2006/docPropsVTypes">
  <Template>PP_MAL_NORSK</Template>
  <TotalTime>0</TotalTime>
  <Words>1392</Words>
  <Application>Microsoft Office PowerPoint</Application>
  <PresentationFormat>Egendefinert</PresentationFormat>
  <Paragraphs>113</Paragraphs>
  <Slides>17</Slides>
  <Notes>4</Notes>
  <HiddenSlides>0</HiddenSlides>
  <MMClips>0</MMClips>
  <ScaleCrop>false</ScaleCrop>
  <HeadingPairs>
    <vt:vector size="6" baseType="variant">
      <vt:variant>
        <vt:lpstr>Brukte skrifter</vt:lpstr>
      </vt:variant>
      <vt:variant>
        <vt:i4>5</vt:i4>
      </vt:variant>
      <vt:variant>
        <vt:lpstr>Tema</vt:lpstr>
      </vt:variant>
      <vt:variant>
        <vt:i4>6</vt:i4>
      </vt:variant>
      <vt:variant>
        <vt:lpstr>Lysbildetitler</vt:lpstr>
      </vt:variant>
      <vt:variant>
        <vt:i4>17</vt:i4>
      </vt:variant>
    </vt:vector>
  </HeadingPairs>
  <TitlesOfParts>
    <vt:vector size="28" baseType="lpstr">
      <vt:lpstr>Aptos</vt:lpstr>
      <vt:lpstr>Aptos Display</vt:lpstr>
      <vt:lpstr>Arial</vt:lpstr>
      <vt:lpstr>Calibri</vt:lpstr>
      <vt:lpstr>Times New Roman</vt:lpstr>
      <vt:lpstr>Office-tema</vt:lpstr>
      <vt:lpstr>1_Office-tema</vt:lpstr>
      <vt:lpstr>Rød</vt:lpstr>
      <vt:lpstr>Lilla</vt:lpstr>
      <vt:lpstr>Blå</vt:lpstr>
      <vt:lpstr>Svart</vt:lpstr>
      <vt:lpstr>Muntlig eksamen i KRLE</vt:lpstr>
      <vt:lpstr>Lederstøtte</vt:lpstr>
      <vt:lpstr>Hva er tanken bak og hva inneholder denne ressursen?</vt:lpstr>
      <vt:lpstr>Mål</vt:lpstr>
      <vt:lpstr>Tidslinje for gjennomføring av muntlig eksamen</vt:lpstr>
      <vt:lpstr>Hvordan forberede elevene?</vt:lpstr>
      <vt:lpstr>Å forberede elevene innebærer blant annet at elevene</vt:lpstr>
      <vt:lpstr>Mal for fagrapport</vt:lpstr>
      <vt:lpstr>Samarbeid mellom sensor og faglærer</vt:lpstr>
      <vt:lpstr>Prosess med diskusjon rundt eksempeloppgaver</vt:lpstr>
      <vt:lpstr>Lenker til aktuelle nettsider</vt:lpstr>
      <vt:lpstr>Eksempler på oppgaver - KRLE</vt:lpstr>
      <vt:lpstr>KRLE – eksempler - idémyldring </vt:lpstr>
      <vt:lpstr>PowerPoint-presentasjon</vt:lpstr>
      <vt:lpstr>PowerPoint-presentasjon</vt:lpstr>
      <vt:lpstr>Mulige løsningsmåter</vt:lpstr>
      <vt:lpstr>Tanker og råd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Janneke</dc:creator>
  <cp:lastModifiedBy>Skorge, Ann-Kristin</cp:lastModifiedBy>
  <cp:revision>19</cp:revision>
  <dcterms:created xsi:type="dcterms:W3CDTF">2025-09-22T06:57:45Z</dcterms:created>
  <dcterms:modified xsi:type="dcterms:W3CDTF">2025-11-17T08:11:06Z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0x010100262680C3F68D86408CE790918CD8372E</vt:lpwstr>
  </property>
  <property fmtid="{D5CDD505-2E9C-101B-9397-08002B2CF9AE}" pid="3" name="MediaServiceImageTags">
    <vt:lpwstr/>
  </property>
  <property fmtid="{D5CDD505-2E9C-101B-9397-08002B2CF9AE}" pid="4" name="Order">
    <vt:r8>212400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