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4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752" r:id="rId5"/>
    <p:sldMasterId id="2147483661" r:id="rId6"/>
    <p:sldMasterId id="2147483673" r:id="rId7"/>
    <p:sldMasterId id="2147483685" r:id="rId8"/>
    <p:sldMasterId id="2147483765" r:id="rId9"/>
  </p:sldMasterIdLst>
  <p:notesMasterIdLst>
    <p:notesMasterId r:id="rId26"/>
  </p:notesMasterIdLst>
  <p:sldIdLst>
    <p:sldId id="289" r:id="rId10"/>
    <p:sldId id="340" r:id="rId11"/>
    <p:sldId id="341" r:id="rId12"/>
    <p:sldId id="342" r:id="rId13"/>
    <p:sldId id="343" r:id="rId14"/>
    <p:sldId id="344" r:id="rId15"/>
    <p:sldId id="345" r:id="rId16"/>
    <p:sldId id="346" r:id="rId17"/>
    <p:sldId id="347" r:id="rId18"/>
    <p:sldId id="348" r:id="rId19"/>
    <p:sldId id="349" r:id="rId20"/>
    <p:sldId id="338" r:id="rId21"/>
    <p:sldId id="294" r:id="rId22"/>
    <p:sldId id="350" r:id="rId23"/>
    <p:sldId id="334" r:id="rId24"/>
    <p:sldId id="351" r:id="rId25"/>
  </p:sldIdLst>
  <p:sldSz cx="9144000" cy="5145088"/>
  <p:notesSz cx="6858000" cy="9144000"/>
  <p:defaultTextStyle>
    <a:defPPr>
      <a:defRPr lang="en-US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17845"/>
    <a:srgbClr val="F6F6F6"/>
    <a:srgbClr val="DC1E23"/>
    <a:srgbClr val="FFFFFF"/>
    <a:srgbClr val="428527"/>
    <a:srgbClr val="42858B"/>
    <a:srgbClr val="164B81"/>
    <a:srgbClr val="702C80"/>
    <a:srgbClr val="BF9D23"/>
    <a:srgbClr val="B400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6F6CC61-09C6-4003-BCBF-A558B1CB443E}" v="4" dt="2025-10-15T06:44:15.45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33" d="100"/>
          <a:sy n="133" d="100"/>
        </p:scale>
        <p:origin x="906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4.xml"/><Relationship Id="rId18" Type="http://schemas.openxmlformats.org/officeDocument/2006/relationships/slide" Target="slides/slide9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2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3.xml"/><Relationship Id="rId17" Type="http://schemas.openxmlformats.org/officeDocument/2006/relationships/slide" Target="slides/slide8.xml"/><Relationship Id="rId25" Type="http://schemas.openxmlformats.org/officeDocument/2006/relationships/slide" Target="slides/slide16.xml"/><Relationship Id="rId2" Type="http://schemas.openxmlformats.org/officeDocument/2006/relationships/customXml" Target="../customXml/item2.xml"/><Relationship Id="rId16" Type="http://schemas.openxmlformats.org/officeDocument/2006/relationships/slide" Target="slides/slide7.xml"/><Relationship Id="rId20" Type="http://schemas.openxmlformats.org/officeDocument/2006/relationships/slide" Target="slides/slide11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2.xml"/><Relationship Id="rId24" Type="http://schemas.openxmlformats.org/officeDocument/2006/relationships/slide" Target="slides/slide15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6.xml"/><Relationship Id="rId23" Type="http://schemas.openxmlformats.org/officeDocument/2006/relationships/slide" Target="slides/slide14.xml"/><Relationship Id="rId28" Type="http://schemas.openxmlformats.org/officeDocument/2006/relationships/viewProps" Target="viewProps.xml"/><Relationship Id="rId10" Type="http://schemas.openxmlformats.org/officeDocument/2006/relationships/slide" Target="slides/slide1.xml"/><Relationship Id="rId19" Type="http://schemas.openxmlformats.org/officeDocument/2006/relationships/slide" Target="slides/slide10.xml"/><Relationship Id="rId31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5.xml"/><Relationship Id="rId22" Type="http://schemas.openxmlformats.org/officeDocument/2006/relationships/slide" Target="slides/slide13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4" Type="http://schemas.openxmlformats.org/officeDocument/2006/relationships/image" Target="../media/image10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4" Type="http://schemas.openxmlformats.org/officeDocument/2006/relationships/image" Target="../media/image10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BA49168-3762-4739-B825-47B74086D288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D0334843-EEAA-4113-BC43-D11A00DE3248}">
      <dgm:prSet/>
      <dgm:spPr/>
      <dgm:t>
        <a:bodyPr/>
        <a:lstStyle/>
        <a:p>
          <a:pPr>
            <a:lnSpc>
              <a:spcPct val="100000"/>
            </a:lnSpc>
          </a:pPr>
          <a:r>
            <a:rPr lang="nb-NO"/>
            <a:t>Denne ressursen er ment som en støtte for arbeid med muntlig og muntlig-praktisk eksamen på den enkelte skole.</a:t>
          </a:r>
          <a:endParaRPr lang="en-US"/>
        </a:p>
      </dgm:t>
    </dgm:pt>
    <dgm:pt modelId="{D4EF78D9-7536-4035-92DD-4EF31B86F2D1}" type="parTrans" cxnId="{29DA2A91-1202-43CF-8C3A-780F6A31FFBF}">
      <dgm:prSet/>
      <dgm:spPr/>
      <dgm:t>
        <a:bodyPr/>
        <a:lstStyle/>
        <a:p>
          <a:endParaRPr lang="en-US"/>
        </a:p>
      </dgm:t>
    </dgm:pt>
    <dgm:pt modelId="{A03E4BD7-1681-4A41-B0C4-07F4A2DE3883}" type="sibTrans" cxnId="{29DA2A91-1202-43CF-8C3A-780F6A31FFBF}">
      <dgm:prSet/>
      <dgm:spPr/>
      <dgm:t>
        <a:bodyPr/>
        <a:lstStyle/>
        <a:p>
          <a:endParaRPr lang="en-US"/>
        </a:p>
      </dgm:t>
    </dgm:pt>
    <dgm:pt modelId="{CEE7DFA8-53B7-49B5-BD5B-BB5A2CDFE474}">
      <dgm:prSet/>
      <dgm:spPr/>
      <dgm:t>
        <a:bodyPr/>
        <a:lstStyle/>
        <a:p>
          <a:pPr>
            <a:lnSpc>
              <a:spcPct val="100000"/>
            </a:lnSpc>
          </a:pPr>
          <a:r>
            <a:rPr lang="nb-NO"/>
            <a:t>Ressursen er utarbeidet av Etat for skole i samarbeid med erfarne faglærere og sensorer i bergensskolen.</a:t>
          </a:r>
          <a:endParaRPr lang="en-US"/>
        </a:p>
      </dgm:t>
    </dgm:pt>
    <dgm:pt modelId="{D9CD4833-1150-410C-B872-5BE3DAB666BA}" type="parTrans" cxnId="{F9F946D3-FA12-4195-8B7E-72BBA6D235A3}">
      <dgm:prSet/>
      <dgm:spPr/>
      <dgm:t>
        <a:bodyPr/>
        <a:lstStyle/>
        <a:p>
          <a:endParaRPr lang="en-US"/>
        </a:p>
      </dgm:t>
    </dgm:pt>
    <dgm:pt modelId="{DB805DB9-DAB1-4FA3-AE64-538C3F0A672B}" type="sibTrans" cxnId="{F9F946D3-FA12-4195-8B7E-72BBA6D235A3}">
      <dgm:prSet/>
      <dgm:spPr/>
      <dgm:t>
        <a:bodyPr/>
        <a:lstStyle/>
        <a:p>
          <a:endParaRPr lang="en-US"/>
        </a:p>
      </dgm:t>
    </dgm:pt>
    <dgm:pt modelId="{FAD52117-22D8-40EC-9867-335E342E5CEB}">
      <dgm:prSet/>
      <dgm:spPr/>
      <dgm:t>
        <a:bodyPr/>
        <a:lstStyle/>
        <a:p>
          <a:pPr>
            <a:lnSpc>
              <a:spcPct val="100000"/>
            </a:lnSpc>
          </a:pPr>
          <a:r>
            <a:rPr lang="nb-NO" noProof="0"/>
            <a:t>Ressursen består av gode råd både før og under eksamen, eksempler på ideer til oppgaver i fag og innspill på mulige løsninger. </a:t>
          </a:r>
        </a:p>
      </dgm:t>
    </dgm:pt>
    <dgm:pt modelId="{57FD257F-54BF-4583-8CD6-2D8F9DB084B1}" type="parTrans" cxnId="{1F1B2641-8BFB-4A5A-8A91-18A2E3CEDEA5}">
      <dgm:prSet/>
      <dgm:spPr/>
      <dgm:t>
        <a:bodyPr/>
        <a:lstStyle/>
        <a:p>
          <a:endParaRPr lang="nb-NO"/>
        </a:p>
      </dgm:t>
    </dgm:pt>
    <dgm:pt modelId="{0B7CF573-CD0A-42FA-8805-7337FF7ADB1C}" type="sibTrans" cxnId="{1F1B2641-8BFB-4A5A-8A91-18A2E3CEDEA5}">
      <dgm:prSet/>
      <dgm:spPr/>
      <dgm:t>
        <a:bodyPr/>
        <a:lstStyle/>
        <a:p>
          <a:endParaRPr lang="nb-NO"/>
        </a:p>
      </dgm:t>
    </dgm:pt>
    <dgm:pt modelId="{F7469FF3-9D55-4160-B498-CBA9FC304DFD}" type="pres">
      <dgm:prSet presAssocID="{1BA49168-3762-4739-B825-47B74086D288}" presName="root" presStyleCnt="0">
        <dgm:presLayoutVars>
          <dgm:dir/>
          <dgm:resizeHandles val="exact"/>
        </dgm:presLayoutVars>
      </dgm:prSet>
      <dgm:spPr/>
    </dgm:pt>
    <dgm:pt modelId="{EA4E818D-B058-4B40-9673-4F8A44D7C2A2}" type="pres">
      <dgm:prSet presAssocID="{D0334843-EEAA-4113-BC43-D11A00DE3248}" presName="compNode" presStyleCnt="0"/>
      <dgm:spPr/>
    </dgm:pt>
    <dgm:pt modelId="{B7FACE2D-F844-406F-8164-F6D62CEDCF96}" type="pres">
      <dgm:prSet presAssocID="{D0334843-EEAA-4113-BC43-D11A00DE3248}" presName="bgRect" presStyleLbl="bgShp" presStyleIdx="0" presStyleCnt="3"/>
      <dgm:spPr/>
    </dgm:pt>
    <dgm:pt modelId="{5574B9F0-919F-4A9A-84D7-ACAF29CE4CAD}" type="pres">
      <dgm:prSet presAssocID="{D0334843-EEAA-4113-BC43-D11A00DE3248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iploma Roll"/>
        </a:ext>
      </dgm:extLst>
    </dgm:pt>
    <dgm:pt modelId="{60E35F7B-00F9-4FE4-8A6C-952A9CAFB59A}" type="pres">
      <dgm:prSet presAssocID="{D0334843-EEAA-4113-BC43-D11A00DE3248}" presName="spaceRect" presStyleCnt="0"/>
      <dgm:spPr/>
    </dgm:pt>
    <dgm:pt modelId="{E2E41B50-5A96-4848-BFF9-4FD78AA8015A}" type="pres">
      <dgm:prSet presAssocID="{D0334843-EEAA-4113-BC43-D11A00DE3248}" presName="parTx" presStyleLbl="revTx" presStyleIdx="0" presStyleCnt="3">
        <dgm:presLayoutVars>
          <dgm:chMax val="0"/>
          <dgm:chPref val="0"/>
        </dgm:presLayoutVars>
      </dgm:prSet>
      <dgm:spPr/>
    </dgm:pt>
    <dgm:pt modelId="{7E64F919-C46C-4816-9710-EEE9D1908686}" type="pres">
      <dgm:prSet presAssocID="{A03E4BD7-1681-4A41-B0C4-07F4A2DE3883}" presName="sibTrans" presStyleCnt="0"/>
      <dgm:spPr/>
    </dgm:pt>
    <dgm:pt modelId="{DCD57FA2-EF7D-4FCB-8F47-61CBD83B8FDC}" type="pres">
      <dgm:prSet presAssocID="{FAD52117-22D8-40EC-9867-335E342E5CEB}" presName="compNode" presStyleCnt="0"/>
      <dgm:spPr/>
    </dgm:pt>
    <dgm:pt modelId="{20D1E288-8130-4EC7-910F-AFC8190A137D}" type="pres">
      <dgm:prSet presAssocID="{FAD52117-22D8-40EC-9867-335E342E5CEB}" presName="bgRect" presStyleLbl="bgShp" presStyleIdx="1" presStyleCnt="3"/>
      <dgm:spPr/>
    </dgm:pt>
    <dgm:pt modelId="{05D82C3E-D9C3-419E-AB3D-8FFA3818E7CA}" type="pres">
      <dgm:prSet presAssocID="{FAD52117-22D8-40EC-9867-335E342E5CEB}" presName="iconRect" presStyleLbl="node1" presStyleIdx="1" presStyleCnt="3"/>
      <dgm:spPr/>
    </dgm:pt>
    <dgm:pt modelId="{0F1B8B2E-44AC-4B9F-A18D-BAF33CA0263A}" type="pres">
      <dgm:prSet presAssocID="{FAD52117-22D8-40EC-9867-335E342E5CEB}" presName="spaceRect" presStyleCnt="0"/>
      <dgm:spPr/>
    </dgm:pt>
    <dgm:pt modelId="{61F64744-F92A-47BE-A952-38261A88FAE3}" type="pres">
      <dgm:prSet presAssocID="{FAD52117-22D8-40EC-9867-335E342E5CEB}" presName="parTx" presStyleLbl="revTx" presStyleIdx="1" presStyleCnt="3">
        <dgm:presLayoutVars>
          <dgm:chMax val="0"/>
          <dgm:chPref val="0"/>
        </dgm:presLayoutVars>
      </dgm:prSet>
      <dgm:spPr/>
    </dgm:pt>
    <dgm:pt modelId="{4EAD58B8-56EC-44F7-BD3E-98BC3FF79942}" type="pres">
      <dgm:prSet presAssocID="{0B7CF573-CD0A-42FA-8805-7337FF7ADB1C}" presName="sibTrans" presStyleCnt="0"/>
      <dgm:spPr/>
    </dgm:pt>
    <dgm:pt modelId="{109643AC-D79A-4BF3-B955-D2528B972DB4}" type="pres">
      <dgm:prSet presAssocID="{CEE7DFA8-53B7-49B5-BD5B-BB5A2CDFE474}" presName="compNode" presStyleCnt="0"/>
      <dgm:spPr/>
    </dgm:pt>
    <dgm:pt modelId="{89FC46D7-4096-4542-8CBB-7D3BE04D8E67}" type="pres">
      <dgm:prSet presAssocID="{CEE7DFA8-53B7-49B5-BD5B-BB5A2CDFE474}" presName="bgRect" presStyleLbl="bgShp" presStyleIdx="2" presStyleCnt="3"/>
      <dgm:spPr/>
    </dgm:pt>
    <dgm:pt modelId="{7AE23924-A3E9-4B2D-AB91-CF96A8F5B777}" type="pres">
      <dgm:prSet presAssocID="{CEE7DFA8-53B7-49B5-BD5B-BB5A2CDFE474}" presName="iconRect" presStyleLbl="node1" presStyleIdx="2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Klasserom"/>
        </a:ext>
      </dgm:extLst>
    </dgm:pt>
    <dgm:pt modelId="{B14FE830-C975-40AB-9522-261C209EAB69}" type="pres">
      <dgm:prSet presAssocID="{CEE7DFA8-53B7-49B5-BD5B-BB5A2CDFE474}" presName="spaceRect" presStyleCnt="0"/>
      <dgm:spPr/>
    </dgm:pt>
    <dgm:pt modelId="{7DD6B0BE-6DC9-4424-B379-A8A02EE62DFB}" type="pres">
      <dgm:prSet presAssocID="{CEE7DFA8-53B7-49B5-BD5B-BB5A2CDFE474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1F1B2641-8BFB-4A5A-8A91-18A2E3CEDEA5}" srcId="{1BA49168-3762-4739-B825-47B74086D288}" destId="{FAD52117-22D8-40EC-9867-335E342E5CEB}" srcOrd="1" destOrd="0" parTransId="{57FD257F-54BF-4583-8CD6-2D8F9DB084B1}" sibTransId="{0B7CF573-CD0A-42FA-8805-7337FF7ADB1C}"/>
    <dgm:cxn modelId="{7ED9F477-388B-4326-8639-2BF3CF9634CE}" type="presOf" srcId="{D0334843-EEAA-4113-BC43-D11A00DE3248}" destId="{E2E41B50-5A96-4848-BFF9-4FD78AA8015A}" srcOrd="0" destOrd="0" presId="urn:microsoft.com/office/officeart/2018/2/layout/IconVerticalSolidList"/>
    <dgm:cxn modelId="{29DA2A91-1202-43CF-8C3A-780F6A31FFBF}" srcId="{1BA49168-3762-4739-B825-47B74086D288}" destId="{D0334843-EEAA-4113-BC43-D11A00DE3248}" srcOrd="0" destOrd="0" parTransId="{D4EF78D9-7536-4035-92DD-4EF31B86F2D1}" sibTransId="{A03E4BD7-1681-4A41-B0C4-07F4A2DE3883}"/>
    <dgm:cxn modelId="{DD8017BD-4151-48D1-B9A6-7AEF75927834}" type="presOf" srcId="{CEE7DFA8-53B7-49B5-BD5B-BB5A2CDFE474}" destId="{7DD6B0BE-6DC9-4424-B379-A8A02EE62DFB}" srcOrd="0" destOrd="0" presId="urn:microsoft.com/office/officeart/2018/2/layout/IconVerticalSolidList"/>
    <dgm:cxn modelId="{2ABA64CE-6348-4B57-9C82-D802B4C73E98}" type="presOf" srcId="{1BA49168-3762-4739-B825-47B74086D288}" destId="{F7469FF3-9D55-4160-B498-CBA9FC304DFD}" srcOrd="0" destOrd="0" presId="urn:microsoft.com/office/officeart/2018/2/layout/IconVerticalSolidList"/>
    <dgm:cxn modelId="{F9F946D3-FA12-4195-8B7E-72BBA6D235A3}" srcId="{1BA49168-3762-4739-B825-47B74086D288}" destId="{CEE7DFA8-53B7-49B5-BD5B-BB5A2CDFE474}" srcOrd="2" destOrd="0" parTransId="{D9CD4833-1150-410C-B872-5BE3DAB666BA}" sibTransId="{DB805DB9-DAB1-4FA3-AE64-538C3F0A672B}"/>
    <dgm:cxn modelId="{06221CD6-B92C-47F4-B1A5-0F32CFE33D8E}" type="presOf" srcId="{FAD52117-22D8-40EC-9867-335E342E5CEB}" destId="{61F64744-F92A-47BE-A952-38261A88FAE3}" srcOrd="0" destOrd="0" presId="urn:microsoft.com/office/officeart/2018/2/layout/IconVerticalSolidList"/>
    <dgm:cxn modelId="{0C42665B-41DC-4A2D-9E74-D1036F29E03E}" type="presParOf" srcId="{F7469FF3-9D55-4160-B498-CBA9FC304DFD}" destId="{EA4E818D-B058-4B40-9673-4F8A44D7C2A2}" srcOrd="0" destOrd="0" presId="urn:microsoft.com/office/officeart/2018/2/layout/IconVerticalSolidList"/>
    <dgm:cxn modelId="{5560F3F5-98AB-499C-91F4-75B51177D7CD}" type="presParOf" srcId="{EA4E818D-B058-4B40-9673-4F8A44D7C2A2}" destId="{B7FACE2D-F844-406F-8164-F6D62CEDCF96}" srcOrd="0" destOrd="0" presId="urn:microsoft.com/office/officeart/2018/2/layout/IconVerticalSolidList"/>
    <dgm:cxn modelId="{20D95307-4BDB-43BE-AFB6-5F18D6AA6A7E}" type="presParOf" srcId="{EA4E818D-B058-4B40-9673-4F8A44D7C2A2}" destId="{5574B9F0-919F-4A9A-84D7-ACAF29CE4CAD}" srcOrd="1" destOrd="0" presId="urn:microsoft.com/office/officeart/2018/2/layout/IconVerticalSolidList"/>
    <dgm:cxn modelId="{B9BB7B2F-8635-4927-A1A7-5BD8BB30F176}" type="presParOf" srcId="{EA4E818D-B058-4B40-9673-4F8A44D7C2A2}" destId="{60E35F7B-00F9-4FE4-8A6C-952A9CAFB59A}" srcOrd="2" destOrd="0" presId="urn:microsoft.com/office/officeart/2018/2/layout/IconVerticalSolidList"/>
    <dgm:cxn modelId="{5DC67D9B-00B3-4332-8240-7A00E4FE07C3}" type="presParOf" srcId="{EA4E818D-B058-4B40-9673-4F8A44D7C2A2}" destId="{E2E41B50-5A96-4848-BFF9-4FD78AA8015A}" srcOrd="3" destOrd="0" presId="urn:microsoft.com/office/officeart/2018/2/layout/IconVerticalSolidList"/>
    <dgm:cxn modelId="{7811FE5C-D146-4136-965B-C4CC66341B6A}" type="presParOf" srcId="{F7469FF3-9D55-4160-B498-CBA9FC304DFD}" destId="{7E64F919-C46C-4816-9710-EEE9D1908686}" srcOrd="1" destOrd="0" presId="urn:microsoft.com/office/officeart/2018/2/layout/IconVerticalSolidList"/>
    <dgm:cxn modelId="{2EEDF8C7-3CEF-42C4-9442-AA4EB75194A0}" type="presParOf" srcId="{F7469FF3-9D55-4160-B498-CBA9FC304DFD}" destId="{DCD57FA2-EF7D-4FCB-8F47-61CBD83B8FDC}" srcOrd="2" destOrd="0" presId="urn:microsoft.com/office/officeart/2018/2/layout/IconVerticalSolidList"/>
    <dgm:cxn modelId="{C2A099C6-ED2B-471C-B061-C292410E5A96}" type="presParOf" srcId="{DCD57FA2-EF7D-4FCB-8F47-61CBD83B8FDC}" destId="{20D1E288-8130-4EC7-910F-AFC8190A137D}" srcOrd="0" destOrd="0" presId="urn:microsoft.com/office/officeart/2018/2/layout/IconVerticalSolidList"/>
    <dgm:cxn modelId="{C75578EA-217D-4EF4-A290-7B2E915B5028}" type="presParOf" srcId="{DCD57FA2-EF7D-4FCB-8F47-61CBD83B8FDC}" destId="{05D82C3E-D9C3-419E-AB3D-8FFA3818E7CA}" srcOrd="1" destOrd="0" presId="urn:microsoft.com/office/officeart/2018/2/layout/IconVerticalSolidList"/>
    <dgm:cxn modelId="{11140236-0817-4A0F-B1D1-5F87A158FDFF}" type="presParOf" srcId="{DCD57FA2-EF7D-4FCB-8F47-61CBD83B8FDC}" destId="{0F1B8B2E-44AC-4B9F-A18D-BAF33CA0263A}" srcOrd="2" destOrd="0" presId="urn:microsoft.com/office/officeart/2018/2/layout/IconVerticalSolidList"/>
    <dgm:cxn modelId="{261A8D2E-6ED7-42C0-93CE-18D99A7475CA}" type="presParOf" srcId="{DCD57FA2-EF7D-4FCB-8F47-61CBD83B8FDC}" destId="{61F64744-F92A-47BE-A952-38261A88FAE3}" srcOrd="3" destOrd="0" presId="urn:microsoft.com/office/officeart/2018/2/layout/IconVerticalSolidList"/>
    <dgm:cxn modelId="{9D52BB36-64A5-4510-AE60-7B46EFCC0EF0}" type="presParOf" srcId="{F7469FF3-9D55-4160-B498-CBA9FC304DFD}" destId="{4EAD58B8-56EC-44F7-BD3E-98BC3FF79942}" srcOrd="3" destOrd="0" presId="urn:microsoft.com/office/officeart/2018/2/layout/IconVerticalSolidList"/>
    <dgm:cxn modelId="{95BCEDAD-37DA-453D-8D2B-8FE65496F4FB}" type="presParOf" srcId="{F7469FF3-9D55-4160-B498-CBA9FC304DFD}" destId="{109643AC-D79A-4BF3-B955-D2528B972DB4}" srcOrd="4" destOrd="0" presId="urn:microsoft.com/office/officeart/2018/2/layout/IconVerticalSolidList"/>
    <dgm:cxn modelId="{A6743137-5E34-412B-8A38-210B2A624EC2}" type="presParOf" srcId="{109643AC-D79A-4BF3-B955-D2528B972DB4}" destId="{89FC46D7-4096-4542-8CBB-7D3BE04D8E67}" srcOrd="0" destOrd="0" presId="urn:microsoft.com/office/officeart/2018/2/layout/IconVerticalSolidList"/>
    <dgm:cxn modelId="{55328649-477C-4879-AD6A-16ACC999631F}" type="presParOf" srcId="{109643AC-D79A-4BF3-B955-D2528B972DB4}" destId="{7AE23924-A3E9-4B2D-AB91-CF96A8F5B777}" srcOrd="1" destOrd="0" presId="urn:microsoft.com/office/officeart/2018/2/layout/IconVerticalSolidList"/>
    <dgm:cxn modelId="{024C7E86-9DC6-468E-A84A-01E55A8BE546}" type="presParOf" srcId="{109643AC-D79A-4BF3-B955-D2528B972DB4}" destId="{B14FE830-C975-40AB-9522-261C209EAB69}" srcOrd="2" destOrd="0" presId="urn:microsoft.com/office/officeart/2018/2/layout/IconVerticalSolidList"/>
    <dgm:cxn modelId="{56F17769-9D8B-4417-A3D3-F45065B6AD7E}" type="presParOf" srcId="{109643AC-D79A-4BF3-B955-D2528B972DB4}" destId="{7DD6B0BE-6DC9-4424-B379-A8A02EE62DFB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5DEA20F-6993-4AE3-8EF2-B1AF3E0AE4C8}" type="doc">
      <dgm:prSet loTypeId="urn:microsoft.com/office/officeart/2005/8/layout/hProcess11" loCatId="process" qsTypeId="urn:microsoft.com/office/officeart/2005/8/quickstyle/simple1" qsCatId="simple" csTypeId="urn:microsoft.com/office/officeart/2005/8/colors/accent1_2" csCatId="accent1" phldr="1"/>
      <dgm:spPr/>
    </dgm:pt>
    <dgm:pt modelId="{E603E4A2-28EB-479D-840F-B0BAB3011BB7}">
      <dgm:prSet phldrT="[Tekst]" custT="1"/>
      <dgm:spPr/>
      <dgm:t>
        <a:bodyPr/>
        <a:lstStyle/>
        <a:p>
          <a:pPr algn="ctr"/>
          <a:r>
            <a:rPr lang="nb-NO" sz="900"/>
            <a:t>Fagrapport skrives – rektor godkjenner og elevens gjøres kjent med denne</a:t>
          </a:r>
        </a:p>
      </dgm:t>
    </dgm:pt>
    <dgm:pt modelId="{A98DA38B-1D25-4D10-988A-9BB0A633D5D5}" type="parTrans" cxnId="{CFCCEA3E-D46F-4A4A-AD28-97B432E96D6C}">
      <dgm:prSet/>
      <dgm:spPr/>
      <dgm:t>
        <a:bodyPr/>
        <a:lstStyle/>
        <a:p>
          <a:pPr algn="ctr"/>
          <a:endParaRPr lang="nb-NO" sz="1800"/>
        </a:p>
      </dgm:t>
    </dgm:pt>
    <dgm:pt modelId="{8C9DEEF6-C413-43FF-B543-6E51E8733B9D}" type="sibTrans" cxnId="{CFCCEA3E-D46F-4A4A-AD28-97B432E96D6C}">
      <dgm:prSet/>
      <dgm:spPr/>
      <dgm:t>
        <a:bodyPr/>
        <a:lstStyle/>
        <a:p>
          <a:pPr algn="ctr"/>
          <a:endParaRPr lang="nb-NO" sz="1800"/>
        </a:p>
      </dgm:t>
    </dgm:pt>
    <dgm:pt modelId="{8E1DFFE1-F523-4F2E-8B44-406999202740}">
      <dgm:prSet phldrT="[Tekst]" custT="1"/>
      <dgm:spPr/>
      <dgm:t>
        <a:bodyPr/>
        <a:lstStyle/>
        <a:p>
          <a:pPr algn="ctr"/>
          <a:r>
            <a:rPr lang="nb-NO" sz="900"/>
            <a:t>Fem arbeidsdager før eleven får melding om eksamensfag.</a:t>
          </a:r>
        </a:p>
        <a:p>
          <a:pPr algn="ctr"/>
          <a:r>
            <a:rPr lang="nb-NO" sz="900"/>
            <a:t>Sensor og faglærer får beskjed om oppdrag. </a:t>
          </a:r>
        </a:p>
        <a:p>
          <a:pPr algn="ctr"/>
          <a:r>
            <a:rPr lang="nb-NO" sz="900"/>
            <a:t>Faglærer lager oppgaver.</a:t>
          </a:r>
        </a:p>
      </dgm:t>
    </dgm:pt>
    <dgm:pt modelId="{5FE49E75-EB36-4EE5-BDC8-B738185A7319}" type="parTrans" cxnId="{749B6450-DEBF-4CF5-BED8-C407D27BA7B7}">
      <dgm:prSet/>
      <dgm:spPr/>
      <dgm:t>
        <a:bodyPr/>
        <a:lstStyle/>
        <a:p>
          <a:pPr algn="ctr"/>
          <a:endParaRPr lang="nb-NO" sz="1800"/>
        </a:p>
      </dgm:t>
    </dgm:pt>
    <dgm:pt modelId="{05FFACFD-25E7-4453-A240-436F500A0152}" type="sibTrans" cxnId="{749B6450-DEBF-4CF5-BED8-C407D27BA7B7}">
      <dgm:prSet/>
      <dgm:spPr/>
      <dgm:t>
        <a:bodyPr/>
        <a:lstStyle/>
        <a:p>
          <a:pPr algn="ctr"/>
          <a:endParaRPr lang="nb-NO" sz="1800"/>
        </a:p>
      </dgm:t>
    </dgm:pt>
    <dgm:pt modelId="{D457F45A-342E-4317-B28A-1B93968BE5B2}">
      <dgm:prSet phldrT="[Tekst]" custT="1"/>
      <dgm:spPr/>
      <dgm:t>
        <a:bodyPr/>
        <a:lstStyle/>
        <a:p>
          <a:pPr algn="ctr"/>
          <a:r>
            <a:rPr lang="nb-NO" sz="900"/>
            <a:t>48 timer før eksamensdagen er første forberedelsesdag - faget blir gjort kjent for elevene. </a:t>
          </a:r>
        </a:p>
        <a:p>
          <a:pPr algn="ctr"/>
          <a:r>
            <a:rPr lang="nb-NO" sz="900"/>
            <a:t>Obligatorisk veiledning.</a:t>
          </a:r>
        </a:p>
      </dgm:t>
    </dgm:pt>
    <dgm:pt modelId="{49BC24A5-ADBE-4696-91F6-09E71A80D206}" type="parTrans" cxnId="{AF359E5D-3454-4A7A-B862-1EFFBCE3E70B}">
      <dgm:prSet/>
      <dgm:spPr/>
      <dgm:t>
        <a:bodyPr/>
        <a:lstStyle/>
        <a:p>
          <a:pPr algn="ctr"/>
          <a:endParaRPr lang="nb-NO" sz="1800"/>
        </a:p>
      </dgm:t>
    </dgm:pt>
    <dgm:pt modelId="{651DD1D9-6C04-4231-8B6F-2EB0599DFDFD}" type="sibTrans" cxnId="{AF359E5D-3454-4A7A-B862-1EFFBCE3E70B}">
      <dgm:prSet/>
      <dgm:spPr/>
      <dgm:t>
        <a:bodyPr/>
        <a:lstStyle/>
        <a:p>
          <a:pPr algn="ctr"/>
          <a:endParaRPr lang="nb-NO" sz="1800"/>
        </a:p>
      </dgm:t>
    </dgm:pt>
    <dgm:pt modelId="{56DBF6EC-9E12-4411-94AE-AFC2541D1244}">
      <dgm:prSet phldrT="[Tekst]" custT="1"/>
      <dgm:spPr/>
      <dgm:t>
        <a:bodyPr/>
        <a:lstStyle/>
        <a:p>
          <a:pPr algn="ctr"/>
          <a:r>
            <a:rPr lang="nb-NO" sz="900"/>
            <a:t>24 timer før eksamensdagen er  andre forberedelses-dag. </a:t>
          </a:r>
        </a:p>
        <a:p>
          <a:pPr algn="ctr"/>
          <a:r>
            <a:rPr lang="nb-NO" sz="900"/>
            <a:t>Trekk av oppgaver – forberede fagsamtale med obligatorisk veiledning og evt. klargjøring av utstyr til eksamen</a:t>
          </a:r>
        </a:p>
      </dgm:t>
    </dgm:pt>
    <dgm:pt modelId="{2B26ED75-C5BC-4593-BEDF-9D408998DEC7}" type="parTrans" cxnId="{735C6147-5A02-437D-8511-3C8D30B5912F}">
      <dgm:prSet/>
      <dgm:spPr/>
      <dgm:t>
        <a:bodyPr/>
        <a:lstStyle/>
        <a:p>
          <a:pPr algn="ctr"/>
          <a:endParaRPr lang="nb-NO" sz="1800"/>
        </a:p>
      </dgm:t>
    </dgm:pt>
    <dgm:pt modelId="{5BF0567A-318D-4663-9620-3DC64979A041}" type="sibTrans" cxnId="{735C6147-5A02-437D-8511-3C8D30B5912F}">
      <dgm:prSet/>
      <dgm:spPr/>
      <dgm:t>
        <a:bodyPr/>
        <a:lstStyle/>
        <a:p>
          <a:pPr algn="ctr"/>
          <a:endParaRPr lang="nb-NO" sz="1800"/>
        </a:p>
      </dgm:t>
    </dgm:pt>
    <dgm:pt modelId="{27647E8A-D557-4107-823E-39AA2FA1167E}">
      <dgm:prSet phldrT="[Tekst]" custT="1"/>
      <dgm:spPr/>
      <dgm:t>
        <a:bodyPr/>
        <a:lstStyle/>
        <a:p>
          <a:pPr algn="ctr"/>
          <a:r>
            <a:rPr lang="nb-NO" sz="900"/>
            <a:t>Gjennomføring av muntlig og muntlig-praktisk eksamen</a:t>
          </a:r>
        </a:p>
      </dgm:t>
    </dgm:pt>
    <dgm:pt modelId="{30462DD5-CB4D-45B3-BFFB-B6009E2CB272}" type="parTrans" cxnId="{CD107C33-9BD3-4479-8131-5F97B845D815}">
      <dgm:prSet/>
      <dgm:spPr/>
      <dgm:t>
        <a:bodyPr/>
        <a:lstStyle/>
        <a:p>
          <a:pPr algn="ctr"/>
          <a:endParaRPr lang="nb-NO" sz="1800"/>
        </a:p>
      </dgm:t>
    </dgm:pt>
    <dgm:pt modelId="{72DECF0D-DC72-4E76-B461-8AF7DD7677A2}" type="sibTrans" cxnId="{CD107C33-9BD3-4479-8131-5F97B845D815}">
      <dgm:prSet/>
      <dgm:spPr/>
      <dgm:t>
        <a:bodyPr/>
        <a:lstStyle/>
        <a:p>
          <a:pPr algn="ctr"/>
          <a:endParaRPr lang="nb-NO" sz="1800"/>
        </a:p>
      </dgm:t>
    </dgm:pt>
    <dgm:pt modelId="{E5663E24-C850-457C-8A14-E4FE0C991CA3}">
      <dgm:prSet phldrT="[Tekst]" custT="1"/>
      <dgm:spPr/>
      <dgm:t>
        <a:bodyPr/>
        <a:lstStyle/>
        <a:p>
          <a:pPr algn="ctr"/>
          <a:r>
            <a:rPr lang="nb-NO" sz="900"/>
            <a:t>Faglærer tar kontakt med sensor for en samtale om oppgavene og vurderingskriteriene</a:t>
          </a:r>
        </a:p>
      </dgm:t>
    </dgm:pt>
    <dgm:pt modelId="{C83B59A0-4112-49A2-B6E7-FA1567BEE4F8}" type="parTrans" cxnId="{FFAF53CA-F4FE-4263-9A1A-1A08A90F1DBE}">
      <dgm:prSet/>
      <dgm:spPr/>
      <dgm:t>
        <a:bodyPr/>
        <a:lstStyle/>
        <a:p>
          <a:endParaRPr lang="nb-NO"/>
        </a:p>
      </dgm:t>
    </dgm:pt>
    <dgm:pt modelId="{DA6942B6-85C3-45B4-80EC-6BFA1E936A41}" type="sibTrans" cxnId="{FFAF53CA-F4FE-4263-9A1A-1A08A90F1DBE}">
      <dgm:prSet/>
      <dgm:spPr/>
      <dgm:t>
        <a:bodyPr/>
        <a:lstStyle/>
        <a:p>
          <a:endParaRPr lang="nb-NO"/>
        </a:p>
      </dgm:t>
    </dgm:pt>
    <dgm:pt modelId="{A9859AA8-7C44-4411-948F-3C8C27C81C36}" type="pres">
      <dgm:prSet presAssocID="{C5DEA20F-6993-4AE3-8EF2-B1AF3E0AE4C8}" presName="Name0" presStyleCnt="0">
        <dgm:presLayoutVars>
          <dgm:dir/>
          <dgm:resizeHandles val="exact"/>
        </dgm:presLayoutVars>
      </dgm:prSet>
      <dgm:spPr/>
    </dgm:pt>
    <dgm:pt modelId="{5A2C71D7-B7FD-4F03-95A6-DBF056F6DF11}" type="pres">
      <dgm:prSet presAssocID="{C5DEA20F-6993-4AE3-8EF2-B1AF3E0AE4C8}" presName="arrow" presStyleLbl="bgShp" presStyleIdx="0" presStyleCnt="1"/>
      <dgm:spPr/>
    </dgm:pt>
    <dgm:pt modelId="{02A8C15F-4554-4A8F-BA92-FDA9325D912D}" type="pres">
      <dgm:prSet presAssocID="{C5DEA20F-6993-4AE3-8EF2-B1AF3E0AE4C8}" presName="points" presStyleCnt="0"/>
      <dgm:spPr/>
    </dgm:pt>
    <dgm:pt modelId="{91F445D8-8BDA-4A2A-8125-C2E11B07712D}" type="pres">
      <dgm:prSet presAssocID="{E603E4A2-28EB-479D-840F-B0BAB3011BB7}" presName="compositeA" presStyleCnt="0"/>
      <dgm:spPr/>
    </dgm:pt>
    <dgm:pt modelId="{563DFDDD-21CB-4B18-9549-B9CB45D63280}" type="pres">
      <dgm:prSet presAssocID="{E603E4A2-28EB-479D-840F-B0BAB3011BB7}" presName="textA" presStyleLbl="revTx" presStyleIdx="0" presStyleCnt="6">
        <dgm:presLayoutVars>
          <dgm:bulletEnabled val="1"/>
        </dgm:presLayoutVars>
      </dgm:prSet>
      <dgm:spPr/>
    </dgm:pt>
    <dgm:pt modelId="{0FB8AAD7-8882-4241-9C45-43253B24F367}" type="pres">
      <dgm:prSet presAssocID="{E603E4A2-28EB-479D-840F-B0BAB3011BB7}" presName="circleA" presStyleLbl="node1" presStyleIdx="0" presStyleCnt="6"/>
      <dgm:spPr/>
    </dgm:pt>
    <dgm:pt modelId="{0D66B38A-8AC6-4878-9A9F-1DE7CFAB881E}" type="pres">
      <dgm:prSet presAssocID="{E603E4A2-28EB-479D-840F-B0BAB3011BB7}" presName="spaceA" presStyleCnt="0"/>
      <dgm:spPr/>
    </dgm:pt>
    <dgm:pt modelId="{91331E61-BD50-47DC-8BD3-CED012DBDE7B}" type="pres">
      <dgm:prSet presAssocID="{8C9DEEF6-C413-43FF-B543-6E51E8733B9D}" presName="space" presStyleCnt="0"/>
      <dgm:spPr/>
    </dgm:pt>
    <dgm:pt modelId="{5C2078CB-F283-4B69-AD52-2D7CCE9A23E4}" type="pres">
      <dgm:prSet presAssocID="{8E1DFFE1-F523-4F2E-8B44-406999202740}" presName="compositeB" presStyleCnt="0"/>
      <dgm:spPr/>
    </dgm:pt>
    <dgm:pt modelId="{248FE19F-B64B-4EC0-9490-426185E74E49}" type="pres">
      <dgm:prSet presAssocID="{8E1DFFE1-F523-4F2E-8B44-406999202740}" presName="textB" presStyleLbl="revTx" presStyleIdx="1" presStyleCnt="6">
        <dgm:presLayoutVars>
          <dgm:bulletEnabled val="1"/>
        </dgm:presLayoutVars>
      </dgm:prSet>
      <dgm:spPr/>
    </dgm:pt>
    <dgm:pt modelId="{1CAAA3F6-8B81-4C8E-B872-D5F96FFA4E14}" type="pres">
      <dgm:prSet presAssocID="{8E1DFFE1-F523-4F2E-8B44-406999202740}" presName="circleB" presStyleLbl="node1" presStyleIdx="1" presStyleCnt="6"/>
      <dgm:spPr/>
    </dgm:pt>
    <dgm:pt modelId="{E3E04218-02CF-4587-A260-7FD8D9CDFAD8}" type="pres">
      <dgm:prSet presAssocID="{8E1DFFE1-F523-4F2E-8B44-406999202740}" presName="spaceB" presStyleCnt="0"/>
      <dgm:spPr/>
    </dgm:pt>
    <dgm:pt modelId="{DF2F73CE-53DB-4914-A9EA-B7B2FAD7DAD7}" type="pres">
      <dgm:prSet presAssocID="{05FFACFD-25E7-4453-A240-436F500A0152}" presName="space" presStyleCnt="0"/>
      <dgm:spPr/>
    </dgm:pt>
    <dgm:pt modelId="{470E8FA6-D8DC-463B-87EF-31430F5599C7}" type="pres">
      <dgm:prSet presAssocID="{E5663E24-C850-457C-8A14-E4FE0C991CA3}" presName="compositeA" presStyleCnt="0"/>
      <dgm:spPr/>
    </dgm:pt>
    <dgm:pt modelId="{E2A64A03-4D7A-4C57-A2E2-44382D288772}" type="pres">
      <dgm:prSet presAssocID="{E5663E24-C850-457C-8A14-E4FE0C991CA3}" presName="textA" presStyleLbl="revTx" presStyleIdx="2" presStyleCnt="6">
        <dgm:presLayoutVars>
          <dgm:bulletEnabled val="1"/>
        </dgm:presLayoutVars>
      </dgm:prSet>
      <dgm:spPr/>
    </dgm:pt>
    <dgm:pt modelId="{773C0B4E-EDD2-4B68-B55D-1C526AFC45D1}" type="pres">
      <dgm:prSet presAssocID="{E5663E24-C850-457C-8A14-E4FE0C991CA3}" presName="circleA" presStyleLbl="node1" presStyleIdx="2" presStyleCnt="6"/>
      <dgm:spPr/>
    </dgm:pt>
    <dgm:pt modelId="{CFC29A8C-2BAB-4A61-A0B7-8BA2A148F459}" type="pres">
      <dgm:prSet presAssocID="{E5663E24-C850-457C-8A14-E4FE0C991CA3}" presName="spaceA" presStyleCnt="0"/>
      <dgm:spPr/>
    </dgm:pt>
    <dgm:pt modelId="{617C0949-F25B-40E3-BD83-80081303CF95}" type="pres">
      <dgm:prSet presAssocID="{DA6942B6-85C3-45B4-80EC-6BFA1E936A41}" presName="space" presStyleCnt="0"/>
      <dgm:spPr/>
    </dgm:pt>
    <dgm:pt modelId="{FBD3F684-FDC8-4A24-B555-518EA57FEF96}" type="pres">
      <dgm:prSet presAssocID="{D457F45A-342E-4317-B28A-1B93968BE5B2}" presName="compositeB" presStyleCnt="0"/>
      <dgm:spPr/>
    </dgm:pt>
    <dgm:pt modelId="{210F1948-CE1D-43C3-94FF-DB84B81249AB}" type="pres">
      <dgm:prSet presAssocID="{D457F45A-342E-4317-B28A-1B93968BE5B2}" presName="textB" presStyleLbl="revTx" presStyleIdx="3" presStyleCnt="6">
        <dgm:presLayoutVars>
          <dgm:bulletEnabled val="1"/>
        </dgm:presLayoutVars>
      </dgm:prSet>
      <dgm:spPr/>
    </dgm:pt>
    <dgm:pt modelId="{5845AA35-883F-46C8-8537-070B888DEB14}" type="pres">
      <dgm:prSet presAssocID="{D457F45A-342E-4317-B28A-1B93968BE5B2}" presName="circleB" presStyleLbl="node1" presStyleIdx="3" presStyleCnt="6"/>
      <dgm:spPr/>
    </dgm:pt>
    <dgm:pt modelId="{8536BF5A-FD70-4A2C-9CA2-05B302784125}" type="pres">
      <dgm:prSet presAssocID="{D457F45A-342E-4317-B28A-1B93968BE5B2}" presName="spaceB" presStyleCnt="0"/>
      <dgm:spPr/>
    </dgm:pt>
    <dgm:pt modelId="{AE7404FF-B550-4921-9544-A5102E33DB77}" type="pres">
      <dgm:prSet presAssocID="{651DD1D9-6C04-4231-8B6F-2EB0599DFDFD}" presName="space" presStyleCnt="0"/>
      <dgm:spPr/>
    </dgm:pt>
    <dgm:pt modelId="{D0BA88ED-3F10-430D-940C-695A5B3EE5C3}" type="pres">
      <dgm:prSet presAssocID="{56DBF6EC-9E12-4411-94AE-AFC2541D1244}" presName="compositeA" presStyleCnt="0"/>
      <dgm:spPr/>
    </dgm:pt>
    <dgm:pt modelId="{DC27442C-2610-4088-8BCF-D143FA315B34}" type="pres">
      <dgm:prSet presAssocID="{56DBF6EC-9E12-4411-94AE-AFC2541D1244}" presName="textA" presStyleLbl="revTx" presStyleIdx="4" presStyleCnt="6">
        <dgm:presLayoutVars>
          <dgm:bulletEnabled val="1"/>
        </dgm:presLayoutVars>
      </dgm:prSet>
      <dgm:spPr/>
    </dgm:pt>
    <dgm:pt modelId="{21D42644-7A30-4E4C-AF51-39995D77240E}" type="pres">
      <dgm:prSet presAssocID="{56DBF6EC-9E12-4411-94AE-AFC2541D1244}" presName="circleA" presStyleLbl="node1" presStyleIdx="4" presStyleCnt="6"/>
      <dgm:spPr/>
    </dgm:pt>
    <dgm:pt modelId="{A9C68674-2485-43C7-AD6D-77AB3A312290}" type="pres">
      <dgm:prSet presAssocID="{56DBF6EC-9E12-4411-94AE-AFC2541D1244}" presName="spaceA" presStyleCnt="0"/>
      <dgm:spPr/>
    </dgm:pt>
    <dgm:pt modelId="{394E06E3-D4D1-42B7-AD2A-2526DD88097D}" type="pres">
      <dgm:prSet presAssocID="{5BF0567A-318D-4663-9620-3DC64979A041}" presName="space" presStyleCnt="0"/>
      <dgm:spPr/>
    </dgm:pt>
    <dgm:pt modelId="{58FF766E-257C-4F0A-9F7C-DF0D16794DCF}" type="pres">
      <dgm:prSet presAssocID="{27647E8A-D557-4107-823E-39AA2FA1167E}" presName="compositeB" presStyleCnt="0"/>
      <dgm:spPr/>
    </dgm:pt>
    <dgm:pt modelId="{7529C017-D3F2-4796-924B-EF36C70A5B9A}" type="pres">
      <dgm:prSet presAssocID="{27647E8A-D557-4107-823E-39AA2FA1167E}" presName="textB" presStyleLbl="revTx" presStyleIdx="5" presStyleCnt="6">
        <dgm:presLayoutVars>
          <dgm:bulletEnabled val="1"/>
        </dgm:presLayoutVars>
      </dgm:prSet>
      <dgm:spPr/>
    </dgm:pt>
    <dgm:pt modelId="{50E58CA5-E2ED-4B09-BE83-864313338706}" type="pres">
      <dgm:prSet presAssocID="{27647E8A-D557-4107-823E-39AA2FA1167E}" presName="circleB" presStyleLbl="node1" presStyleIdx="5" presStyleCnt="6"/>
      <dgm:spPr/>
    </dgm:pt>
    <dgm:pt modelId="{82E5FFCA-76D0-464B-813F-8832B0F099D9}" type="pres">
      <dgm:prSet presAssocID="{27647E8A-D557-4107-823E-39AA2FA1167E}" presName="spaceB" presStyleCnt="0"/>
      <dgm:spPr/>
    </dgm:pt>
  </dgm:ptLst>
  <dgm:cxnLst>
    <dgm:cxn modelId="{98AC9B08-F5F2-41DE-90F6-9BD32B0B45D7}" type="presOf" srcId="{E5663E24-C850-457C-8A14-E4FE0C991CA3}" destId="{E2A64A03-4D7A-4C57-A2E2-44382D288772}" srcOrd="0" destOrd="0" presId="urn:microsoft.com/office/officeart/2005/8/layout/hProcess11"/>
    <dgm:cxn modelId="{5895E822-1500-4985-9738-423EAC2CE414}" type="presOf" srcId="{27647E8A-D557-4107-823E-39AA2FA1167E}" destId="{7529C017-D3F2-4796-924B-EF36C70A5B9A}" srcOrd="0" destOrd="0" presId="urn:microsoft.com/office/officeart/2005/8/layout/hProcess11"/>
    <dgm:cxn modelId="{56B9F722-DE57-4C34-B9E8-D794BAB63121}" type="presOf" srcId="{56DBF6EC-9E12-4411-94AE-AFC2541D1244}" destId="{DC27442C-2610-4088-8BCF-D143FA315B34}" srcOrd="0" destOrd="0" presId="urn:microsoft.com/office/officeart/2005/8/layout/hProcess11"/>
    <dgm:cxn modelId="{CD107C33-9BD3-4479-8131-5F97B845D815}" srcId="{C5DEA20F-6993-4AE3-8EF2-B1AF3E0AE4C8}" destId="{27647E8A-D557-4107-823E-39AA2FA1167E}" srcOrd="5" destOrd="0" parTransId="{30462DD5-CB4D-45B3-BFFB-B6009E2CB272}" sibTransId="{72DECF0D-DC72-4E76-B461-8AF7DD7677A2}"/>
    <dgm:cxn modelId="{CFCCEA3E-D46F-4A4A-AD28-97B432E96D6C}" srcId="{C5DEA20F-6993-4AE3-8EF2-B1AF3E0AE4C8}" destId="{E603E4A2-28EB-479D-840F-B0BAB3011BB7}" srcOrd="0" destOrd="0" parTransId="{A98DA38B-1D25-4D10-988A-9BB0A633D5D5}" sibTransId="{8C9DEEF6-C413-43FF-B543-6E51E8733B9D}"/>
    <dgm:cxn modelId="{AF359E5D-3454-4A7A-B862-1EFFBCE3E70B}" srcId="{C5DEA20F-6993-4AE3-8EF2-B1AF3E0AE4C8}" destId="{D457F45A-342E-4317-B28A-1B93968BE5B2}" srcOrd="3" destOrd="0" parTransId="{49BC24A5-ADBE-4696-91F6-09E71A80D206}" sibTransId="{651DD1D9-6C04-4231-8B6F-2EB0599DFDFD}"/>
    <dgm:cxn modelId="{735C6147-5A02-437D-8511-3C8D30B5912F}" srcId="{C5DEA20F-6993-4AE3-8EF2-B1AF3E0AE4C8}" destId="{56DBF6EC-9E12-4411-94AE-AFC2541D1244}" srcOrd="4" destOrd="0" parTransId="{2B26ED75-C5BC-4593-BEDF-9D408998DEC7}" sibTransId="{5BF0567A-318D-4663-9620-3DC64979A041}"/>
    <dgm:cxn modelId="{749B6450-DEBF-4CF5-BED8-C407D27BA7B7}" srcId="{C5DEA20F-6993-4AE3-8EF2-B1AF3E0AE4C8}" destId="{8E1DFFE1-F523-4F2E-8B44-406999202740}" srcOrd="1" destOrd="0" parTransId="{5FE49E75-EB36-4EE5-BDC8-B738185A7319}" sibTransId="{05FFACFD-25E7-4453-A240-436F500A0152}"/>
    <dgm:cxn modelId="{B49A7872-C5D1-4663-9064-0792513174E2}" type="presOf" srcId="{D457F45A-342E-4317-B28A-1B93968BE5B2}" destId="{210F1948-CE1D-43C3-94FF-DB84B81249AB}" srcOrd="0" destOrd="0" presId="urn:microsoft.com/office/officeart/2005/8/layout/hProcess11"/>
    <dgm:cxn modelId="{0F1E7983-6ED6-4CB1-B094-A4DD3A3F6FFA}" type="presOf" srcId="{C5DEA20F-6993-4AE3-8EF2-B1AF3E0AE4C8}" destId="{A9859AA8-7C44-4411-948F-3C8C27C81C36}" srcOrd="0" destOrd="0" presId="urn:microsoft.com/office/officeart/2005/8/layout/hProcess11"/>
    <dgm:cxn modelId="{EBA6E185-EA15-41D7-B0CD-FEF175CF49D5}" type="presOf" srcId="{8E1DFFE1-F523-4F2E-8B44-406999202740}" destId="{248FE19F-B64B-4EC0-9490-426185E74E49}" srcOrd="0" destOrd="0" presId="urn:microsoft.com/office/officeart/2005/8/layout/hProcess11"/>
    <dgm:cxn modelId="{30663EAF-2EF0-4149-80EE-5068DA2EDABF}" type="presOf" srcId="{E603E4A2-28EB-479D-840F-B0BAB3011BB7}" destId="{563DFDDD-21CB-4B18-9549-B9CB45D63280}" srcOrd="0" destOrd="0" presId="urn:microsoft.com/office/officeart/2005/8/layout/hProcess11"/>
    <dgm:cxn modelId="{FFAF53CA-F4FE-4263-9A1A-1A08A90F1DBE}" srcId="{C5DEA20F-6993-4AE3-8EF2-B1AF3E0AE4C8}" destId="{E5663E24-C850-457C-8A14-E4FE0C991CA3}" srcOrd="2" destOrd="0" parTransId="{C83B59A0-4112-49A2-B6E7-FA1567BEE4F8}" sibTransId="{DA6942B6-85C3-45B4-80EC-6BFA1E936A41}"/>
    <dgm:cxn modelId="{B17062E6-AA25-430D-877F-C57EC94C1744}" type="presParOf" srcId="{A9859AA8-7C44-4411-948F-3C8C27C81C36}" destId="{5A2C71D7-B7FD-4F03-95A6-DBF056F6DF11}" srcOrd="0" destOrd="0" presId="urn:microsoft.com/office/officeart/2005/8/layout/hProcess11"/>
    <dgm:cxn modelId="{36D7CFC1-AE85-4E65-8A71-402B43251AE1}" type="presParOf" srcId="{A9859AA8-7C44-4411-948F-3C8C27C81C36}" destId="{02A8C15F-4554-4A8F-BA92-FDA9325D912D}" srcOrd="1" destOrd="0" presId="urn:microsoft.com/office/officeart/2005/8/layout/hProcess11"/>
    <dgm:cxn modelId="{66EC279C-BC12-49E1-9022-93E17A781FE2}" type="presParOf" srcId="{02A8C15F-4554-4A8F-BA92-FDA9325D912D}" destId="{91F445D8-8BDA-4A2A-8125-C2E11B07712D}" srcOrd="0" destOrd="0" presId="urn:microsoft.com/office/officeart/2005/8/layout/hProcess11"/>
    <dgm:cxn modelId="{2C968606-E29D-44A5-AD7C-6AC469A79FF3}" type="presParOf" srcId="{91F445D8-8BDA-4A2A-8125-C2E11B07712D}" destId="{563DFDDD-21CB-4B18-9549-B9CB45D63280}" srcOrd="0" destOrd="0" presId="urn:microsoft.com/office/officeart/2005/8/layout/hProcess11"/>
    <dgm:cxn modelId="{9250504E-054A-495F-B593-C8C889C9569B}" type="presParOf" srcId="{91F445D8-8BDA-4A2A-8125-C2E11B07712D}" destId="{0FB8AAD7-8882-4241-9C45-43253B24F367}" srcOrd="1" destOrd="0" presId="urn:microsoft.com/office/officeart/2005/8/layout/hProcess11"/>
    <dgm:cxn modelId="{EA5EB1AF-2981-4214-9688-EA45BEF3FA8A}" type="presParOf" srcId="{91F445D8-8BDA-4A2A-8125-C2E11B07712D}" destId="{0D66B38A-8AC6-4878-9A9F-1DE7CFAB881E}" srcOrd="2" destOrd="0" presId="urn:microsoft.com/office/officeart/2005/8/layout/hProcess11"/>
    <dgm:cxn modelId="{864A1B27-6DCF-4281-8A75-8F1BA421C3B0}" type="presParOf" srcId="{02A8C15F-4554-4A8F-BA92-FDA9325D912D}" destId="{91331E61-BD50-47DC-8BD3-CED012DBDE7B}" srcOrd="1" destOrd="0" presId="urn:microsoft.com/office/officeart/2005/8/layout/hProcess11"/>
    <dgm:cxn modelId="{25CE9F74-F0F6-41FA-9BCA-302B6D3621B5}" type="presParOf" srcId="{02A8C15F-4554-4A8F-BA92-FDA9325D912D}" destId="{5C2078CB-F283-4B69-AD52-2D7CCE9A23E4}" srcOrd="2" destOrd="0" presId="urn:microsoft.com/office/officeart/2005/8/layout/hProcess11"/>
    <dgm:cxn modelId="{BBF5CA0A-794D-4FA1-BE88-F78CC62F96FE}" type="presParOf" srcId="{5C2078CB-F283-4B69-AD52-2D7CCE9A23E4}" destId="{248FE19F-B64B-4EC0-9490-426185E74E49}" srcOrd="0" destOrd="0" presId="urn:microsoft.com/office/officeart/2005/8/layout/hProcess11"/>
    <dgm:cxn modelId="{2FD3A479-CBF2-4B20-9583-A4559AB29E78}" type="presParOf" srcId="{5C2078CB-F283-4B69-AD52-2D7CCE9A23E4}" destId="{1CAAA3F6-8B81-4C8E-B872-D5F96FFA4E14}" srcOrd="1" destOrd="0" presId="urn:microsoft.com/office/officeart/2005/8/layout/hProcess11"/>
    <dgm:cxn modelId="{D1B9A8BE-BE3C-46C8-B505-FCA72F032F4C}" type="presParOf" srcId="{5C2078CB-F283-4B69-AD52-2D7CCE9A23E4}" destId="{E3E04218-02CF-4587-A260-7FD8D9CDFAD8}" srcOrd="2" destOrd="0" presId="urn:microsoft.com/office/officeart/2005/8/layout/hProcess11"/>
    <dgm:cxn modelId="{D466A0B7-E6C5-4C7E-BE32-44C197F84B46}" type="presParOf" srcId="{02A8C15F-4554-4A8F-BA92-FDA9325D912D}" destId="{DF2F73CE-53DB-4914-A9EA-B7B2FAD7DAD7}" srcOrd="3" destOrd="0" presId="urn:microsoft.com/office/officeart/2005/8/layout/hProcess11"/>
    <dgm:cxn modelId="{2C765EC6-F6A3-4139-B766-A54A56D5D9E0}" type="presParOf" srcId="{02A8C15F-4554-4A8F-BA92-FDA9325D912D}" destId="{470E8FA6-D8DC-463B-87EF-31430F5599C7}" srcOrd="4" destOrd="0" presId="urn:microsoft.com/office/officeart/2005/8/layout/hProcess11"/>
    <dgm:cxn modelId="{E2733D5D-D18A-4967-A819-F19877F5A397}" type="presParOf" srcId="{470E8FA6-D8DC-463B-87EF-31430F5599C7}" destId="{E2A64A03-4D7A-4C57-A2E2-44382D288772}" srcOrd="0" destOrd="0" presId="urn:microsoft.com/office/officeart/2005/8/layout/hProcess11"/>
    <dgm:cxn modelId="{B4D4A7C4-39F9-4C71-B001-4D19E53DF558}" type="presParOf" srcId="{470E8FA6-D8DC-463B-87EF-31430F5599C7}" destId="{773C0B4E-EDD2-4B68-B55D-1C526AFC45D1}" srcOrd="1" destOrd="0" presId="urn:microsoft.com/office/officeart/2005/8/layout/hProcess11"/>
    <dgm:cxn modelId="{7C25C209-F71F-4DA6-80E0-860DE13F4FE4}" type="presParOf" srcId="{470E8FA6-D8DC-463B-87EF-31430F5599C7}" destId="{CFC29A8C-2BAB-4A61-A0B7-8BA2A148F459}" srcOrd="2" destOrd="0" presId="urn:microsoft.com/office/officeart/2005/8/layout/hProcess11"/>
    <dgm:cxn modelId="{3FE5EE66-9E45-46B0-8964-C2E3BB55F616}" type="presParOf" srcId="{02A8C15F-4554-4A8F-BA92-FDA9325D912D}" destId="{617C0949-F25B-40E3-BD83-80081303CF95}" srcOrd="5" destOrd="0" presId="urn:microsoft.com/office/officeart/2005/8/layout/hProcess11"/>
    <dgm:cxn modelId="{9E0EB903-6795-47BC-944F-B24FBED886C5}" type="presParOf" srcId="{02A8C15F-4554-4A8F-BA92-FDA9325D912D}" destId="{FBD3F684-FDC8-4A24-B555-518EA57FEF96}" srcOrd="6" destOrd="0" presId="urn:microsoft.com/office/officeart/2005/8/layout/hProcess11"/>
    <dgm:cxn modelId="{603EC6D4-E3F4-4A4C-A5E5-A0E267A50643}" type="presParOf" srcId="{FBD3F684-FDC8-4A24-B555-518EA57FEF96}" destId="{210F1948-CE1D-43C3-94FF-DB84B81249AB}" srcOrd="0" destOrd="0" presId="urn:microsoft.com/office/officeart/2005/8/layout/hProcess11"/>
    <dgm:cxn modelId="{823C447B-D612-4B0F-BB73-2EABD8A6DB4C}" type="presParOf" srcId="{FBD3F684-FDC8-4A24-B555-518EA57FEF96}" destId="{5845AA35-883F-46C8-8537-070B888DEB14}" srcOrd="1" destOrd="0" presId="urn:microsoft.com/office/officeart/2005/8/layout/hProcess11"/>
    <dgm:cxn modelId="{584FA033-4D5B-4067-A3CD-6F239921F0A8}" type="presParOf" srcId="{FBD3F684-FDC8-4A24-B555-518EA57FEF96}" destId="{8536BF5A-FD70-4A2C-9CA2-05B302784125}" srcOrd="2" destOrd="0" presId="urn:microsoft.com/office/officeart/2005/8/layout/hProcess11"/>
    <dgm:cxn modelId="{E5372E5E-3275-43CF-A613-ED3BA528C718}" type="presParOf" srcId="{02A8C15F-4554-4A8F-BA92-FDA9325D912D}" destId="{AE7404FF-B550-4921-9544-A5102E33DB77}" srcOrd="7" destOrd="0" presId="urn:microsoft.com/office/officeart/2005/8/layout/hProcess11"/>
    <dgm:cxn modelId="{90889E90-E313-45F8-92C4-11D300CBD51F}" type="presParOf" srcId="{02A8C15F-4554-4A8F-BA92-FDA9325D912D}" destId="{D0BA88ED-3F10-430D-940C-695A5B3EE5C3}" srcOrd="8" destOrd="0" presId="urn:microsoft.com/office/officeart/2005/8/layout/hProcess11"/>
    <dgm:cxn modelId="{E264A6F6-7118-434A-B3C8-3E52ABBB80BB}" type="presParOf" srcId="{D0BA88ED-3F10-430D-940C-695A5B3EE5C3}" destId="{DC27442C-2610-4088-8BCF-D143FA315B34}" srcOrd="0" destOrd="0" presId="urn:microsoft.com/office/officeart/2005/8/layout/hProcess11"/>
    <dgm:cxn modelId="{094957CA-4515-40CB-A595-5287B3F8487C}" type="presParOf" srcId="{D0BA88ED-3F10-430D-940C-695A5B3EE5C3}" destId="{21D42644-7A30-4E4C-AF51-39995D77240E}" srcOrd="1" destOrd="0" presId="urn:microsoft.com/office/officeart/2005/8/layout/hProcess11"/>
    <dgm:cxn modelId="{A0061304-7C76-4921-A094-C533CCD8ED99}" type="presParOf" srcId="{D0BA88ED-3F10-430D-940C-695A5B3EE5C3}" destId="{A9C68674-2485-43C7-AD6D-77AB3A312290}" srcOrd="2" destOrd="0" presId="urn:microsoft.com/office/officeart/2005/8/layout/hProcess11"/>
    <dgm:cxn modelId="{1010F929-C521-466A-B403-D12FE97333EF}" type="presParOf" srcId="{02A8C15F-4554-4A8F-BA92-FDA9325D912D}" destId="{394E06E3-D4D1-42B7-AD2A-2526DD88097D}" srcOrd="9" destOrd="0" presId="urn:microsoft.com/office/officeart/2005/8/layout/hProcess11"/>
    <dgm:cxn modelId="{9F6259B1-F350-499D-95F8-E2A18FA90AE7}" type="presParOf" srcId="{02A8C15F-4554-4A8F-BA92-FDA9325D912D}" destId="{58FF766E-257C-4F0A-9F7C-DF0D16794DCF}" srcOrd="10" destOrd="0" presId="urn:microsoft.com/office/officeart/2005/8/layout/hProcess11"/>
    <dgm:cxn modelId="{E28E8A16-0747-4921-80C2-A2F49BA6C65C}" type="presParOf" srcId="{58FF766E-257C-4F0A-9F7C-DF0D16794DCF}" destId="{7529C017-D3F2-4796-924B-EF36C70A5B9A}" srcOrd="0" destOrd="0" presId="urn:microsoft.com/office/officeart/2005/8/layout/hProcess11"/>
    <dgm:cxn modelId="{2E501F2B-B347-4608-A51A-0EA7AD8B5142}" type="presParOf" srcId="{58FF766E-257C-4F0A-9F7C-DF0D16794DCF}" destId="{50E58CA5-E2ED-4B09-BE83-864313338706}" srcOrd="1" destOrd="0" presId="urn:microsoft.com/office/officeart/2005/8/layout/hProcess11"/>
    <dgm:cxn modelId="{3373843A-3A43-49C8-88D5-1215103C7E9A}" type="presParOf" srcId="{58FF766E-257C-4F0A-9F7C-DF0D16794DCF}" destId="{82E5FFCA-76D0-464B-813F-8832B0F099D9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FACE2D-F844-406F-8164-F6D62CEDCF96}">
      <dsp:nvSpPr>
        <dsp:cNvPr id="0" name=""/>
        <dsp:cNvSpPr/>
      </dsp:nvSpPr>
      <dsp:spPr>
        <a:xfrm>
          <a:off x="0" y="371"/>
          <a:ext cx="7886700" cy="869130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74B9F0-919F-4A9A-84D7-ACAF29CE4CAD}">
      <dsp:nvSpPr>
        <dsp:cNvPr id="0" name=""/>
        <dsp:cNvSpPr/>
      </dsp:nvSpPr>
      <dsp:spPr>
        <a:xfrm>
          <a:off x="262912" y="195925"/>
          <a:ext cx="478021" cy="47802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2E41B50-5A96-4848-BFF9-4FD78AA8015A}">
      <dsp:nvSpPr>
        <dsp:cNvPr id="0" name=""/>
        <dsp:cNvSpPr/>
      </dsp:nvSpPr>
      <dsp:spPr>
        <a:xfrm>
          <a:off x="1003845" y="371"/>
          <a:ext cx="6882854" cy="8691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983" tIns="91983" rIns="91983" bIns="91983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700" kern="1200"/>
            <a:t>Denne ressursen er ment som en støtte for arbeid med muntlig og muntlig-praktisk eksamen på den enkelte skole.</a:t>
          </a:r>
          <a:endParaRPr lang="en-US" sz="1700" kern="1200"/>
        </a:p>
      </dsp:txBody>
      <dsp:txXfrm>
        <a:off x="1003845" y="371"/>
        <a:ext cx="6882854" cy="869130"/>
      </dsp:txXfrm>
    </dsp:sp>
    <dsp:sp modelId="{20D1E288-8130-4EC7-910F-AFC8190A137D}">
      <dsp:nvSpPr>
        <dsp:cNvPr id="0" name=""/>
        <dsp:cNvSpPr/>
      </dsp:nvSpPr>
      <dsp:spPr>
        <a:xfrm>
          <a:off x="0" y="1086784"/>
          <a:ext cx="7886700" cy="869130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5D82C3E-D9C3-419E-AB3D-8FFA3818E7CA}">
      <dsp:nvSpPr>
        <dsp:cNvPr id="0" name=""/>
        <dsp:cNvSpPr/>
      </dsp:nvSpPr>
      <dsp:spPr>
        <a:xfrm>
          <a:off x="262912" y="1282339"/>
          <a:ext cx="478021" cy="47802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1F64744-F92A-47BE-A952-38261A88FAE3}">
      <dsp:nvSpPr>
        <dsp:cNvPr id="0" name=""/>
        <dsp:cNvSpPr/>
      </dsp:nvSpPr>
      <dsp:spPr>
        <a:xfrm>
          <a:off x="1003845" y="1086784"/>
          <a:ext cx="6882854" cy="8691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983" tIns="91983" rIns="91983" bIns="91983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700" kern="1200" noProof="0"/>
            <a:t>Ressursen består av gode råd både før og under eksamen, eksempler på ideer til oppgaver i fag og innspill på mulige løsninger. </a:t>
          </a:r>
        </a:p>
      </dsp:txBody>
      <dsp:txXfrm>
        <a:off x="1003845" y="1086784"/>
        <a:ext cx="6882854" cy="869130"/>
      </dsp:txXfrm>
    </dsp:sp>
    <dsp:sp modelId="{89FC46D7-4096-4542-8CBB-7D3BE04D8E67}">
      <dsp:nvSpPr>
        <dsp:cNvPr id="0" name=""/>
        <dsp:cNvSpPr/>
      </dsp:nvSpPr>
      <dsp:spPr>
        <a:xfrm>
          <a:off x="0" y="2173197"/>
          <a:ext cx="7886700" cy="869130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AE23924-A3E9-4B2D-AB91-CF96A8F5B777}">
      <dsp:nvSpPr>
        <dsp:cNvPr id="0" name=""/>
        <dsp:cNvSpPr/>
      </dsp:nvSpPr>
      <dsp:spPr>
        <a:xfrm>
          <a:off x="262912" y="2368752"/>
          <a:ext cx="478021" cy="47802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DD6B0BE-6DC9-4424-B379-A8A02EE62DFB}">
      <dsp:nvSpPr>
        <dsp:cNvPr id="0" name=""/>
        <dsp:cNvSpPr/>
      </dsp:nvSpPr>
      <dsp:spPr>
        <a:xfrm>
          <a:off x="1003845" y="2173197"/>
          <a:ext cx="6882854" cy="8691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983" tIns="91983" rIns="91983" bIns="91983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700" kern="1200"/>
            <a:t>Ressursen er utarbeidet av Etat for skole i samarbeid med erfarne faglærere og sensorer i bergensskolen.</a:t>
          </a:r>
          <a:endParaRPr lang="en-US" sz="1700" kern="1200"/>
        </a:p>
      </dsp:txBody>
      <dsp:txXfrm>
        <a:off x="1003845" y="2173197"/>
        <a:ext cx="6882854" cy="86913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2C71D7-B7FD-4F03-95A6-DBF056F6DF11}">
      <dsp:nvSpPr>
        <dsp:cNvPr id="0" name=""/>
        <dsp:cNvSpPr/>
      </dsp:nvSpPr>
      <dsp:spPr>
        <a:xfrm>
          <a:off x="0" y="969481"/>
          <a:ext cx="8846820" cy="1292642"/>
        </a:xfrm>
        <a:prstGeom prst="notched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63DFDDD-21CB-4B18-9549-B9CB45D63280}">
      <dsp:nvSpPr>
        <dsp:cNvPr id="0" name=""/>
        <dsp:cNvSpPr/>
      </dsp:nvSpPr>
      <dsp:spPr>
        <a:xfrm>
          <a:off x="2186" y="0"/>
          <a:ext cx="1273242" cy="12926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64008" bIns="64008" numCol="1" spcCol="1270" anchor="b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900" kern="1200"/>
            <a:t>Fagrapport skrives – rektor godkjenner og elevens gjøres kjent med denne</a:t>
          </a:r>
        </a:p>
      </dsp:txBody>
      <dsp:txXfrm>
        <a:off x="2186" y="0"/>
        <a:ext cx="1273242" cy="1292642"/>
      </dsp:txXfrm>
    </dsp:sp>
    <dsp:sp modelId="{0FB8AAD7-8882-4241-9C45-43253B24F367}">
      <dsp:nvSpPr>
        <dsp:cNvPr id="0" name=""/>
        <dsp:cNvSpPr/>
      </dsp:nvSpPr>
      <dsp:spPr>
        <a:xfrm>
          <a:off x="477227" y="1454222"/>
          <a:ext cx="323160" cy="32316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48FE19F-B64B-4EC0-9490-426185E74E49}">
      <dsp:nvSpPr>
        <dsp:cNvPr id="0" name=""/>
        <dsp:cNvSpPr/>
      </dsp:nvSpPr>
      <dsp:spPr>
        <a:xfrm>
          <a:off x="1339091" y="1938963"/>
          <a:ext cx="1273242" cy="12926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64008" bIns="64008" numCol="1" spcCol="1270" anchor="t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900" kern="1200"/>
            <a:t>Fem arbeidsdager før eleven får melding om eksamensfag.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900" kern="1200"/>
            <a:t>Sensor og faglærer får beskjed om oppdrag. 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900" kern="1200"/>
            <a:t>Faglærer lager oppgaver.</a:t>
          </a:r>
        </a:p>
      </dsp:txBody>
      <dsp:txXfrm>
        <a:off x="1339091" y="1938963"/>
        <a:ext cx="1273242" cy="1292642"/>
      </dsp:txXfrm>
    </dsp:sp>
    <dsp:sp modelId="{1CAAA3F6-8B81-4C8E-B872-D5F96FFA4E14}">
      <dsp:nvSpPr>
        <dsp:cNvPr id="0" name=""/>
        <dsp:cNvSpPr/>
      </dsp:nvSpPr>
      <dsp:spPr>
        <a:xfrm>
          <a:off x="1814132" y="1454222"/>
          <a:ext cx="323160" cy="32316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2A64A03-4D7A-4C57-A2E2-44382D288772}">
      <dsp:nvSpPr>
        <dsp:cNvPr id="0" name=""/>
        <dsp:cNvSpPr/>
      </dsp:nvSpPr>
      <dsp:spPr>
        <a:xfrm>
          <a:off x="2675995" y="0"/>
          <a:ext cx="1273242" cy="12926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64008" bIns="64008" numCol="1" spcCol="1270" anchor="b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900" kern="1200"/>
            <a:t>Faglærer tar kontakt med sensor for en samtale om oppgavene og vurderingskriteriene</a:t>
          </a:r>
        </a:p>
      </dsp:txBody>
      <dsp:txXfrm>
        <a:off x="2675995" y="0"/>
        <a:ext cx="1273242" cy="1292642"/>
      </dsp:txXfrm>
    </dsp:sp>
    <dsp:sp modelId="{773C0B4E-EDD2-4B68-B55D-1C526AFC45D1}">
      <dsp:nvSpPr>
        <dsp:cNvPr id="0" name=""/>
        <dsp:cNvSpPr/>
      </dsp:nvSpPr>
      <dsp:spPr>
        <a:xfrm>
          <a:off x="3151036" y="1454222"/>
          <a:ext cx="323160" cy="32316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10F1948-CE1D-43C3-94FF-DB84B81249AB}">
      <dsp:nvSpPr>
        <dsp:cNvPr id="0" name=""/>
        <dsp:cNvSpPr/>
      </dsp:nvSpPr>
      <dsp:spPr>
        <a:xfrm>
          <a:off x="4012900" y="1938963"/>
          <a:ext cx="1273242" cy="12926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64008" bIns="64008" numCol="1" spcCol="1270" anchor="t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900" kern="1200"/>
            <a:t>48 timer før eksamensdagen er første forberedelsesdag - faget blir gjort kjent for elevene. 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900" kern="1200"/>
            <a:t>Obligatorisk veiledning.</a:t>
          </a:r>
        </a:p>
      </dsp:txBody>
      <dsp:txXfrm>
        <a:off x="4012900" y="1938963"/>
        <a:ext cx="1273242" cy="1292642"/>
      </dsp:txXfrm>
    </dsp:sp>
    <dsp:sp modelId="{5845AA35-883F-46C8-8537-070B888DEB14}">
      <dsp:nvSpPr>
        <dsp:cNvPr id="0" name=""/>
        <dsp:cNvSpPr/>
      </dsp:nvSpPr>
      <dsp:spPr>
        <a:xfrm>
          <a:off x="4487940" y="1454222"/>
          <a:ext cx="323160" cy="32316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C27442C-2610-4088-8BCF-D143FA315B34}">
      <dsp:nvSpPr>
        <dsp:cNvPr id="0" name=""/>
        <dsp:cNvSpPr/>
      </dsp:nvSpPr>
      <dsp:spPr>
        <a:xfrm>
          <a:off x="5349804" y="0"/>
          <a:ext cx="1273242" cy="12926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64008" bIns="64008" numCol="1" spcCol="1270" anchor="b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900" kern="1200"/>
            <a:t>24 timer før eksamensdagen er  andre forberedelses-dag. 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900" kern="1200"/>
            <a:t>Trekk av oppgaver – forberede fagsamtale med obligatorisk veiledning og evt. klargjøring av utstyr til eksamen</a:t>
          </a:r>
        </a:p>
      </dsp:txBody>
      <dsp:txXfrm>
        <a:off x="5349804" y="0"/>
        <a:ext cx="1273242" cy="1292642"/>
      </dsp:txXfrm>
    </dsp:sp>
    <dsp:sp modelId="{21D42644-7A30-4E4C-AF51-39995D77240E}">
      <dsp:nvSpPr>
        <dsp:cNvPr id="0" name=""/>
        <dsp:cNvSpPr/>
      </dsp:nvSpPr>
      <dsp:spPr>
        <a:xfrm>
          <a:off x="5824845" y="1454222"/>
          <a:ext cx="323160" cy="32316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529C017-D3F2-4796-924B-EF36C70A5B9A}">
      <dsp:nvSpPr>
        <dsp:cNvPr id="0" name=""/>
        <dsp:cNvSpPr/>
      </dsp:nvSpPr>
      <dsp:spPr>
        <a:xfrm>
          <a:off x="6686708" y="1938963"/>
          <a:ext cx="1273242" cy="12926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64008" bIns="64008" numCol="1" spcCol="1270" anchor="t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900" kern="1200"/>
            <a:t>Gjennomføring av muntlig og muntlig-praktisk eksamen</a:t>
          </a:r>
        </a:p>
      </dsp:txBody>
      <dsp:txXfrm>
        <a:off x="6686708" y="1938963"/>
        <a:ext cx="1273242" cy="1292642"/>
      </dsp:txXfrm>
    </dsp:sp>
    <dsp:sp modelId="{50E58CA5-E2ED-4B09-BE83-864313338706}">
      <dsp:nvSpPr>
        <dsp:cNvPr id="0" name=""/>
        <dsp:cNvSpPr/>
      </dsp:nvSpPr>
      <dsp:spPr>
        <a:xfrm>
          <a:off x="7161749" y="1454222"/>
          <a:ext cx="323160" cy="32316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3CBABE-916E-4AAD-B057-5389DC7DF64C}" type="datetimeFigureOut">
              <a:rPr lang="nb-NO" smtClean="0"/>
              <a:t>17.11.2025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687388" y="1143000"/>
            <a:ext cx="5483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6A1A9E-9E56-4094-AB2E-3DD200DFCBA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529912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6A1A9E-9E56-4094-AB2E-3DD200DFCBAC}" type="slidenum">
              <a:rPr lang="nb-NO" smtClean="0"/>
              <a:t>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251941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n-NO" sz="900" b="1" dirty="0">
                <a:solidFill>
                  <a:srgbClr val="0F4761"/>
                </a:solidFill>
                <a:latin typeface="Aptos Display"/>
              </a:rPr>
              <a:t>Organisering/</a:t>
            </a:r>
            <a:r>
              <a:rPr lang="nn-NO" sz="900" b="1" dirty="0" err="1">
                <a:solidFill>
                  <a:srgbClr val="0F4761"/>
                </a:solidFill>
                <a:latin typeface="Aptos Display"/>
              </a:rPr>
              <a:t>deltagere</a:t>
            </a:r>
            <a:r>
              <a:rPr lang="nn-NO" sz="900" b="1" dirty="0">
                <a:solidFill>
                  <a:srgbClr val="0F4761"/>
                </a:solidFill>
                <a:latin typeface="Aptos Display"/>
              </a:rPr>
              <a:t> </a:t>
            </a:r>
            <a:r>
              <a:rPr lang="nn-NO" sz="900" dirty="0">
                <a:latin typeface="Aptos"/>
              </a:rPr>
              <a:t>Personalet blir delt inn i grupper på tvers av 8.-10. trinn i </a:t>
            </a:r>
            <a:r>
              <a:rPr lang="nn-NO" sz="900" dirty="0" err="1">
                <a:latin typeface="Aptos"/>
              </a:rPr>
              <a:t>fagene</a:t>
            </a:r>
            <a:r>
              <a:rPr lang="nn-NO" sz="900" dirty="0">
                <a:latin typeface="Aptos"/>
              </a:rPr>
              <a:t> norsk, engelsk, KRLE, </a:t>
            </a:r>
            <a:r>
              <a:rPr lang="nn-NO" sz="900" dirty="0" err="1">
                <a:latin typeface="Aptos"/>
              </a:rPr>
              <a:t>fremmedspråk</a:t>
            </a:r>
            <a:r>
              <a:rPr lang="nn-NO" sz="900" dirty="0">
                <a:latin typeface="Aptos"/>
              </a:rPr>
              <a:t>, samfunnsfag, matematikk, naturfag og arbeidslivsfag.</a:t>
            </a:r>
            <a:endParaRPr lang="en-US" sz="900" dirty="0">
              <a:latin typeface="Aptos"/>
            </a:endParaRPr>
          </a:p>
          <a:p>
            <a:pPr marL="0" indent="0">
              <a:buNone/>
            </a:pPr>
            <a:r>
              <a:rPr lang="nb-NO" sz="900" b="1" dirty="0">
                <a:solidFill>
                  <a:srgbClr val="0F4761"/>
                </a:solidFill>
                <a:latin typeface="Aptos Display"/>
              </a:rPr>
              <a:t>Tidsbruk </a:t>
            </a:r>
            <a:r>
              <a:rPr lang="nb-NO" sz="900" dirty="0">
                <a:latin typeface="Aptos"/>
              </a:rPr>
              <a:t>En </a:t>
            </a:r>
            <a:r>
              <a:rPr lang="nb-NO" sz="900" dirty="0" err="1">
                <a:latin typeface="Aptos"/>
              </a:rPr>
              <a:t>fagøkt</a:t>
            </a:r>
            <a:r>
              <a:rPr lang="nb-NO" sz="900" dirty="0">
                <a:latin typeface="Aptos"/>
              </a:rPr>
              <a:t> på ca. 1,5t. </a:t>
            </a:r>
          </a:p>
          <a:p>
            <a:pPr marL="0" indent="0">
              <a:buNone/>
            </a:pPr>
            <a:r>
              <a:rPr lang="nb-NO" sz="900" b="1" dirty="0">
                <a:solidFill>
                  <a:srgbClr val="0F4761"/>
                </a:solidFill>
                <a:latin typeface="Aptos Display"/>
              </a:rPr>
              <a:t>Forarbeid</a:t>
            </a:r>
            <a:r>
              <a:rPr lang="nb-NO" sz="900" dirty="0">
                <a:solidFill>
                  <a:srgbClr val="0F4761"/>
                </a:solidFill>
                <a:latin typeface="Aptos Display"/>
              </a:rPr>
              <a:t> </a:t>
            </a:r>
            <a:r>
              <a:rPr lang="nb-NO" sz="900" dirty="0">
                <a:latin typeface="Aptos"/>
              </a:rPr>
              <a:t>Lærerne leser gjennom </a:t>
            </a:r>
            <a:r>
              <a:rPr lang="nb-NO" sz="900" dirty="0" err="1">
                <a:latin typeface="Aptos"/>
              </a:rPr>
              <a:t>powerpointen</a:t>
            </a:r>
            <a:r>
              <a:rPr lang="nb-NO" sz="900" dirty="0">
                <a:latin typeface="Aptos"/>
              </a:rPr>
              <a:t> slik at det er god nok tid til å diskutere oppgaver og vurderingskriterier.</a:t>
            </a:r>
            <a:endParaRPr lang="nb-NO" sz="900" dirty="0">
              <a:solidFill>
                <a:srgbClr val="000000"/>
              </a:solidFill>
              <a:latin typeface="Aptos"/>
              <a:cs typeface="Arial"/>
            </a:endParaRPr>
          </a:p>
          <a:p>
            <a:pPr marL="0" indent="0">
              <a:buNone/>
            </a:pPr>
            <a:r>
              <a:rPr lang="nb-NO" sz="900" b="1" dirty="0">
                <a:solidFill>
                  <a:srgbClr val="0F4761"/>
                </a:solidFill>
                <a:latin typeface="Aptos Display"/>
                <a:cs typeface="Arial"/>
              </a:rPr>
              <a:t>Prosessledelse </a:t>
            </a:r>
            <a:r>
              <a:rPr lang="nb-NO" sz="900" dirty="0">
                <a:latin typeface="Aptos"/>
                <a:cs typeface="Arial"/>
              </a:rPr>
              <a:t>Ressurspersoner i </a:t>
            </a:r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6A1A9E-9E56-4094-AB2E-3DD200DFCBAC}" type="slidenum">
              <a:rPr lang="nb-NO" smtClean="0"/>
              <a:t>2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455681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6A1A9E-9E56-4094-AB2E-3DD200DFCBAC}" type="slidenum">
              <a:rPr lang="nb-NO" smtClean="0"/>
              <a:t>3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321999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6A1A9E-9E56-4094-AB2E-3DD200DFCBAC}" type="slidenum">
              <a:rPr lang="nb-NO" smtClean="0"/>
              <a:t>5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172047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tel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ssholder for dato 3"/>
          <p:cNvSpPr>
            <a:spLocks noGrp="1"/>
          </p:cNvSpPr>
          <p:nvPr>
            <p:ph type="dt" sz="half" idx="10"/>
          </p:nvPr>
        </p:nvSpPr>
        <p:spPr>
          <a:xfrm>
            <a:off x="2003079" y="3839778"/>
            <a:ext cx="5137842" cy="200055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algn="ctr">
              <a:defRPr sz="1300" b="0">
                <a:solidFill>
                  <a:schemeClr val="tx1"/>
                </a:solidFill>
                <a:latin typeface="+mj-lt"/>
              </a:defRPr>
            </a:lvl1pPr>
          </a:lstStyle>
          <a:p>
            <a:fld id="{CC918E41-4448-4E79-865F-42013EA6E1CC}" type="datetime1">
              <a:rPr lang="nb-NO" smtClean="0"/>
              <a:pPr/>
              <a:t>17.11.2025</a:t>
            </a:fld>
            <a:endParaRPr lang="nb-NO"/>
          </a:p>
        </p:txBody>
      </p:sp>
      <p:sp>
        <p:nvSpPr>
          <p:cNvPr id="15" name="Rektangel 14"/>
          <p:cNvSpPr/>
          <p:nvPr userDrawn="1"/>
        </p:nvSpPr>
        <p:spPr>
          <a:xfrm>
            <a:off x="0" y="4864253"/>
            <a:ext cx="9144000" cy="280835"/>
          </a:xfrm>
          <a:prstGeom prst="rect">
            <a:avLst/>
          </a:prstGeom>
          <a:solidFill>
            <a:srgbClr val="DC1E2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000" cap="all" baseline="0">
                <a:solidFill>
                  <a:schemeClr val="bg1"/>
                </a:solidFill>
              </a:rPr>
              <a:t>KOMPETENT     |     ÅPEN     |     PÅLITELIG     |     SAMFUNNSENGASJERT</a:t>
            </a:r>
          </a:p>
        </p:txBody>
      </p:sp>
      <p:pic>
        <p:nvPicPr>
          <p:cNvPr id="3" name="Bilde 2">
            <a:extLst>
              <a:ext uri="{FF2B5EF4-FFF2-40B4-BE49-F238E27FC236}">
                <a16:creationId xmlns:a16="http://schemas.microsoft.com/office/drawing/2014/main" id="{FD02DCE0-5A02-4ACD-8B6C-58E0A1FDBC5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8283" y="45425"/>
            <a:ext cx="2707434" cy="3682112"/>
          </a:xfrm>
          <a:prstGeom prst="rect">
            <a:avLst/>
          </a:prstGeom>
        </p:spPr>
      </p:pic>
      <p:sp>
        <p:nvSpPr>
          <p:cNvPr id="12" name="Tittel 1"/>
          <p:cNvSpPr>
            <a:spLocks noGrp="1"/>
          </p:cNvSpPr>
          <p:nvPr>
            <p:ph type="ctrTitle" hasCustomPrompt="1"/>
          </p:nvPr>
        </p:nvSpPr>
        <p:spPr>
          <a:xfrm>
            <a:off x="2003079" y="3414493"/>
            <a:ext cx="5137842" cy="221599"/>
          </a:xfrm>
        </p:spPr>
        <p:txBody>
          <a:bodyPr lIns="0" tIns="0" rIns="0" bIns="0" anchor="ctr">
            <a:spAutoFit/>
          </a:bodyPr>
          <a:lstStyle>
            <a:lvl1pPr algn="ctr">
              <a:defRPr sz="1600" cap="none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nb-NO"/>
              <a:t>Klikk for å legge inn tittel</a:t>
            </a:r>
          </a:p>
        </p:txBody>
      </p:sp>
    </p:spTree>
    <p:extLst>
      <p:ext uri="{BB962C8B-B14F-4D97-AF65-F5344CB8AC3E}">
        <p14:creationId xmlns:p14="http://schemas.microsoft.com/office/powerpoint/2010/main" val="3652227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>
          <a:xfrm>
            <a:off x="623888" y="1282700"/>
            <a:ext cx="7886700" cy="214021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nb-NO"/>
              <a:t>Klikk for å legge til tittel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 hasCustomPrompt="1"/>
          </p:nvPr>
        </p:nvSpPr>
        <p:spPr>
          <a:xfrm>
            <a:off x="623888" y="3443160"/>
            <a:ext cx="7886700" cy="1125488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legge til undertittel</a:t>
            </a:r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025E5-F4E9-4572-B8CF-5901727261F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03204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Klikk for å legge til tittel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 hasCustomPrompt="1"/>
          </p:nvPr>
        </p:nvSpPr>
        <p:spPr>
          <a:xfrm>
            <a:off x="628650" y="1369642"/>
            <a:ext cx="3886200" cy="304238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b-NO"/>
              <a:t>Klikk for å legge til tekst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 hasCustomPrompt="1"/>
          </p:nvPr>
        </p:nvSpPr>
        <p:spPr>
          <a:xfrm>
            <a:off x="4629150" y="1369642"/>
            <a:ext cx="3886200" cy="304238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b-NO"/>
              <a:t>Klikk for å legge til tekst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025E5-F4E9-4572-B8CF-5901727261F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467891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tekst 2"/>
          <p:cNvSpPr>
            <a:spLocks noGrp="1"/>
          </p:cNvSpPr>
          <p:nvPr>
            <p:ph type="body" idx="1" hasCustomPrompt="1"/>
          </p:nvPr>
        </p:nvSpPr>
        <p:spPr>
          <a:xfrm>
            <a:off x="628650" y="1369642"/>
            <a:ext cx="3886200" cy="601190"/>
          </a:xfrm>
        </p:spPr>
        <p:txBody>
          <a:bodyPr anchor="t">
            <a:noAutofit/>
          </a:bodyPr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b-NO"/>
              <a:t>Klikk for å legge til tekst</a:t>
            </a:r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025E5-F4E9-4572-B8CF-5901727261FC}" type="slidenum">
              <a:rPr lang="nb-NO" smtClean="0"/>
              <a:t>‹#›</a:t>
            </a:fld>
            <a:endParaRPr lang="nb-NO"/>
          </a:p>
        </p:txBody>
      </p:sp>
      <p:sp>
        <p:nvSpPr>
          <p:cNvPr id="10" name="Plassholder for tittel 1"/>
          <p:cNvSpPr>
            <a:spLocks noGrp="1"/>
          </p:cNvSpPr>
          <p:nvPr>
            <p:ph type="title" hasCustomPrompt="1"/>
          </p:nvPr>
        </p:nvSpPr>
        <p:spPr>
          <a:xfrm>
            <a:off x="628650" y="351954"/>
            <a:ext cx="7886700" cy="828104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nb-NO"/>
              <a:t>Klikk for å legge til tittel</a:t>
            </a:r>
          </a:p>
        </p:txBody>
      </p:sp>
      <p:sp>
        <p:nvSpPr>
          <p:cNvPr id="12" name="Plassholder for tekst 2"/>
          <p:cNvSpPr>
            <a:spLocks noGrp="1"/>
          </p:cNvSpPr>
          <p:nvPr>
            <p:ph type="body" idx="14" hasCustomPrompt="1"/>
          </p:nvPr>
        </p:nvSpPr>
        <p:spPr>
          <a:xfrm>
            <a:off x="4629150" y="1369642"/>
            <a:ext cx="3886200" cy="601190"/>
          </a:xfrm>
        </p:spPr>
        <p:txBody>
          <a:bodyPr anchor="t">
            <a:noAutofit/>
          </a:bodyPr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b-NO"/>
              <a:t>Klikk for å legge til tekst</a:t>
            </a:r>
          </a:p>
        </p:txBody>
      </p:sp>
      <p:sp>
        <p:nvSpPr>
          <p:cNvPr id="13" name="Plassholder for innhold 2"/>
          <p:cNvSpPr>
            <a:spLocks noGrp="1"/>
          </p:cNvSpPr>
          <p:nvPr>
            <p:ph sz="half" idx="15" hasCustomPrompt="1"/>
          </p:nvPr>
        </p:nvSpPr>
        <p:spPr>
          <a:xfrm>
            <a:off x="4629150" y="1970832"/>
            <a:ext cx="3886200" cy="2441189"/>
          </a:xfrm>
        </p:spPr>
        <p:txBody>
          <a:bodyPr/>
          <a:lstStyle/>
          <a:p>
            <a:pPr lvl="0"/>
            <a:r>
              <a:rPr lang="nb-NO"/>
              <a:t>Klikk for å legge til tekst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269327F-7799-4597-BCED-BE3A21D9E2C9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628650" y="1970833"/>
            <a:ext cx="3886200" cy="2441189"/>
          </a:xfrm>
          <a:prstGeom prst="rect">
            <a:avLst/>
          </a:prstGeom>
        </p:spPr>
        <p:txBody>
          <a:bodyPr lIns="0" tIns="0" rIns="0" bIns="0"/>
          <a:lstStyle/>
          <a:p>
            <a:pPr lvl="0"/>
            <a:r>
              <a:rPr lang="nb-NO"/>
              <a:t>Klikk for å legge til tekst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51161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Klikk for å legge til tittel</a:t>
            </a:r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025E5-F4E9-4572-B8CF-5901727261F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369152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025E5-F4E9-4572-B8CF-5901727261F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8599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>
          <a:xfrm>
            <a:off x="629841" y="343006"/>
            <a:ext cx="2949178" cy="120052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b-NO"/>
              <a:t>Klikk for å legge til tittel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 hasCustomPrompt="1"/>
          </p:nvPr>
        </p:nvSpPr>
        <p:spPr>
          <a:xfrm>
            <a:off x="3887391" y="740798"/>
            <a:ext cx="4629150" cy="365634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nb-NO"/>
              <a:t>Klikk for å legge til tekst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 hasCustomPrompt="1"/>
          </p:nvPr>
        </p:nvSpPr>
        <p:spPr>
          <a:xfrm>
            <a:off x="629841" y="1543526"/>
            <a:ext cx="2949178" cy="2859574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b-NO"/>
              <a:t>Klikk for å legge til tekst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025E5-F4E9-4572-B8CF-5901727261F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785893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>
          <a:xfrm>
            <a:off x="629841" y="343006"/>
            <a:ext cx="2949178" cy="120052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b-NO"/>
              <a:t>Klikk for å legge til tittel</a:t>
            </a:r>
          </a:p>
        </p:txBody>
      </p:sp>
      <p:sp>
        <p:nvSpPr>
          <p:cNvPr id="3" name="Plassholder for bilde 2"/>
          <p:cNvSpPr>
            <a:spLocks noGrp="1"/>
          </p:cNvSpPr>
          <p:nvPr>
            <p:ph type="pic" idx="1" hasCustomPrompt="1"/>
          </p:nvPr>
        </p:nvSpPr>
        <p:spPr>
          <a:xfrm>
            <a:off x="3887391" y="740798"/>
            <a:ext cx="4629150" cy="3656347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b-NO"/>
              <a:t>Klikk på ikonet for å legge til et bilde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 hasCustomPrompt="1"/>
          </p:nvPr>
        </p:nvSpPr>
        <p:spPr>
          <a:xfrm>
            <a:off x="629841" y="1543526"/>
            <a:ext cx="2949178" cy="2859574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b-NO"/>
              <a:t>Klikk for å legge til tekst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025E5-F4E9-4572-B8CF-5901727261F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041628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øytral uten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82B0047A-29FF-A858-ACDB-7140A07BD473}"/>
              </a:ext>
            </a:extLst>
          </p:cNvPr>
          <p:cNvSpPr/>
          <p:nvPr userDrawn="1"/>
        </p:nvSpPr>
        <p:spPr>
          <a:xfrm>
            <a:off x="107576" y="4525896"/>
            <a:ext cx="1160290" cy="50714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8263407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or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tel 1"/>
          <p:cNvSpPr>
            <a:spLocks noGrp="1"/>
          </p:cNvSpPr>
          <p:nvPr>
            <p:ph type="ctrTitle" hasCustomPrompt="1"/>
          </p:nvPr>
        </p:nvSpPr>
        <p:spPr>
          <a:xfrm>
            <a:off x="2003079" y="3456043"/>
            <a:ext cx="5137842" cy="180049"/>
          </a:xfrm>
        </p:spPr>
        <p:txBody>
          <a:bodyPr lIns="0" tIns="0" rIns="0" bIns="0" anchor="b">
            <a:spAutoFit/>
          </a:bodyPr>
          <a:lstStyle>
            <a:lvl1pPr algn="ctr">
              <a:defRPr sz="1300" cap="all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nb-NO"/>
              <a:t>Klikk for å legge til tittel</a:t>
            </a:r>
          </a:p>
        </p:txBody>
      </p:sp>
      <p:sp>
        <p:nvSpPr>
          <p:cNvPr id="13" name="Plassholder for dato 3"/>
          <p:cNvSpPr>
            <a:spLocks noGrp="1"/>
          </p:cNvSpPr>
          <p:nvPr>
            <p:ph type="dt" sz="half" idx="10"/>
          </p:nvPr>
        </p:nvSpPr>
        <p:spPr>
          <a:xfrm>
            <a:off x="2003079" y="3627510"/>
            <a:ext cx="5137842" cy="200055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algn="ctr">
              <a:defRPr sz="1300" b="1">
                <a:solidFill>
                  <a:schemeClr val="tx1"/>
                </a:solidFill>
                <a:latin typeface="+mj-lt"/>
              </a:defRPr>
            </a:lvl1pPr>
          </a:lstStyle>
          <a:p>
            <a:fld id="{CC918E41-4448-4E79-865F-42013EA6E1CC}" type="datetime1">
              <a:rPr lang="nb-NO" smtClean="0"/>
              <a:t>17.11.2025</a:t>
            </a:fld>
            <a:endParaRPr lang="nb-NO"/>
          </a:p>
        </p:txBody>
      </p:sp>
      <p:sp>
        <p:nvSpPr>
          <p:cNvPr id="15" name="Rektangel 14"/>
          <p:cNvSpPr/>
          <p:nvPr userDrawn="1"/>
        </p:nvSpPr>
        <p:spPr>
          <a:xfrm>
            <a:off x="0" y="4864253"/>
            <a:ext cx="9144000" cy="280835"/>
          </a:xfrm>
          <a:prstGeom prst="rect">
            <a:avLst/>
          </a:prstGeom>
          <a:solidFill>
            <a:srgbClr val="DC1E2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000" cap="all" baseline="0">
                <a:solidFill>
                  <a:schemeClr val="bg1"/>
                </a:solidFill>
              </a:rPr>
              <a:t>KOMPETENT     |     ÅPEN     |     PÅLITELIG     |     SAMFUNNSENGASJERT</a:t>
            </a:r>
          </a:p>
        </p:txBody>
      </p:sp>
      <p:pic>
        <p:nvPicPr>
          <p:cNvPr id="3" name="Bilde 2">
            <a:extLst>
              <a:ext uri="{FF2B5EF4-FFF2-40B4-BE49-F238E27FC236}">
                <a16:creationId xmlns:a16="http://schemas.microsoft.com/office/drawing/2014/main" id="{FD02DCE0-5A02-4ACD-8B6C-58E0A1FDBC5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8283" y="45425"/>
            <a:ext cx="2707434" cy="3682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47263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 hasCustomPrompt="1"/>
          </p:nvPr>
        </p:nvSpPr>
        <p:spPr>
          <a:xfrm>
            <a:off x="1997678" y="1376493"/>
            <a:ext cx="5148643" cy="828104"/>
          </a:xfrm>
        </p:spPr>
        <p:txBody>
          <a:bodyPr anchor="ctr"/>
          <a:lstStyle>
            <a:lvl1pPr algn="ctr">
              <a:defRPr sz="2600"/>
            </a:lvl1pPr>
          </a:lstStyle>
          <a:p>
            <a:r>
              <a:rPr lang="nb-NO"/>
              <a:t>Klikk for å legge til tittel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 hasCustomPrompt="1"/>
          </p:nvPr>
        </p:nvSpPr>
        <p:spPr>
          <a:xfrm>
            <a:off x="1997678" y="2386299"/>
            <a:ext cx="5148643" cy="828104"/>
          </a:xfrm>
        </p:spPr>
        <p:txBody>
          <a:bodyPr anchor="ctr">
            <a:noAutofit/>
          </a:bodyPr>
          <a:lstStyle>
            <a:lvl1pPr marL="0" indent="0" algn="ctr">
              <a:buNone/>
              <a:defRPr sz="17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b-NO"/>
              <a:t>Klikk for å legge til undertittel</a:t>
            </a:r>
          </a:p>
        </p:txBody>
      </p:sp>
    </p:spTree>
    <p:extLst>
      <p:ext uri="{BB962C8B-B14F-4D97-AF65-F5344CB8AC3E}">
        <p14:creationId xmlns:p14="http://schemas.microsoft.com/office/powerpoint/2010/main" val="806274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e, tittel og rød str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EBB785D6-56F2-421B-9C6E-0CE161F6B87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5145088"/>
          </a:xfrm>
          <a:solidFill>
            <a:srgbClr val="F6F6F6"/>
          </a:solidFill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r>
              <a:rPr lang="nb-NO"/>
              <a:t>Klikk på ikonet for å legge til et bilde</a:t>
            </a:r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FB34EC5-FCD0-4DB5-B3AE-6EB23C75DF4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/>
              <a:t>Klikk for å legge til tittel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E7A3D93F-B7C3-4F5A-B7D9-2F41E515084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1" y="4419599"/>
            <a:ext cx="6234113" cy="409576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 anchor="ctr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nb-NO"/>
              <a:t>Klikk for å legge til tekst</a:t>
            </a:r>
          </a:p>
        </p:txBody>
      </p:sp>
    </p:spTree>
    <p:extLst>
      <p:ext uri="{BB962C8B-B14F-4D97-AF65-F5344CB8AC3E}">
        <p14:creationId xmlns:p14="http://schemas.microsoft.com/office/powerpoint/2010/main" val="27878426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Klikk for å legge til tittel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nb-NO"/>
              <a:t>Klikk for å legge til tekst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025E5-F4E9-4572-B8CF-5901727261F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531958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>
          <a:xfrm>
            <a:off x="623888" y="1282700"/>
            <a:ext cx="7886700" cy="214021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nb-NO"/>
              <a:t>Klikk for å legge til tittel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 hasCustomPrompt="1"/>
          </p:nvPr>
        </p:nvSpPr>
        <p:spPr>
          <a:xfrm>
            <a:off x="623888" y="3443160"/>
            <a:ext cx="7886700" cy="1125488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/>
              <a:t>Klikk for å legge til undertittel</a:t>
            </a:r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025E5-F4E9-4572-B8CF-5901727261F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8136574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Klikk for å legge til tittel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 hasCustomPrompt="1"/>
          </p:nvPr>
        </p:nvSpPr>
        <p:spPr>
          <a:xfrm>
            <a:off x="628650" y="1369642"/>
            <a:ext cx="3886200" cy="3042380"/>
          </a:xfrm>
        </p:spPr>
        <p:txBody>
          <a:bodyPr/>
          <a:lstStyle/>
          <a:p>
            <a:pPr lvl="0"/>
            <a:r>
              <a:rPr lang="nb-NO"/>
              <a:t>Klikk for å legge til tekst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 hasCustomPrompt="1"/>
          </p:nvPr>
        </p:nvSpPr>
        <p:spPr>
          <a:xfrm>
            <a:off x="4629150" y="1369642"/>
            <a:ext cx="3886200" cy="3042380"/>
          </a:xfrm>
        </p:spPr>
        <p:txBody>
          <a:bodyPr/>
          <a:lstStyle/>
          <a:p>
            <a:pPr lvl="0"/>
            <a:r>
              <a:rPr lang="nb-NO"/>
              <a:t>Klikk for å legge til tekst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025E5-F4E9-4572-B8CF-5901727261F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3093997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tekst 2"/>
          <p:cNvSpPr>
            <a:spLocks noGrp="1"/>
          </p:cNvSpPr>
          <p:nvPr>
            <p:ph type="body" idx="1" hasCustomPrompt="1"/>
          </p:nvPr>
        </p:nvSpPr>
        <p:spPr>
          <a:xfrm>
            <a:off x="628650" y="1369642"/>
            <a:ext cx="3886200" cy="601190"/>
          </a:xfrm>
        </p:spPr>
        <p:txBody>
          <a:bodyPr anchor="t">
            <a:noAutofit/>
          </a:bodyPr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b-NO"/>
              <a:t>Klikk for å legge til tekst</a:t>
            </a:r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025E5-F4E9-4572-B8CF-5901727261FC}" type="slidenum">
              <a:rPr lang="nb-NO" smtClean="0"/>
              <a:t>‹#›</a:t>
            </a:fld>
            <a:endParaRPr lang="nb-NO"/>
          </a:p>
        </p:txBody>
      </p:sp>
      <p:sp>
        <p:nvSpPr>
          <p:cNvPr id="10" name="Plassholder for tittel 1"/>
          <p:cNvSpPr>
            <a:spLocks noGrp="1"/>
          </p:cNvSpPr>
          <p:nvPr>
            <p:ph type="title" hasCustomPrompt="1"/>
          </p:nvPr>
        </p:nvSpPr>
        <p:spPr>
          <a:xfrm>
            <a:off x="628650" y="351954"/>
            <a:ext cx="7886700" cy="828104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nb-NO"/>
              <a:t>Klikk for å legge til tittel</a:t>
            </a:r>
          </a:p>
        </p:txBody>
      </p:sp>
      <p:sp>
        <p:nvSpPr>
          <p:cNvPr id="11" name="Plassholder for innhold 2"/>
          <p:cNvSpPr>
            <a:spLocks noGrp="1"/>
          </p:cNvSpPr>
          <p:nvPr>
            <p:ph sz="half" idx="13" hasCustomPrompt="1"/>
          </p:nvPr>
        </p:nvSpPr>
        <p:spPr>
          <a:xfrm>
            <a:off x="628650" y="1970832"/>
            <a:ext cx="3886200" cy="2441189"/>
          </a:xfrm>
        </p:spPr>
        <p:txBody>
          <a:bodyPr/>
          <a:lstStyle/>
          <a:p>
            <a:pPr lvl="0"/>
            <a:r>
              <a:rPr lang="nb-NO"/>
              <a:t>Klikk for å legge til tekst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12" name="Plassholder for tekst 2"/>
          <p:cNvSpPr>
            <a:spLocks noGrp="1"/>
          </p:cNvSpPr>
          <p:nvPr>
            <p:ph type="body" idx="14" hasCustomPrompt="1"/>
          </p:nvPr>
        </p:nvSpPr>
        <p:spPr>
          <a:xfrm>
            <a:off x="4629150" y="1369642"/>
            <a:ext cx="3886200" cy="601190"/>
          </a:xfrm>
        </p:spPr>
        <p:txBody>
          <a:bodyPr anchor="t">
            <a:noAutofit/>
          </a:bodyPr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b-NO"/>
              <a:t>Klikk for å legge til tekst</a:t>
            </a:r>
          </a:p>
        </p:txBody>
      </p:sp>
      <p:sp>
        <p:nvSpPr>
          <p:cNvPr id="13" name="Plassholder for innhold 2"/>
          <p:cNvSpPr>
            <a:spLocks noGrp="1"/>
          </p:cNvSpPr>
          <p:nvPr>
            <p:ph sz="half" idx="15" hasCustomPrompt="1"/>
          </p:nvPr>
        </p:nvSpPr>
        <p:spPr>
          <a:xfrm>
            <a:off x="4629150" y="1970832"/>
            <a:ext cx="3886200" cy="2441189"/>
          </a:xfrm>
        </p:spPr>
        <p:txBody>
          <a:bodyPr/>
          <a:lstStyle/>
          <a:p>
            <a:pPr lvl="0"/>
            <a:r>
              <a:rPr lang="nb-NO"/>
              <a:t>Klikk for å legge til tekst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</p:spTree>
    <p:extLst>
      <p:ext uri="{BB962C8B-B14F-4D97-AF65-F5344CB8AC3E}">
        <p14:creationId xmlns:p14="http://schemas.microsoft.com/office/powerpoint/2010/main" val="64474237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Klikk for å legge til tittel</a:t>
            </a:r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025E5-F4E9-4572-B8CF-5901727261F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9844096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025E5-F4E9-4572-B8CF-5901727261F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862544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>
          <a:xfrm>
            <a:off x="629841" y="343006"/>
            <a:ext cx="2949178" cy="120052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b-NO"/>
              <a:t>Klikk for å legge til tittel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 hasCustomPrompt="1"/>
          </p:nvPr>
        </p:nvSpPr>
        <p:spPr>
          <a:xfrm>
            <a:off x="3887391" y="740798"/>
            <a:ext cx="4629150" cy="365634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nb-NO"/>
              <a:t>Klikk for å legge til tekst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 hasCustomPrompt="1"/>
          </p:nvPr>
        </p:nvSpPr>
        <p:spPr>
          <a:xfrm>
            <a:off x="629841" y="1543526"/>
            <a:ext cx="2949178" cy="2859574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b-NO"/>
              <a:t>Klikk for å legge til tekst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025E5-F4E9-4572-B8CF-5901727261F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8608425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>
          <a:xfrm>
            <a:off x="629841" y="343006"/>
            <a:ext cx="2949178" cy="120052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b-NO"/>
              <a:t>Klikk for å legge til tittel</a:t>
            </a:r>
          </a:p>
        </p:txBody>
      </p:sp>
      <p:sp>
        <p:nvSpPr>
          <p:cNvPr id="3" name="Plassholder for bilde 2"/>
          <p:cNvSpPr>
            <a:spLocks noGrp="1"/>
          </p:cNvSpPr>
          <p:nvPr>
            <p:ph type="pic" idx="1" hasCustomPrompt="1"/>
          </p:nvPr>
        </p:nvSpPr>
        <p:spPr>
          <a:xfrm>
            <a:off x="3887391" y="740798"/>
            <a:ext cx="4629150" cy="3656347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b-NO"/>
              <a:t>Klikk på ikonet for å legge til et bilde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 hasCustomPrompt="1"/>
          </p:nvPr>
        </p:nvSpPr>
        <p:spPr>
          <a:xfrm>
            <a:off x="629841" y="1543526"/>
            <a:ext cx="2949178" cy="2859574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b-NO"/>
              <a:t>Klikk for å legge til tekst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025E5-F4E9-4572-B8CF-5901727261F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0656737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tittel 2">
            <a:extLst>
              <a:ext uri="{FF2B5EF4-FFF2-40B4-BE49-F238E27FC236}">
                <a16:creationId xmlns:a16="http://schemas.microsoft.com/office/drawing/2014/main" id="{ACFB1E53-D74D-421B-A3C1-CEBCB570085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43000" y="2701925"/>
            <a:ext cx="6858000" cy="124301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legge til undertittel</a:t>
            </a:r>
          </a:p>
        </p:txBody>
      </p:sp>
      <p:sp>
        <p:nvSpPr>
          <p:cNvPr id="7" name="Tittel 1">
            <a:extLst>
              <a:ext uri="{FF2B5EF4-FFF2-40B4-BE49-F238E27FC236}">
                <a16:creationId xmlns:a16="http://schemas.microsoft.com/office/drawing/2014/main" id="{356C2279-BC3D-48E1-9CA5-9BDFC946096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43000" y="1547906"/>
            <a:ext cx="6858000" cy="895258"/>
          </a:xfrm>
        </p:spPr>
        <p:txBody>
          <a:bodyPr anchor="b">
            <a:normAutofit/>
          </a:bodyPr>
          <a:lstStyle>
            <a:lvl1pPr algn="ctr">
              <a:defRPr sz="3200" baseline="0"/>
            </a:lvl1pPr>
          </a:lstStyle>
          <a:p>
            <a:r>
              <a:rPr lang="nb-NO"/>
              <a:t>Klikk for å legge til tittel</a:t>
            </a:r>
          </a:p>
        </p:txBody>
      </p:sp>
    </p:spTree>
    <p:extLst>
      <p:ext uri="{BB962C8B-B14F-4D97-AF65-F5344CB8AC3E}">
        <p14:creationId xmlns:p14="http://schemas.microsoft.com/office/powerpoint/2010/main" val="320019516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432826-C099-49D2-A0A8-B6588C0E5E2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err="1"/>
              <a:t>Klikk</a:t>
            </a:r>
            <a:r>
              <a:rPr lang="en-US"/>
              <a:t> for å </a:t>
            </a:r>
            <a:r>
              <a:rPr lang="en-US" err="1"/>
              <a:t>legge</a:t>
            </a:r>
            <a:r>
              <a:rPr lang="en-US"/>
              <a:t> </a:t>
            </a:r>
            <a:r>
              <a:rPr lang="en-US" err="1"/>
              <a:t>til</a:t>
            </a:r>
            <a:r>
              <a:rPr lang="en-US"/>
              <a:t> </a:t>
            </a:r>
            <a:r>
              <a:rPr lang="en-US" err="1"/>
              <a:t>tittel</a:t>
            </a:r>
            <a:endParaRPr lang="en-GB"/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2712A80B-F6C6-433F-8EB2-B0096D0E3DFA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628650" y="1370013"/>
            <a:ext cx="7886700" cy="3263900"/>
          </a:xfrm>
          <a:prstGeom prst="rect">
            <a:avLst/>
          </a:prstGeom>
        </p:spPr>
        <p:txBody>
          <a:bodyPr lIns="91440" tIns="45720" rIns="91440" bIns="45720"/>
          <a:lstStyle>
            <a:lvl1pPr>
              <a:defRPr/>
            </a:lvl1pPr>
          </a:lstStyle>
          <a:p>
            <a:pPr lvl="0"/>
            <a:r>
              <a:rPr lang="en-US" err="1"/>
              <a:t>Klikk</a:t>
            </a:r>
            <a:r>
              <a:rPr lang="en-US"/>
              <a:t> for å </a:t>
            </a:r>
            <a:r>
              <a:rPr lang="en-US" err="1"/>
              <a:t>legge</a:t>
            </a:r>
            <a:r>
              <a:rPr lang="en-US"/>
              <a:t> </a:t>
            </a:r>
            <a:r>
              <a:rPr lang="en-US" err="1"/>
              <a:t>til</a:t>
            </a:r>
            <a:r>
              <a:rPr lang="en-US"/>
              <a:t> </a:t>
            </a:r>
            <a:r>
              <a:rPr lang="en-US" err="1"/>
              <a:t>tekst</a:t>
            </a:r>
            <a:endParaRPr lang="en-US"/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57399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e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9">
            <a:extLst>
              <a:ext uri="{FF2B5EF4-FFF2-40B4-BE49-F238E27FC236}">
                <a16:creationId xmlns:a16="http://schemas.microsoft.com/office/drawing/2014/main" id="{CBBDFCF7-F532-477F-8A1A-E900E1DC928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5145088"/>
          </a:xfrm>
          <a:solidFill>
            <a:srgbClr val="F6F6F6"/>
          </a:solidFill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nb-NO"/>
              <a:t>Klikk på ikonet for å legge til et bilde</a:t>
            </a:r>
            <a:endParaRPr lang="en-GB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FA06A6E-EF01-4423-B229-C83BB34ADB9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0" y="4412342"/>
            <a:ext cx="9143999" cy="732745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 lIns="612000" rIns="468000" anchor="ctr">
            <a:normAutofit/>
          </a:bodyPr>
          <a:lstStyle>
            <a:lvl1pPr marL="0" indent="0" algn="l">
              <a:buNone/>
              <a:defRPr sz="2000" b="1"/>
            </a:lvl1pPr>
          </a:lstStyle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nb-NO"/>
              <a:t>Klikk for å legge til tekst</a:t>
            </a:r>
          </a:p>
        </p:txBody>
      </p:sp>
    </p:spTree>
    <p:extLst>
      <p:ext uri="{BB962C8B-B14F-4D97-AF65-F5344CB8AC3E}">
        <p14:creationId xmlns:p14="http://schemas.microsoft.com/office/powerpoint/2010/main" val="30002414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tel 1">
            <a:extLst>
              <a:ext uri="{FF2B5EF4-FFF2-40B4-BE49-F238E27FC236}">
                <a16:creationId xmlns:a16="http://schemas.microsoft.com/office/drawing/2014/main" id="{F57C1160-AA3D-4EC7-A753-1B68C14557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72085" y="2033824"/>
            <a:ext cx="7886700" cy="993775"/>
          </a:xfrm>
        </p:spPr>
        <p:txBody>
          <a:bodyPr/>
          <a:lstStyle>
            <a:lvl1pPr algn="ctr">
              <a:defRPr/>
            </a:lvl1pPr>
          </a:lstStyle>
          <a:p>
            <a:r>
              <a:rPr lang="nb-NO"/>
              <a:t>Klikk for å legge til tittel</a:t>
            </a:r>
          </a:p>
        </p:txBody>
      </p:sp>
    </p:spTree>
    <p:extLst>
      <p:ext uri="{BB962C8B-B14F-4D97-AF65-F5344CB8AC3E}">
        <p14:creationId xmlns:p14="http://schemas.microsoft.com/office/powerpoint/2010/main" val="34427629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0690847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tittel 2">
            <a:extLst>
              <a:ext uri="{FF2B5EF4-FFF2-40B4-BE49-F238E27FC236}">
                <a16:creationId xmlns:a16="http://schemas.microsoft.com/office/drawing/2014/main" id="{B82C8D37-4918-425E-80D8-DB48955A9F6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43000" y="2701925"/>
            <a:ext cx="6858000" cy="124301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legge til undertittel</a:t>
            </a:r>
          </a:p>
        </p:txBody>
      </p:sp>
      <p:sp>
        <p:nvSpPr>
          <p:cNvPr id="7" name="Tittel 1">
            <a:extLst>
              <a:ext uri="{FF2B5EF4-FFF2-40B4-BE49-F238E27FC236}">
                <a16:creationId xmlns:a16="http://schemas.microsoft.com/office/drawing/2014/main" id="{20854A9C-F886-4A7F-9F70-7F199A94BF2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43000" y="1547906"/>
            <a:ext cx="6858000" cy="895258"/>
          </a:xfrm>
        </p:spPr>
        <p:txBody>
          <a:bodyPr anchor="b">
            <a:normAutofit/>
          </a:bodyPr>
          <a:lstStyle>
            <a:lvl1pPr algn="ctr">
              <a:defRPr sz="3200" baseline="0"/>
            </a:lvl1pPr>
          </a:lstStyle>
          <a:p>
            <a:r>
              <a:rPr lang="nb-NO"/>
              <a:t>Klikk for å legge til tittel</a:t>
            </a:r>
          </a:p>
        </p:txBody>
      </p:sp>
    </p:spTree>
    <p:extLst>
      <p:ext uri="{BB962C8B-B14F-4D97-AF65-F5344CB8AC3E}">
        <p14:creationId xmlns:p14="http://schemas.microsoft.com/office/powerpoint/2010/main" val="273014465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283D6C-6DFE-47A5-88F4-FCF159E82E6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err="1"/>
              <a:t>Klikk</a:t>
            </a:r>
            <a:r>
              <a:rPr lang="en-US"/>
              <a:t> for å </a:t>
            </a:r>
            <a:r>
              <a:rPr lang="en-US" err="1"/>
              <a:t>legge</a:t>
            </a:r>
            <a:r>
              <a:rPr lang="en-US"/>
              <a:t> </a:t>
            </a:r>
            <a:r>
              <a:rPr lang="en-US" err="1"/>
              <a:t>til</a:t>
            </a:r>
            <a:r>
              <a:rPr lang="en-US"/>
              <a:t> </a:t>
            </a:r>
            <a:r>
              <a:rPr lang="en-US" err="1"/>
              <a:t>tittel</a:t>
            </a:r>
            <a:endParaRPr lang="en-GB"/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1E7901DD-A680-4B52-B365-A2C8C938706B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628650" y="1370013"/>
            <a:ext cx="7886700" cy="3263900"/>
          </a:xfrm>
          <a:prstGeom prst="rect">
            <a:avLst/>
          </a:prstGeom>
        </p:spPr>
        <p:txBody>
          <a:bodyPr lIns="91440" tIns="45720" rIns="91440" bIns="45720"/>
          <a:lstStyle>
            <a:lvl1pPr>
              <a:defRPr/>
            </a:lvl1pPr>
          </a:lstStyle>
          <a:p>
            <a:pPr lvl="0"/>
            <a:r>
              <a:rPr lang="en-US" err="1"/>
              <a:t>Klikk</a:t>
            </a:r>
            <a:r>
              <a:rPr lang="en-US"/>
              <a:t> for å </a:t>
            </a:r>
            <a:r>
              <a:rPr lang="en-US" err="1"/>
              <a:t>legge</a:t>
            </a:r>
            <a:r>
              <a:rPr lang="en-US"/>
              <a:t> </a:t>
            </a:r>
            <a:r>
              <a:rPr lang="en-US" err="1"/>
              <a:t>til</a:t>
            </a:r>
            <a:r>
              <a:rPr lang="en-US"/>
              <a:t> </a:t>
            </a:r>
            <a:r>
              <a:rPr lang="en-US" err="1"/>
              <a:t>tekst</a:t>
            </a:r>
            <a:endParaRPr lang="en-US"/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961168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tel 1">
            <a:extLst>
              <a:ext uri="{FF2B5EF4-FFF2-40B4-BE49-F238E27FC236}">
                <a16:creationId xmlns:a16="http://schemas.microsoft.com/office/drawing/2014/main" id="{DBB54631-3419-43F6-9B38-5F921743B52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72085" y="2033824"/>
            <a:ext cx="7886700" cy="993775"/>
          </a:xfrm>
        </p:spPr>
        <p:txBody>
          <a:bodyPr/>
          <a:lstStyle>
            <a:lvl1pPr algn="ctr">
              <a:defRPr/>
            </a:lvl1pPr>
          </a:lstStyle>
          <a:p>
            <a:r>
              <a:rPr lang="nb-NO"/>
              <a:t>Klikk for å legge til tittel</a:t>
            </a:r>
          </a:p>
        </p:txBody>
      </p:sp>
    </p:spTree>
    <p:extLst>
      <p:ext uri="{BB962C8B-B14F-4D97-AF65-F5344CB8AC3E}">
        <p14:creationId xmlns:p14="http://schemas.microsoft.com/office/powerpoint/2010/main" val="68030697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2996112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tittel 2">
            <a:extLst>
              <a:ext uri="{FF2B5EF4-FFF2-40B4-BE49-F238E27FC236}">
                <a16:creationId xmlns:a16="http://schemas.microsoft.com/office/drawing/2014/main" id="{A29DF0FB-49F5-4403-8367-59FD00F1A04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43000" y="2701925"/>
            <a:ext cx="6858000" cy="124301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legge til undertittel</a:t>
            </a:r>
          </a:p>
        </p:txBody>
      </p:sp>
      <p:sp>
        <p:nvSpPr>
          <p:cNvPr id="7" name="Tittel 1">
            <a:extLst>
              <a:ext uri="{FF2B5EF4-FFF2-40B4-BE49-F238E27FC236}">
                <a16:creationId xmlns:a16="http://schemas.microsoft.com/office/drawing/2014/main" id="{C379BE1D-2F94-4432-9EA0-185A1612860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43000" y="1547906"/>
            <a:ext cx="6858000" cy="895258"/>
          </a:xfrm>
        </p:spPr>
        <p:txBody>
          <a:bodyPr anchor="b">
            <a:normAutofit/>
          </a:bodyPr>
          <a:lstStyle>
            <a:lvl1pPr algn="ctr">
              <a:defRPr sz="3200" baseline="0"/>
            </a:lvl1pPr>
          </a:lstStyle>
          <a:p>
            <a:r>
              <a:rPr lang="nb-NO"/>
              <a:t>Klikk for å legge til tittel</a:t>
            </a:r>
          </a:p>
        </p:txBody>
      </p:sp>
    </p:spTree>
    <p:extLst>
      <p:ext uri="{BB962C8B-B14F-4D97-AF65-F5344CB8AC3E}">
        <p14:creationId xmlns:p14="http://schemas.microsoft.com/office/powerpoint/2010/main" val="102044895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EA11D9-7B4E-4F15-842A-E08A1D6B415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err="1"/>
              <a:t>Klikk</a:t>
            </a:r>
            <a:r>
              <a:rPr lang="en-US"/>
              <a:t> for å </a:t>
            </a:r>
            <a:r>
              <a:rPr lang="en-US" err="1"/>
              <a:t>legge</a:t>
            </a:r>
            <a:r>
              <a:rPr lang="en-US"/>
              <a:t> </a:t>
            </a:r>
            <a:r>
              <a:rPr lang="en-US" err="1"/>
              <a:t>til</a:t>
            </a:r>
            <a:r>
              <a:rPr lang="en-US"/>
              <a:t> </a:t>
            </a:r>
            <a:r>
              <a:rPr lang="en-US" err="1"/>
              <a:t>tittel</a:t>
            </a:r>
            <a:endParaRPr lang="en-GB"/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FBF94286-2306-40E2-9F24-9C71DCFE31DD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628650" y="1370013"/>
            <a:ext cx="7886700" cy="3263900"/>
          </a:xfrm>
          <a:prstGeom prst="rect">
            <a:avLst/>
          </a:prstGeom>
        </p:spPr>
        <p:txBody>
          <a:bodyPr lIns="91440" tIns="45720" rIns="91440" bIns="45720"/>
          <a:lstStyle>
            <a:lvl1pPr>
              <a:defRPr/>
            </a:lvl1pPr>
          </a:lstStyle>
          <a:p>
            <a:pPr lvl="0"/>
            <a:r>
              <a:rPr lang="en-US" err="1"/>
              <a:t>Klikk</a:t>
            </a:r>
            <a:r>
              <a:rPr lang="en-US"/>
              <a:t> for å </a:t>
            </a:r>
            <a:r>
              <a:rPr lang="en-US" err="1"/>
              <a:t>legge</a:t>
            </a:r>
            <a:r>
              <a:rPr lang="en-US"/>
              <a:t> </a:t>
            </a:r>
            <a:r>
              <a:rPr lang="en-US" err="1"/>
              <a:t>til</a:t>
            </a:r>
            <a:r>
              <a:rPr lang="en-US"/>
              <a:t> </a:t>
            </a:r>
            <a:r>
              <a:rPr lang="en-US" err="1"/>
              <a:t>tekst</a:t>
            </a:r>
            <a:endParaRPr lang="en-US"/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821363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tel 1">
            <a:extLst>
              <a:ext uri="{FF2B5EF4-FFF2-40B4-BE49-F238E27FC236}">
                <a16:creationId xmlns:a16="http://schemas.microsoft.com/office/drawing/2014/main" id="{90E22446-8377-47F6-9BF7-F72EB9654EA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72085" y="2033824"/>
            <a:ext cx="7886700" cy="993775"/>
          </a:xfrm>
        </p:spPr>
        <p:txBody>
          <a:bodyPr/>
          <a:lstStyle>
            <a:lvl1pPr algn="ctr">
              <a:defRPr/>
            </a:lvl1pPr>
          </a:lstStyle>
          <a:p>
            <a:r>
              <a:rPr lang="nb-NO"/>
              <a:t>Klikk for å legge til tittel</a:t>
            </a:r>
          </a:p>
        </p:txBody>
      </p:sp>
    </p:spTree>
    <p:extLst>
      <p:ext uri="{BB962C8B-B14F-4D97-AF65-F5344CB8AC3E}">
        <p14:creationId xmlns:p14="http://schemas.microsoft.com/office/powerpoint/2010/main" val="328985808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7144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e og tekst søy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9">
            <a:extLst>
              <a:ext uri="{FF2B5EF4-FFF2-40B4-BE49-F238E27FC236}">
                <a16:creationId xmlns:a16="http://schemas.microsoft.com/office/drawing/2014/main" id="{CBBDFCF7-F532-477F-8A1A-E900E1DC928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5145088"/>
          </a:xfrm>
          <a:solidFill>
            <a:srgbClr val="F6F6F6"/>
          </a:solidFill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nb-NO"/>
              <a:t>Klikk på ikonet for å legge til et bilde</a:t>
            </a:r>
            <a:endParaRPr lang="en-GB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FA06A6E-EF01-4423-B229-C83BB34ADB9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47200" y="1"/>
            <a:ext cx="3193200" cy="5145088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 lIns="612000" rIns="468000" anchor="ctr">
            <a:normAutofit/>
          </a:bodyPr>
          <a:lstStyle>
            <a:lvl1pPr marL="0" indent="0" algn="l">
              <a:buNone/>
              <a:defRPr sz="2000" b="0"/>
            </a:lvl1pPr>
          </a:lstStyle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nb-NO"/>
              <a:t>Klikk for å legge til tekst</a:t>
            </a:r>
          </a:p>
        </p:txBody>
      </p:sp>
    </p:spTree>
    <p:extLst>
      <p:ext uri="{BB962C8B-B14F-4D97-AF65-F5344CB8AC3E}">
        <p14:creationId xmlns:p14="http://schemas.microsoft.com/office/powerpoint/2010/main" val="355817307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4C2846-774C-4F08-A52E-43AC0A8456FC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0" y="0"/>
            <a:ext cx="9144000" cy="5145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Legg </a:t>
            </a:r>
            <a:r>
              <a:rPr lang="en-US" err="1"/>
              <a:t>til</a:t>
            </a:r>
            <a:r>
              <a:rPr lang="en-US"/>
              <a:t> </a:t>
            </a:r>
            <a:r>
              <a:rPr lang="en-US" err="1"/>
              <a:t>innhold</a:t>
            </a:r>
            <a:r>
              <a:rPr lang="en-US"/>
              <a:t> via </a:t>
            </a:r>
            <a:r>
              <a:rPr lang="en-US" err="1"/>
              <a:t>menyen</a:t>
            </a:r>
            <a:r>
              <a:rPr lang="en-US"/>
              <a:t>.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ACFB1E53-D74D-421B-A3C1-CEBCB570085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43000" y="2701925"/>
            <a:ext cx="6858000" cy="124301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legge til undertittel</a:t>
            </a:r>
          </a:p>
        </p:txBody>
      </p:sp>
      <p:sp>
        <p:nvSpPr>
          <p:cNvPr id="7" name="Tittel 1">
            <a:extLst>
              <a:ext uri="{FF2B5EF4-FFF2-40B4-BE49-F238E27FC236}">
                <a16:creationId xmlns:a16="http://schemas.microsoft.com/office/drawing/2014/main" id="{356C2279-BC3D-48E1-9CA5-9BDFC946096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43000" y="1547906"/>
            <a:ext cx="6858000" cy="895258"/>
          </a:xfrm>
        </p:spPr>
        <p:txBody>
          <a:bodyPr anchor="b">
            <a:normAutofit/>
          </a:bodyPr>
          <a:lstStyle>
            <a:lvl1pPr algn="ctr">
              <a:defRPr sz="3200" baseline="0"/>
            </a:lvl1pPr>
          </a:lstStyle>
          <a:p>
            <a:r>
              <a:rPr lang="nb-NO"/>
              <a:t>Klikk for å legge til tittel</a:t>
            </a:r>
          </a:p>
        </p:txBody>
      </p:sp>
    </p:spTree>
    <p:extLst>
      <p:ext uri="{BB962C8B-B14F-4D97-AF65-F5344CB8AC3E}">
        <p14:creationId xmlns:p14="http://schemas.microsoft.com/office/powerpoint/2010/main" val="30334443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654A86-EA6A-4365-8419-46B7BB16D1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err="1"/>
              <a:t>Klikk</a:t>
            </a:r>
            <a:r>
              <a:rPr lang="en-US"/>
              <a:t> for å </a:t>
            </a:r>
            <a:r>
              <a:rPr lang="en-US" err="1"/>
              <a:t>legge</a:t>
            </a:r>
            <a:r>
              <a:rPr lang="en-US"/>
              <a:t> </a:t>
            </a:r>
            <a:r>
              <a:rPr lang="en-US" err="1"/>
              <a:t>til</a:t>
            </a:r>
            <a:r>
              <a:rPr lang="en-US"/>
              <a:t> </a:t>
            </a:r>
            <a:r>
              <a:rPr lang="en-US" err="1"/>
              <a:t>tittel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4E3902-CDBE-4B35-8D4F-D552A0F91394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628650" y="1370013"/>
            <a:ext cx="7886700" cy="3263900"/>
          </a:xfrm>
          <a:prstGeom prst="rect">
            <a:avLst/>
          </a:prstGeom>
        </p:spPr>
        <p:txBody>
          <a:bodyPr lIns="91440" tIns="45720" rIns="91440" bIns="45720"/>
          <a:lstStyle>
            <a:lvl1pPr>
              <a:defRPr/>
            </a:lvl1pPr>
          </a:lstStyle>
          <a:p>
            <a:pPr lvl="0"/>
            <a:r>
              <a:rPr lang="en-US" err="1"/>
              <a:t>Klikk</a:t>
            </a:r>
            <a:r>
              <a:rPr lang="en-US"/>
              <a:t> for å </a:t>
            </a:r>
            <a:r>
              <a:rPr lang="en-US" err="1"/>
              <a:t>legge</a:t>
            </a:r>
            <a:r>
              <a:rPr lang="en-US"/>
              <a:t> </a:t>
            </a:r>
            <a:r>
              <a:rPr lang="en-US" err="1"/>
              <a:t>til</a:t>
            </a:r>
            <a:r>
              <a:rPr lang="en-US"/>
              <a:t> </a:t>
            </a:r>
            <a:r>
              <a:rPr lang="en-US" err="1"/>
              <a:t>tekst</a:t>
            </a:r>
            <a:endParaRPr lang="en-US"/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815747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tel 1">
            <a:extLst>
              <a:ext uri="{FF2B5EF4-FFF2-40B4-BE49-F238E27FC236}">
                <a16:creationId xmlns:a16="http://schemas.microsoft.com/office/drawing/2014/main" id="{F57C1160-AA3D-4EC7-A753-1B68C14557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72085" y="2033824"/>
            <a:ext cx="7886700" cy="993775"/>
          </a:xfrm>
        </p:spPr>
        <p:txBody>
          <a:bodyPr/>
          <a:lstStyle>
            <a:lvl1pPr algn="ctr">
              <a:defRPr/>
            </a:lvl1pPr>
          </a:lstStyle>
          <a:p>
            <a:r>
              <a:rPr lang="nb-NO"/>
              <a:t>Klikk for å legge til tittel</a:t>
            </a:r>
          </a:p>
        </p:txBody>
      </p:sp>
    </p:spTree>
    <p:extLst>
      <p:ext uri="{BB962C8B-B14F-4D97-AF65-F5344CB8AC3E}">
        <p14:creationId xmlns:p14="http://schemas.microsoft.com/office/powerpoint/2010/main" val="102892972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73922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 hasCustomPrompt="1"/>
          </p:nvPr>
        </p:nvSpPr>
        <p:spPr>
          <a:xfrm>
            <a:off x="1997678" y="1376493"/>
            <a:ext cx="5148643" cy="828104"/>
          </a:xfrm>
        </p:spPr>
        <p:txBody>
          <a:bodyPr anchor="ctr"/>
          <a:lstStyle>
            <a:lvl1pPr algn="ctr">
              <a:tabLst>
                <a:tab pos="2155825" algn="l"/>
              </a:tabLst>
              <a:defRPr sz="2600"/>
            </a:lvl1pPr>
          </a:lstStyle>
          <a:p>
            <a:r>
              <a:rPr lang="nb-NO"/>
              <a:t>Klikk for å legge til tittel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 hasCustomPrompt="1"/>
          </p:nvPr>
        </p:nvSpPr>
        <p:spPr>
          <a:xfrm>
            <a:off x="1997678" y="2386299"/>
            <a:ext cx="5148643" cy="828104"/>
          </a:xfrm>
        </p:spPr>
        <p:txBody>
          <a:bodyPr anchor="ctr">
            <a:noAutofit/>
          </a:bodyPr>
          <a:lstStyle>
            <a:lvl1pPr marL="0" indent="0" algn="ctr">
              <a:buNone/>
              <a:defRPr sz="17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b-NO"/>
              <a:t>Klikk for å legge til undertittel</a:t>
            </a:r>
          </a:p>
        </p:txBody>
      </p:sp>
    </p:spTree>
    <p:extLst>
      <p:ext uri="{BB962C8B-B14F-4D97-AF65-F5344CB8AC3E}">
        <p14:creationId xmlns:p14="http://schemas.microsoft.com/office/powerpoint/2010/main" val="18465593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/>
              <a:t>Klikk for å legge til tittel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nb-NO"/>
              <a:t>Klikk for å legge til tekst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025E5-F4E9-4572-B8CF-5901727261F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395794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innhold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1E1C32F-6395-4279-A4F6-2DFACFC18416}"/>
              </a:ext>
            </a:extLst>
          </p:cNvPr>
          <p:cNvSpPr/>
          <p:nvPr userDrawn="1"/>
        </p:nvSpPr>
        <p:spPr>
          <a:xfrm>
            <a:off x="1" y="0"/>
            <a:ext cx="4572000" cy="51450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>
          <a:xfrm>
            <a:off x="628650" y="351954"/>
            <a:ext cx="3316055" cy="828104"/>
          </a:xfrm>
        </p:spPr>
        <p:txBody>
          <a:bodyPr/>
          <a:lstStyle>
            <a:lvl1pPr>
              <a:defRPr/>
            </a:lvl1pPr>
          </a:lstStyle>
          <a:p>
            <a:r>
              <a:rPr lang="nb-NO"/>
              <a:t>Tittel</a:t>
            </a:r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025E5-F4E9-4572-B8CF-5901727261FC}" type="slidenum">
              <a:rPr lang="nb-NO" smtClean="0"/>
              <a:t>‹#›</a:t>
            </a:fld>
            <a:endParaRPr lang="nb-NO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6D5337E2-4B06-4343-A7EC-B372A6E84A7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200648" y="351954"/>
            <a:ext cx="3314697" cy="828104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600"/>
            </a:lvl1pPr>
          </a:lstStyle>
          <a:p>
            <a:pPr lvl="0"/>
            <a:r>
              <a:rPr lang="nb-NO"/>
              <a:t>Tittel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A74192B-9ADD-4790-9339-0C70E66B2819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628650" y="1369643"/>
            <a:ext cx="3316056" cy="3042700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pPr lvl="0"/>
            <a:r>
              <a:rPr lang="en-US" err="1"/>
              <a:t>Klikk</a:t>
            </a:r>
            <a:r>
              <a:rPr lang="en-US"/>
              <a:t> for å </a:t>
            </a:r>
            <a:r>
              <a:rPr lang="en-US" err="1"/>
              <a:t>legge</a:t>
            </a:r>
            <a:r>
              <a:rPr lang="en-US"/>
              <a:t> </a:t>
            </a:r>
            <a:r>
              <a:rPr lang="en-US" err="1"/>
              <a:t>til</a:t>
            </a:r>
            <a:r>
              <a:rPr lang="en-US"/>
              <a:t> </a:t>
            </a:r>
            <a:r>
              <a:rPr lang="en-US" err="1"/>
              <a:t>tekst</a:t>
            </a:r>
            <a:endParaRPr lang="en-US"/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58A1958C-541C-458F-9C86-5AE3035B69A4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5200649" y="1369643"/>
            <a:ext cx="3314696" cy="3042700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pPr lvl="0"/>
            <a:r>
              <a:rPr lang="en-US" err="1"/>
              <a:t>Klikk</a:t>
            </a:r>
            <a:r>
              <a:rPr lang="en-US"/>
              <a:t> for å </a:t>
            </a:r>
            <a:r>
              <a:rPr lang="en-US" err="1"/>
              <a:t>legge</a:t>
            </a:r>
            <a:r>
              <a:rPr lang="en-US"/>
              <a:t> </a:t>
            </a:r>
            <a:r>
              <a:rPr lang="en-US" err="1"/>
              <a:t>til</a:t>
            </a:r>
            <a:r>
              <a:rPr lang="en-US"/>
              <a:t> </a:t>
            </a:r>
            <a:r>
              <a:rPr lang="en-US" err="1"/>
              <a:t>tekst</a:t>
            </a:r>
            <a:endParaRPr lang="en-US"/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68866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, innhold og bilde (H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1E1C32F-6395-4279-A4F6-2DFACFC18416}"/>
              </a:ext>
            </a:extLst>
          </p:cNvPr>
          <p:cNvSpPr/>
          <p:nvPr userDrawn="1"/>
        </p:nvSpPr>
        <p:spPr>
          <a:xfrm>
            <a:off x="1" y="0"/>
            <a:ext cx="9143998" cy="51450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>
          <a:xfrm>
            <a:off x="628650" y="351954"/>
            <a:ext cx="3316055" cy="828104"/>
          </a:xfrm>
        </p:spPr>
        <p:txBody>
          <a:bodyPr/>
          <a:lstStyle>
            <a:lvl1pPr>
              <a:defRPr/>
            </a:lvl1pPr>
          </a:lstStyle>
          <a:p>
            <a:r>
              <a:rPr lang="nb-NO"/>
              <a:t>Tittel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 hasCustomPrompt="1"/>
          </p:nvPr>
        </p:nvSpPr>
        <p:spPr>
          <a:xfrm>
            <a:off x="628650" y="1369643"/>
            <a:ext cx="3316056" cy="3042700"/>
          </a:xfrm>
        </p:spPr>
        <p:txBody>
          <a:bodyPr/>
          <a:lstStyle/>
          <a:p>
            <a:pPr lvl="0"/>
            <a:r>
              <a:rPr lang="nb-NO"/>
              <a:t>Klikk for å legge til tekst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025E5-F4E9-4572-B8CF-5901727261FC}" type="slidenum">
              <a:rPr lang="nb-NO" smtClean="0"/>
              <a:t>‹#›</a:t>
            </a:fld>
            <a:endParaRPr lang="nb-NO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48218045-9B70-4777-A444-3E4233FF4C4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572000" y="0"/>
            <a:ext cx="4571999" cy="5145087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nb-NO"/>
              <a:t>Klikk på ikonet for å legge til et bilde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611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, innhold og bilde (V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025E5-F4E9-4572-B8CF-5901727261FC}" type="slidenum">
              <a:rPr lang="nb-NO" smtClean="0"/>
              <a:t>‹#›</a:t>
            </a:fld>
            <a:endParaRPr lang="nb-NO"/>
          </a:p>
        </p:txBody>
      </p:sp>
      <p:sp>
        <p:nvSpPr>
          <p:cNvPr id="8" name="Plassholder for innhold 2">
            <a:extLst>
              <a:ext uri="{FF2B5EF4-FFF2-40B4-BE49-F238E27FC236}">
                <a16:creationId xmlns:a16="http://schemas.microsoft.com/office/drawing/2014/main" id="{3DDC1A92-163C-4D9F-982D-CDC6A6CB0788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5200649" y="1369643"/>
            <a:ext cx="3314696" cy="3042700"/>
          </a:xfrm>
        </p:spPr>
        <p:txBody>
          <a:bodyPr/>
          <a:lstStyle/>
          <a:p>
            <a:pPr lvl="0"/>
            <a:r>
              <a:rPr lang="nb-NO"/>
              <a:t>Klikk for å legge til tekst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6D5337E2-4B06-4343-A7EC-B372A6E84A7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200648" y="351954"/>
            <a:ext cx="3314697" cy="828104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600"/>
            </a:lvl1pPr>
          </a:lstStyle>
          <a:p>
            <a:pPr lvl="0"/>
            <a:r>
              <a:rPr lang="nb-NO"/>
              <a:t>Tittel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DB52D3BE-B2BB-4638-9CFB-C9E00968464D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-1" y="0"/>
            <a:ext cx="4572001" cy="5145087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nb-NO"/>
              <a:t>Klikk på ikonet for å legge til et bilde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51307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3.xml"/><Relationship Id="rId1" Type="http://schemas.openxmlformats.org/officeDocument/2006/relationships/slideLayout" Target="../slideLayouts/slideLayout32.xml"/><Relationship Id="rId5" Type="http://schemas.openxmlformats.org/officeDocument/2006/relationships/theme" Target="../theme/theme4.xml"/><Relationship Id="rId4" Type="http://schemas.openxmlformats.org/officeDocument/2006/relationships/slideLayout" Target="../slideLayouts/slideLayout3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8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5" Type="http://schemas.openxmlformats.org/officeDocument/2006/relationships/theme" Target="../theme/theme5.xml"/><Relationship Id="rId4" Type="http://schemas.openxmlformats.org/officeDocument/2006/relationships/slideLayout" Target="../slideLayouts/slideLayout39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2.xml"/><Relationship Id="rId2" Type="http://schemas.openxmlformats.org/officeDocument/2006/relationships/slideLayout" Target="../slideLayouts/slideLayout41.xml"/><Relationship Id="rId1" Type="http://schemas.openxmlformats.org/officeDocument/2006/relationships/slideLayout" Target="../slideLayouts/slideLayout40.xml"/><Relationship Id="rId5" Type="http://schemas.openxmlformats.org/officeDocument/2006/relationships/theme" Target="../theme/theme6.xml"/><Relationship Id="rId4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e 6">
            <a:extLst>
              <a:ext uri="{FF2B5EF4-FFF2-40B4-BE49-F238E27FC236}">
                <a16:creationId xmlns:a16="http://schemas.microsoft.com/office/drawing/2014/main" id="{0F4096BB-E650-4E61-81C4-0A8A93C7C166}"/>
              </a:ext>
            </a:extLst>
          </p:cNvPr>
          <p:cNvPicPr>
            <a:picLocks noChangeAspect="1"/>
          </p:cNvPicPr>
          <p:nvPr userDrawn="1"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422855"/>
            <a:ext cx="1344292" cy="738688"/>
          </a:xfrm>
          <a:prstGeom prst="rect">
            <a:avLst/>
          </a:prstGeom>
        </p:spPr>
      </p:pic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628650" y="351954"/>
            <a:ext cx="7886700" cy="828104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nb-NO"/>
              <a:t>Klikk for å legge til tittel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628650" y="1369643"/>
            <a:ext cx="7886700" cy="30427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nb-NO"/>
              <a:t>Klikk for å legge til tekst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1223963" y="4764987"/>
            <a:ext cx="4891087" cy="138542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457950" y="4764987"/>
            <a:ext cx="2057400" cy="138542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35E025E5-F4E9-4572-B8CF-5901727261FC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12354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763" r:id="rId2"/>
    <p:sldLayoutId id="2147483770" r:id="rId3"/>
    <p:sldLayoutId id="2147483764" r:id="rId4"/>
    <p:sldLayoutId id="2147483649" r:id="rId5"/>
    <p:sldLayoutId id="2147483650" r:id="rId6"/>
    <p:sldLayoutId id="2147483769" r:id="rId7"/>
    <p:sldLayoutId id="2147483771" r:id="rId8"/>
    <p:sldLayoutId id="2147483772" r:id="rId9"/>
    <p:sldLayoutId id="2147483651" r:id="rId10"/>
    <p:sldLayoutId id="2147483652" r:id="rId11"/>
    <p:sldLayoutId id="2147483653" r:id="rId12"/>
    <p:sldLayoutId id="2147483654" r:id="rId13"/>
    <p:sldLayoutId id="2147483655" r:id="rId14"/>
    <p:sldLayoutId id="2147483656" r:id="rId15"/>
    <p:sldLayoutId id="2147483657" r:id="rId16"/>
    <p:sldLayoutId id="2147483774" r:id="rId17"/>
  </p:sldLayoutIdLst>
  <p:hf sldNum="0" hdr="0" ft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DDECF7E6-E4A2-4E7E-94F2-75E69B6FDB97}"/>
              </a:ext>
            </a:extLst>
          </p:cNvPr>
          <p:cNvSpPr/>
          <p:nvPr userDrawn="1"/>
        </p:nvSpPr>
        <p:spPr>
          <a:xfrm>
            <a:off x="0" y="4412343"/>
            <a:ext cx="9144000" cy="7492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7" name="Bilde 6">
            <a:extLst>
              <a:ext uri="{FF2B5EF4-FFF2-40B4-BE49-F238E27FC236}">
                <a16:creationId xmlns:a16="http://schemas.microsoft.com/office/drawing/2014/main" id="{0F4096BB-E650-4E61-81C4-0A8A93C7C166}"/>
              </a:ext>
            </a:extLst>
          </p:cNvPr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422855"/>
            <a:ext cx="1344292" cy="738688"/>
          </a:xfrm>
          <a:prstGeom prst="rect">
            <a:avLst/>
          </a:prstGeom>
        </p:spPr>
      </p:pic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628650" y="351954"/>
            <a:ext cx="7886700" cy="828104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nb-NO"/>
              <a:t>Klikk for å legge til tittel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628650" y="1369643"/>
            <a:ext cx="7886700" cy="30427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nb-NO"/>
              <a:t>Klikk for å legge til tekst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1223963" y="4764987"/>
            <a:ext cx="4891087" cy="138542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457950" y="4764987"/>
            <a:ext cx="2057400" cy="138542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35E025E5-F4E9-4572-B8CF-5901727261FC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7568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  <p:sldLayoutId id="2147483760" r:id="rId8"/>
    <p:sldLayoutId id="2147483761" r:id="rId9"/>
    <p:sldLayoutId id="2147483762" r:id="rId10"/>
  </p:sldLayoutIdLst>
  <p:hf sldNum="0" hdr="0" ft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DC1E2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E681A396-20AD-4B45-831C-5AB87B3E93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legge til tittel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2CFB4BBF-9F37-4753-A27F-F3CB18EA9C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70013"/>
            <a:ext cx="7886700" cy="32639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legge til tekst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</p:spTree>
    <p:extLst>
      <p:ext uri="{BB962C8B-B14F-4D97-AF65-F5344CB8AC3E}">
        <p14:creationId xmlns:p14="http://schemas.microsoft.com/office/powerpoint/2010/main" val="3529215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9" r:id="rId2"/>
    <p:sldLayoutId id="2147483667" r:id="rId3"/>
    <p:sldLayoutId id="2147483668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600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702C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4E69DB7C-60E6-4BFC-9E73-F020656EA0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legge til tittel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61A59E0C-BAA2-45AE-AE99-E6B77824F6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70013"/>
            <a:ext cx="7886700" cy="32639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legge til tekst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</p:spTree>
    <p:extLst>
      <p:ext uri="{BB962C8B-B14F-4D97-AF65-F5344CB8AC3E}">
        <p14:creationId xmlns:p14="http://schemas.microsoft.com/office/powerpoint/2010/main" val="3053536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81" r:id="rId2"/>
    <p:sldLayoutId id="2147483679" r:id="rId3"/>
    <p:sldLayoutId id="2147483680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600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164B8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B99CF020-2FD4-45A8-B471-E94970642A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legge til tittel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CE97E720-B8EB-433E-B396-3FF41FD25E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70013"/>
            <a:ext cx="7886700" cy="32639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legge til tekst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</p:spTree>
    <p:extLst>
      <p:ext uri="{BB962C8B-B14F-4D97-AF65-F5344CB8AC3E}">
        <p14:creationId xmlns:p14="http://schemas.microsoft.com/office/powerpoint/2010/main" val="1580865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93" r:id="rId2"/>
    <p:sldLayoutId id="2147483691" r:id="rId3"/>
    <p:sldLayoutId id="2147483692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600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E681A396-20AD-4B45-831C-5AB87B3E93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legge til tittel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2CFB4BBF-9F37-4753-A27F-F3CB18EA9C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70013"/>
            <a:ext cx="7886700" cy="32639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legge til tekst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</p:spTree>
    <p:extLst>
      <p:ext uri="{BB962C8B-B14F-4D97-AF65-F5344CB8AC3E}">
        <p14:creationId xmlns:p14="http://schemas.microsoft.com/office/powerpoint/2010/main" val="32972212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  <p:sldLayoutId id="2147483773" r:id="rId2"/>
    <p:sldLayoutId id="2147483767" r:id="rId3"/>
    <p:sldLayoutId id="2147483768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600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ergen.kommune.no/api/rest/filer/V65370252" TargetMode="External"/><Relationship Id="rId2" Type="http://schemas.openxmlformats.org/officeDocument/2006/relationships/hyperlink" Target="https://www.udir.no/eksamen-og-prover/eksamen/muntlig-eksamen/#a158713" TargetMode="Externa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google.com/document/d/10yhRwmjBj8QQyQx_GofN7pAqiS3pXhlnUfhrokylXpc/edit?usp=sharing" TargetMode="Externa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ergen.kommune.no.docx/" TargetMode="External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25B125-2AEA-462B-AA3E-051607D0C54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003079" y="3839778"/>
            <a:ext cx="5137842" cy="200055"/>
          </a:xfrm>
        </p:spPr>
        <p:txBody>
          <a:bodyPr/>
          <a:lstStyle/>
          <a:p>
            <a:fld id="{CC918E41-4448-4E79-865F-42013EA6E1CC}" type="datetime1">
              <a:rPr lang="nb-NO" smtClean="0"/>
              <a:pPr/>
              <a:t>17.11.2025</a:t>
            </a:fld>
            <a:endParaRPr lang="nb-NO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BB9F911-BF99-43B6-9D96-8516CE9350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03079" y="3414493"/>
            <a:ext cx="5137842" cy="221599"/>
          </a:xfrm>
        </p:spPr>
        <p:txBody>
          <a:bodyPr/>
          <a:lstStyle/>
          <a:p>
            <a:r>
              <a:rPr lang="nb-NO"/>
              <a:t>Muntlig-praktisk eksamen i matematikk</a:t>
            </a:r>
          </a:p>
        </p:txBody>
      </p:sp>
    </p:spTree>
    <p:extLst>
      <p:ext uri="{BB962C8B-B14F-4D97-AF65-F5344CB8AC3E}">
        <p14:creationId xmlns:p14="http://schemas.microsoft.com/office/powerpoint/2010/main" val="27948892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28166C-2970-93BB-1EA7-2E27465EA4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noProof="0">
                <a:cs typeface="Arial"/>
              </a:rPr>
              <a:t>Prosess med diskusjon rundt eksempeloppgaver</a:t>
            </a:r>
            <a:endParaRPr lang="nb-NO" noProof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B1A7F8-FBF1-A7F5-5AFE-898090387B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2321" y="1180057"/>
            <a:ext cx="7886700" cy="3293971"/>
          </a:xfrm>
        </p:spPr>
        <p:txBody>
          <a:bodyPr vert="horz" lIns="0" tIns="0" rIns="0" bIns="0" rtlCol="0" anchor="t">
            <a:normAutofit/>
          </a:bodyPr>
          <a:lstStyle/>
          <a:p>
            <a:pPr marL="0" indent="0">
              <a:buNone/>
            </a:pPr>
            <a:r>
              <a:rPr lang="nb-NO" sz="1600" noProof="0">
                <a:ea typeface="+mn-lt"/>
                <a:cs typeface="+mn-lt"/>
              </a:rPr>
              <a:t>1. </a:t>
            </a:r>
            <a:r>
              <a:rPr lang="nb-NO" sz="1600" noProof="0">
                <a:cs typeface="Arial"/>
              </a:rPr>
              <a:t>Velg en eksempeloppgave fra denne presentasjonen</a:t>
            </a:r>
          </a:p>
          <a:p>
            <a:pPr marL="0" indent="0">
              <a:buNone/>
            </a:pPr>
            <a:r>
              <a:rPr lang="nb-NO" sz="1600" noProof="0">
                <a:ea typeface="+mn-lt"/>
                <a:cs typeface="+mn-lt"/>
              </a:rPr>
              <a:t>2. </a:t>
            </a:r>
            <a:r>
              <a:rPr lang="nb-NO" sz="1600" noProof="0">
                <a:cs typeface="Arial"/>
              </a:rPr>
              <a:t>Tenk gjennom oppgavebestillingen som elevene fikk. </a:t>
            </a:r>
            <a:endParaRPr lang="nb-NO" noProof="0">
              <a:cs typeface="Arial" panose="020B0604020202020204"/>
            </a:endParaRPr>
          </a:p>
          <a:p>
            <a:pPr marL="0" indent="0">
              <a:buNone/>
            </a:pPr>
            <a:r>
              <a:rPr lang="nb-NO" sz="1600" noProof="0">
                <a:ea typeface="+mn-lt"/>
                <a:cs typeface="+mn-lt"/>
              </a:rPr>
              <a:t>3. </a:t>
            </a:r>
            <a:r>
              <a:rPr lang="nb-NO" sz="1600" u="sng" noProof="0">
                <a:cs typeface="Arial"/>
              </a:rPr>
              <a:t>Individuelt:</a:t>
            </a:r>
            <a:r>
              <a:rPr lang="nb-NO" sz="1600" noProof="0">
                <a:cs typeface="Arial"/>
              </a:rPr>
              <a:t> Skriv noen stikkord. </a:t>
            </a:r>
            <a:endParaRPr lang="nb-NO" noProof="0">
              <a:cs typeface="Arial" panose="020B0604020202020204"/>
            </a:endParaRPr>
          </a:p>
          <a:p>
            <a:pPr marL="0" indent="0">
              <a:buNone/>
            </a:pPr>
            <a:r>
              <a:rPr lang="nb-NO" sz="1200" noProof="0">
                <a:cs typeface="Arial"/>
              </a:rPr>
              <a:t>•Hvordan ville du løst oppgaven? </a:t>
            </a:r>
            <a:endParaRPr lang="nb-NO" noProof="0">
              <a:cs typeface="Arial" panose="020B0604020202020204"/>
            </a:endParaRPr>
          </a:p>
          <a:p>
            <a:pPr marL="0" indent="0">
              <a:buNone/>
            </a:pPr>
            <a:r>
              <a:rPr lang="nb-NO" sz="1200" noProof="0">
                <a:cs typeface="Arial"/>
              </a:rPr>
              <a:t>•Hvilken kompetanse ønsker man at elevene skal vise her? </a:t>
            </a:r>
            <a:endParaRPr lang="nb-NO" noProof="0">
              <a:cs typeface="Arial" panose="020B0604020202020204"/>
            </a:endParaRPr>
          </a:p>
          <a:p>
            <a:pPr marL="0" indent="0">
              <a:buNone/>
            </a:pPr>
            <a:r>
              <a:rPr lang="nb-NO" sz="1600" noProof="0">
                <a:ea typeface="+mn-lt"/>
                <a:cs typeface="+mn-lt"/>
              </a:rPr>
              <a:t>4. </a:t>
            </a:r>
            <a:r>
              <a:rPr lang="nb-NO" sz="1600" u="sng" noProof="0">
                <a:cs typeface="Arial"/>
              </a:rPr>
              <a:t>Gruppe:</a:t>
            </a:r>
            <a:r>
              <a:rPr lang="nb-NO" sz="1600" noProof="0">
                <a:cs typeface="Arial"/>
              </a:rPr>
              <a:t> Del tanker om oppgaven. </a:t>
            </a:r>
          </a:p>
          <a:p>
            <a:pPr marL="0" indent="0">
              <a:buNone/>
            </a:pPr>
            <a:r>
              <a:rPr lang="nb-NO" sz="1600">
                <a:cs typeface="Arial"/>
              </a:rPr>
              <a:t>5. </a:t>
            </a:r>
            <a:r>
              <a:rPr lang="nb-NO" sz="1600" u="sng">
                <a:cs typeface="Arial"/>
              </a:rPr>
              <a:t>Plenum:</a:t>
            </a:r>
            <a:r>
              <a:rPr lang="nb-NO" sz="1600">
                <a:cs typeface="Arial"/>
              </a:rPr>
              <a:t> Del tanker om oppgaven fra gruppene.</a:t>
            </a:r>
          </a:p>
          <a:p>
            <a:pPr marL="0" indent="0">
              <a:buNone/>
            </a:pPr>
            <a:r>
              <a:rPr lang="nb-NO" sz="1600">
                <a:cs typeface="Arial"/>
              </a:rPr>
              <a:t>----------------------------------------------------------------------------------------------</a:t>
            </a:r>
          </a:p>
          <a:p>
            <a:pPr marL="0" indent="0">
              <a:buNone/>
            </a:pPr>
            <a:r>
              <a:rPr lang="nb-NO" sz="1600">
                <a:cs typeface="Arial"/>
              </a:rPr>
              <a:t>Gjør punkt 1-5 på noen flere av eksempeloppgavene.</a:t>
            </a:r>
          </a:p>
          <a:p>
            <a:pPr marL="0" indent="0">
              <a:buNone/>
            </a:pPr>
            <a:r>
              <a:rPr lang="nb-NO" sz="1600" u="sng" noProof="0">
                <a:cs typeface="Arial"/>
              </a:rPr>
              <a:t>Avslutningsrefleksjon i grupper: </a:t>
            </a:r>
            <a:r>
              <a:rPr lang="nb-NO" sz="1600" noProof="0">
                <a:cs typeface="Arial"/>
              </a:rPr>
              <a:t>Hvordan møter vår praksis den kompetansen eleven trenger for å mestre utfordringene på eksamen? Hva tar vi med oss videre?</a:t>
            </a:r>
            <a:endParaRPr lang="nb-NO" noProof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640885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tel 2">
            <a:extLst>
              <a:ext uri="{FF2B5EF4-FFF2-40B4-BE49-F238E27FC236}">
                <a16:creationId xmlns:a16="http://schemas.microsoft.com/office/drawing/2014/main" id="{D0EC2E0D-2C59-5629-DD2F-B78B38CFB6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51954"/>
            <a:ext cx="7886700" cy="828104"/>
          </a:xfrm>
        </p:spPr>
        <p:txBody>
          <a:bodyPr anchor="ctr">
            <a:normAutofit/>
          </a:bodyPr>
          <a:lstStyle/>
          <a:p>
            <a:r>
              <a:rPr lang="nb-NO"/>
              <a:t>Lenker til aktuelle nettsider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3F01D392-9BB6-80CC-8D9F-D34D7D97B0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69643"/>
            <a:ext cx="7886700" cy="3042700"/>
          </a:xfrm>
        </p:spPr>
        <p:txBody>
          <a:bodyPr vert="horz" lIns="0" tIns="0" rIns="0" bIns="0" rtlCol="0" anchor="t">
            <a:normAutofit/>
          </a:bodyPr>
          <a:lstStyle/>
          <a:p>
            <a:pPr marL="0" indent="0">
              <a:buNone/>
            </a:pPr>
            <a:r>
              <a:rPr lang="nb-NO">
                <a:hlinkClick r:id="rId2"/>
              </a:rPr>
              <a:t>Regler for muntlig eksamen og muntlig-praktisk eksamen | udir.no</a:t>
            </a:r>
          </a:p>
          <a:p>
            <a:pPr marL="0" indent="0">
              <a:buNone/>
            </a:pPr>
            <a:r>
              <a:rPr lang="nb-NO">
                <a:cs typeface="Arial"/>
                <a:hlinkClick r:id="rId3"/>
              </a:rPr>
              <a:t>Instruks for muntlig og muntlig-praktisk eksamen i bergensskolen</a:t>
            </a:r>
          </a:p>
          <a:p>
            <a:pPr marL="0" indent="0">
              <a:buNone/>
            </a:pPr>
            <a:endParaRPr lang="nb-NO">
              <a:cs typeface="Arial"/>
            </a:endParaRPr>
          </a:p>
          <a:p>
            <a:pPr marL="0" indent="0">
              <a:buNone/>
            </a:pPr>
            <a:endParaRPr lang="nb-NO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758818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Praktiske oppgaver - Matematikk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628650" y="1369642"/>
            <a:ext cx="7886700" cy="3481217"/>
          </a:xfrm>
        </p:spPr>
        <p:txBody>
          <a:bodyPr>
            <a:normAutofit fontScale="92500" lnSpcReduction="20000"/>
          </a:bodyPr>
          <a:lstStyle/>
          <a:p>
            <a:r>
              <a:rPr lang="nb-NO"/>
              <a:t>Utgangspunkt for å snakke fag</a:t>
            </a:r>
          </a:p>
          <a:p>
            <a:r>
              <a:rPr lang="nb-NO"/>
              <a:t>Bevise Pytagoras læresetning med konkreter</a:t>
            </a:r>
          </a:p>
          <a:p>
            <a:r>
              <a:rPr lang="nb-NO"/>
              <a:t>Vise volum(bøtte og ball)</a:t>
            </a:r>
          </a:p>
          <a:p>
            <a:r>
              <a:rPr lang="nb-NO"/>
              <a:t>Programmering</a:t>
            </a:r>
          </a:p>
          <a:p>
            <a:r>
              <a:rPr lang="nb-NO" err="1"/>
              <a:t>Geogebra</a:t>
            </a:r>
            <a:r>
              <a:rPr lang="nb-NO"/>
              <a:t>(funksjoner)</a:t>
            </a:r>
          </a:p>
          <a:p>
            <a:r>
              <a:rPr lang="nb-NO"/>
              <a:t>Vei, fart, tid med lekebil</a:t>
            </a:r>
          </a:p>
          <a:p>
            <a:r>
              <a:rPr lang="nb-NO"/>
              <a:t>Kortstokker</a:t>
            </a:r>
          </a:p>
          <a:p>
            <a:r>
              <a:rPr lang="nb-NO"/>
              <a:t>Forberede bokser med konkreter/ting og knytte det opp mot matematikk(erstatter «oppgavearket»)</a:t>
            </a:r>
          </a:p>
          <a:p>
            <a:r>
              <a:rPr lang="nb-NO"/>
              <a:t>Muttere og bolter(matematikk.org/matematikksenteret)</a:t>
            </a:r>
          </a:p>
          <a:p>
            <a:r>
              <a:rPr lang="nb-NO"/>
              <a:t>Generelt mye ressurser på matematikksenteret</a:t>
            </a:r>
          </a:p>
          <a:p>
            <a:r>
              <a:rPr lang="nb-NO"/>
              <a:t>Det er et ønske om at det opprettes en felles bank med praktiske oppgaver som elevene i Bergensskolen kan arbeide med gjennom opplæringsløpet</a:t>
            </a:r>
          </a:p>
          <a:p>
            <a:endParaRPr lang="nb-NO"/>
          </a:p>
          <a:p>
            <a:endParaRPr lang="nb-NO"/>
          </a:p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821304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9659DE0-03A8-CB2E-199D-B916D5C603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Eksempler på oppgaver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C48F367C-8208-2249-2551-9C3B465033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>
                <a:hlinkClick r:id="rId2"/>
              </a:rPr>
              <a:t>https://docs.google.com/document/d/10yhRwmjBj8QQyQx_GofN7pAqiS3pXhlnUfhrokylXpc/edit?usp=sharing</a:t>
            </a:r>
            <a:r>
              <a:rPr lang="nb-NO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36998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9659DE0-03A8-CB2E-199D-B916D5C603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Flere eksempler på oppgaver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C48F367C-8208-2249-2551-9C3B465033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dirty="0"/>
              <a:t>Tema:</a:t>
            </a:r>
          </a:p>
          <a:p>
            <a:pPr lvl="1"/>
            <a:r>
              <a:rPr lang="nb-NO" dirty="0"/>
              <a:t>Reise</a:t>
            </a:r>
          </a:p>
          <a:p>
            <a:pPr lvl="1"/>
            <a:r>
              <a:rPr lang="nb-NO" dirty="0"/>
              <a:t>Oppussing</a:t>
            </a:r>
          </a:p>
          <a:p>
            <a:pPr lvl="1"/>
            <a:r>
              <a:rPr lang="nb-NO" dirty="0"/>
              <a:t>Min drømmebolig </a:t>
            </a:r>
          </a:p>
          <a:p>
            <a:pPr lvl="1"/>
            <a:r>
              <a:rPr lang="nb-NO" dirty="0"/>
              <a:t>Hagen min </a:t>
            </a:r>
          </a:p>
          <a:p>
            <a:pPr lvl="1"/>
            <a:r>
              <a:rPr lang="nb-NO" dirty="0"/>
              <a:t>På Stadion </a:t>
            </a:r>
          </a:p>
          <a:p>
            <a:pPr lvl="1"/>
            <a:r>
              <a:rPr lang="nb-NO" dirty="0"/>
              <a:t>Klassefest </a:t>
            </a:r>
          </a:p>
          <a:p>
            <a:pPr lvl="1"/>
            <a:r>
              <a:rPr lang="nb-NO" dirty="0"/>
              <a:t>Sommerfest</a:t>
            </a:r>
          </a:p>
          <a:p>
            <a:pPr lvl="1"/>
            <a:r>
              <a:rPr lang="nb-NO" dirty="0"/>
              <a:t>Flytte på hybel </a:t>
            </a:r>
          </a:p>
          <a:p>
            <a:pPr lvl="1"/>
            <a:r>
              <a:rPr lang="nb-NO" dirty="0"/>
              <a:t>Min framtid </a:t>
            </a:r>
          </a:p>
          <a:p>
            <a:pPr lvl="1"/>
            <a:r>
              <a:rPr lang="nb-NO" dirty="0"/>
              <a:t>Turist i egen by</a:t>
            </a:r>
          </a:p>
          <a:p>
            <a:pPr marL="342900" lvl="1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1321682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702C1-83C1-374E-3A63-62EDF3757C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Arial"/>
              </a:rPr>
              <a:t>Tanker </a:t>
            </a:r>
            <a:r>
              <a:rPr lang="en-US" err="1">
                <a:cs typeface="Arial"/>
              </a:rPr>
              <a:t>og</a:t>
            </a:r>
            <a:r>
              <a:rPr lang="en-US">
                <a:cs typeface="Arial"/>
              </a:rPr>
              <a:t> råd</a:t>
            </a:r>
            <a:endParaRPr lang="en-US" err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30F514-D06A-2FA2-B718-88F1AA6AB8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0" rIns="0" bIns="0" rtlCol="0" anchor="t">
            <a:normAutofit/>
          </a:bodyPr>
          <a:lstStyle/>
          <a:p>
            <a:r>
              <a:rPr lang="nb-NO" dirty="0"/>
              <a:t>Veilede elevene til å ikke ha for stort fokus på å fortelle en historie</a:t>
            </a:r>
            <a:endParaRPr lang="nb-NO">
              <a:cs typeface="Arial"/>
            </a:endParaRPr>
          </a:p>
          <a:p>
            <a:r>
              <a:rPr lang="nb-NO" dirty="0"/>
              <a:t>Elevene bør øve på sitt “praktiske innslag” hjemme. Noe kan forberedes hjemme. (Sette det praktiske innslaget inn i matematisk sammenheng)</a:t>
            </a:r>
            <a:endParaRPr lang="nb-NO">
              <a:cs typeface="Arial"/>
            </a:endParaRPr>
          </a:p>
          <a:p>
            <a:r>
              <a:rPr lang="nb-NO" dirty="0"/>
              <a:t>Utarbeide et felles utspørringshefte som ressurs til fagsamtalen(startspørsmål, oppgaver på ulike nivå). Hjelpeverktøy til å kartlegge hva eleven kan</a:t>
            </a:r>
            <a:endParaRPr lang="nb-NO" dirty="0">
              <a:cs typeface="Arial"/>
            </a:endParaRPr>
          </a:p>
          <a:p>
            <a:r>
              <a:rPr lang="nb-NO" dirty="0">
                <a:cs typeface="Arial"/>
              </a:rPr>
              <a:t>Forberede elevene på praktisk del</a:t>
            </a:r>
            <a:endParaRPr lang="en-US">
              <a:cs typeface="Arial"/>
            </a:endParaRPr>
          </a:p>
          <a:p>
            <a:r>
              <a:rPr lang="nb-NO" dirty="0">
                <a:cs typeface="Arial"/>
              </a:rPr>
              <a:t>Øve (gjennomføre muntlig prøveeksamen)</a:t>
            </a:r>
            <a:endParaRPr lang="nb-NO"/>
          </a:p>
          <a:p>
            <a:r>
              <a:rPr lang="nb-NO" dirty="0">
                <a:cs typeface="Arial"/>
              </a:rPr>
              <a:t>Fagrapport som tar utgangspunkt i emneplan/målark til elevene</a:t>
            </a:r>
          </a:p>
          <a:p>
            <a:pPr marL="0" indent="0">
              <a:buNone/>
            </a:pPr>
            <a:endParaRPr lang="nb-NO" dirty="0">
              <a:cs typeface="Arial"/>
            </a:endParaRPr>
          </a:p>
          <a:p>
            <a:pPr marL="0" indent="0">
              <a:buNone/>
            </a:pPr>
            <a:endParaRPr lang="en-US">
              <a:cs typeface="Arial" panose="020B0604020202020204"/>
            </a:endParaRPr>
          </a:p>
          <a:p>
            <a:endParaRPr lang="en-US">
              <a:cs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18575540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511FD9-0237-3D76-9CF7-011BC97A4B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1BD112-9980-11B5-0DD5-91CE1AECAD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Arial"/>
              </a:rPr>
              <a:t>Tanker </a:t>
            </a:r>
            <a:r>
              <a:rPr lang="en-US" err="1">
                <a:cs typeface="Arial"/>
              </a:rPr>
              <a:t>og</a:t>
            </a:r>
            <a:r>
              <a:rPr lang="en-US">
                <a:cs typeface="Arial"/>
              </a:rPr>
              <a:t> råd</a:t>
            </a:r>
            <a:endParaRPr lang="en-US" err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E15606-E299-6EF9-A6EC-C8DE5784C5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0" rIns="0" bIns="0" rtlCol="0" anchor="t">
            <a:normAutofit fontScale="92500" lnSpcReduction="10000"/>
          </a:bodyPr>
          <a:lstStyle/>
          <a:p>
            <a:r>
              <a:rPr lang="nb-NO" sz="2100" dirty="0"/>
              <a:t>Eleven velger selv hvordan de vil legge inn den praktiske delen. </a:t>
            </a:r>
            <a:endParaRPr lang="en-US" sz="2100">
              <a:cs typeface="Arial" panose="020B0604020202020204"/>
            </a:endParaRPr>
          </a:p>
          <a:p>
            <a:r>
              <a:rPr lang="nb-NO" sz="2100" dirty="0"/>
              <a:t>Spør eleven hvordan eleven vil legge opp muntlig eksamen. La det være en del av veiledningen. </a:t>
            </a:r>
            <a:endParaRPr lang="en-US" sz="2100">
              <a:cs typeface="Arial" panose="020B0604020202020204"/>
            </a:endParaRPr>
          </a:p>
          <a:p>
            <a:r>
              <a:rPr lang="nb-NO" sz="2100" dirty="0"/>
              <a:t>Bruk både bilder og praktiske utstyr/konkreter </a:t>
            </a:r>
            <a:endParaRPr lang="en-US" sz="2100" dirty="0"/>
          </a:p>
          <a:p>
            <a:r>
              <a:rPr lang="nb-NO" sz="2100" dirty="0"/>
              <a:t>Forberedelsesdag: Lag til forskjellige stasjoner/bord med praktiske oppgaver/ matematikkutstyr </a:t>
            </a:r>
            <a:endParaRPr lang="en-US" sz="2100" dirty="0"/>
          </a:p>
          <a:p>
            <a:r>
              <a:rPr lang="nb-NO" sz="2100" dirty="0"/>
              <a:t>Praktisk del av eksamen er et vidt begrep, elevene må sette det praktiske inn i en matematisk situasjon. Kan bruke:</a:t>
            </a:r>
            <a:endParaRPr lang="en-US" sz="2100" dirty="0"/>
          </a:p>
          <a:p>
            <a:pPr lvl="1"/>
            <a:r>
              <a:rPr lang="nb-NO" sz="1700" dirty="0"/>
              <a:t>Regneark, programmering, </a:t>
            </a:r>
            <a:r>
              <a:rPr lang="nb-NO" sz="1700" dirty="0" err="1"/>
              <a:t>Geogebra</a:t>
            </a:r>
            <a:r>
              <a:rPr lang="nb-NO" sz="1700" dirty="0"/>
              <a:t>, konkreter (litermål, geometriske figurer, måleband, lekebil, terninger, microbit, kortstokk, baller, hjul, </a:t>
            </a:r>
            <a:endParaRPr lang="en-US" sz="1700">
              <a:cs typeface="Arial" panose="020B0604020202020204"/>
            </a:endParaRPr>
          </a:p>
          <a:p>
            <a:r>
              <a:rPr lang="nb-NO" sz="2100" dirty="0"/>
              <a:t>Vi må være mer praktisk i undervisningen, innimellom.</a:t>
            </a:r>
          </a:p>
          <a:p>
            <a:pPr marL="0" indent="0">
              <a:buNone/>
            </a:pPr>
            <a:endParaRPr lang="en-US" sz="2100"/>
          </a:p>
          <a:p>
            <a:endParaRPr lang="en-US">
              <a:cs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21160773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CD46EF-9CAA-0CFC-3BCC-31F1654F54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err="1">
                <a:cs typeface="Arial"/>
              </a:rPr>
              <a:t>Lederstøtte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FD77E3-98FD-458C-B00A-223C0FEA7B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0" rIns="0" bIns="0" rtlCol="0" anchor="t">
            <a:noAutofit/>
          </a:bodyPr>
          <a:lstStyle/>
          <a:p>
            <a:pPr marL="0" indent="0">
              <a:buNone/>
            </a:pPr>
            <a:r>
              <a:rPr lang="nn-NO" sz="1600" b="1" dirty="0">
                <a:solidFill>
                  <a:srgbClr val="0F4761"/>
                </a:solidFill>
                <a:latin typeface="Aptos Display"/>
              </a:rPr>
              <a:t>Organisering/</a:t>
            </a:r>
            <a:r>
              <a:rPr lang="nn-NO" sz="1600" b="1" dirty="0" err="1">
                <a:solidFill>
                  <a:srgbClr val="0F4761"/>
                </a:solidFill>
                <a:latin typeface="Aptos Display"/>
              </a:rPr>
              <a:t>deltagere</a:t>
            </a:r>
            <a:r>
              <a:rPr lang="nn-NO" sz="1600" b="1" dirty="0">
                <a:solidFill>
                  <a:srgbClr val="0F4761"/>
                </a:solidFill>
                <a:latin typeface="Aptos Display"/>
              </a:rPr>
              <a:t> </a:t>
            </a:r>
            <a:r>
              <a:rPr lang="nn-NO" sz="1600" dirty="0">
                <a:latin typeface="Aptos"/>
              </a:rPr>
              <a:t>Personalet blir delt inn i grupper på tvers av 8.-10. trinn i </a:t>
            </a:r>
            <a:r>
              <a:rPr lang="nn-NO" sz="1600" dirty="0" err="1">
                <a:latin typeface="Aptos"/>
              </a:rPr>
              <a:t>fagene</a:t>
            </a:r>
            <a:r>
              <a:rPr lang="nn-NO" sz="1600" dirty="0">
                <a:latin typeface="Aptos"/>
              </a:rPr>
              <a:t> norsk, engelsk, KRLE, </a:t>
            </a:r>
            <a:r>
              <a:rPr lang="nn-NO" sz="1600" dirty="0" err="1">
                <a:latin typeface="Aptos"/>
              </a:rPr>
              <a:t>fremmedspråk</a:t>
            </a:r>
            <a:r>
              <a:rPr lang="nn-NO" sz="1600" dirty="0">
                <a:latin typeface="Aptos"/>
              </a:rPr>
              <a:t>, samfunnsfag, matematikk, naturfag og arbeidslivsfag.</a:t>
            </a:r>
            <a:endParaRPr lang="en-US" sz="1600" dirty="0">
              <a:latin typeface="Aptos"/>
            </a:endParaRPr>
          </a:p>
          <a:p>
            <a:pPr marL="0" indent="0">
              <a:buNone/>
            </a:pPr>
            <a:r>
              <a:rPr lang="nb-NO" sz="1600" b="1" dirty="0">
                <a:solidFill>
                  <a:srgbClr val="0F4761"/>
                </a:solidFill>
                <a:latin typeface="Aptos Display"/>
              </a:rPr>
              <a:t>Tidsbruk </a:t>
            </a:r>
            <a:r>
              <a:rPr lang="nb-NO" sz="1600" dirty="0">
                <a:latin typeface="Aptos"/>
              </a:rPr>
              <a:t>En </a:t>
            </a:r>
            <a:r>
              <a:rPr lang="nb-NO" sz="1600" dirty="0" err="1">
                <a:latin typeface="Aptos"/>
              </a:rPr>
              <a:t>fagøkt</a:t>
            </a:r>
            <a:r>
              <a:rPr lang="nb-NO" sz="1600" dirty="0">
                <a:latin typeface="Aptos"/>
              </a:rPr>
              <a:t> på ca. 1,5t. </a:t>
            </a:r>
          </a:p>
          <a:p>
            <a:pPr marL="0" indent="0">
              <a:buNone/>
            </a:pPr>
            <a:r>
              <a:rPr lang="nb-NO" sz="1600" b="1" dirty="0">
                <a:solidFill>
                  <a:srgbClr val="0F4761"/>
                </a:solidFill>
                <a:latin typeface="Aptos Display"/>
              </a:rPr>
              <a:t>Forarbeid</a:t>
            </a:r>
            <a:r>
              <a:rPr lang="nb-NO" sz="1600" dirty="0">
                <a:solidFill>
                  <a:srgbClr val="0F4761"/>
                </a:solidFill>
                <a:latin typeface="Aptos Display"/>
              </a:rPr>
              <a:t> </a:t>
            </a:r>
            <a:r>
              <a:rPr lang="nb-NO" sz="1600" dirty="0">
                <a:latin typeface="Aptos"/>
              </a:rPr>
              <a:t>Lærerne leser gjennom </a:t>
            </a:r>
            <a:r>
              <a:rPr lang="nb-NO" sz="1600" dirty="0" err="1">
                <a:latin typeface="Aptos"/>
              </a:rPr>
              <a:t>powerpointen</a:t>
            </a:r>
            <a:r>
              <a:rPr lang="nb-NO" sz="1600" dirty="0">
                <a:latin typeface="Aptos"/>
              </a:rPr>
              <a:t> slik at det er god nok tid til å diskutere oppgaver og vurderingskriterier.</a:t>
            </a:r>
            <a:endParaRPr lang="nb-NO" sz="1600" dirty="0">
              <a:solidFill>
                <a:srgbClr val="000000"/>
              </a:solidFill>
              <a:latin typeface="Aptos"/>
              <a:cs typeface="Arial"/>
            </a:endParaRPr>
          </a:p>
          <a:p>
            <a:pPr marL="0" indent="0">
              <a:buNone/>
            </a:pPr>
            <a:r>
              <a:rPr lang="nb-NO" sz="1600" b="1" dirty="0">
                <a:solidFill>
                  <a:srgbClr val="0F4761"/>
                </a:solidFill>
                <a:latin typeface="Aptos Display"/>
                <a:cs typeface="Arial"/>
              </a:rPr>
              <a:t>Prosessledelse </a:t>
            </a:r>
            <a:r>
              <a:rPr lang="nb-NO" sz="1600" dirty="0">
                <a:latin typeface="Aptos"/>
                <a:cs typeface="Arial"/>
              </a:rPr>
              <a:t>Ressurspersoner i arbeidet er/kan være lærere som har erfaring som faglærer/sensor i faget, og lærere som deltok på fagsamling om muntlig eller muntlig-praktisk eksamen i regi av Etat for skole. Disse lærerne har kjennskap til eksempler på eksamensoppgaver og vurderingskriterier og har deltatt i refleksjoner om felles vurderingspraksis. Avdelingsledere er viktige deltagere i gruppene, også for å følge opp arbeidet i etterkant av fagøktene.  </a:t>
            </a:r>
            <a:endParaRPr lang="en-US" sz="1600" dirty="0">
              <a:latin typeface="Aptos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42206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647"/>
    </mc:Choice>
    <mc:Fallback xmlns="">
      <p:transition spd="slow" advTm="9647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628650" y="351954"/>
            <a:ext cx="8347710" cy="828104"/>
          </a:xfrm>
        </p:spPr>
        <p:txBody>
          <a:bodyPr anchor="ctr">
            <a:normAutofit/>
          </a:bodyPr>
          <a:lstStyle/>
          <a:p>
            <a:r>
              <a:rPr lang="nb-NO"/>
              <a:t>Hva er tanken bak og hva inneholder denne ressursen?</a:t>
            </a:r>
          </a:p>
        </p:txBody>
      </p:sp>
      <p:graphicFrame>
        <p:nvGraphicFramePr>
          <p:cNvPr id="6" name="Plassholder for innhold 3">
            <a:extLst>
              <a:ext uri="{FF2B5EF4-FFF2-40B4-BE49-F238E27FC236}">
                <a16:creationId xmlns:a16="http://schemas.microsoft.com/office/drawing/2014/main" id="{D61621D9-D10B-EA3B-5FC2-BC02436DBDC3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71573" y="1282331"/>
          <a:ext cx="7886700" cy="30427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6919614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E67C9A-2A78-E4EB-0AB6-5A164FA288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err="1">
                <a:cs typeface="Arial"/>
              </a:rPr>
              <a:t>Mål</a:t>
            </a:r>
            <a:endParaRPr lang="en-US" err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86C28E-BEDB-8140-E009-534F077305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0" rIns="0" bIns="0" rtlCol="0" anchor="t">
            <a:normAutofit/>
          </a:bodyPr>
          <a:lstStyle/>
          <a:p>
            <a:r>
              <a:rPr lang="nb-NO" sz="2000">
                <a:latin typeface="Aptos"/>
                <a:ea typeface="+mn-lt"/>
                <a:cs typeface="+mn-lt"/>
              </a:rPr>
              <a:t>Å bli kjent med og diskutere eksempel på gode oppgaver og fagrapporter.</a:t>
            </a:r>
          </a:p>
          <a:p>
            <a:r>
              <a:rPr lang="nb-NO" sz="2000">
                <a:latin typeface="Aptos"/>
                <a:ea typeface="+mn-lt"/>
                <a:cs typeface="+mn-lt"/>
              </a:rPr>
              <a:t>Diskutere vurderingskriterier for å få mer felles vurderingspraksis.</a:t>
            </a:r>
            <a:endParaRPr lang="nb-NO" sz="2000">
              <a:latin typeface="Aptos"/>
              <a:cs typeface="Arial" panose="020B0604020202020204"/>
            </a:endParaRPr>
          </a:p>
          <a:p>
            <a:r>
              <a:rPr lang="nb-NO" sz="2000">
                <a:latin typeface="Aptos"/>
                <a:ea typeface="+mn-lt"/>
                <a:cs typeface="+mn-lt"/>
              </a:rPr>
              <a:t>Dele egne erfaringer om muntlig og muntlig-praktisk eksamen.</a:t>
            </a:r>
            <a:endParaRPr lang="nb-NO" sz="2000">
              <a:latin typeface="Aptos"/>
              <a:cs typeface="Arial"/>
            </a:endParaRPr>
          </a:p>
          <a:p>
            <a:r>
              <a:rPr lang="nb-NO" sz="2000">
                <a:latin typeface="Aptos"/>
                <a:ea typeface="+mn-lt"/>
                <a:cs typeface="+mn-lt"/>
              </a:rPr>
              <a:t>Reflektere rundt hvordan egen praksis i læringsarbeidet bidrar til å forberede elevene.</a:t>
            </a:r>
          </a:p>
        </p:txBody>
      </p:sp>
    </p:spTree>
    <p:extLst>
      <p:ext uri="{BB962C8B-B14F-4D97-AF65-F5344CB8AC3E}">
        <p14:creationId xmlns:p14="http://schemas.microsoft.com/office/powerpoint/2010/main" val="41124124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3">
            <a:extLst>
              <a:ext uri="{FF2B5EF4-FFF2-40B4-BE49-F238E27FC236}">
                <a16:creationId xmlns:a16="http://schemas.microsoft.com/office/drawing/2014/main" id="{D3A94549-CD46-40B4-A9DF-22BFB9115D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Tidslinje for gjennomføring av muntlig eksamen</a:t>
            </a:r>
          </a:p>
        </p:txBody>
      </p:sp>
      <p:graphicFrame>
        <p:nvGraphicFramePr>
          <p:cNvPr id="2" name="Plassholder for innhold 1">
            <a:extLst>
              <a:ext uri="{FF2B5EF4-FFF2-40B4-BE49-F238E27FC236}">
                <a16:creationId xmlns:a16="http://schemas.microsoft.com/office/drawing/2014/main" id="{355EC436-2809-83F7-8845-5129933FBE8B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43840" y="1180058"/>
          <a:ext cx="8846820" cy="32316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6861521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FBB6C35-EF58-4DED-C130-FD33678ECD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Hvordan forberede elevene?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1023E38C-A2F8-DF08-933D-80E179BE52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0" rIns="0" bIns="0" rtlCol="0" anchor="t">
            <a:normAutofit/>
          </a:bodyPr>
          <a:lstStyle/>
          <a:p>
            <a:r>
              <a:rPr lang="nb-NO"/>
              <a:t>Elever og lærere bør tidlig, og senest ved oppstarten av 10. trinn, gjøres oppmerksomme på rammene for muntlig og muntlig-praktisk eksamen. Elevens forberedelser er utgangspunktet for muntlig og muntlig-praktisk eksamen. </a:t>
            </a:r>
          </a:p>
          <a:p>
            <a:r>
              <a:rPr lang="nb-NO"/>
              <a:t>Det praktiske innslaget i muntlig-praktisk eksamen kan for eksempel være noe eleven utfører eller demonstrerer. Det kan også være noe eleven har laget eller samlet i løpet av opplæringen. </a:t>
            </a:r>
            <a:endParaRPr lang="nb-NO">
              <a:cs typeface="Arial"/>
            </a:endParaRPr>
          </a:p>
          <a:p>
            <a:r>
              <a:rPr lang="nb-NO"/>
              <a:t>Det er ønskelig at det arrangeres en prøvesituasjon som forbereder elevene på hvordan eksamen skal gjennomføres.</a:t>
            </a:r>
            <a:endParaRPr lang="nb-NO">
              <a:cs typeface="Arial"/>
            </a:endParaRPr>
          </a:p>
          <a:p>
            <a:pPr marL="0" indent="0">
              <a:buNone/>
            </a:pPr>
            <a:endParaRPr lang="nb-NO"/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76078E53-5214-6B59-48EE-818F52A73FAB}"/>
              </a:ext>
            </a:extLst>
          </p:cNvPr>
          <p:cNvSpPr txBox="1"/>
          <p:nvPr/>
        </p:nvSpPr>
        <p:spPr>
          <a:xfrm>
            <a:off x="5502728" y="4539218"/>
            <a:ext cx="3526971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/>
              <a:t>Hentet fra instruks for muntlig og muntlig-praktisk eksamen i bergensskolen</a:t>
            </a:r>
          </a:p>
        </p:txBody>
      </p:sp>
    </p:spTree>
    <p:extLst>
      <p:ext uri="{BB962C8B-B14F-4D97-AF65-F5344CB8AC3E}">
        <p14:creationId xmlns:p14="http://schemas.microsoft.com/office/powerpoint/2010/main" val="36319169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66B772C-88D8-6FF2-DE28-F481642ABA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51954"/>
            <a:ext cx="8210550" cy="828104"/>
          </a:xfrm>
        </p:spPr>
        <p:txBody>
          <a:bodyPr/>
          <a:lstStyle/>
          <a:p>
            <a:r>
              <a:rPr lang="nb-NO"/>
              <a:t>Å forberede elevene innebærer blant annet at elevene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A93AF889-8B7B-271B-F274-17853EBDD0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nb-NO"/>
              <a:t>er kjent med rammer og regler for eksamen</a:t>
            </a:r>
          </a:p>
          <a:p>
            <a:pPr lvl="0"/>
            <a:r>
              <a:rPr lang="nb-NO"/>
              <a:t>er kjent med mål og vurderingskriterier</a:t>
            </a:r>
          </a:p>
          <a:p>
            <a:pPr lvl="0"/>
            <a:r>
              <a:rPr lang="nb-NO"/>
              <a:t>har erfaringer med eksamenslignende oppgaver/problemstillinger</a:t>
            </a:r>
          </a:p>
          <a:p>
            <a:pPr lvl="0"/>
            <a:r>
              <a:rPr lang="nb-NO"/>
              <a:t>har erfaringer med hvordan veiledning blir gitt</a:t>
            </a:r>
          </a:p>
          <a:p>
            <a:pPr lvl="0"/>
            <a:r>
              <a:rPr lang="nb-NO"/>
              <a:t>har erfaringer med bruk av digitalt utstyr og hvordan en praktisk del gjennomføres</a:t>
            </a:r>
          </a:p>
          <a:p>
            <a:pPr lvl="0"/>
            <a:r>
              <a:rPr lang="nb-NO"/>
              <a:t>har erfaringer med samtaler, samarbeid og presentasjon sammen med lærer og andre elever</a:t>
            </a:r>
          </a:p>
          <a:p>
            <a:pPr lvl="0"/>
            <a:r>
              <a:rPr lang="nb-NO"/>
              <a:t>og de foresatte har fått informasjon om reglene for klagerett knyttet til muntlig og muntlig praktisk eksamen</a:t>
            </a:r>
          </a:p>
          <a:p>
            <a:endParaRPr lang="nb-NO"/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4FDB89F6-CC10-2A34-C137-CF0BE468A164}"/>
              </a:ext>
            </a:extLst>
          </p:cNvPr>
          <p:cNvSpPr txBox="1"/>
          <p:nvPr/>
        </p:nvSpPr>
        <p:spPr>
          <a:xfrm>
            <a:off x="5502728" y="4539218"/>
            <a:ext cx="3526971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/>
              <a:t>Hentet fra instruks for muntlig og muntlig-praktisk eksamen i bergensskolen</a:t>
            </a:r>
          </a:p>
        </p:txBody>
      </p:sp>
    </p:spTree>
    <p:extLst>
      <p:ext uri="{BB962C8B-B14F-4D97-AF65-F5344CB8AC3E}">
        <p14:creationId xmlns:p14="http://schemas.microsoft.com/office/powerpoint/2010/main" val="6389409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2FFEDF5-35DE-F727-A4D8-3B76827DF2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Mal for fagrapport</a:t>
            </a:r>
          </a:p>
        </p:txBody>
      </p:sp>
      <p:pic>
        <p:nvPicPr>
          <p:cNvPr id="5" name="Plassholder for innhold 4">
            <a:extLst>
              <a:ext uri="{FF2B5EF4-FFF2-40B4-BE49-F238E27FC236}">
                <a16:creationId xmlns:a16="http://schemas.microsoft.com/office/drawing/2014/main" id="{4921AF83-7355-015D-F6C8-D4758611E80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995961" y="1297796"/>
            <a:ext cx="4065170" cy="3041650"/>
          </a:xfrm>
        </p:spPr>
      </p:pic>
      <p:sp>
        <p:nvSpPr>
          <p:cNvPr id="7" name="TekstSylinder 6">
            <a:extLst>
              <a:ext uri="{FF2B5EF4-FFF2-40B4-BE49-F238E27FC236}">
                <a16:creationId xmlns:a16="http://schemas.microsoft.com/office/drawing/2014/main" id="{66FF8EAE-679F-621E-AEA9-D8DB91155AC0}"/>
              </a:ext>
            </a:extLst>
          </p:cNvPr>
          <p:cNvSpPr txBox="1"/>
          <p:nvPr/>
        </p:nvSpPr>
        <p:spPr>
          <a:xfrm>
            <a:off x="4997545" y="4479160"/>
            <a:ext cx="4572000" cy="3000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b-NO">
                <a:hlinkClick r:id="rId3"/>
              </a:rPr>
              <a:t>www.bergen.kommune.no.docx</a:t>
            </a:r>
            <a:endParaRPr lang="nb-NO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072A7C-0F48-B38F-7F6D-B7C0B0F8DD18}"/>
              </a:ext>
            </a:extLst>
          </p:cNvPr>
          <p:cNvSpPr txBox="1"/>
          <p:nvPr/>
        </p:nvSpPr>
        <p:spPr>
          <a:xfrm>
            <a:off x="448246" y="1299371"/>
            <a:ext cx="3943473" cy="320857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b-NO">
                <a:ea typeface="+mn-lt"/>
                <a:cs typeface="+mn-lt"/>
              </a:rPr>
              <a:t>Fagrapporten presiserer hvordan elevgruppen har arbeidet for å nå alle kompetansemålene i læreplanen i faget.</a:t>
            </a:r>
            <a:endParaRPr lang="nb-NO"/>
          </a:p>
          <a:p>
            <a:pPr marL="285750" indent="-285750">
              <a:buFont typeface="Arial"/>
              <a:buChar char="•"/>
            </a:pPr>
            <a:r>
              <a:rPr lang="nb-NO">
                <a:ea typeface="+mn-lt"/>
                <a:cs typeface="+mn-lt"/>
              </a:rPr>
              <a:t>Fagrapporten bygger på alle kompetansemålene i læreplanen</a:t>
            </a:r>
            <a:endParaRPr lang="nb-NO"/>
          </a:p>
          <a:p>
            <a:pPr marL="285750" indent="-285750">
              <a:buFont typeface="Arial"/>
              <a:buChar char="•"/>
            </a:pPr>
            <a:r>
              <a:rPr lang="nb-NO">
                <a:ea typeface="+mn-lt"/>
                <a:cs typeface="+mn-lt"/>
              </a:rPr>
              <a:t>Fagrapporten klargjør hvilke kjerneelementer og kompetansemål som har vært vektlagt innenfor de ulike emner, tverrfaglige tema, prosjekter eller lignende.</a:t>
            </a:r>
            <a:endParaRPr lang="nb-NO"/>
          </a:p>
          <a:p>
            <a:pPr marL="285750" indent="-285750">
              <a:buFont typeface="Arial"/>
              <a:buChar char="•"/>
            </a:pPr>
            <a:r>
              <a:rPr lang="nb-NO">
                <a:ea typeface="+mn-lt"/>
                <a:cs typeface="+mn-lt"/>
              </a:rPr>
              <a:t>Fagrapporten klargjør hvilke arbeidsmåter, læringsmetoder, vurderingskriterier, læremidler og utstyr som har vært benyttet i de ulike emner, tema, prosjekter eller lignende.   </a:t>
            </a:r>
            <a:endParaRPr lang="nb-NO"/>
          </a:p>
          <a:p>
            <a:endParaRPr lang="nb-NO">
              <a:cs typeface="Arial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2F0AF2C-5C87-CE52-E89F-E4A325D0B68B}"/>
              </a:ext>
            </a:extLst>
          </p:cNvPr>
          <p:cNvSpPr txBox="1"/>
          <p:nvPr/>
        </p:nvSpPr>
        <p:spPr>
          <a:xfrm>
            <a:off x="5001529" y="433395"/>
            <a:ext cx="3638358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b-NO" sz="1600">
                <a:latin typeface="Times New Roman"/>
                <a:cs typeface="Times New Roman"/>
              </a:rPr>
              <a:t>Det har blitt utarbeidet et forslag til sjekkliste og et eksempel på mal for fagrapport i Bergen kommune.</a:t>
            </a:r>
            <a:r>
              <a:rPr lang="nb-NO" sz="16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837866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7D61AF8-93A2-2FF6-00CA-C7A2AB5EA2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4667" y="1109749"/>
            <a:ext cx="3886200" cy="601190"/>
          </a:xfrm>
        </p:spPr>
        <p:txBody>
          <a:bodyPr/>
          <a:lstStyle/>
          <a:p>
            <a:r>
              <a:rPr lang="nb-NO" noProof="0">
                <a:cs typeface="Arial"/>
              </a:rPr>
              <a:t>Faglærer </a:t>
            </a:r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326D9A61-C543-9303-0404-AE7A5C0F9C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500" y="104087"/>
            <a:ext cx="7886700" cy="828104"/>
          </a:xfrm>
        </p:spPr>
        <p:txBody>
          <a:bodyPr/>
          <a:lstStyle/>
          <a:p>
            <a:r>
              <a:rPr lang="nb-NO" noProof="0"/>
              <a:t>Samarbeid mellom sensor og faglærer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4B967AA-CD39-A7B7-BD72-281EE280899A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4562614" y="1108312"/>
            <a:ext cx="3886200" cy="601190"/>
          </a:xfrm>
        </p:spPr>
        <p:txBody>
          <a:bodyPr/>
          <a:lstStyle/>
          <a:p>
            <a:r>
              <a:rPr lang="nb-NO" noProof="0">
                <a:cs typeface="Arial"/>
              </a:rPr>
              <a:t>Sensor 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7A5FB39B-4CD9-597D-0379-EB2628A89CBD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4537365" y="1449069"/>
            <a:ext cx="3928029" cy="2123282"/>
          </a:xfrm>
        </p:spPr>
        <p:txBody>
          <a:bodyPr vert="horz" lIns="0" tIns="0" rIns="0" bIns="0" rtlCol="0" anchor="t">
            <a:normAutofit/>
          </a:bodyPr>
          <a:lstStyle/>
          <a:p>
            <a:pPr marL="0" indent="0">
              <a:buNone/>
            </a:pPr>
            <a:r>
              <a:rPr lang="nb-NO" sz="1200" noProof="0">
                <a:cs typeface="Arial" panose="020B0604020202020204"/>
              </a:rPr>
              <a:t>Sensor har ansvar for å sette seg inn i fagrapport og vurdere og komme med innspill på oppgaveforslag.</a:t>
            </a:r>
          </a:p>
          <a:p>
            <a:pPr marL="0" indent="0">
              <a:buNone/>
            </a:pPr>
            <a:r>
              <a:rPr lang="nb-NO" noProof="0">
                <a:cs typeface="Arial" panose="020B0604020202020204"/>
              </a:rPr>
              <a:t> </a:t>
            </a:r>
          </a:p>
          <a:p>
            <a:pPr marL="0" indent="0">
              <a:buNone/>
            </a:pPr>
            <a:endParaRPr lang="nb-NO" noProof="0">
              <a:cs typeface="Arial" panose="020B0604020202020204"/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D4EC2E6D-123C-1280-4DE9-958FBB2A14DF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54182" y="1435593"/>
            <a:ext cx="3920836" cy="1523043"/>
          </a:xfrm>
        </p:spPr>
        <p:txBody>
          <a:bodyPr vert="horz" lIns="0" tIns="0" rIns="0" bIns="0" rtlCol="0" anchor="t">
            <a:normAutofit/>
          </a:bodyPr>
          <a:lstStyle/>
          <a:p>
            <a:pPr marL="0" indent="0">
              <a:buNone/>
            </a:pPr>
            <a:r>
              <a:rPr lang="nb-NO" sz="1200" noProof="0">
                <a:cs typeface="Arial" panose="020B0604020202020204"/>
              </a:rPr>
              <a:t>Faglærer har ansvar for at det opprettes kontakt mellom faglærer og sensor. </a:t>
            </a:r>
          </a:p>
          <a:p>
            <a:pPr marL="0" indent="0">
              <a:buNone/>
            </a:pPr>
            <a:r>
              <a:rPr lang="nb-NO" sz="1200" noProof="0">
                <a:cs typeface="Arial" panose="020B0604020202020204"/>
              </a:rPr>
              <a:t>Faglærer deler fagrapport og forslag til oppgaver med sensor. </a:t>
            </a:r>
          </a:p>
          <a:p>
            <a:pPr marL="0" indent="0">
              <a:buNone/>
            </a:pPr>
            <a:endParaRPr lang="nb-NO" sz="1200" noProof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F7B1A8B-9687-1E8D-8E4C-6B3AB8F7D699}"/>
              </a:ext>
            </a:extLst>
          </p:cNvPr>
          <p:cNvSpPr txBox="1"/>
          <p:nvPr/>
        </p:nvSpPr>
        <p:spPr>
          <a:xfrm>
            <a:off x="302537" y="3025968"/>
            <a:ext cx="8841920" cy="17774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z="1600" noProof="0">
                <a:cs typeface="Arial"/>
              </a:rPr>
              <a:t>Det skal være en samtale mellom faglærer og sensor der oppgaveforslag og ansvar under muntlig eksamen diskuteres.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z="1600">
                <a:cs typeface="Arial" panose="020B0604020202020204"/>
              </a:rPr>
              <a:t>Faglærer og sensor må være enige om rollene under eksamen, og trygge elevene på at de leter etter den kompetansen eleven har, og ikke leter etter det eleven ikke kan.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z="1600">
                <a:cs typeface="Arial" panose="020B0604020202020204"/>
              </a:rPr>
              <a:t>Både faglærer og sensor har ansvar for å sette seg inn i Instruks for muntlig og muntlig-praktisk eksamen i bergensskolen. </a:t>
            </a:r>
          </a:p>
          <a:p>
            <a:endParaRPr lang="nb-NO" noProof="0">
              <a:cs typeface="Arial"/>
            </a:endParaRP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E5796B00-5338-353B-680B-501E904C667D}"/>
              </a:ext>
            </a:extLst>
          </p:cNvPr>
          <p:cNvSpPr txBox="1"/>
          <p:nvPr/>
        </p:nvSpPr>
        <p:spPr>
          <a:xfrm>
            <a:off x="5502728" y="4539218"/>
            <a:ext cx="3526971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/>
              <a:t>Hentet fra instruks for muntlig og muntlig-praktisk eksamen i bergensskolen</a:t>
            </a:r>
          </a:p>
        </p:txBody>
      </p:sp>
    </p:spTree>
    <p:extLst>
      <p:ext uri="{BB962C8B-B14F-4D97-AF65-F5344CB8AC3E}">
        <p14:creationId xmlns:p14="http://schemas.microsoft.com/office/powerpoint/2010/main" val="1575935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Egendefinert 17">
      <a:dk1>
        <a:sysClr val="windowText" lastClr="000000"/>
      </a:dk1>
      <a:lt1>
        <a:sysClr val="window" lastClr="FFFFFF"/>
      </a:lt1>
      <a:dk2>
        <a:srgbClr val="DC1E23"/>
      </a:dk2>
      <a:lt2>
        <a:srgbClr val="F2F2F2"/>
      </a:lt2>
      <a:accent1>
        <a:srgbClr val="DC1E23"/>
      </a:accent1>
      <a:accent2>
        <a:srgbClr val="164B81"/>
      </a:accent2>
      <a:accent3>
        <a:srgbClr val="702C80"/>
      </a:accent3>
      <a:accent4>
        <a:srgbClr val="BF9D23"/>
      </a:accent4>
      <a:accent5>
        <a:srgbClr val="F6EDCE"/>
      </a:accent5>
      <a:accent6>
        <a:srgbClr val="117845"/>
      </a:accent6>
      <a:hlink>
        <a:srgbClr val="164B81"/>
      </a:hlink>
      <a:folHlink>
        <a:srgbClr val="702C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_MAL_NORSK.pptx" id="{367DE91C-F642-426D-AE75-747AB680FCA1}" vid="{5BCFB59B-848E-4F4E-99D0-7C6B66BA6DB2}"/>
    </a:ext>
  </a:extLst>
</a:theme>
</file>

<file path=ppt/theme/theme2.xml><?xml version="1.0" encoding="utf-8"?>
<a:theme xmlns:a="http://schemas.openxmlformats.org/drawingml/2006/main" name="1_Office-tema">
  <a:themeElements>
    <a:clrScheme name="Egendefinert 18">
      <a:dk1>
        <a:sysClr val="windowText" lastClr="000000"/>
      </a:dk1>
      <a:lt1>
        <a:sysClr val="window" lastClr="FFFFFF"/>
      </a:lt1>
      <a:dk2>
        <a:srgbClr val="DC1E23"/>
      </a:dk2>
      <a:lt2>
        <a:srgbClr val="F2F2F2"/>
      </a:lt2>
      <a:accent1>
        <a:srgbClr val="DC1E23"/>
      </a:accent1>
      <a:accent2>
        <a:srgbClr val="164B81"/>
      </a:accent2>
      <a:accent3>
        <a:srgbClr val="702C80"/>
      </a:accent3>
      <a:accent4>
        <a:srgbClr val="BF9D23"/>
      </a:accent4>
      <a:accent5>
        <a:srgbClr val="F6EDCE"/>
      </a:accent5>
      <a:accent6>
        <a:srgbClr val="117845"/>
      </a:accent6>
      <a:hlink>
        <a:srgbClr val="164B81"/>
      </a:hlink>
      <a:folHlink>
        <a:srgbClr val="702C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_MAL_NORSK.pptx" id="{367DE91C-F642-426D-AE75-747AB680FCA1}" vid="{EF7BFC94-D88C-4E78-AF3D-A77A9ECA80AF}"/>
    </a:ext>
  </a:extLst>
</a:theme>
</file>

<file path=ppt/theme/theme3.xml><?xml version="1.0" encoding="utf-8"?>
<a:theme xmlns:a="http://schemas.openxmlformats.org/drawingml/2006/main" name="Rød">
  <a:themeElements>
    <a:clrScheme name="Egendefinert 19">
      <a:dk1>
        <a:sysClr val="windowText" lastClr="000000"/>
      </a:dk1>
      <a:lt1>
        <a:sysClr val="window" lastClr="FFFFFF"/>
      </a:lt1>
      <a:dk2>
        <a:srgbClr val="DC1E23"/>
      </a:dk2>
      <a:lt2>
        <a:srgbClr val="FFFFFF"/>
      </a:lt2>
      <a:accent1>
        <a:srgbClr val="DC1E23"/>
      </a:accent1>
      <a:accent2>
        <a:srgbClr val="164B81"/>
      </a:accent2>
      <a:accent3>
        <a:srgbClr val="702C80"/>
      </a:accent3>
      <a:accent4>
        <a:srgbClr val="BF9D23"/>
      </a:accent4>
      <a:accent5>
        <a:srgbClr val="F6EDCE"/>
      </a:accent5>
      <a:accent6>
        <a:srgbClr val="117845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_MAL_NORSK.pptx" id="{367DE91C-F642-426D-AE75-747AB680FCA1}" vid="{E931510E-B776-4653-B449-A3EC2CF80B34}"/>
    </a:ext>
  </a:extLst>
</a:theme>
</file>

<file path=ppt/theme/theme4.xml><?xml version="1.0" encoding="utf-8"?>
<a:theme xmlns:a="http://schemas.openxmlformats.org/drawingml/2006/main" name="Lilla">
  <a:themeElements>
    <a:clrScheme name="Egendefinert 20">
      <a:dk1>
        <a:sysClr val="windowText" lastClr="000000"/>
      </a:dk1>
      <a:lt1>
        <a:sysClr val="window" lastClr="FFFFFF"/>
      </a:lt1>
      <a:dk2>
        <a:srgbClr val="DC1E23"/>
      </a:dk2>
      <a:lt2>
        <a:srgbClr val="FFFFFF"/>
      </a:lt2>
      <a:accent1>
        <a:srgbClr val="DC1E23"/>
      </a:accent1>
      <a:accent2>
        <a:srgbClr val="164B81"/>
      </a:accent2>
      <a:accent3>
        <a:srgbClr val="702C80"/>
      </a:accent3>
      <a:accent4>
        <a:srgbClr val="BF9D23"/>
      </a:accent4>
      <a:accent5>
        <a:srgbClr val="F6EDCE"/>
      </a:accent5>
      <a:accent6>
        <a:srgbClr val="117845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_MAL_NORSK.pptx" id="{367DE91C-F642-426D-AE75-747AB680FCA1}" vid="{D8269FEC-89E6-4E9E-B484-2024A24E547C}"/>
    </a:ext>
  </a:extLst>
</a:theme>
</file>

<file path=ppt/theme/theme5.xml><?xml version="1.0" encoding="utf-8"?>
<a:theme xmlns:a="http://schemas.openxmlformats.org/drawingml/2006/main" name="Blå">
  <a:themeElements>
    <a:clrScheme name="Egendefinert 21">
      <a:dk1>
        <a:sysClr val="windowText" lastClr="000000"/>
      </a:dk1>
      <a:lt1>
        <a:sysClr val="window" lastClr="FFFFFF"/>
      </a:lt1>
      <a:dk2>
        <a:srgbClr val="DC1E23"/>
      </a:dk2>
      <a:lt2>
        <a:srgbClr val="FFFFFF"/>
      </a:lt2>
      <a:accent1>
        <a:srgbClr val="DC1E23"/>
      </a:accent1>
      <a:accent2>
        <a:srgbClr val="164B81"/>
      </a:accent2>
      <a:accent3>
        <a:srgbClr val="702C80"/>
      </a:accent3>
      <a:accent4>
        <a:srgbClr val="BF9D23"/>
      </a:accent4>
      <a:accent5>
        <a:srgbClr val="F6EDCE"/>
      </a:accent5>
      <a:accent6>
        <a:srgbClr val="117845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_MAL_NORSK.pptx" id="{367DE91C-F642-426D-AE75-747AB680FCA1}" vid="{BF31B77D-D923-466F-AB46-F8563A7B699D}"/>
    </a:ext>
  </a:extLst>
</a:theme>
</file>

<file path=ppt/theme/theme6.xml><?xml version="1.0" encoding="utf-8"?>
<a:theme xmlns:a="http://schemas.openxmlformats.org/drawingml/2006/main" name="Svart">
  <a:themeElements>
    <a:clrScheme name="Egendefinert 23">
      <a:dk1>
        <a:sysClr val="windowText" lastClr="000000"/>
      </a:dk1>
      <a:lt1>
        <a:sysClr val="window" lastClr="FFFFFF"/>
      </a:lt1>
      <a:dk2>
        <a:srgbClr val="DC1E23"/>
      </a:dk2>
      <a:lt2>
        <a:srgbClr val="FFFFFF"/>
      </a:lt2>
      <a:accent1>
        <a:srgbClr val="DC1E23"/>
      </a:accent1>
      <a:accent2>
        <a:srgbClr val="164B81"/>
      </a:accent2>
      <a:accent3>
        <a:srgbClr val="702C80"/>
      </a:accent3>
      <a:accent4>
        <a:srgbClr val="BF9D23"/>
      </a:accent4>
      <a:accent5>
        <a:srgbClr val="F6EDCE"/>
      </a:accent5>
      <a:accent6>
        <a:srgbClr val="117845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_MAL_NORSK.pptx" id="{367DE91C-F642-426D-AE75-747AB680FCA1}" vid="{BBA94B1C-3CD5-4BBE-A815-C6234252781A}"/>
    </a:ext>
  </a:extLst>
</a:theme>
</file>

<file path=ppt/theme/theme7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62680C3F68D86408CE790918CD8372E" ma:contentTypeVersion="15" ma:contentTypeDescription="Opprett et nytt dokument." ma:contentTypeScope="" ma:versionID="c8f24e6f1f2465caa5a9f40aaca03343">
  <xsd:schema xmlns:xsd="http://www.w3.org/2001/XMLSchema" xmlns:xs="http://www.w3.org/2001/XMLSchema" xmlns:p="http://schemas.microsoft.com/office/2006/metadata/properties" xmlns:ns2="8088d599-51a8-492c-8d03-70780a3dec25" xmlns:ns3="9f7b1785-3a15-4f98-878b-e905ec574f51" targetNamespace="http://schemas.microsoft.com/office/2006/metadata/properties" ma:root="true" ma:fieldsID="f2d1397a86c94ca4c53a2b8c917ebe51" ns2:_="" ns3:_="">
    <xsd:import namespace="8088d599-51a8-492c-8d03-70780a3dec25"/>
    <xsd:import namespace="9f7b1785-3a15-4f98-878b-e905ec574f5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88d599-51a8-492c-8d03-70780a3dec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Bildemerkelapper" ma:readOnly="false" ma:fieldId="{5cf76f15-5ced-4ddc-b409-7134ff3c332f}" ma:taxonomyMulti="true" ma:sspId="58b7fd7f-a84c-4463-96b0-c5d9876b7c6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7b1785-3a15-4f98-878b-e905ec574f51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128310cd-c7b5-4679-a05d-01f484113a31}" ma:internalName="TaxCatchAll" ma:showField="CatchAllData" ma:web="9f7b1785-3a15-4f98-878b-e905ec574f5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088d599-51a8-492c-8d03-70780a3dec25">
      <Terms xmlns="http://schemas.microsoft.com/office/infopath/2007/PartnerControls"/>
    </lcf76f155ced4ddcb4097134ff3c332f>
    <TaxCatchAll xmlns="9f7b1785-3a15-4f98-878b-e905ec574f51" xsi:nil="true"/>
    <SharedWithUsers xmlns="9f7b1785-3a15-4f98-878b-e905ec574f51">
      <UserInfo>
        <DisplayName/>
        <AccountId xsi:nil="true"/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D0105183-37D5-4B6C-96A0-E2F5100AD70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088d599-51a8-492c-8d03-70780a3dec25"/>
    <ds:schemaRef ds:uri="9f7b1785-3a15-4f98-878b-e905ec574f5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3F341BE-FCEF-4AC8-980C-63738F6D926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9D84FE9-90BD-413A-BD1B-E5F8442116C9}">
  <ds:schemaRefs>
    <ds:schemaRef ds:uri="http://schemas.microsoft.com/office/2006/metadata/properties"/>
    <ds:schemaRef ds:uri="http://www.w3.org/XML/1998/namespace"/>
    <ds:schemaRef ds:uri="http://purl.org/dc/terms/"/>
    <ds:schemaRef ds:uri="8088d599-51a8-492c-8d03-70780a3dec25"/>
    <ds:schemaRef ds:uri="http://purl.org/dc/elements/1.1/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9f7b1785-3a15-4f98-878b-e905ec574f51"/>
  </ds:schemaRefs>
</ds:datastoreItem>
</file>

<file path=docMetadata/LabelInfo.xml><?xml version="1.0" encoding="utf-8"?>
<clbl:labelList xmlns:clbl="http://schemas.microsoft.com/office/2020/mipLabelMetadata">
  <clbl:label id="{d41caaa9-a41a-4e0f-9bf6-05cd1f48d271}" enabled="0" method="" siteId="{d41caaa9-a41a-4e0f-9bf6-05cd1f48d271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PP_MAL_NORSK</Template>
  <TotalTime>0</TotalTime>
  <Words>1313</Words>
  <Application>Microsoft Office PowerPoint</Application>
  <PresentationFormat>Egendefinert</PresentationFormat>
  <Paragraphs>124</Paragraphs>
  <Slides>16</Slides>
  <Notes>4</Notes>
  <HiddenSlides>0</HiddenSlides>
  <MMClips>0</MMClips>
  <ScaleCrop>false</ScaleCrop>
  <HeadingPairs>
    <vt:vector size="6" baseType="variant">
      <vt:variant>
        <vt:lpstr>Brukte skrifter</vt:lpstr>
      </vt:variant>
      <vt:variant>
        <vt:i4>5</vt:i4>
      </vt:variant>
      <vt:variant>
        <vt:lpstr>Tema</vt:lpstr>
      </vt:variant>
      <vt:variant>
        <vt:i4>6</vt:i4>
      </vt:variant>
      <vt:variant>
        <vt:lpstr>Lysbildetitler</vt:lpstr>
      </vt:variant>
      <vt:variant>
        <vt:i4>16</vt:i4>
      </vt:variant>
    </vt:vector>
  </HeadingPairs>
  <TitlesOfParts>
    <vt:vector size="27" baseType="lpstr">
      <vt:lpstr>Aptos</vt:lpstr>
      <vt:lpstr>Aptos Display</vt:lpstr>
      <vt:lpstr>Arial</vt:lpstr>
      <vt:lpstr>Calibri</vt:lpstr>
      <vt:lpstr>Times New Roman</vt:lpstr>
      <vt:lpstr>Office-tema</vt:lpstr>
      <vt:lpstr>1_Office-tema</vt:lpstr>
      <vt:lpstr>Rød</vt:lpstr>
      <vt:lpstr>Lilla</vt:lpstr>
      <vt:lpstr>Blå</vt:lpstr>
      <vt:lpstr>Svart</vt:lpstr>
      <vt:lpstr>Muntlig-praktisk eksamen i matematikk</vt:lpstr>
      <vt:lpstr>Lederstøtte</vt:lpstr>
      <vt:lpstr>Hva er tanken bak og hva inneholder denne ressursen?</vt:lpstr>
      <vt:lpstr>Mål</vt:lpstr>
      <vt:lpstr>Tidslinje for gjennomføring av muntlig eksamen</vt:lpstr>
      <vt:lpstr>Hvordan forberede elevene?</vt:lpstr>
      <vt:lpstr>Å forberede elevene innebærer blant annet at elevene</vt:lpstr>
      <vt:lpstr>Mal for fagrapport</vt:lpstr>
      <vt:lpstr>Samarbeid mellom sensor og faglærer</vt:lpstr>
      <vt:lpstr>Prosess med diskusjon rundt eksempeloppgaver</vt:lpstr>
      <vt:lpstr>Lenker til aktuelle nettsider</vt:lpstr>
      <vt:lpstr>Praktiske oppgaver - Matematikk</vt:lpstr>
      <vt:lpstr>Eksempler på oppgaver</vt:lpstr>
      <vt:lpstr>Flere eksempler på oppgaver</vt:lpstr>
      <vt:lpstr>Tanker og råd</vt:lpstr>
      <vt:lpstr>Tanker og råd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Muntlig eksamen i «fagnavn» Muntlig-praktisk eksamen i «fagnavn»</dc:title>
  <dc:creator>Janneke</dc:creator>
  <cp:lastModifiedBy>Skorge, Ann-Kristin</cp:lastModifiedBy>
  <cp:revision>46</cp:revision>
  <dcterms:created xsi:type="dcterms:W3CDTF">2025-09-22T06:57:45Z</dcterms:created>
  <dcterms:modified xsi:type="dcterms:W3CDTF">2025-11-17T08:14:36Z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0x010100262680C3F68D86408CE790918CD8372E</vt:lpwstr>
  </property>
  <property fmtid="{D5CDD505-2E9C-101B-9397-08002B2CF9AE}" pid="3" name="MediaServiceImageTags">
    <vt:lpwstr/>
  </property>
  <property fmtid="{D5CDD505-2E9C-101B-9397-08002B2CF9AE}" pid="4" name="Order">
    <vt:r8>211800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_ExtendedDescription">
    <vt:lpwstr/>
  </property>
  <property fmtid="{D5CDD505-2E9C-101B-9397-08002B2CF9AE}" pid="10" name="TriggerFlowInfo">
    <vt:lpwstr/>
  </property>
</Properties>
</file>