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9365114fca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9365114fca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365114fc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9365114fca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c89420652c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c89420652c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ellysbil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4" name="Google Shape;24;p2"/>
            <p:cNvCxnSpPr/>
            <p:nvPr/>
          </p:nvCxnSpPr>
          <p:spPr>
            <a:xfrm rot="10800000" flipH="1">
              <a:off x="5130830" y="4175701"/>
              <a:ext cx="4022400" cy="26823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37896" y="3920066"/>
              <a:ext cx="2509944" cy="2933700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010429" y="-8467"/>
              <a:ext cx="2139950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95776" y="-8467"/>
              <a:ext cx="859028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77231" y="-8468"/>
              <a:ext cx="1067005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060297" y="4893733"/>
              <a:ext cx="1092200" cy="1960880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">
  <p:cSld name="Tittel og teks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00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 med tekst">
  <p:cSld name="Sitat med teks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3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82711" y="79037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6747699" y="2886556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">
  <p:cSld name="Navnekor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nekort med sitat">
  <p:cSld name="Navnekort med sita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3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82711" y="79037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6747699" y="2886556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nn eller Usann">
  <p:cSld name="Sann eller Usan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1843063" y="927140"/>
            <a:ext cx="3880800" cy="6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3840924" y="2745900"/>
            <a:ext cx="5251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581325" y="637800"/>
            <a:ext cx="52515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2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2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3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100" cy="5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3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00" cy="38457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8;p1"/>
            <p:cNvCxnSpPr/>
            <p:nvPr/>
          </p:nvCxnSpPr>
          <p:spPr>
            <a:xfrm rot="10800000" flipH="1">
              <a:off x="5130830" y="4175701"/>
              <a:ext cx="4022400" cy="26823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637896" y="3920066"/>
              <a:ext cx="2509944" cy="2933700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010429" y="-8467"/>
              <a:ext cx="2139950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295776" y="-8467"/>
              <a:ext cx="859028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077231" y="-8468"/>
              <a:ext cx="1067005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060297" y="4893733"/>
              <a:ext cx="1092200" cy="1960880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google.no/url?sa=i&amp;rct=j&amp;q=&amp;esrc=s&amp;source=images&amp;cd=&amp;cad=rja&amp;uact=8&amp;ved=0ahUKEwj3v4SA7_3RAhWlFJoKHW1dDoEQjRwIBw&amp;url=https://www.metis.no/vgs/bergen&amp;bvm=bv.146094739,d.bGs&amp;psig=AFQjCNGoOVVQft3k-ExGCgLrhB5dN-rQwA&amp;ust=148655277092867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tlandfylke.no/utdanning-og-karriere/elev/soknad-inntak/test-poenggrens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bli.no/nb/vestland/a/informasjon-til-elever-og-foresatte-pa-10-trinn-pdf-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tlandfylke.no/utdanning-og-karriere/ele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go.no/nyvigo/vi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lbli.no/nn/nn/vestland/soknadsfristar-og-inntakskalender/a/0365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t="12888" r="5991" b="8443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 extrusionOk="0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3600"/>
              <a:t>Innsøking videregående opplæring  skoleåret 2026/2027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GB" sz="1400"/>
              <a:t>Vestland Fylkeskommune</a:t>
            </a:r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7028259" y="0"/>
            <a:ext cx="9144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18"/>
          <p:cNvCxnSpPr/>
          <p:nvPr/>
        </p:nvCxnSpPr>
        <p:spPr>
          <a:xfrm flipH="1">
            <a:off x="5568950" y="3681413"/>
            <a:ext cx="357266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8"/>
          <p:cNvSpPr/>
          <p:nvPr/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149" name="Google Shape;149;p18"/>
          <p:cNvSpPr/>
          <p:nvPr/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150" name="Google Shape;150;p18"/>
          <p:cNvSpPr/>
          <p:nvPr/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46666"/>
            </a:srgbClr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152" name="Google Shape;152;p18"/>
          <p:cNvSpPr/>
          <p:nvPr/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153" name="Google Shape;153;p18"/>
          <p:cNvSpPr/>
          <p:nvPr/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154" name="Google Shape;154;p18"/>
          <p:cNvSpPr/>
          <p:nvPr/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yrkesfaglige utdanningsprogram</a:t>
            </a:r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Bygg- og anleggsteknikk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Helse- og oppvekstfag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Elektro og datateknologi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Håndverk, design og produktutvikling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Restaurant- og matfag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Naturbruk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Teknologi- og industrifag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Salg, service og reiseliv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Frisør, blomster, interiør og eksponeringsdesign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Informasjonsteknologi og medieproduksjon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600"/>
            <a:ext cx="9144001" cy="56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Toppidrett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605658" y="2060848"/>
            <a:ext cx="6347714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3604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Eleven søker ordinære utdanningsprogram og må i tillegg hake av under tilleggsopplysninger i søknaden i Vigo om at det blir søkt om spissa toppidrettstilbod gjennom Olympiatoppen Vest-Norge( OLTV).</a:t>
            </a:r>
            <a:endParaRPr/>
          </a:p>
          <a:p>
            <a:pPr marL="342900" lvl="0" indent="-33604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Eleven må også fylle ut et eget søknadskjema og sende til Olympiatoppen Vest innan søknadsfristen (ordinært) 1. mars. OLTV vil svare før 1. mai.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Søke privatskole?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1"/>
          </p:nvPr>
        </p:nvSpPr>
        <p:spPr>
          <a:xfrm>
            <a:off x="609599" y="1531402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Søke på skolens hjemmesider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St. Paul VGS søkes på vigo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Tidligere svarfrister. Betale depositum.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Må ettersende 1.terminkarakterer selv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Depositum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1556792"/>
            <a:ext cx="2259058" cy="73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 descr="Bilderesultat for metis berge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6176" y="338961"/>
            <a:ext cx="2055748" cy="90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0067" y="2708920"/>
            <a:ext cx="161596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 descr="Bilderesultat for fana private gymnas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30" descr="Bilderesultat for fana private gymnas"/>
          <p:cNvSpPr/>
          <p:nvPr/>
        </p:nvSpPr>
        <p:spPr>
          <a:xfrm>
            <a:off x="152400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30"/>
          <p:cNvSpPr/>
          <p:nvPr/>
        </p:nvSpPr>
        <p:spPr>
          <a:xfrm rot="-794278">
            <a:off x="4760004" y="5268068"/>
            <a:ext cx="36501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30" descr="Danielsen Videregående Skol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63532" y="4091963"/>
            <a:ext cx="2667000" cy="61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800" y="4472550"/>
            <a:ext cx="2880886" cy="11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GB"/>
              <a:t>Karaktergrenser? = Poenggrenser</a:t>
            </a:r>
            <a:br>
              <a:rPr lang="en-GB"/>
            </a:br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 vlfk.no –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Nedre poenggrense - Vestland fylkeskommune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251459" algn="r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ctrTitle"/>
          </p:nvPr>
        </p:nvSpPr>
        <p:spPr>
          <a:xfrm>
            <a:off x="193750" y="271225"/>
            <a:ext cx="7439100" cy="232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Informasjonsfolder til elever og foresatte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600" cy="109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https://www.vilbli.no/nb/vestland/a/informasjon-til-elever-og-foresatte-pa-10-trinn-pdf-6</a:t>
            </a:r>
            <a:r>
              <a:rPr lang="en-GB"/>
              <a:t>?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Nyttige nettsider.</a:t>
            </a:r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1"/>
          </p:nvPr>
        </p:nvSpPr>
        <p:spPr>
          <a:xfrm>
            <a:off x="759768" y="126876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https://www.vestlandfylke.no/utdanning-og-karriere/elev/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Vilbli.no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Vigo.no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Vlfk.no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Utdanning.no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Inntakskontoret: </a:t>
            </a:r>
            <a:r>
              <a:rPr lang="en-GB" sz="1450">
                <a:solidFill>
                  <a:srgbClr val="0A0A0A"/>
                </a:solidFill>
                <a:highlight>
                  <a:srgbClr val="FEFEFE"/>
                </a:highlight>
                <a:latin typeface="Roboto"/>
                <a:ea typeface="Roboto"/>
                <a:cs typeface="Roboto"/>
                <a:sym typeface="Roboto"/>
              </a:rPr>
              <a:t>Telefon</a:t>
            </a:r>
            <a:endParaRPr sz="1450">
              <a:solidFill>
                <a:srgbClr val="0A0A0A"/>
              </a:solidFill>
              <a:highlight>
                <a:srgbClr val="FEFEFE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sz="1450">
                <a:solidFill>
                  <a:srgbClr val="0A0A0A"/>
                </a:solidFill>
                <a:highlight>
                  <a:srgbClr val="FEFEFE"/>
                </a:highlight>
                <a:latin typeface="Roboto"/>
                <a:ea typeface="Roboto"/>
                <a:cs typeface="Roboto"/>
                <a:sym typeface="Roboto"/>
              </a:rPr>
              <a:t>51 20 71 17. Åpent fra kl.12-14</a:t>
            </a:r>
            <a:endParaRPr sz="1450">
              <a:solidFill>
                <a:srgbClr val="0A0A0A"/>
              </a:solidFill>
              <a:highlight>
                <a:srgbClr val="FEFEFE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Hva påvirker elevenes valg?</a:t>
            </a: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609598" y="1700808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29184" algn="l" rtl="0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Interesser, evner, motivasjon, trivsel m.m.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Kunnskap om ulike retninger.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Foresatte/familie 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Lønn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Venner</a:t>
            </a:r>
            <a:endParaRPr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UDV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Viktige datoer og frister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609599" y="1340768"/>
            <a:ext cx="6347714" cy="490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2760"/>
              <a:t>6</a:t>
            </a:r>
            <a:r>
              <a:rPr lang="en-GB" sz="2600"/>
              <a:t>.januar; Vigo åpnet</a:t>
            </a:r>
            <a:r>
              <a:rPr lang="en-GB"/>
              <a:t>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https://www.vigo.no/nyvigo/vigo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https://www.vilbli.no/nn/nn/vestland/soknadsfristar-og-inntakskalender/a/036521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b="1"/>
              <a:t>Frist for å søke: 2.mars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/>
              <a:t>HUSK Å SVARE JA TIL TILDELT SKOLE OG HUSK Å MØTE FØRSTE SKOLEDAG.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/>
              <a:t>NB! Elevens ansvar å søke.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Hva trenger elevene for å søke?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Vigo.no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Standpunktkarakterer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Aktiveringskode fra Minid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Brukerstøtte Minid: </a:t>
            </a:r>
            <a:r>
              <a:rPr lang="en-GB" sz="1350" b="1">
                <a:solidFill>
                  <a:srgbClr val="EEEEEE"/>
                </a:solidFill>
                <a:highlight>
                  <a:srgbClr val="333333"/>
                </a:highlight>
                <a:latin typeface="Arial"/>
                <a:ea typeface="Arial"/>
                <a:cs typeface="Arial"/>
                <a:sym typeface="Arial"/>
              </a:rPr>
              <a:t>(+47) 800 30 300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Minid-app /BankID			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Mobiltelefon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Personlig passord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Personnummer 11 siffer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NB! Man har fortrinnsrett til plass på vg2 og vg3 studieforberedende på samme skole, men man må søke årlig.</a:t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1628800"/>
            <a:ext cx="2974017" cy="224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0" y="-35450"/>
            <a:ext cx="9064250" cy="68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85" name="Google Shape;185;p2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6" name="Google Shape;186;p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3"/>
          <p:cNvSpPr/>
          <p:nvPr/>
        </p:nvSpPr>
        <p:spPr>
          <a:xfrm>
            <a:off x="357750" y="948424"/>
            <a:ext cx="8076300" cy="5429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0152"/>
            <a:ext cx="9144001" cy="4897698"/>
          </a:xfrm>
          <a:prstGeom prst="rect">
            <a:avLst/>
          </a:prstGeom>
          <a:noFill/>
          <a:ln>
            <a:noFill/>
          </a:ln>
          <a:effectLst>
            <a:outerShdw blurRad="63500" dist="17780" dir="5400000" algn="t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Hvordan skal søknaden se ut?</a:t>
            </a: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404250" y="1752102"/>
            <a:ext cx="7505700" cy="5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Krysse av nødvendig informasjon, "innledende spørsmål” osv.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Velg ønsker: 3 programområder i prioritert rekkefølge.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Inn til 6 skoler pr.programområde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Pass på at skolene ligger i Bergen.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To hovedvalg eller kombinasjon?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Studieforberedende – gir studiekompetanse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Yrkesfaglig – 2 år skole + gj.snitt 2 år læretid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Påbygging til generell studiekompetanse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SK-klasser på elektrofag og helse og oppvekstfag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TAF=YSK (Yrkes - og studiekompetanse)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4100976"/>
            <a:ext cx="3359348" cy="249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5 Studieforberedende utdanningsprogram 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Idrettsfag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Kunst, design og arkitektur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Medier og kommunikasjon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Musikk, dans og drama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Studiespesialisering (+ IB-linje)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Skjermfremvisning (4:3)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Trebuchet MS</vt:lpstr>
      <vt:lpstr>Arial</vt:lpstr>
      <vt:lpstr>Noto Sans Symbols</vt:lpstr>
      <vt:lpstr>Roboto</vt:lpstr>
      <vt:lpstr>Fasett</vt:lpstr>
      <vt:lpstr>Innsøking videregående opplæring  skoleåret 2026/2027</vt:lpstr>
      <vt:lpstr>Hva påvirker elevenes valg?</vt:lpstr>
      <vt:lpstr>Viktige datoer og frister</vt:lpstr>
      <vt:lpstr>Hva trenger elevene for å søke?</vt:lpstr>
      <vt:lpstr>PowerPoint-presentasjon</vt:lpstr>
      <vt:lpstr>PowerPoint-presentasjon</vt:lpstr>
      <vt:lpstr>Hvordan skal søknaden se ut?</vt:lpstr>
      <vt:lpstr>To hovedvalg eller kombinasjon?</vt:lpstr>
      <vt:lpstr>5 Studieforberedende utdanningsprogram </vt:lpstr>
      <vt:lpstr>10 yrkesfaglige utdanningsprogram</vt:lpstr>
      <vt:lpstr>PowerPoint-presentasjon</vt:lpstr>
      <vt:lpstr>Toppidrett</vt:lpstr>
      <vt:lpstr>Søke privatskole?</vt:lpstr>
      <vt:lpstr>Karaktergrenser? = Poenggrenser </vt:lpstr>
      <vt:lpstr>Informasjonsfolder til elever og foresatte  </vt:lpstr>
      <vt:lpstr>Nyttige nettsider.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Scott, Trudi Ragna</dc:creator>
  <cp:lastModifiedBy>Scott, Trudi Ragna</cp:lastModifiedBy>
  <cp:revision>1</cp:revision>
  <dcterms:modified xsi:type="dcterms:W3CDTF">2026-02-19T10:51:18Z</dcterms:modified>
</cp:coreProperties>
</file>