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1" r:id="rId2"/>
    <p:sldId id="2570" r:id="rId3"/>
    <p:sldId id="2568" r:id="rId4"/>
    <p:sldId id="2569" r:id="rId5"/>
    <p:sldId id="2589" r:id="rId6"/>
    <p:sldId id="2590" r:id="rId7"/>
    <p:sldId id="2580" r:id="rId8"/>
    <p:sldId id="2571" r:id="rId9"/>
    <p:sldId id="2584" r:id="rId10"/>
    <p:sldId id="2583" r:id="rId11"/>
    <p:sldId id="2586" r:id="rId12"/>
    <p:sldId id="2585" r:id="rId13"/>
    <p:sldId id="2591" r:id="rId14"/>
    <p:sldId id="2587" r:id="rId15"/>
    <p:sldId id="2592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9FB57-D3D8-47F9-9FFA-7F46005863B3}" v="129" dt="2026-03-16T10:52:27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00" y="96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z, Emilie Stensaker" userId="166aceab-1736-4bbe-8265-214cb0827aae" providerId="ADAL" clId="{91F2346D-0791-47F6-95F6-4BFB5C1FE514}"/>
    <pc:docChg chg="undo redo custSel addSld modSld">
      <pc:chgData name="Paz, Emilie Stensaker" userId="166aceab-1736-4bbe-8265-214cb0827aae" providerId="ADAL" clId="{91F2346D-0791-47F6-95F6-4BFB5C1FE514}" dt="2026-03-16T10:52:27.594" v="1230"/>
      <pc:docMkLst>
        <pc:docMk/>
      </pc:docMkLst>
      <pc:sldChg chg="addSp modSp mod setBg">
        <pc:chgData name="Paz, Emilie Stensaker" userId="166aceab-1736-4bbe-8265-214cb0827aae" providerId="ADAL" clId="{91F2346D-0791-47F6-95F6-4BFB5C1FE514}" dt="2026-03-10T17:36:56.951" v="162" actId="26606"/>
        <pc:sldMkLst>
          <pc:docMk/>
          <pc:sldMk cId="3352540236" sldId="2570"/>
        </pc:sldMkLst>
        <pc:spChg chg="mod">
          <ac:chgData name="Paz, Emilie Stensaker" userId="166aceab-1736-4bbe-8265-214cb0827aae" providerId="ADAL" clId="{91F2346D-0791-47F6-95F6-4BFB5C1FE514}" dt="2026-03-10T17:36:56.951" v="162" actId="26606"/>
          <ac:spMkLst>
            <pc:docMk/>
            <pc:sldMk cId="3352540236" sldId="2570"/>
            <ac:spMk id="2" creationId="{620C5CBA-C385-90FA-8B6B-63CDCAB95B94}"/>
          </ac:spMkLst>
        </pc:spChg>
        <pc:spChg chg="add">
          <ac:chgData name="Paz, Emilie Stensaker" userId="166aceab-1736-4bbe-8265-214cb0827aae" providerId="ADAL" clId="{91F2346D-0791-47F6-95F6-4BFB5C1FE514}" dt="2026-03-10T17:36:56.951" v="162" actId="26606"/>
          <ac:spMkLst>
            <pc:docMk/>
            <pc:sldMk cId="3352540236" sldId="2570"/>
            <ac:spMk id="13" creationId="{D1D34770-47A8-402C-AF23-2B653F2D88C1}"/>
          </ac:spMkLst>
        </pc:spChg>
        <pc:graphicFrameChg chg="mod ord modGraphic">
          <ac:chgData name="Paz, Emilie Stensaker" userId="166aceab-1736-4bbe-8265-214cb0827aae" providerId="ADAL" clId="{91F2346D-0791-47F6-95F6-4BFB5C1FE514}" dt="2026-03-10T17:36:56.951" v="162" actId="26606"/>
          <ac:graphicFrameMkLst>
            <pc:docMk/>
            <pc:sldMk cId="3352540236" sldId="2570"/>
            <ac:graphicFrameMk id="8" creationId="{13FEE0E9-A4B4-93D4-9EAA-5D7E088E29BD}"/>
          </ac:graphicFrameMkLst>
        </pc:graphicFrameChg>
        <pc:picChg chg="mod">
          <ac:chgData name="Paz, Emilie Stensaker" userId="166aceab-1736-4bbe-8265-214cb0827aae" providerId="ADAL" clId="{91F2346D-0791-47F6-95F6-4BFB5C1FE514}" dt="2026-03-10T17:36:56.951" v="162" actId="26606"/>
          <ac:picMkLst>
            <pc:docMk/>
            <pc:sldMk cId="3352540236" sldId="2570"/>
            <ac:picMk id="6" creationId="{C992A7B6-3D93-4A43-2149-ADD94AA7A9CF}"/>
          </ac:picMkLst>
        </pc:picChg>
      </pc:sldChg>
      <pc:sldChg chg="addSp delSp modSp mod setBg">
        <pc:chgData name="Paz, Emilie Stensaker" userId="166aceab-1736-4bbe-8265-214cb0827aae" providerId="ADAL" clId="{91F2346D-0791-47F6-95F6-4BFB5C1FE514}" dt="2026-03-10T17:29:17.054" v="11" actId="113"/>
        <pc:sldMkLst>
          <pc:docMk/>
          <pc:sldMk cId="3617887511" sldId="2571"/>
        </pc:sldMkLst>
        <pc:spChg chg="mod">
          <ac:chgData name="Paz, Emilie Stensaker" userId="166aceab-1736-4bbe-8265-214cb0827aae" providerId="ADAL" clId="{91F2346D-0791-47F6-95F6-4BFB5C1FE514}" dt="2026-03-10T17:27:39.701" v="5" actId="26606"/>
          <ac:spMkLst>
            <pc:docMk/>
            <pc:sldMk cId="3617887511" sldId="2571"/>
            <ac:spMk id="2" creationId="{C8E7FF88-1317-32BA-6548-1C92B313716C}"/>
          </ac:spMkLst>
        </pc:spChg>
        <pc:spChg chg="mod">
          <ac:chgData name="Paz, Emilie Stensaker" userId="166aceab-1736-4bbe-8265-214cb0827aae" providerId="ADAL" clId="{91F2346D-0791-47F6-95F6-4BFB5C1FE514}" dt="2026-03-10T17:29:17.054" v="11" actId="113"/>
          <ac:spMkLst>
            <pc:docMk/>
            <pc:sldMk cId="3617887511" sldId="2571"/>
            <ac:spMk id="3" creationId="{66FA4BCA-B908-340F-B3FF-69211355A4E3}"/>
          </ac:spMkLst>
        </pc:spChg>
        <pc:spChg chg="add">
          <ac:chgData name="Paz, Emilie Stensaker" userId="166aceab-1736-4bbe-8265-214cb0827aae" providerId="ADAL" clId="{91F2346D-0791-47F6-95F6-4BFB5C1FE514}" dt="2026-03-10T17:27:39.701" v="5" actId="26606"/>
          <ac:spMkLst>
            <pc:docMk/>
            <pc:sldMk cId="3617887511" sldId="2571"/>
            <ac:spMk id="19" creationId="{3ECBE1F1-D69B-4AFA-ABD5-8E41720EF6DE}"/>
          </ac:spMkLst>
        </pc:spChg>
        <pc:spChg chg="add">
          <ac:chgData name="Paz, Emilie Stensaker" userId="166aceab-1736-4bbe-8265-214cb0827aae" providerId="ADAL" clId="{91F2346D-0791-47F6-95F6-4BFB5C1FE514}" dt="2026-03-10T17:27:39.701" v="5" actId="26606"/>
          <ac:spMkLst>
            <pc:docMk/>
            <pc:sldMk cId="3617887511" sldId="2571"/>
            <ac:spMk id="21" creationId="{603A6265-E10C-4B85-9C20-E75FCAF9CC63}"/>
          </ac:spMkLst>
        </pc:spChg>
        <pc:picChg chg="add mod ord">
          <ac:chgData name="Paz, Emilie Stensaker" userId="166aceab-1736-4bbe-8265-214cb0827aae" providerId="ADAL" clId="{91F2346D-0791-47F6-95F6-4BFB5C1FE514}" dt="2026-03-10T17:27:39.701" v="5" actId="26606"/>
          <ac:picMkLst>
            <pc:docMk/>
            <pc:sldMk cId="3617887511" sldId="2571"/>
            <ac:picMk id="14" creationId="{F968D740-3B7D-6903-751D-FFD5B68F2CDE}"/>
          </ac:picMkLst>
        </pc:picChg>
      </pc:sldChg>
      <pc:sldChg chg="addSp delSp modSp mod setBg">
        <pc:chgData name="Paz, Emilie Stensaker" userId="166aceab-1736-4bbe-8265-214cb0827aae" providerId="ADAL" clId="{91F2346D-0791-47F6-95F6-4BFB5C1FE514}" dt="2026-03-14T21:13:16.009" v="199" actId="20577"/>
        <pc:sldMkLst>
          <pc:docMk/>
          <pc:sldMk cId="2229166767" sldId="2583"/>
        </pc:sldMkLst>
        <pc:spChg chg="mod">
          <ac:chgData name="Paz, Emilie Stensaker" userId="166aceab-1736-4bbe-8265-214cb0827aae" providerId="ADAL" clId="{91F2346D-0791-47F6-95F6-4BFB5C1FE514}" dt="2026-03-14T21:13:16.009" v="199" actId="20577"/>
          <ac:spMkLst>
            <pc:docMk/>
            <pc:sldMk cId="2229166767" sldId="2583"/>
            <ac:spMk id="2" creationId="{FE40B376-C0F3-EA7B-3855-DB8F2140E155}"/>
          </ac:spMkLst>
        </pc:spChg>
        <pc:spChg chg="mod">
          <ac:chgData name="Paz, Emilie Stensaker" userId="166aceab-1736-4bbe-8265-214cb0827aae" providerId="ADAL" clId="{91F2346D-0791-47F6-95F6-4BFB5C1FE514}" dt="2026-03-10T17:29:39.261" v="15" actId="113"/>
          <ac:spMkLst>
            <pc:docMk/>
            <pc:sldMk cId="2229166767" sldId="2583"/>
            <ac:spMk id="3" creationId="{C8BA1294-19B8-3F3B-22BE-D5AF5A8758B9}"/>
          </ac:spMkLst>
        </pc:spChg>
        <pc:spChg chg="add">
          <ac:chgData name="Paz, Emilie Stensaker" userId="166aceab-1736-4bbe-8265-214cb0827aae" providerId="ADAL" clId="{91F2346D-0791-47F6-95F6-4BFB5C1FE514}" dt="2026-03-10T17:28:59.548" v="7" actId="26606"/>
          <ac:spMkLst>
            <pc:docMk/>
            <pc:sldMk cId="2229166767" sldId="2583"/>
            <ac:spMk id="11" creationId="{D1D34770-47A8-402C-AF23-2B653F2D88C1}"/>
          </ac:spMkLst>
        </pc:spChg>
        <pc:picChg chg="add mod">
          <ac:chgData name="Paz, Emilie Stensaker" userId="166aceab-1736-4bbe-8265-214cb0827aae" providerId="ADAL" clId="{91F2346D-0791-47F6-95F6-4BFB5C1FE514}" dt="2026-03-10T17:28:59.548" v="7" actId="26606"/>
          <ac:picMkLst>
            <pc:docMk/>
            <pc:sldMk cId="2229166767" sldId="2583"/>
            <ac:picMk id="6" creationId="{D89136C3-B01F-C4D6-E19A-2859E488FB8D}"/>
          </ac:picMkLst>
        </pc:picChg>
      </pc:sldChg>
      <pc:sldChg chg="addSp delSp modSp mod setBg">
        <pc:chgData name="Paz, Emilie Stensaker" userId="166aceab-1736-4bbe-8265-214cb0827aae" providerId="ADAL" clId="{91F2346D-0791-47F6-95F6-4BFB5C1FE514}" dt="2026-03-10T17:35:40.817" v="112" actId="26606"/>
        <pc:sldMkLst>
          <pc:docMk/>
          <pc:sldMk cId="2363336698" sldId="2585"/>
        </pc:sldMkLst>
        <pc:spChg chg="mod">
          <ac:chgData name="Paz, Emilie Stensaker" userId="166aceab-1736-4bbe-8265-214cb0827aae" providerId="ADAL" clId="{91F2346D-0791-47F6-95F6-4BFB5C1FE514}" dt="2026-03-10T17:35:40.817" v="112" actId="26606"/>
          <ac:spMkLst>
            <pc:docMk/>
            <pc:sldMk cId="2363336698" sldId="2585"/>
            <ac:spMk id="2" creationId="{76AFF80D-EE51-0628-3F8E-AC1BD49A2B09}"/>
          </ac:spMkLst>
        </pc:spChg>
        <pc:spChg chg="mod">
          <ac:chgData name="Paz, Emilie Stensaker" userId="166aceab-1736-4bbe-8265-214cb0827aae" providerId="ADAL" clId="{91F2346D-0791-47F6-95F6-4BFB5C1FE514}" dt="2026-03-10T17:35:40.817" v="112" actId="26606"/>
          <ac:spMkLst>
            <pc:docMk/>
            <pc:sldMk cId="2363336698" sldId="2585"/>
            <ac:spMk id="3" creationId="{97CC8B2E-0A21-54DF-5F80-63EA866C6092}"/>
          </ac:spMkLst>
        </pc:spChg>
        <pc:spChg chg="add">
          <ac:chgData name="Paz, Emilie Stensaker" userId="166aceab-1736-4bbe-8265-214cb0827aae" providerId="ADAL" clId="{91F2346D-0791-47F6-95F6-4BFB5C1FE514}" dt="2026-03-10T17:35:40.817" v="112" actId="26606"/>
          <ac:spMkLst>
            <pc:docMk/>
            <pc:sldMk cId="2363336698" sldId="2585"/>
            <ac:spMk id="21" creationId="{D1D34770-47A8-402C-AF23-2B653F2D88C1}"/>
          </ac:spMkLst>
        </pc:spChg>
        <pc:picChg chg="add mod ord">
          <ac:chgData name="Paz, Emilie Stensaker" userId="166aceab-1736-4bbe-8265-214cb0827aae" providerId="ADAL" clId="{91F2346D-0791-47F6-95F6-4BFB5C1FE514}" dt="2026-03-10T17:35:40.817" v="112" actId="26606"/>
          <ac:picMkLst>
            <pc:docMk/>
            <pc:sldMk cId="2363336698" sldId="2585"/>
            <ac:picMk id="6" creationId="{07FC9B80-2618-D4AD-1592-6CEBE8121B3D}"/>
          </ac:picMkLst>
        </pc:picChg>
      </pc:sldChg>
      <pc:sldChg chg="addSp delSp modSp mod setBg">
        <pc:chgData name="Paz, Emilie Stensaker" userId="166aceab-1736-4bbe-8265-214cb0827aae" providerId="ADAL" clId="{91F2346D-0791-47F6-95F6-4BFB5C1FE514}" dt="2026-03-14T21:25:22.445" v="842" actId="113"/>
        <pc:sldMkLst>
          <pc:docMk/>
          <pc:sldMk cId="4145476606" sldId="2587"/>
        </pc:sldMkLst>
        <pc:spChg chg="mod">
          <ac:chgData name="Paz, Emilie Stensaker" userId="166aceab-1736-4bbe-8265-214cb0827aae" providerId="ADAL" clId="{91F2346D-0791-47F6-95F6-4BFB5C1FE514}" dt="2026-03-14T21:24:23.849" v="833" actId="26606"/>
          <ac:spMkLst>
            <pc:docMk/>
            <pc:sldMk cId="4145476606" sldId="2587"/>
            <ac:spMk id="2" creationId="{9AEFF4AB-4E80-5BF1-F139-50A805A0B81A}"/>
          </ac:spMkLst>
        </pc:spChg>
        <pc:spChg chg="mod">
          <ac:chgData name="Paz, Emilie Stensaker" userId="166aceab-1736-4bbe-8265-214cb0827aae" providerId="ADAL" clId="{91F2346D-0791-47F6-95F6-4BFB5C1FE514}" dt="2026-03-14T21:25:22.445" v="842" actId="113"/>
          <ac:spMkLst>
            <pc:docMk/>
            <pc:sldMk cId="4145476606" sldId="2587"/>
            <ac:spMk id="3" creationId="{E2FB6062-22F5-FA76-6FE5-9DE7EB7CD1C9}"/>
          </ac:spMkLst>
        </pc:spChg>
        <pc:spChg chg="add">
          <ac:chgData name="Paz, Emilie Stensaker" userId="166aceab-1736-4bbe-8265-214cb0827aae" providerId="ADAL" clId="{91F2346D-0791-47F6-95F6-4BFB5C1FE514}" dt="2026-03-14T21:24:23.849" v="833" actId="26606"/>
          <ac:spMkLst>
            <pc:docMk/>
            <pc:sldMk cId="4145476606" sldId="2587"/>
            <ac:spMk id="11" creationId="{EDDBB197-D710-4A4F-A9CA-FD2177498BE8}"/>
          </ac:spMkLst>
        </pc:spChg>
        <pc:spChg chg="add">
          <ac:chgData name="Paz, Emilie Stensaker" userId="166aceab-1736-4bbe-8265-214cb0827aae" providerId="ADAL" clId="{91F2346D-0791-47F6-95F6-4BFB5C1FE514}" dt="2026-03-14T21:24:23.849" v="833" actId="26606"/>
          <ac:spMkLst>
            <pc:docMk/>
            <pc:sldMk cId="4145476606" sldId="2587"/>
            <ac:spMk id="13" creationId="{975D1CFA-2CDB-4B64-BD9F-85744E8DA12F}"/>
          </ac:spMkLst>
        </pc:spChg>
        <pc:grpChg chg="add">
          <ac:chgData name="Paz, Emilie Stensaker" userId="166aceab-1736-4bbe-8265-214cb0827aae" providerId="ADAL" clId="{91F2346D-0791-47F6-95F6-4BFB5C1FE514}" dt="2026-03-14T21:24:23.849" v="833" actId="26606"/>
          <ac:grpSpMkLst>
            <pc:docMk/>
            <pc:sldMk cId="4145476606" sldId="2587"/>
            <ac:grpSpMk id="15" creationId="{25EE5136-01F1-466C-962D-BA9B4C6757AA}"/>
          </ac:grpSpMkLst>
        </pc:grpChg>
        <pc:picChg chg="add">
          <ac:chgData name="Paz, Emilie Stensaker" userId="166aceab-1736-4bbe-8265-214cb0827aae" providerId="ADAL" clId="{91F2346D-0791-47F6-95F6-4BFB5C1FE514}" dt="2026-03-14T21:24:23.849" v="833" actId="26606"/>
          <ac:picMkLst>
            <pc:docMk/>
            <pc:sldMk cId="4145476606" sldId="2587"/>
            <ac:picMk id="8" creationId="{3A4DA16D-1098-6F7B-7ADF-5F2D3EBA6F18}"/>
          </ac:picMkLst>
        </pc:picChg>
      </pc:sldChg>
      <pc:sldChg chg="modAnim">
        <pc:chgData name="Paz, Emilie Stensaker" userId="166aceab-1736-4bbe-8265-214cb0827aae" providerId="ADAL" clId="{91F2346D-0791-47F6-95F6-4BFB5C1FE514}" dt="2026-03-16T10:52:22.025" v="1229"/>
        <pc:sldMkLst>
          <pc:docMk/>
          <pc:sldMk cId="1901237714" sldId="2590"/>
        </pc:sldMkLst>
      </pc:sldChg>
      <pc:sldChg chg="modAnim">
        <pc:chgData name="Paz, Emilie Stensaker" userId="166aceab-1736-4bbe-8265-214cb0827aae" providerId="ADAL" clId="{91F2346D-0791-47F6-95F6-4BFB5C1FE514}" dt="2026-03-16T10:52:27.594" v="1230"/>
        <pc:sldMkLst>
          <pc:docMk/>
          <pc:sldMk cId="3552129446" sldId="2591"/>
        </pc:sldMkLst>
      </pc:sldChg>
      <pc:sldChg chg="addSp delSp modSp new mod setBg">
        <pc:chgData name="Paz, Emilie Stensaker" userId="166aceab-1736-4bbe-8265-214cb0827aae" providerId="ADAL" clId="{91F2346D-0791-47F6-95F6-4BFB5C1FE514}" dt="2026-03-15T20:00:31.090" v="1226" actId="20577"/>
        <pc:sldMkLst>
          <pc:docMk/>
          <pc:sldMk cId="765668751" sldId="2592"/>
        </pc:sldMkLst>
        <pc:spChg chg="mod">
          <ac:chgData name="Paz, Emilie Stensaker" userId="166aceab-1736-4bbe-8265-214cb0827aae" providerId="ADAL" clId="{91F2346D-0791-47F6-95F6-4BFB5C1FE514}" dt="2026-03-15T19:57:06.827" v="1131" actId="26606"/>
          <ac:spMkLst>
            <pc:docMk/>
            <pc:sldMk cId="765668751" sldId="2592"/>
            <ac:spMk id="2" creationId="{D3832782-0782-35D6-D777-6D80324FE47E}"/>
          </ac:spMkLst>
        </pc:spChg>
        <pc:spChg chg="add del">
          <ac:chgData name="Paz, Emilie Stensaker" userId="166aceab-1736-4bbe-8265-214cb0827aae" providerId="ADAL" clId="{91F2346D-0791-47F6-95F6-4BFB5C1FE514}" dt="2026-03-15T19:57:06.827" v="1131" actId="26606"/>
          <ac:spMkLst>
            <pc:docMk/>
            <pc:sldMk cId="765668751" sldId="2592"/>
            <ac:spMk id="10" creationId="{2659FDB4-FCBE-4A89-B46D-43D4FA54464D}"/>
          </ac:spMkLst>
        </pc:spChg>
        <pc:spChg chg="add">
          <ac:chgData name="Paz, Emilie Stensaker" userId="166aceab-1736-4bbe-8265-214cb0827aae" providerId="ADAL" clId="{91F2346D-0791-47F6-95F6-4BFB5C1FE514}" dt="2026-03-15T19:57:06.827" v="1131" actId="26606"/>
          <ac:spMkLst>
            <pc:docMk/>
            <pc:sldMk cId="765668751" sldId="2592"/>
            <ac:spMk id="14" creationId="{5628E5CB-913B-4378-97CE-18C9F6410C53}"/>
          </ac:spMkLst>
        </pc:spChg>
        <pc:spChg chg="add del">
          <ac:chgData name="Paz, Emilie Stensaker" userId="166aceab-1736-4bbe-8265-214cb0827aae" providerId="ADAL" clId="{91F2346D-0791-47F6-95F6-4BFB5C1FE514}" dt="2026-03-15T19:56:53.766" v="1130" actId="26606"/>
          <ac:spMkLst>
            <pc:docMk/>
            <pc:sldMk cId="765668751" sldId="2592"/>
            <ac:spMk id="17" creationId="{DCC231C8-C761-4B31-9B1C-C6D19248C6B3}"/>
          </ac:spMkLst>
        </pc:spChg>
        <pc:spChg chg="add del">
          <ac:chgData name="Paz, Emilie Stensaker" userId="166aceab-1736-4bbe-8265-214cb0827aae" providerId="ADAL" clId="{91F2346D-0791-47F6-95F6-4BFB5C1FE514}" dt="2026-03-15T19:56:22.033" v="1123" actId="26606"/>
          <ac:spMkLst>
            <pc:docMk/>
            <pc:sldMk cId="765668751" sldId="2592"/>
            <ac:spMk id="22" creationId="{5628E5CB-913B-4378-97CE-18C9F6410C53}"/>
          </ac:spMkLst>
        </pc:spChg>
        <pc:spChg chg="add del">
          <ac:chgData name="Paz, Emilie Stensaker" userId="166aceab-1736-4bbe-8265-214cb0827aae" providerId="ADAL" clId="{91F2346D-0791-47F6-95F6-4BFB5C1FE514}" dt="2026-03-15T19:56:42.063" v="1125" actId="26606"/>
          <ac:spMkLst>
            <pc:docMk/>
            <pc:sldMk cId="765668751" sldId="2592"/>
            <ac:spMk id="24" creationId="{DADD1FCA-8ACB-4958-81DD-4CDD6D3E1921}"/>
          </ac:spMkLst>
        </pc:spChg>
        <pc:spChg chg="add del">
          <ac:chgData name="Paz, Emilie Stensaker" userId="166aceab-1736-4bbe-8265-214cb0827aae" providerId="ADAL" clId="{91F2346D-0791-47F6-95F6-4BFB5C1FE514}" dt="2026-03-15T19:56:42.063" v="1125" actId="26606"/>
          <ac:spMkLst>
            <pc:docMk/>
            <pc:sldMk cId="765668751" sldId="2592"/>
            <ac:spMk id="25" creationId="{3C54F4CE-85F0-46ED-80DA-9518C9251AD1}"/>
          </ac:spMkLst>
        </pc:spChg>
        <pc:spChg chg="add del">
          <ac:chgData name="Paz, Emilie Stensaker" userId="166aceab-1736-4bbe-8265-214cb0827aae" providerId="ADAL" clId="{91F2346D-0791-47F6-95F6-4BFB5C1FE514}" dt="2026-03-15T19:56:44.769" v="1127" actId="26606"/>
          <ac:spMkLst>
            <pc:docMk/>
            <pc:sldMk cId="765668751" sldId="2592"/>
            <ac:spMk id="27" creationId="{ECC07320-C2CA-4E29-8481-9D9E143C7788}"/>
          </ac:spMkLst>
        </pc:spChg>
        <pc:spChg chg="add del">
          <ac:chgData name="Paz, Emilie Stensaker" userId="166aceab-1736-4bbe-8265-214cb0827aae" providerId="ADAL" clId="{91F2346D-0791-47F6-95F6-4BFB5C1FE514}" dt="2026-03-15T19:56:44.769" v="1127" actId="26606"/>
          <ac:spMkLst>
            <pc:docMk/>
            <pc:sldMk cId="765668751" sldId="2592"/>
            <ac:spMk id="28" creationId="{178FB36B-5BFE-42CA-BC60-1115E0D95EEC}"/>
          </ac:spMkLst>
        </pc:spChg>
        <pc:graphicFrameChg chg="add mod modGraphic">
          <ac:chgData name="Paz, Emilie Stensaker" userId="166aceab-1736-4bbe-8265-214cb0827aae" providerId="ADAL" clId="{91F2346D-0791-47F6-95F6-4BFB5C1FE514}" dt="2026-03-15T20:00:31.090" v="1226" actId="20577"/>
          <ac:graphicFrameMkLst>
            <pc:docMk/>
            <pc:sldMk cId="765668751" sldId="2592"/>
            <ac:graphicFrameMk id="6" creationId="{35B49E42-B6FE-1644-A9A4-265BD0F7DFCD}"/>
          </ac:graphicFrameMkLst>
        </pc:graphicFrameChg>
        <pc:cxnChg chg="add del">
          <ac:chgData name="Paz, Emilie Stensaker" userId="166aceab-1736-4bbe-8265-214cb0827aae" providerId="ADAL" clId="{91F2346D-0791-47F6-95F6-4BFB5C1FE514}" dt="2026-03-15T19:57:06.827" v="1131" actId="26606"/>
          <ac:cxnSpMkLst>
            <pc:docMk/>
            <pc:sldMk cId="765668751" sldId="2592"/>
            <ac:cxnSpMk id="12" creationId="{C8F51B3F-8331-4E4A-AE96-D47B1006EEAD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2AAF1-F294-4BD5-9F0D-6AA2947EE793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F964410-AC31-40D0-A778-46B7741C5FBB}">
      <dgm:prSet/>
      <dgm:spPr/>
      <dgm:t>
        <a:bodyPr/>
        <a:lstStyle/>
        <a:p>
          <a:r>
            <a:rPr lang="nb-NO" dirty="0"/>
            <a:t>Oppdraget fra rektor</a:t>
          </a:r>
          <a:endParaRPr lang="en-US" dirty="0"/>
        </a:p>
      </dgm:t>
    </dgm:pt>
    <dgm:pt modelId="{9A61C3EA-0B87-48E9-B5D4-830A4CDBAC12}" type="parTrans" cxnId="{A0B5C049-D711-48C8-88FA-A22DEAD2D19C}">
      <dgm:prSet/>
      <dgm:spPr/>
      <dgm:t>
        <a:bodyPr/>
        <a:lstStyle/>
        <a:p>
          <a:endParaRPr lang="en-US"/>
        </a:p>
      </dgm:t>
    </dgm:pt>
    <dgm:pt modelId="{66CFE666-27CD-4A69-A338-12EB9F26F71C}" type="sibTrans" cxnId="{A0B5C049-D711-48C8-88FA-A22DEAD2D19C}">
      <dgm:prSet/>
      <dgm:spPr/>
      <dgm:t>
        <a:bodyPr/>
        <a:lstStyle/>
        <a:p>
          <a:endParaRPr lang="en-US"/>
        </a:p>
      </dgm:t>
    </dgm:pt>
    <dgm:pt modelId="{3897DA9D-1A66-4FBF-B181-AB31C5AF5933}">
      <dgm:prSet/>
      <dgm:spPr/>
      <dgm:t>
        <a:bodyPr/>
        <a:lstStyle/>
        <a:p>
          <a:r>
            <a:rPr lang="nb-NO"/>
            <a:t>Metode og datagrunnlag</a:t>
          </a:r>
          <a:endParaRPr lang="en-US"/>
        </a:p>
      </dgm:t>
    </dgm:pt>
    <dgm:pt modelId="{8A5B2D49-99CA-4A28-858F-3EC4755DA109}" type="parTrans" cxnId="{CAB754C9-BC6A-4092-89C3-4C424BEDE8B4}">
      <dgm:prSet/>
      <dgm:spPr/>
      <dgm:t>
        <a:bodyPr/>
        <a:lstStyle/>
        <a:p>
          <a:endParaRPr lang="en-US"/>
        </a:p>
      </dgm:t>
    </dgm:pt>
    <dgm:pt modelId="{7C3AA5DC-1350-4436-9D2E-602877BDF158}" type="sibTrans" cxnId="{CAB754C9-BC6A-4092-89C3-4C424BEDE8B4}">
      <dgm:prSet/>
      <dgm:spPr/>
      <dgm:t>
        <a:bodyPr/>
        <a:lstStyle/>
        <a:p>
          <a:endParaRPr lang="en-US"/>
        </a:p>
      </dgm:t>
    </dgm:pt>
    <dgm:pt modelId="{598A0990-BCF3-4039-A5C1-29DB792D98F3}">
      <dgm:prSet/>
      <dgm:spPr/>
      <dgm:t>
        <a:bodyPr/>
        <a:lstStyle/>
        <a:p>
          <a:r>
            <a:rPr lang="nb-NO"/>
            <a:t>Resultater</a:t>
          </a:r>
          <a:endParaRPr lang="en-US"/>
        </a:p>
      </dgm:t>
    </dgm:pt>
    <dgm:pt modelId="{22B5697E-BD80-4D70-9620-7A195EE3FC7C}" type="parTrans" cxnId="{522B3D90-0C3F-4ADB-96EE-19A2DC0A84D1}">
      <dgm:prSet/>
      <dgm:spPr/>
      <dgm:t>
        <a:bodyPr/>
        <a:lstStyle/>
        <a:p>
          <a:endParaRPr lang="en-US"/>
        </a:p>
      </dgm:t>
    </dgm:pt>
    <dgm:pt modelId="{D107E086-156E-4680-A5D2-8169D4551A5F}" type="sibTrans" cxnId="{522B3D90-0C3F-4ADB-96EE-19A2DC0A84D1}">
      <dgm:prSet/>
      <dgm:spPr/>
      <dgm:t>
        <a:bodyPr/>
        <a:lstStyle/>
        <a:p>
          <a:endParaRPr lang="en-US"/>
        </a:p>
      </dgm:t>
    </dgm:pt>
    <dgm:pt modelId="{081DC931-194C-4F25-A69A-A1D78EB3DB7E}">
      <dgm:prSet/>
      <dgm:spPr/>
      <dgm:t>
        <a:bodyPr/>
        <a:lstStyle/>
        <a:p>
          <a:r>
            <a:rPr lang="nb-NO"/>
            <a:t>Oppsummering og veien videre </a:t>
          </a:r>
          <a:endParaRPr lang="en-US"/>
        </a:p>
      </dgm:t>
    </dgm:pt>
    <dgm:pt modelId="{E834FF3C-7CED-4C71-95F5-ED2E1B8228D7}" type="parTrans" cxnId="{CED10BA6-0D74-4884-8FA3-8195BDBF52B2}">
      <dgm:prSet/>
      <dgm:spPr/>
      <dgm:t>
        <a:bodyPr/>
        <a:lstStyle/>
        <a:p>
          <a:endParaRPr lang="en-US"/>
        </a:p>
      </dgm:t>
    </dgm:pt>
    <dgm:pt modelId="{D0A956C9-1B6F-4A57-81F2-EA7DC798B39D}" type="sibTrans" cxnId="{CED10BA6-0D74-4884-8FA3-8195BDBF52B2}">
      <dgm:prSet/>
      <dgm:spPr/>
      <dgm:t>
        <a:bodyPr/>
        <a:lstStyle/>
        <a:p>
          <a:endParaRPr lang="en-US"/>
        </a:p>
      </dgm:t>
    </dgm:pt>
    <dgm:pt modelId="{E5D0BE50-8469-44F5-A436-99B6A6020EA4}" type="pres">
      <dgm:prSet presAssocID="{4412AAF1-F294-4BD5-9F0D-6AA2947EE793}" presName="vert0" presStyleCnt="0">
        <dgm:presLayoutVars>
          <dgm:dir/>
          <dgm:animOne val="branch"/>
          <dgm:animLvl val="lvl"/>
        </dgm:presLayoutVars>
      </dgm:prSet>
      <dgm:spPr/>
    </dgm:pt>
    <dgm:pt modelId="{FF57918B-445E-4A2C-BDE8-BE2EB47032D2}" type="pres">
      <dgm:prSet presAssocID="{9F964410-AC31-40D0-A778-46B7741C5FBB}" presName="thickLine" presStyleLbl="alignNode1" presStyleIdx="0" presStyleCnt="4"/>
      <dgm:spPr/>
    </dgm:pt>
    <dgm:pt modelId="{0F1336B4-5701-4A13-8E88-26A2970209CD}" type="pres">
      <dgm:prSet presAssocID="{9F964410-AC31-40D0-A778-46B7741C5FBB}" presName="horz1" presStyleCnt="0"/>
      <dgm:spPr/>
    </dgm:pt>
    <dgm:pt modelId="{E5203CD7-1C9C-4208-9E26-43DA620F7C9B}" type="pres">
      <dgm:prSet presAssocID="{9F964410-AC31-40D0-A778-46B7741C5FBB}" presName="tx1" presStyleLbl="revTx" presStyleIdx="0" presStyleCnt="4"/>
      <dgm:spPr/>
    </dgm:pt>
    <dgm:pt modelId="{0A5BBDBE-451F-43BA-AAB9-84D9C85D256C}" type="pres">
      <dgm:prSet presAssocID="{9F964410-AC31-40D0-A778-46B7741C5FBB}" presName="vert1" presStyleCnt="0"/>
      <dgm:spPr/>
    </dgm:pt>
    <dgm:pt modelId="{FC734896-F543-45E7-96B6-328E13B7BD7B}" type="pres">
      <dgm:prSet presAssocID="{3897DA9D-1A66-4FBF-B181-AB31C5AF5933}" presName="thickLine" presStyleLbl="alignNode1" presStyleIdx="1" presStyleCnt="4"/>
      <dgm:spPr/>
    </dgm:pt>
    <dgm:pt modelId="{E7E4494C-627F-41B1-8F68-EE6304691281}" type="pres">
      <dgm:prSet presAssocID="{3897DA9D-1A66-4FBF-B181-AB31C5AF5933}" presName="horz1" presStyleCnt="0"/>
      <dgm:spPr/>
    </dgm:pt>
    <dgm:pt modelId="{D78DFCD9-22CD-4BCA-8EE8-A213B8FDCB4F}" type="pres">
      <dgm:prSet presAssocID="{3897DA9D-1A66-4FBF-B181-AB31C5AF5933}" presName="tx1" presStyleLbl="revTx" presStyleIdx="1" presStyleCnt="4"/>
      <dgm:spPr/>
    </dgm:pt>
    <dgm:pt modelId="{C767692D-3BE6-4A13-AB90-86DAFDC2DE49}" type="pres">
      <dgm:prSet presAssocID="{3897DA9D-1A66-4FBF-B181-AB31C5AF5933}" presName="vert1" presStyleCnt="0"/>
      <dgm:spPr/>
    </dgm:pt>
    <dgm:pt modelId="{34EA5203-88C1-45D9-A7E2-2EABAA093C3B}" type="pres">
      <dgm:prSet presAssocID="{598A0990-BCF3-4039-A5C1-29DB792D98F3}" presName="thickLine" presStyleLbl="alignNode1" presStyleIdx="2" presStyleCnt="4"/>
      <dgm:spPr/>
    </dgm:pt>
    <dgm:pt modelId="{53AB11A4-FA1F-4E04-B9C7-DB581D0FA418}" type="pres">
      <dgm:prSet presAssocID="{598A0990-BCF3-4039-A5C1-29DB792D98F3}" presName="horz1" presStyleCnt="0"/>
      <dgm:spPr/>
    </dgm:pt>
    <dgm:pt modelId="{A8CFB244-C67F-4241-9635-361EF00B4C7C}" type="pres">
      <dgm:prSet presAssocID="{598A0990-BCF3-4039-A5C1-29DB792D98F3}" presName="tx1" presStyleLbl="revTx" presStyleIdx="2" presStyleCnt="4"/>
      <dgm:spPr/>
    </dgm:pt>
    <dgm:pt modelId="{20A5411C-CA12-424A-B8A0-690C9D2F9B53}" type="pres">
      <dgm:prSet presAssocID="{598A0990-BCF3-4039-A5C1-29DB792D98F3}" presName="vert1" presStyleCnt="0"/>
      <dgm:spPr/>
    </dgm:pt>
    <dgm:pt modelId="{386FF450-07D1-4123-B272-EFBC9306C67C}" type="pres">
      <dgm:prSet presAssocID="{081DC931-194C-4F25-A69A-A1D78EB3DB7E}" presName="thickLine" presStyleLbl="alignNode1" presStyleIdx="3" presStyleCnt="4"/>
      <dgm:spPr/>
    </dgm:pt>
    <dgm:pt modelId="{471B9DA3-9DC3-46FA-9249-A5A006D9B2CF}" type="pres">
      <dgm:prSet presAssocID="{081DC931-194C-4F25-A69A-A1D78EB3DB7E}" presName="horz1" presStyleCnt="0"/>
      <dgm:spPr/>
    </dgm:pt>
    <dgm:pt modelId="{4C86F6CD-3E32-4E70-B0A0-39D7BCD20EB5}" type="pres">
      <dgm:prSet presAssocID="{081DC931-194C-4F25-A69A-A1D78EB3DB7E}" presName="tx1" presStyleLbl="revTx" presStyleIdx="3" presStyleCnt="4"/>
      <dgm:spPr/>
    </dgm:pt>
    <dgm:pt modelId="{732C2648-F9E6-445E-A597-A1B354DC24C0}" type="pres">
      <dgm:prSet presAssocID="{081DC931-194C-4F25-A69A-A1D78EB3DB7E}" presName="vert1" presStyleCnt="0"/>
      <dgm:spPr/>
    </dgm:pt>
  </dgm:ptLst>
  <dgm:cxnLst>
    <dgm:cxn modelId="{F5E24806-7535-4E02-A1F6-5EC0B7A60787}" type="presOf" srcId="{9F964410-AC31-40D0-A778-46B7741C5FBB}" destId="{E5203CD7-1C9C-4208-9E26-43DA620F7C9B}" srcOrd="0" destOrd="0" presId="urn:microsoft.com/office/officeart/2008/layout/LinedList"/>
    <dgm:cxn modelId="{6749D241-C10E-47C9-BB27-9E24FC9C79A8}" type="presOf" srcId="{081DC931-194C-4F25-A69A-A1D78EB3DB7E}" destId="{4C86F6CD-3E32-4E70-B0A0-39D7BCD20EB5}" srcOrd="0" destOrd="0" presId="urn:microsoft.com/office/officeart/2008/layout/LinedList"/>
    <dgm:cxn modelId="{A0B5C049-D711-48C8-88FA-A22DEAD2D19C}" srcId="{4412AAF1-F294-4BD5-9F0D-6AA2947EE793}" destId="{9F964410-AC31-40D0-A778-46B7741C5FBB}" srcOrd="0" destOrd="0" parTransId="{9A61C3EA-0B87-48E9-B5D4-830A4CDBAC12}" sibTransId="{66CFE666-27CD-4A69-A338-12EB9F26F71C}"/>
    <dgm:cxn modelId="{522B3D90-0C3F-4ADB-96EE-19A2DC0A84D1}" srcId="{4412AAF1-F294-4BD5-9F0D-6AA2947EE793}" destId="{598A0990-BCF3-4039-A5C1-29DB792D98F3}" srcOrd="2" destOrd="0" parTransId="{22B5697E-BD80-4D70-9620-7A195EE3FC7C}" sibTransId="{D107E086-156E-4680-A5D2-8169D4551A5F}"/>
    <dgm:cxn modelId="{CED10BA6-0D74-4884-8FA3-8195BDBF52B2}" srcId="{4412AAF1-F294-4BD5-9F0D-6AA2947EE793}" destId="{081DC931-194C-4F25-A69A-A1D78EB3DB7E}" srcOrd="3" destOrd="0" parTransId="{E834FF3C-7CED-4C71-95F5-ED2E1B8228D7}" sibTransId="{D0A956C9-1B6F-4A57-81F2-EA7DC798B39D}"/>
    <dgm:cxn modelId="{956E37C1-41E5-4BDE-BBFD-AB91D1B8959E}" type="presOf" srcId="{3897DA9D-1A66-4FBF-B181-AB31C5AF5933}" destId="{D78DFCD9-22CD-4BCA-8EE8-A213B8FDCB4F}" srcOrd="0" destOrd="0" presId="urn:microsoft.com/office/officeart/2008/layout/LinedList"/>
    <dgm:cxn modelId="{CAB754C9-BC6A-4092-89C3-4C424BEDE8B4}" srcId="{4412AAF1-F294-4BD5-9F0D-6AA2947EE793}" destId="{3897DA9D-1A66-4FBF-B181-AB31C5AF5933}" srcOrd="1" destOrd="0" parTransId="{8A5B2D49-99CA-4A28-858F-3EC4755DA109}" sibTransId="{7C3AA5DC-1350-4436-9D2E-602877BDF158}"/>
    <dgm:cxn modelId="{5B4AD3D9-4B8E-4118-BD64-F097D90D0022}" type="presOf" srcId="{4412AAF1-F294-4BD5-9F0D-6AA2947EE793}" destId="{E5D0BE50-8469-44F5-A436-99B6A6020EA4}" srcOrd="0" destOrd="0" presId="urn:microsoft.com/office/officeart/2008/layout/LinedList"/>
    <dgm:cxn modelId="{F14414F1-1935-49C0-A110-7C8985105610}" type="presOf" srcId="{598A0990-BCF3-4039-A5C1-29DB792D98F3}" destId="{A8CFB244-C67F-4241-9635-361EF00B4C7C}" srcOrd="0" destOrd="0" presId="urn:microsoft.com/office/officeart/2008/layout/LinedList"/>
    <dgm:cxn modelId="{253DE10C-F629-497E-8F40-2DC1A01E5FF1}" type="presParOf" srcId="{E5D0BE50-8469-44F5-A436-99B6A6020EA4}" destId="{FF57918B-445E-4A2C-BDE8-BE2EB47032D2}" srcOrd="0" destOrd="0" presId="urn:microsoft.com/office/officeart/2008/layout/LinedList"/>
    <dgm:cxn modelId="{141C2D07-BCA8-4747-AF4F-D2C8433AF72E}" type="presParOf" srcId="{E5D0BE50-8469-44F5-A436-99B6A6020EA4}" destId="{0F1336B4-5701-4A13-8E88-26A2970209CD}" srcOrd="1" destOrd="0" presId="urn:microsoft.com/office/officeart/2008/layout/LinedList"/>
    <dgm:cxn modelId="{9BFBC422-A610-4452-BB4B-C59FB44CA2AA}" type="presParOf" srcId="{0F1336B4-5701-4A13-8E88-26A2970209CD}" destId="{E5203CD7-1C9C-4208-9E26-43DA620F7C9B}" srcOrd="0" destOrd="0" presId="urn:microsoft.com/office/officeart/2008/layout/LinedList"/>
    <dgm:cxn modelId="{88DC5BBC-3242-4A94-8D37-73ED5E344A33}" type="presParOf" srcId="{0F1336B4-5701-4A13-8E88-26A2970209CD}" destId="{0A5BBDBE-451F-43BA-AAB9-84D9C85D256C}" srcOrd="1" destOrd="0" presId="urn:microsoft.com/office/officeart/2008/layout/LinedList"/>
    <dgm:cxn modelId="{283F3F14-01F9-4787-BC16-17B435BABEBF}" type="presParOf" srcId="{E5D0BE50-8469-44F5-A436-99B6A6020EA4}" destId="{FC734896-F543-45E7-96B6-328E13B7BD7B}" srcOrd="2" destOrd="0" presId="urn:microsoft.com/office/officeart/2008/layout/LinedList"/>
    <dgm:cxn modelId="{C66B24DB-B1C9-43B5-AE67-769F8729AB65}" type="presParOf" srcId="{E5D0BE50-8469-44F5-A436-99B6A6020EA4}" destId="{E7E4494C-627F-41B1-8F68-EE6304691281}" srcOrd="3" destOrd="0" presId="urn:microsoft.com/office/officeart/2008/layout/LinedList"/>
    <dgm:cxn modelId="{E6350CBB-2C7B-4134-9F07-8DFC70D81C70}" type="presParOf" srcId="{E7E4494C-627F-41B1-8F68-EE6304691281}" destId="{D78DFCD9-22CD-4BCA-8EE8-A213B8FDCB4F}" srcOrd="0" destOrd="0" presId="urn:microsoft.com/office/officeart/2008/layout/LinedList"/>
    <dgm:cxn modelId="{8ABF706F-1BC7-4D72-9922-6D47B50186D5}" type="presParOf" srcId="{E7E4494C-627F-41B1-8F68-EE6304691281}" destId="{C767692D-3BE6-4A13-AB90-86DAFDC2DE49}" srcOrd="1" destOrd="0" presId="urn:microsoft.com/office/officeart/2008/layout/LinedList"/>
    <dgm:cxn modelId="{BD30CA8F-05C4-4414-ADC6-07EA4D4C6222}" type="presParOf" srcId="{E5D0BE50-8469-44F5-A436-99B6A6020EA4}" destId="{34EA5203-88C1-45D9-A7E2-2EABAA093C3B}" srcOrd="4" destOrd="0" presId="urn:microsoft.com/office/officeart/2008/layout/LinedList"/>
    <dgm:cxn modelId="{81B068F3-7E43-431C-8C5B-0C3DBC7E603D}" type="presParOf" srcId="{E5D0BE50-8469-44F5-A436-99B6A6020EA4}" destId="{53AB11A4-FA1F-4E04-B9C7-DB581D0FA418}" srcOrd="5" destOrd="0" presId="urn:microsoft.com/office/officeart/2008/layout/LinedList"/>
    <dgm:cxn modelId="{4B67DD18-D9BA-4476-A383-5C4DC1058ED9}" type="presParOf" srcId="{53AB11A4-FA1F-4E04-B9C7-DB581D0FA418}" destId="{A8CFB244-C67F-4241-9635-361EF00B4C7C}" srcOrd="0" destOrd="0" presId="urn:microsoft.com/office/officeart/2008/layout/LinedList"/>
    <dgm:cxn modelId="{E05C986C-D9E6-4D65-ABD9-D2229C189D4B}" type="presParOf" srcId="{53AB11A4-FA1F-4E04-B9C7-DB581D0FA418}" destId="{20A5411C-CA12-424A-B8A0-690C9D2F9B53}" srcOrd="1" destOrd="0" presId="urn:microsoft.com/office/officeart/2008/layout/LinedList"/>
    <dgm:cxn modelId="{8AC418F2-667A-4448-B7C6-93EFC6A2FDD1}" type="presParOf" srcId="{E5D0BE50-8469-44F5-A436-99B6A6020EA4}" destId="{386FF450-07D1-4123-B272-EFBC9306C67C}" srcOrd="6" destOrd="0" presId="urn:microsoft.com/office/officeart/2008/layout/LinedList"/>
    <dgm:cxn modelId="{A6D8AD83-DE42-44E5-80D2-D9B5DCF86E86}" type="presParOf" srcId="{E5D0BE50-8469-44F5-A436-99B6A6020EA4}" destId="{471B9DA3-9DC3-46FA-9249-A5A006D9B2CF}" srcOrd="7" destOrd="0" presId="urn:microsoft.com/office/officeart/2008/layout/LinedList"/>
    <dgm:cxn modelId="{5DE69F43-BE91-4D43-A8C1-DA3D9717944E}" type="presParOf" srcId="{471B9DA3-9DC3-46FA-9249-A5A006D9B2CF}" destId="{4C86F6CD-3E32-4E70-B0A0-39D7BCD20EB5}" srcOrd="0" destOrd="0" presId="urn:microsoft.com/office/officeart/2008/layout/LinedList"/>
    <dgm:cxn modelId="{AA278B82-E26C-48A7-AC10-5221F3A8499B}" type="presParOf" srcId="{471B9DA3-9DC3-46FA-9249-A5A006D9B2CF}" destId="{732C2648-F9E6-445E-A597-A1B354DC24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EB0F9-C2CB-488A-AFF6-D4F92EF80955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EC5808-61A8-4FD2-B826-973B126D9B69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Omfattende anonym spørreundersøkelse</a:t>
          </a:r>
          <a:endParaRPr lang="en-US"/>
        </a:p>
      </dgm:t>
    </dgm:pt>
    <dgm:pt modelId="{1924FCF7-2AD6-407E-9B0D-8E3CAA06EA85}" type="parTrans" cxnId="{499D31D1-F12C-4293-8750-3BABF3CD9EC2}">
      <dgm:prSet/>
      <dgm:spPr/>
      <dgm:t>
        <a:bodyPr/>
        <a:lstStyle/>
        <a:p>
          <a:endParaRPr lang="en-US"/>
        </a:p>
      </dgm:t>
    </dgm:pt>
    <dgm:pt modelId="{C3417479-4E81-4BD1-9303-8ED38A0FDFCE}" type="sibTrans" cxnId="{499D31D1-F12C-4293-8750-3BABF3CD9EC2}">
      <dgm:prSet/>
      <dgm:spPr/>
      <dgm:t>
        <a:bodyPr/>
        <a:lstStyle/>
        <a:p>
          <a:endParaRPr lang="en-US"/>
        </a:p>
      </dgm:t>
    </dgm:pt>
    <dgm:pt modelId="{95F67471-BAA6-462E-9723-62098F19EDBA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223 foresatte besvart</a:t>
          </a:r>
          <a:endParaRPr lang="en-US" dirty="0"/>
        </a:p>
      </dgm:t>
    </dgm:pt>
    <dgm:pt modelId="{C9E0AAC8-F9A0-44E5-877F-61E450FEDE7D}" type="parTrans" cxnId="{ACD133EE-C423-4A18-A01F-407FBA9E2231}">
      <dgm:prSet/>
      <dgm:spPr/>
      <dgm:t>
        <a:bodyPr/>
        <a:lstStyle/>
        <a:p>
          <a:endParaRPr lang="en-US"/>
        </a:p>
      </dgm:t>
    </dgm:pt>
    <dgm:pt modelId="{1284545F-C1EA-49CA-BD73-80BF1EB8EA22}" type="sibTrans" cxnId="{ACD133EE-C423-4A18-A01F-407FBA9E2231}">
      <dgm:prSet/>
      <dgm:spPr/>
      <dgm:t>
        <a:bodyPr/>
        <a:lstStyle/>
        <a:p>
          <a:endParaRPr lang="en-US"/>
        </a:p>
      </dgm:t>
    </dgm:pt>
    <dgm:pt modelId="{CDCFD86E-99B1-4237-B403-3FB6A0964C2C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Spørreskjema med både åpne og lukkede spørsmål </a:t>
          </a:r>
          <a:endParaRPr lang="en-US"/>
        </a:p>
      </dgm:t>
    </dgm:pt>
    <dgm:pt modelId="{19112D60-B08B-4A23-B0AC-ACAF30911BD5}" type="parTrans" cxnId="{374ACCC3-B475-47EE-97B2-C0129240EB69}">
      <dgm:prSet/>
      <dgm:spPr/>
      <dgm:t>
        <a:bodyPr/>
        <a:lstStyle/>
        <a:p>
          <a:endParaRPr lang="en-US"/>
        </a:p>
      </dgm:t>
    </dgm:pt>
    <dgm:pt modelId="{C9C3A927-3422-40D9-B288-2033220057B9}" type="sibTrans" cxnId="{374ACCC3-B475-47EE-97B2-C0129240EB69}">
      <dgm:prSet/>
      <dgm:spPr/>
      <dgm:t>
        <a:bodyPr/>
        <a:lstStyle/>
        <a:p>
          <a:endParaRPr lang="en-US"/>
        </a:p>
      </dgm:t>
    </dgm:pt>
    <dgm:pt modelId="{C435C58B-7987-4C11-999E-3FB8C3A39357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Dataanalyse</a:t>
          </a:r>
          <a:endParaRPr lang="en-US"/>
        </a:p>
      </dgm:t>
    </dgm:pt>
    <dgm:pt modelId="{E7812257-BEC7-4F5A-A65A-8417C7F58A86}" type="parTrans" cxnId="{D6B72088-F05D-46D0-8BA9-69907C9B0999}">
      <dgm:prSet/>
      <dgm:spPr/>
      <dgm:t>
        <a:bodyPr/>
        <a:lstStyle/>
        <a:p>
          <a:endParaRPr lang="en-US"/>
        </a:p>
      </dgm:t>
    </dgm:pt>
    <dgm:pt modelId="{0C1E53B6-0953-49D5-8C95-F523529CE47E}" type="sibTrans" cxnId="{D6B72088-F05D-46D0-8BA9-69907C9B0999}">
      <dgm:prSet/>
      <dgm:spPr/>
      <dgm:t>
        <a:bodyPr/>
        <a:lstStyle/>
        <a:p>
          <a:endParaRPr lang="en-US"/>
        </a:p>
      </dgm:t>
    </dgm:pt>
    <dgm:pt modelId="{E4DCA33A-2D72-450A-BC46-1BBA97B5D7FD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Kvantitativ analyse av svarfordelinger (totalt og per trinn)</a:t>
          </a:r>
          <a:endParaRPr lang="en-US"/>
        </a:p>
      </dgm:t>
    </dgm:pt>
    <dgm:pt modelId="{C43DEFCF-83E9-43CD-A9F5-0FC626F19D8B}" type="parTrans" cxnId="{9E9A8635-EA6B-434A-B3AE-9CC8FB974C80}">
      <dgm:prSet/>
      <dgm:spPr/>
      <dgm:t>
        <a:bodyPr/>
        <a:lstStyle/>
        <a:p>
          <a:endParaRPr lang="en-US"/>
        </a:p>
      </dgm:t>
    </dgm:pt>
    <dgm:pt modelId="{FD3E4524-552C-49D0-9945-33C7FBDE7E2E}" type="sibTrans" cxnId="{9E9A8635-EA6B-434A-B3AE-9CC8FB974C80}">
      <dgm:prSet/>
      <dgm:spPr/>
      <dgm:t>
        <a:bodyPr/>
        <a:lstStyle/>
        <a:p>
          <a:endParaRPr lang="en-US"/>
        </a:p>
      </dgm:t>
    </dgm:pt>
    <dgm:pt modelId="{D1AC9120-7392-49BC-A94B-0DE56C38BEF2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Kvalitativ temakoding av fritekstsvar </a:t>
          </a:r>
          <a:endParaRPr lang="en-US"/>
        </a:p>
      </dgm:t>
    </dgm:pt>
    <dgm:pt modelId="{3DB5EA12-E412-4D3D-BAFD-B37DA429DE48}" type="parTrans" cxnId="{E98791D3-8B62-4457-A12C-A90049140E64}">
      <dgm:prSet/>
      <dgm:spPr/>
      <dgm:t>
        <a:bodyPr/>
        <a:lstStyle/>
        <a:p>
          <a:endParaRPr lang="en-US"/>
        </a:p>
      </dgm:t>
    </dgm:pt>
    <dgm:pt modelId="{40FFEE93-D8BE-4C8B-8B59-DA51F6F76188}" type="sibTrans" cxnId="{E98791D3-8B62-4457-A12C-A90049140E64}">
      <dgm:prSet/>
      <dgm:spPr/>
      <dgm:t>
        <a:bodyPr/>
        <a:lstStyle/>
        <a:p>
          <a:endParaRPr lang="en-US"/>
        </a:p>
      </dgm:t>
    </dgm:pt>
    <dgm:pt modelId="{FA531EA3-7C6C-4E2B-A2DC-48F2D9E541B0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Styrker og svakheter </a:t>
          </a:r>
          <a:endParaRPr lang="en-US"/>
        </a:p>
      </dgm:t>
    </dgm:pt>
    <dgm:pt modelId="{6B892C7C-B35C-41D5-8F33-33EB1437B1B5}" type="parTrans" cxnId="{7472B8E8-A95A-4330-84B2-53CEADDC3B9C}">
      <dgm:prSet/>
      <dgm:spPr/>
      <dgm:t>
        <a:bodyPr/>
        <a:lstStyle/>
        <a:p>
          <a:endParaRPr lang="en-US"/>
        </a:p>
      </dgm:t>
    </dgm:pt>
    <dgm:pt modelId="{0AE96E8B-01CE-49D4-8A24-E7EB17634CDC}" type="sibTrans" cxnId="{7472B8E8-A95A-4330-84B2-53CEADDC3B9C}">
      <dgm:prSet/>
      <dgm:spPr/>
      <dgm:t>
        <a:bodyPr/>
        <a:lstStyle/>
        <a:p>
          <a:endParaRPr lang="en-US"/>
        </a:p>
      </dgm:t>
    </dgm:pt>
    <dgm:pt modelId="{CA306074-84F8-47D7-9E2A-ACD81F7469A3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Styrke: Mange svar og mye data</a:t>
          </a:r>
          <a:endParaRPr lang="en-US"/>
        </a:p>
      </dgm:t>
    </dgm:pt>
    <dgm:pt modelId="{E83042F8-33A9-472A-87FF-AB0AB228B806}" type="parTrans" cxnId="{F1AB2C7C-FFE9-46F7-8A70-6EEB00D1EAF7}">
      <dgm:prSet/>
      <dgm:spPr/>
      <dgm:t>
        <a:bodyPr/>
        <a:lstStyle/>
        <a:p>
          <a:endParaRPr lang="en-US"/>
        </a:p>
      </dgm:t>
    </dgm:pt>
    <dgm:pt modelId="{269DE5B1-3C76-4C6B-B22B-750C463F64D5}" type="sibTrans" cxnId="{F1AB2C7C-FFE9-46F7-8A70-6EEB00D1EAF7}">
      <dgm:prSet/>
      <dgm:spPr/>
      <dgm:t>
        <a:bodyPr/>
        <a:lstStyle/>
        <a:p>
          <a:endParaRPr lang="en-US"/>
        </a:p>
      </dgm:t>
    </dgm:pt>
    <dgm:pt modelId="{2F19FCBD-1722-42FA-8439-4ED5BF1C4AB9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Svakhet: Seleksjonsbias – foreldre med sterke meninger kan være overrepresentert </a:t>
          </a:r>
          <a:endParaRPr lang="en-US"/>
        </a:p>
      </dgm:t>
    </dgm:pt>
    <dgm:pt modelId="{972B0E8F-807B-4065-8A7D-8265D3526963}" type="parTrans" cxnId="{B0CCFF1E-DFCC-4FDC-A6DF-77303E998425}">
      <dgm:prSet/>
      <dgm:spPr/>
      <dgm:t>
        <a:bodyPr/>
        <a:lstStyle/>
        <a:p>
          <a:endParaRPr lang="en-US"/>
        </a:p>
      </dgm:t>
    </dgm:pt>
    <dgm:pt modelId="{9B63FED1-DE40-4EFE-9587-87E28F607E6A}" type="sibTrans" cxnId="{B0CCFF1E-DFCC-4FDC-A6DF-77303E998425}">
      <dgm:prSet/>
      <dgm:spPr/>
      <dgm:t>
        <a:bodyPr/>
        <a:lstStyle/>
        <a:p>
          <a:endParaRPr lang="en-US"/>
        </a:p>
      </dgm:t>
    </dgm:pt>
    <dgm:pt modelId="{C4CD902E-7E6C-4D82-92B1-0A7D6ABF4A60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Alle trinn representert i datagrunnlaget </a:t>
          </a:r>
          <a:endParaRPr lang="en-US"/>
        </a:p>
      </dgm:t>
    </dgm:pt>
    <dgm:pt modelId="{FACC6ED9-B7D6-4FE7-8CD1-8133A0756F7D}" type="parTrans" cxnId="{26ADF0BA-F4DC-4B2B-81F8-AD3D95D234FA}">
      <dgm:prSet/>
      <dgm:spPr/>
      <dgm:t>
        <a:bodyPr/>
        <a:lstStyle/>
        <a:p>
          <a:endParaRPr lang="nb-NO"/>
        </a:p>
      </dgm:t>
    </dgm:pt>
    <dgm:pt modelId="{4658DBFB-216E-47C3-BA5C-224DC1A8F504}" type="sibTrans" cxnId="{26ADF0BA-F4DC-4B2B-81F8-AD3D95D234FA}">
      <dgm:prSet/>
      <dgm:spPr/>
      <dgm:t>
        <a:bodyPr/>
        <a:lstStyle/>
        <a:p>
          <a:endParaRPr lang="nb-NO"/>
        </a:p>
      </dgm:t>
    </dgm:pt>
    <dgm:pt modelId="{5C4EBAAA-7EE9-4897-A50A-27CB4F4AA38C}" type="pres">
      <dgm:prSet presAssocID="{DB5EB0F9-C2CB-488A-AFF6-D4F92EF80955}" presName="root" presStyleCnt="0">
        <dgm:presLayoutVars>
          <dgm:dir/>
          <dgm:resizeHandles val="exact"/>
        </dgm:presLayoutVars>
      </dgm:prSet>
      <dgm:spPr/>
    </dgm:pt>
    <dgm:pt modelId="{72A37865-80E4-44C4-8D07-841A3BE793AE}" type="pres">
      <dgm:prSet presAssocID="{ECEC5808-61A8-4FD2-B826-973B126D9B69}" presName="compNode" presStyleCnt="0"/>
      <dgm:spPr/>
    </dgm:pt>
    <dgm:pt modelId="{E458232B-55AA-4380-8374-EB34225CD789}" type="pres">
      <dgm:prSet presAssocID="{ECEC5808-61A8-4FD2-B826-973B126D9B69}" presName="bgRect" presStyleLbl="bgShp" presStyleIdx="0" presStyleCnt="3"/>
      <dgm:spPr/>
    </dgm:pt>
    <dgm:pt modelId="{07D95674-D9F1-4610-B8EB-04742444D553}" type="pres">
      <dgm:prSet presAssocID="{ECEC5808-61A8-4FD2-B826-973B126D9B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8FCCD5FE-F9B9-481A-97B8-0C9583B5BEDA}" type="pres">
      <dgm:prSet presAssocID="{ECEC5808-61A8-4FD2-B826-973B126D9B69}" presName="spaceRect" presStyleCnt="0"/>
      <dgm:spPr/>
    </dgm:pt>
    <dgm:pt modelId="{28A6A8A6-A19F-459B-AAFF-78E5D6410B00}" type="pres">
      <dgm:prSet presAssocID="{ECEC5808-61A8-4FD2-B826-973B126D9B69}" presName="parTx" presStyleLbl="revTx" presStyleIdx="0" presStyleCnt="6">
        <dgm:presLayoutVars>
          <dgm:chMax val="0"/>
          <dgm:chPref val="0"/>
        </dgm:presLayoutVars>
      </dgm:prSet>
      <dgm:spPr/>
    </dgm:pt>
    <dgm:pt modelId="{8A261C01-502A-4251-8D4D-30EA90D3E3B5}" type="pres">
      <dgm:prSet presAssocID="{ECEC5808-61A8-4FD2-B826-973B126D9B69}" presName="desTx" presStyleLbl="revTx" presStyleIdx="1" presStyleCnt="6">
        <dgm:presLayoutVars/>
      </dgm:prSet>
      <dgm:spPr/>
    </dgm:pt>
    <dgm:pt modelId="{DAFA63A9-ABED-45FC-BC82-42FF03EFCFFA}" type="pres">
      <dgm:prSet presAssocID="{C3417479-4E81-4BD1-9303-8ED38A0FDFCE}" presName="sibTrans" presStyleCnt="0"/>
      <dgm:spPr/>
    </dgm:pt>
    <dgm:pt modelId="{D390878D-7789-4ABE-B208-F7ED8A3C2906}" type="pres">
      <dgm:prSet presAssocID="{C435C58B-7987-4C11-999E-3FB8C3A39357}" presName="compNode" presStyleCnt="0"/>
      <dgm:spPr/>
    </dgm:pt>
    <dgm:pt modelId="{1170BE8F-9982-4A34-A5C5-0235784016C0}" type="pres">
      <dgm:prSet presAssocID="{C435C58B-7987-4C11-999E-3FB8C3A39357}" presName="bgRect" presStyleLbl="bgShp" presStyleIdx="1" presStyleCnt="3"/>
      <dgm:spPr/>
    </dgm:pt>
    <dgm:pt modelId="{7B0E525B-543A-4267-AC93-95E686896D20}" type="pres">
      <dgm:prSet presAssocID="{C435C58B-7987-4C11-999E-3FB8C3A393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F6FCF23-8612-41F9-BA78-FD537458B021}" type="pres">
      <dgm:prSet presAssocID="{C435C58B-7987-4C11-999E-3FB8C3A39357}" presName="spaceRect" presStyleCnt="0"/>
      <dgm:spPr/>
    </dgm:pt>
    <dgm:pt modelId="{9B1FCD4A-3CD7-421F-A42F-6CB9565516A4}" type="pres">
      <dgm:prSet presAssocID="{C435C58B-7987-4C11-999E-3FB8C3A39357}" presName="parTx" presStyleLbl="revTx" presStyleIdx="2" presStyleCnt="6">
        <dgm:presLayoutVars>
          <dgm:chMax val="0"/>
          <dgm:chPref val="0"/>
        </dgm:presLayoutVars>
      </dgm:prSet>
      <dgm:spPr/>
    </dgm:pt>
    <dgm:pt modelId="{D4664DBC-8557-4C85-8DFD-A4677D980C81}" type="pres">
      <dgm:prSet presAssocID="{C435C58B-7987-4C11-999E-3FB8C3A39357}" presName="desTx" presStyleLbl="revTx" presStyleIdx="3" presStyleCnt="6">
        <dgm:presLayoutVars/>
      </dgm:prSet>
      <dgm:spPr/>
    </dgm:pt>
    <dgm:pt modelId="{410AACA0-D43C-4ECE-B5A5-49323B16220A}" type="pres">
      <dgm:prSet presAssocID="{0C1E53B6-0953-49D5-8C95-F523529CE47E}" presName="sibTrans" presStyleCnt="0"/>
      <dgm:spPr/>
    </dgm:pt>
    <dgm:pt modelId="{96A330CF-E4B6-4C2A-909D-03614F1057D5}" type="pres">
      <dgm:prSet presAssocID="{FA531EA3-7C6C-4E2B-A2DC-48F2D9E541B0}" presName="compNode" presStyleCnt="0"/>
      <dgm:spPr/>
    </dgm:pt>
    <dgm:pt modelId="{FA1A1060-E0D1-4670-A113-43EFF710BEA8}" type="pres">
      <dgm:prSet presAssocID="{FA531EA3-7C6C-4E2B-A2DC-48F2D9E541B0}" presName="bgRect" presStyleLbl="bgShp" presStyleIdx="2" presStyleCnt="3"/>
      <dgm:spPr/>
    </dgm:pt>
    <dgm:pt modelId="{FF243D61-8E57-475D-926C-561D61B61206}" type="pres">
      <dgm:prSet presAssocID="{FA531EA3-7C6C-4E2B-A2DC-48F2D9E541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4F94EE88-F22D-4C7E-805A-1F404D571EAE}" type="pres">
      <dgm:prSet presAssocID="{FA531EA3-7C6C-4E2B-A2DC-48F2D9E541B0}" presName="spaceRect" presStyleCnt="0"/>
      <dgm:spPr/>
    </dgm:pt>
    <dgm:pt modelId="{2BC26A1E-143A-43FB-85EB-F89D8B49BFD0}" type="pres">
      <dgm:prSet presAssocID="{FA531EA3-7C6C-4E2B-A2DC-48F2D9E541B0}" presName="parTx" presStyleLbl="revTx" presStyleIdx="4" presStyleCnt="6">
        <dgm:presLayoutVars>
          <dgm:chMax val="0"/>
          <dgm:chPref val="0"/>
        </dgm:presLayoutVars>
      </dgm:prSet>
      <dgm:spPr/>
    </dgm:pt>
    <dgm:pt modelId="{00074EF5-C8AD-47D0-A224-88FBB47D4BDB}" type="pres">
      <dgm:prSet presAssocID="{FA531EA3-7C6C-4E2B-A2DC-48F2D9E541B0}" presName="desTx" presStyleLbl="revTx" presStyleIdx="5" presStyleCnt="6">
        <dgm:presLayoutVars/>
      </dgm:prSet>
      <dgm:spPr/>
    </dgm:pt>
  </dgm:ptLst>
  <dgm:cxnLst>
    <dgm:cxn modelId="{B0CCFF1E-DFCC-4FDC-A6DF-77303E998425}" srcId="{FA531EA3-7C6C-4E2B-A2DC-48F2D9E541B0}" destId="{2F19FCBD-1722-42FA-8439-4ED5BF1C4AB9}" srcOrd="1" destOrd="0" parTransId="{972B0E8F-807B-4065-8A7D-8265D3526963}" sibTransId="{9B63FED1-DE40-4EFE-9587-87E28F607E6A}"/>
    <dgm:cxn modelId="{955FFC2B-2311-4769-84BC-CB8C2ECB257D}" type="presOf" srcId="{FA531EA3-7C6C-4E2B-A2DC-48F2D9E541B0}" destId="{2BC26A1E-143A-43FB-85EB-F89D8B49BFD0}" srcOrd="0" destOrd="0" presId="urn:microsoft.com/office/officeart/2018/2/layout/IconVerticalSolidList"/>
    <dgm:cxn modelId="{9E9A8635-EA6B-434A-B3AE-9CC8FB974C80}" srcId="{C435C58B-7987-4C11-999E-3FB8C3A39357}" destId="{E4DCA33A-2D72-450A-BC46-1BBA97B5D7FD}" srcOrd="0" destOrd="0" parTransId="{C43DEFCF-83E9-43CD-A9F5-0FC626F19D8B}" sibTransId="{FD3E4524-552C-49D0-9945-33C7FBDE7E2E}"/>
    <dgm:cxn modelId="{580BFB3A-00FF-4C46-85CE-E65F128A801E}" type="presOf" srcId="{DB5EB0F9-C2CB-488A-AFF6-D4F92EF80955}" destId="{5C4EBAAA-7EE9-4897-A50A-27CB4F4AA38C}" srcOrd="0" destOrd="0" presId="urn:microsoft.com/office/officeart/2018/2/layout/IconVerticalSolidList"/>
    <dgm:cxn modelId="{ECF57145-0A03-4004-AC70-EDCFF7860594}" type="presOf" srcId="{CDCFD86E-99B1-4237-B403-3FB6A0964C2C}" destId="{8A261C01-502A-4251-8D4D-30EA90D3E3B5}" srcOrd="0" destOrd="2" presId="urn:microsoft.com/office/officeart/2018/2/layout/IconVerticalSolidList"/>
    <dgm:cxn modelId="{CDA73552-E618-4254-B845-25DF89D0426B}" type="presOf" srcId="{CA306074-84F8-47D7-9E2A-ACD81F7469A3}" destId="{00074EF5-C8AD-47D0-A224-88FBB47D4BDB}" srcOrd="0" destOrd="0" presId="urn:microsoft.com/office/officeart/2018/2/layout/IconVerticalSolidList"/>
    <dgm:cxn modelId="{F015597A-1B51-4204-BA7B-5C2397999CB3}" type="presOf" srcId="{C4CD902E-7E6C-4D82-92B1-0A7D6ABF4A60}" destId="{8A261C01-502A-4251-8D4D-30EA90D3E3B5}" srcOrd="0" destOrd="1" presId="urn:microsoft.com/office/officeart/2018/2/layout/IconVerticalSolidList"/>
    <dgm:cxn modelId="{F1AB2C7C-FFE9-46F7-8A70-6EEB00D1EAF7}" srcId="{FA531EA3-7C6C-4E2B-A2DC-48F2D9E541B0}" destId="{CA306074-84F8-47D7-9E2A-ACD81F7469A3}" srcOrd="0" destOrd="0" parTransId="{E83042F8-33A9-472A-87FF-AB0AB228B806}" sibTransId="{269DE5B1-3C76-4C6B-B22B-750C463F64D5}"/>
    <dgm:cxn modelId="{553D7086-F0D5-47FE-B61C-D5158464316C}" type="presOf" srcId="{D1AC9120-7392-49BC-A94B-0DE56C38BEF2}" destId="{D4664DBC-8557-4C85-8DFD-A4677D980C81}" srcOrd="0" destOrd="1" presId="urn:microsoft.com/office/officeart/2018/2/layout/IconVerticalSolidList"/>
    <dgm:cxn modelId="{D6B72088-F05D-46D0-8BA9-69907C9B0999}" srcId="{DB5EB0F9-C2CB-488A-AFF6-D4F92EF80955}" destId="{C435C58B-7987-4C11-999E-3FB8C3A39357}" srcOrd="1" destOrd="0" parTransId="{E7812257-BEC7-4F5A-A65A-8417C7F58A86}" sibTransId="{0C1E53B6-0953-49D5-8C95-F523529CE47E}"/>
    <dgm:cxn modelId="{FFA6DC9E-826E-4DB2-B99E-05765D56A710}" type="presOf" srcId="{95F67471-BAA6-462E-9723-62098F19EDBA}" destId="{8A261C01-502A-4251-8D4D-30EA90D3E3B5}" srcOrd="0" destOrd="0" presId="urn:microsoft.com/office/officeart/2018/2/layout/IconVerticalSolidList"/>
    <dgm:cxn modelId="{26ADF0BA-F4DC-4B2B-81F8-AD3D95D234FA}" srcId="{ECEC5808-61A8-4FD2-B826-973B126D9B69}" destId="{C4CD902E-7E6C-4D82-92B1-0A7D6ABF4A60}" srcOrd="1" destOrd="0" parTransId="{FACC6ED9-B7D6-4FE7-8CD1-8133A0756F7D}" sibTransId="{4658DBFB-216E-47C3-BA5C-224DC1A8F504}"/>
    <dgm:cxn modelId="{374ACCC3-B475-47EE-97B2-C0129240EB69}" srcId="{ECEC5808-61A8-4FD2-B826-973B126D9B69}" destId="{CDCFD86E-99B1-4237-B403-3FB6A0964C2C}" srcOrd="2" destOrd="0" parTransId="{19112D60-B08B-4A23-B0AC-ACAF30911BD5}" sibTransId="{C9C3A927-3422-40D9-B288-2033220057B9}"/>
    <dgm:cxn modelId="{499D31D1-F12C-4293-8750-3BABF3CD9EC2}" srcId="{DB5EB0F9-C2CB-488A-AFF6-D4F92EF80955}" destId="{ECEC5808-61A8-4FD2-B826-973B126D9B69}" srcOrd="0" destOrd="0" parTransId="{1924FCF7-2AD6-407E-9B0D-8E3CAA06EA85}" sibTransId="{C3417479-4E81-4BD1-9303-8ED38A0FDFCE}"/>
    <dgm:cxn modelId="{E98791D3-8B62-4457-A12C-A90049140E64}" srcId="{C435C58B-7987-4C11-999E-3FB8C3A39357}" destId="{D1AC9120-7392-49BC-A94B-0DE56C38BEF2}" srcOrd="1" destOrd="0" parTransId="{3DB5EA12-E412-4D3D-BAFD-B37DA429DE48}" sibTransId="{40FFEE93-D8BE-4C8B-8B59-DA51F6F76188}"/>
    <dgm:cxn modelId="{74863ED5-C0DD-4FAF-A07B-DD7807193752}" type="presOf" srcId="{2F19FCBD-1722-42FA-8439-4ED5BF1C4AB9}" destId="{00074EF5-C8AD-47D0-A224-88FBB47D4BDB}" srcOrd="0" destOrd="1" presId="urn:microsoft.com/office/officeart/2018/2/layout/IconVerticalSolidList"/>
    <dgm:cxn modelId="{7F89B6D5-96C1-471E-8E60-F0DEA31D5348}" type="presOf" srcId="{C435C58B-7987-4C11-999E-3FB8C3A39357}" destId="{9B1FCD4A-3CD7-421F-A42F-6CB9565516A4}" srcOrd="0" destOrd="0" presId="urn:microsoft.com/office/officeart/2018/2/layout/IconVerticalSolidList"/>
    <dgm:cxn modelId="{243948E0-FBC1-4B85-B43B-DF133F6B6D6F}" type="presOf" srcId="{E4DCA33A-2D72-450A-BC46-1BBA97B5D7FD}" destId="{D4664DBC-8557-4C85-8DFD-A4677D980C81}" srcOrd="0" destOrd="0" presId="urn:microsoft.com/office/officeart/2018/2/layout/IconVerticalSolidList"/>
    <dgm:cxn modelId="{7472B8E8-A95A-4330-84B2-53CEADDC3B9C}" srcId="{DB5EB0F9-C2CB-488A-AFF6-D4F92EF80955}" destId="{FA531EA3-7C6C-4E2B-A2DC-48F2D9E541B0}" srcOrd="2" destOrd="0" parTransId="{6B892C7C-B35C-41D5-8F33-33EB1437B1B5}" sibTransId="{0AE96E8B-01CE-49D4-8A24-E7EB17634CDC}"/>
    <dgm:cxn modelId="{ACD133EE-C423-4A18-A01F-407FBA9E2231}" srcId="{ECEC5808-61A8-4FD2-B826-973B126D9B69}" destId="{95F67471-BAA6-462E-9723-62098F19EDBA}" srcOrd="0" destOrd="0" parTransId="{C9E0AAC8-F9A0-44E5-877F-61E450FEDE7D}" sibTransId="{1284545F-C1EA-49CA-BD73-80BF1EB8EA22}"/>
    <dgm:cxn modelId="{C961B4FB-FFE9-43B3-9318-78F0B7BC27BA}" type="presOf" srcId="{ECEC5808-61A8-4FD2-B826-973B126D9B69}" destId="{28A6A8A6-A19F-459B-AAFF-78E5D6410B00}" srcOrd="0" destOrd="0" presId="urn:microsoft.com/office/officeart/2018/2/layout/IconVerticalSolidList"/>
    <dgm:cxn modelId="{7CDC2F7E-B7B6-4343-8D4B-73308DAAC8EA}" type="presParOf" srcId="{5C4EBAAA-7EE9-4897-A50A-27CB4F4AA38C}" destId="{72A37865-80E4-44C4-8D07-841A3BE793AE}" srcOrd="0" destOrd="0" presId="urn:microsoft.com/office/officeart/2018/2/layout/IconVerticalSolidList"/>
    <dgm:cxn modelId="{E775075E-7100-4844-A239-B215E2E2A607}" type="presParOf" srcId="{72A37865-80E4-44C4-8D07-841A3BE793AE}" destId="{E458232B-55AA-4380-8374-EB34225CD789}" srcOrd="0" destOrd="0" presId="urn:microsoft.com/office/officeart/2018/2/layout/IconVerticalSolidList"/>
    <dgm:cxn modelId="{9E28531C-8595-4F70-863A-66459F4B3CEB}" type="presParOf" srcId="{72A37865-80E4-44C4-8D07-841A3BE793AE}" destId="{07D95674-D9F1-4610-B8EB-04742444D553}" srcOrd="1" destOrd="0" presId="urn:microsoft.com/office/officeart/2018/2/layout/IconVerticalSolidList"/>
    <dgm:cxn modelId="{02EEF58F-DE14-4555-9E6D-755EF5EEB849}" type="presParOf" srcId="{72A37865-80E4-44C4-8D07-841A3BE793AE}" destId="{8FCCD5FE-F9B9-481A-97B8-0C9583B5BEDA}" srcOrd="2" destOrd="0" presId="urn:microsoft.com/office/officeart/2018/2/layout/IconVerticalSolidList"/>
    <dgm:cxn modelId="{A326923F-8E7F-4550-AAEC-F7B3A9DC0A3F}" type="presParOf" srcId="{72A37865-80E4-44C4-8D07-841A3BE793AE}" destId="{28A6A8A6-A19F-459B-AAFF-78E5D6410B00}" srcOrd="3" destOrd="0" presId="urn:microsoft.com/office/officeart/2018/2/layout/IconVerticalSolidList"/>
    <dgm:cxn modelId="{22031116-82C1-4B4A-868D-8616E4A1DECA}" type="presParOf" srcId="{72A37865-80E4-44C4-8D07-841A3BE793AE}" destId="{8A261C01-502A-4251-8D4D-30EA90D3E3B5}" srcOrd="4" destOrd="0" presId="urn:microsoft.com/office/officeart/2018/2/layout/IconVerticalSolidList"/>
    <dgm:cxn modelId="{194490BE-3FCB-4204-BA07-42444F123D4F}" type="presParOf" srcId="{5C4EBAAA-7EE9-4897-A50A-27CB4F4AA38C}" destId="{DAFA63A9-ABED-45FC-BC82-42FF03EFCFFA}" srcOrd="1" destOrd="0" presId="urn:microsoft.com/office/officeart/2018/2/layout/IconVerticalSolidList"/>
    <dgm:cxn modelId="{EAFFCDFB-96F3-47E2-8D0F-C51E5D56259B}" type="presParOf" srcId="{5C4EBAAA-7EE9-4897-A50A-27CB4F4AA38C}" destId="{D390878D-7789-4ABE-B208-F7ED8A3C2906}" srcOrd="2" destOrd="0" presId="urn:microsoft.com/office/officeart/2018/2/layout/IconVerticalSolidList"/>
    <dgm:cxn modelId="{0D8D4C1D-7E99-413C-B654-31BC19C9A934}" type="presParOf" srcId="{D390878D-7789-4ABE-B208-F7ED8A3C2906}" destId="{1170BE8F-9982-4A34-A5C5-0235784016C0}" srcOrd="0" destOrd="0" presId="urn:microsoft.com/office/officeart/2018/2/layout/IconVerticalSolidList"/>
    <dgm:cxn modelId="{9789AA29-7ADA-40CE-9B3F-294312716ECD}" type="presParOf" srcId="{D390878D-7789-4ABE-B208-F7ED8A3C2906}" destId="{7B0E525B-543A-4267-AC93-95E686896D20}" srcOrd="1" destOrd="0" presId="urn:microsoft.com/office/officeart/2018/2/layout/IconVerticalSolidList"/>
    <dgm:cxn modelId="{12A7A333-4229-430D-9B0C-71323F2A3B25}" type="presParOf" srcId="{D390878D-7789-4ABE-B208-F7ED8A3C2906}" destId="{BF6FCF23-8612-41F9-BA78-FD537458B021}" srcOrd="2" destOrd="0" presId="urn:microsoft.com/office/officeart/2018/2/layout/IconVerticalSolidList"/>
    <dgm:cxn modelId="{04B15327-F3B6-47CA-8C62-2DDFA1AFA289}" type="presParOf" srcId="{D390878D-7789-4ABE-B208-F7ED8A3C2906}" destId="{9B1FCD4A-3CD7-421F-A42F-6CB9565516A4}" srcOrd="3" destOrd="0" presId="urn:microsoft.com/office/officeart/2018/2/layout/IconVerticalSolidList"/>
    <dgm:cxn modelId="{D2C56EC1-DBE3-426C-8A77-E02297EB580D}" type="presParOf" srcId="{D390878D-7789-4ABE-B208-F7ED8A3C2906}" destId="{D4664DBC-8557-4C85-8DFD-A4677D980C81}" srcOrd="4" destOrd="0" presId="urn:microsoft.com/office/officeart/2018/2/layout/IconVerticalSolidList"/>
    <dgm:cxn modelId="{EA1B5B75-B896-40ED-AB11-3EED77B9C500}" type="presParOf" srcId="{5C4EBAAA-7EE9-4897-A50A-27CB4F4AA38C}" destId="{410AACA0-D43C-4ECE-B5A5-49323B16220A}" srcOrd="3" destOrd="0" presId="urn:microsoft.com/office/officeart/2018/2/layout/IconVerticalSolidList"/>
    <dgm:cxn modelId="{66CF491B-63F5-4BEF-8A69-9A9CBF7EDBFC}" type="presParOf" srcId="{5C4EBAAA-7EE9-4897-A50A-27CB4F4AA38C}" destId="{96A330CF-E4B6-4C2A-909D-03614F1057D5}" srcOrd="4" destOrd="0" presId="urn:microsoft.com/office/officeart/2018/2/layout/IconVerticalSolidList"/>
    <dgm:cxn modelId="{5771D391-1A09-4106-ACDF-7FBCE997BBAC}" type="presParOf" srcId="{96A330CF-E4B6-4C2A-909D-03614F1057D5}" destId="{FA1A1060-E0D1-4670-A113-43EFF710BEA8}" srcOrd="0" destOrd="0" presId="urn:microsoft.com/office/officeart/2018/2/layout/IconVerticalSolidList"/>
    <dgm:cxn modelId="{E317607B-B62A-4729-AAA3-294784A71C4B}" type="presParOf" srcId="{96A330CF-E4B6-4C2A-909D-03614F1057D5}" destId="{FF243D61-8E57-475D-926C-561D61B61206}" srcOrd="1" destOrd="0" presId="urn:microsoft.com/office/officeart/2018/2/layout/IconVerticalSolidList"/>
    <dgm:cxn modelId="{5D62F9C2-C9A1-47C5-B1C3-1AABB4C2C9E5}" type="presParOf" srcId="{96A330CF-E4B6-4C2A-909D-03614F1057D5}" destId="{4F94EE88-F22D-4C7E-805A-1F404D571EAE}" srcOrd="2" destOrd="0" presId="urn:microsoft.com/office/officeart/2018/2/layout/IconVerticalSolidList"/>
    <dgm:cxn modelId="{86CB634E-699F-44D0-8000-CFBE674DD443}" type="presParOf" srcId="{96A330CF-E4B6-4C2A-909D-03614F1057D5}" destId="{2BC26A1E-143A-43FB-85EB-F89D8B49BFD0}" srcOrd="3" destOrd="0" presId="urn:microsoft.com/office/officeart/2018/2/layout/IconVerticalSolidList"/>
    <dgm:cxn modelId="{ABCD63EA-CC11-4A13-B2B5-848E76CD689E}" type="presParOf" srcId="{96A330CF-E4B6-4C2A-909D-03614F1057D5}" destId="{00074EF5-C8AD-47D0-A224-88FBB47D4BD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138E45-A2C8-4D10-8D42-F41B0C9EE08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57CE77-8AC2-4D17-87DB-5CA5165EF0A0}">
      <dgm:prSet/>
      <dgm:spPr/>
      <dgm:t>
        <a:bodyPr/>
        <a:lstStyle/>
        <a:p>
          <a:r>
            <a:rPr lang="nb-NO" dirty="0"/>
            <a:t>Styrke samarbeidet mellom skole og hjem om digital kompetanse</a:t>
          </a:r>
          <a:endParaRPr lang="en-US" dirty="0"/>
        </a:p>
      </dgm:t>
    </dgm:pt>
    <dgm:pt modelId="{26DEA8D3-92DC-42C4-A117-A8F8A5A0A658}" type="parTrans" cxnId="{756CBD82-3B70-49A1-A3F6-E8C9B7E4735E}">
      <dgm:prSet/>
      <dgm:spPr/>
      <dgm:t>
        <a:bodyPr/>
        <a:lstStyle/>
        <a:p>
          <a:endParaRPr lang="en-US"/>
        </a:p>
      </dgm:t>
    </dgm:pt>
    <dgm:pt modelId="{F40EB5A1-76EB-4B8D-9949-E56EAF85CADA}" type="sibTrans" cxnId="{756CBD82-3B70-49A1-A3F6-E8C9B7E4735E}">
      <dgm:prSet/>
      <dgm:spPr/>
      <dgm:t>
        <a:bodyPr/>
        <a:lstStyle/>
        <a:p>
          <a:endParaRPr lang="en-US"/>
        </a:p>
      </dgm:t>
    </dgm:pt>
    <dgm:pt modelId="{9F47F099-9CFF-4CD7-898F-A54C1C76B353}">
      <dgm:prSet/>
      <dgm:spPr/>
      <dgm:t>
        <a:bodyPr/>
        <a:lstStyle/>
        <a:p>
          <a:r>
            <a:rPr lang="nb-NO" dirty="0"/>
            <a:t>Utvikle felles og tydelige retningslinjer for trygg digital bruk</a:t>
          </a:r>
          <a:endParaRPr lang="en-US" dirty="0"/>
        </a:p>
      </dgm:t>
    </dgm:pt>
    <dgm:pt modelId="{7A283AA7-45A5-4DE4-9E11-0DB2B2F3C28E}" type="parTrans" cxnId="{FECDE4E7-B6F0-4B79-91C1-B1705F3E3280}">
      <dgm:prSet/>
      <dgm:spPr/>
      <dgm:t>
        <a:bodyPr/>
        <a:lstStyle/>
        <a:p>
          <a:endParaRPr lang="en-US"/>
        </a:p>
      </dgm:t>
    </dgm:pt>
    <dgm:pt modelId="{E391071A-425B-4CDE-8CD4-44BBACB7EDA4}" type="sibTrans" cxnId="{FECDE4E7-B6F0-4B79-91C1-B1705F3E3280}">
      <dgm:prSet/>
      <dgm:spPr/>
      <dgm:t>
        <a:bodyPr/>
        <a:lstStyle/>
        <a:p>
          <a:endParaRPr lang="en-US"/>
        </a:p>
      </dgm:t>
    </dgm:pt>
    <dgm:pt modelId="{EC9A2F81-3DF6-49B3-B2C2-8EC684C3B212}">
      <dgm:prSet/>
      <dgm:spPr/>
      <dgm:t>
        <a:bodyPr/>
        <a:lstStyle/>
        <a:p>
          <a:r>
            <a:rPr lang="nb-NO" dirty="0"/>
            <a:t>Utforske skjermfrie måltider som en felles praksis</a:t>
          </a:r>
          <a:endParaRPr lang="en-US" dirty="0"/>
        </a:p>
      </dgm:t>
    </dgm:pt>
    <dgm:pt modelId="{DCFCCD9D-05B7-44BF-8E21-BF8609C1B9C8}" type="parTrans" cxnId="{C4A61398-86AB-4159-836B-9D8AC11C01CF}">
      <dgm:prSet/>
      <dgm:spPr/>
      <dgm:t>
        <a:bodyPr/>
        <a:lstStyle/>
        <a:p>
          <a:endParaRPr lang="en-US"/>
        </a:p>
      </dgm:t>
    </dgm:pt>
    <dgm:pt modelId="{82622843-DFEE-41DD-AB5E-6267B6A0A93A}" type="sibTrans" cxnId="{C4A61398-86AB-4159-836B-9D8AC11C01CF}">
      <dgm:prSet/>
      <dgm:spPr/>
      <dgm:t>
        <a:bodyPr/>
        <a:lstStyle/>
        <a:p>
          <a:endParaRPr lang="en-US"/>
        </a:p>
      </dgm:t>
    </dgm:pt>
    <dgm:pt modelId="{D4F46C36-2952-4F66-9566-E2404235D195}">
      <dgm:prSet/>
      <dgm:spPr/>
      <dgm:t>
        <a:bodyPr/>
        <a:lstStyle/>
        <a:p>
          <a:r>
            <a:rPr lang="nb-NO" dirty="0"/>
            <a:t>Fortsette dialogen med foresatte for å sikre helhetlig støtte til barna </a:t>
          </a:r>
          <a:endParaRPr lang="en-US" dirty="0"/>
        </a:p>
      </dgm:t>
    </dgm:pt>
    <dgm:pt modelId="{A9BF6CD3-5986-45E3-A343-63B7427508BE}" type="parTrans" cxnId="{8BF630FE-06D1-4FB0-860D-875263B79860}">
      <dgm:prSet/>
      <dgm:spPr/>
      <dgm:t>
        <a:bodyPr/>
        <a:lstStyle/>
        <a:p>
          <a:endParaRPr lang="en-US"/>
        </a:p>
      </dgm:t>
    </dgm:pt>
    <dgm:pt modelId="{8E5EE233-AE17-4BDD-BE2B-5C5703C2D19F}" type="sibTrans" cxnId="{8BF630FE-06D1-4FB0-860D-875263B79860}">
      <dgm:prSet/>
      <dgm:spPr/>
      <dgm:t>
        <a:bodyPr/>
        <a:lstStyle/>
        <a:p>
          <a:endParaRPr lang="en-US"/>
        </a:p>
      </dgm:t>
    </dgm:pt>
    <dgm:pt modelId="{CD36050B-8C65-4CE2-A9D3-17B83B3A0AD9}">
      <dgm:prSet/>
      <dgm:spPr/>
      <dgm:t>
        <a:bodyPr/>
        <a:lstStyle/>
        <a:p>
          <a:r>
            <a:rPr lang="nb-NO" dirty="0"/>
            <a:t>Bruke resultatene aktivt i </a:t>
          </a:r>
          <a:r>
            <a:rPr lang="nb-NO" dirty="0" err="1"/>
            <a:t>FAU’s</a:t>
          </a:r>
          <a:r>
            <a:rPr lang="nb-NO" dirty="0"/>
            <a:t> videre arbeid </a:t>
          </a:r>
          <a:r>
            <a:rPr lang="nb-NO" dirty="0">
              <a:sym typeface="Wingdings" panose="05000000000000000000" pitchFamily="2" charset="2"/>
            </a:rPr>
            <a:t></a:t>
          </a:r>
          <a:r>
            <a:rPr lang="nb-NO" dirty="0"/>
            <a:t> Vedtak og foreldresamarbeid-skjema</a:t>
          </a:r>
          <a:endParaRPr lang="en-US" dirty="0"/>
        </a:p>
      </dgm:t>
    </dgm:pt>
    <dgm:pt modelId="{403EEF56-2F94-472A-B58D-FB5F9A3364E8}" type="parTrans" cxnId="{C62A8BE4-FF20-426B-963E-0C880BD4C6BD}">
      <dgm:prSet/>
      <dgm:spPr/>
      <dgm:t>
        <a:bodyPr/>
        <a:lstStyle/>
        <a:p>
          <a:endParaRPr lang="nb-NO"/>
        </a:p>
      </dgm:t>
    </dgm:pt>
    <dgm:pt modelId="{40E5A766-B9A7-4FDD-BD14-84E4FAFA2FE4}" type="sibTrans" cxnId="{C62A8BE4-FF20-426B-963E-0C880BD4C6BD}">
      <dgm:prSet/>
      <dgm:spPr/>
      <dgm:t>
        <a:bodyPr/>
        <a:lstStyle/>
        <a:p>
          <a:endParaRPr lang="nb-NO"/>
        </a:p>
      </dgm:t>
    </dgm:pt>
    <dgm:pt modelId="{EED02E8C-554F-40ED-B5E6-25810E13C667}" type="pres">
      <dgm:prSet presAssocID="{6B138E45-A2C8-4D10-8D42-F41B0C9EE087}" presName="linear" presStyleCnt="0">
        <dgm:presLayoutVars>
          <dgm:animLvl val="lvl"/>
          <dgm:resizeHandles val="exact"/>
        </dgm:presLayoutVars>
      </dgm:prSet>
      <dgm:spPr/>
    </dgm:pt>
    <dgm:pt modelId="{9223F367-7C4A-4544-BB7B-A373EAE415C2}" type="pres">
      <dgm:prSet presAssocID="{0357CE77-8AC2-4D17-87DB-5CA5165EF0A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8A99EEC-3F0A-4805-83D5-922EA7B2727A}" type="pres">
      <dgm:prSet presAssocID="{F40EB5A1-76EB-4B8D-9949-E56EAF85CADA}" presName="spacer" presStyleCnt="0"/>
      <dgm:spPr/>
    </dgm:pt>
    <dgm:pt modelId="{B8B9CCEA-ACEC-4981-A634-A33E2FF1877F}" type="pres">
      <dgm:prSet presAssocID="{9F47F099-9CFF-4CD7-898F-A54C1C76B35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EFB6507-F727-4B64-8287-96918B1ACCE8}" type="pres">
      <dgm:prSet presAssocID="{E391071A-425B-4CDE-8CD4-44BBACB7EDA4}" presName="spacer" presStyleCnt="0"/>
      <dgm:spPr/>
    </dgm:pt>
    <dgm:pt modelId="{FE3CED91-1F6C-44C3-81B6-73C8DE7C4FC0}" type="pres">
      <dgm:prSet presAssocID="{EC9A2F81-3DF6-49B3-B2C2-8EC684C3B21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2F82616-3D0B-4689-8955-114B6AA0CAA0}" type="pres">
      <dgm:prSet presAssocID="{82622843-DFEE-41DD-AB5E-6267B6A0A93A}" presName="spacer" presStyleCnt="0"/>
      <dgm:spPr/>
    </dgm:pt>
    <dgm:pt modelId="{F7D0D301-AACC-4B60-B6CE-7B9D8ADF6A65}" type="pres">
      <dgm:prSet presAssocID="{D4F46C36-2952-4F66-9566-E2404235D19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4275643-342D-4C9A-9E9D-D6F6E74433F5}" type="pres">
      <dgm:prSet presAssocID="{8E5EE233-AE17-4BDD-BE2B-5C5703C2D19F}" presName="spacer" presStyleCnt="0"/>
      <dgm:spPr/>
    </dgm:pt>
    <dgm:pt modelId="{6461E9F8-2C09-4AB2-9266-B8700667DD32}" type="pres">
      <dgm:prSet presAssocID="{CD36050B-8C65-4CE2-A9D3-17B83B3A0AD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60CD27-1567-4789-BD19-E558C60C16E5}" type="presOf" srcId="{0357CE77-8AC2-4D17-87DB-5CA5165EF0A0}" destId="{9223F367-7C4A-4544-BB7B-A373EAE415C2}" srcOrd="0" destOrd="0" presId="urn:microsoft.com/office/officeart/2005/8/layout/vList2"/>
    <dgm:cxn modelId="{0C85A56A-89D6-4ABB-81D2-15FDFA7A78FE}" type="presOf" srcId="{CD36050B-8C65-4CE2-A9D3-17B83B3A0AD9}" destId="{6461E9F8-2C09-4AB2-9266-B8700667DD32}" srcOrd="0" destOrd="0" presId="urn:microsoft.com/office/officeart/2005/8/layout/vList2"/>
    <dgm:cxn modelId="{7B537752-E54D-4071-8356-7199AD9AFE30}" type="presOf" srcId="{6B138E45-A2C8-4D10-8D42-F41B0C9EE087}" destId="{EED02E8C-554F-40ED-B5E6-25810E13C667}" srcOrd="0" destOrd="0" presId="urn:microsoft.com/office/officeart/2005/8/layout/vList2"/>
    <dgm:cxn modelId="{AD529458-86E3-4A1F-820A-F2A542C4A4EF}" type="presOf" srcId="{9F47F099-9CFF-4CD7-898F-A54C1C76B353}" destId="{B8B9CCEA-ACEC-4981-A634-A33E2FF1877F}" srcOrd="0" destOrd="0" presId="urn:microsoft.com/office/officeart/2005/8/layout/vList2"/>
    <dgm:cxn modelId="{45F0497F-D287-44A9-AD36-26DEB37A4990}" type="presOf" srcId="{EC9A2F81-3DF6-49B3-B2C2-8EC684C3B212}" destId="{FE3CED91-1F6C-44C3-81B6-73C8DE7C4FC0}" srcOrd="0" destOrd="0" presId="urn:microsoft.com/office/officeart/2005/8/layout/vList2"/>
    <dgm:cxn modelId="{756CBD82-3B70-49A1-A3F6-E8C9B7E4735E}" srcId="{6B138E45-A2C8-4D10-8D42-F41B0C9EE087}" destId="{0357CE77-8AC2-4D17-87DB-5CA5165EF0A0}" srcOrd="0" destOrd="0" parTransId="{26DEA8D3-92DC-42C4-A117-A8F8A5A0A658}" sibTransId="{F40EB5A1-76EB-4B8D-9949-E56EAF85CADA}"/>
    <dgm:cxn modelId="{C4A61398-86AB-4159-836B-9D8AC11C01CF}" srcId="{6B138E45-A2C8-4D10-8D42-F41B0C9EE087}" destId="{EC9A2F81-3DF6-49B3-B2C2-8EC684C3B212}" srcOrd="2" destOrd="0" parTransId="{DCFCCD9D-05B7-44BF-8E21-BF8609C1B9C8}" sibTransId="{82622843-DFEE-41DD-AB5E-6267B6A0A93A}"/>
    <dgm:cxn modelId="{95A07AAE-49E4-4C46-A3AF-3E19FC5126FA}" type="presOf" srcId="{D4F46C36-2952-4F66-9566-E2404235D195}" destId="{F7D0D301-AACC-4B60-B6CE-7B9D8ADF6A65}" srcOrd="0" destOrd="0" presId="urn:microsoft.com/office/officeart/2005/8/layout/vList2"/>
    <dgm:cxn modelId="{C62A8BE4-FF20-426B-963E-0C880BD4C6BD}" srcId="{6B138E45-A2C8-4D10-8D42-F41B0C9EE087}" destId="{CD36050B-8C65-4CE2-A9D3-17B83B3A0AD9}" srcOrd="4" destOrd="0" parTransId="{403EEF56-2F94-472A-B58D-FB5F9A3364E8}" sibTransId="{40E5A766-B9A7-4FDD-BD14-84E4FAFA2FE4}"/>
    <dgm:cxn modelId="{FECDE4E7-B6F0-4B79-91C1-B1705F3E3280}" srcId="{6B138E45-A2C8-4D10-8D42-F41B0C9EE087}" destId="{9F47F099-9CFF-4CD7-898F-A54C1C76B353}" srcOrd="1" destOrd="0" parTransId="{7A283AA7-45A5-4DE4-9E11-0DB2B2F3C28E}" sibTransId="{E391071A-425B-4CDE-8CD4-44BBACB7EDA4}"/>
    <dgm:cxn modelId="{8BF630FE-06D1-4FB0-860D-875263B79860}" srcId="{6B138E45-A2C8-4D10-8D42-F41B0C9EE087}" destId="{D4F46C36-2952-4F66-9566-E2404235D195}" srcOrd="3" destOrd="0" parTransId="{A9BF6CD3-5986-45E3-A343-63B7427508BE}" sibTransId="{8E5EE233-AE17-4BDD-BE2B-5C5703C2D19F}"/>
    <dgm:cxn modelId="{0BBE87D7-FEBD-43E2-A3AA-ED597570BE1F}" type="presParOf" srcId="{EED02E8C-554F-40ED-B5E6-25810E13C667}" destId="{9223F367-7C4A-4544-BB7B-A373EAE415C2}" srcOrd="0" destOrd="0" presId="urn:microsoft.com/office/officeart/2005/8/layout/vList2"/>
    <dgm:cxn modelId="{3E27791F-066C-4231-8B23-F7345F040E57}" type="presParOf" srcId="{EED02E8C-554F-40ED-B5E6-25810E13C667}" destId="{28A99EEC-3F0A-4805-83D5-922EA7B2727A}" srcOrd="1" destOrd="0" presId="urn:microsoft.com/office/officeart/2005/8/layout/vList2"/>
    <dgm:cxn modelId="{92BF6052-A6CA-4C26-8132-3348D0068895}" type="presParOf" srcId="{EED02E8C-554F-40ED-B5E6-25810E13C667}" destId="{B8B9CCEA-ACEC-4981-A634-A33E2FF1877F}" srcOrd="2" destOrd="0" presId="urn:microsoft.com/office/officeart/2005/8/layout/vList2"/>
    <dgm:cxn modelId="{1AB145E2-74AC-4BB5-8CBC-0D674094700E}" type="presParOf" srcId="{EED02E8C-554F-40ED-B5E6-25810E13C667}" destId="{BEFB6507-F727-4B64-8287-96918B1ACCE8}" srcOrd="3" destOrd="0" presId="urn:microsoft.com/office/officeart/2005/8/layout/vList2"/>
    <dgm:cxn modelId="{3C8FD258-F8BA-4A20-B330-ED5FC191ABE1}" type="presParOf" srcId="{EED02E8C-554F-40ED-B5E6-25810E13C667}" destId="{FE3CED91-1F6C-44C3-81B6-73C8DE7C4FC0}" srcOrd="4" destOrd="0" presId="urn:microsoft.com/office/officeart/2005/8/layout/vList2"/>
    <dgm:cxn modelId="{452DA02A-7EDE-4BAF-9990-EFDED1F74D2C}" type="presParOf" srcId="{EED02E8C-554F-40ED-B5E6-25810E13C667}" destId="{12F82616-3D0B-4689-8955-114B6AA0CAA0}" srcOrd="5" destOrd="0" presId="urn:microsoft.com/office/officeart/2005/8/layout/vList2"/>
    <dgm:cxn modelId="{C3DEF0B3-2A24-4350-AB97-89BFDC509C1A}" type="presParOf" srcId="{EED02E8C-554F-40ED-B5E6-25810E13C667}" destId="{F7D0D301-AACC-4B60-B6CE-7B9D8ADF6A65}" srcOrd="6" destOrd="0" presId="urn:microsoft.com/office/officeart/2005/8/layout/vList2"/>
    <dgm:cxn modelId="{8105EE60-F09C-49AD-89C5-1DF4B0458C71}" type="presParOf" srcId="{EED02E8C-554F-40ED-B5E6-25810E13C667}" destId="{E4275643-342D-4C9A-9E9D-D6F6E74433F5}" srcOrd="7" destOrd="0" presId="urn:microsoft.com/office/officeart/2005/8/layout/vList2"/>
    <dgm:cxn modelId="{602AE400-41F4-4AA8-97E7-FB69E14F99D0}" type="presParOf" srcId="{EED02E8C-554F-40ED-B5E6-25810E13C667}" destId="{6461E9F8-2C09-4AB2-9266-B8700667DD3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7918B-445E-4A2C-BDE8-BE2EB47032D2}">
      <dsp:nvSpPr>
        <dsp:cNvPr id="0" name=""/>
        <dsp:cNvSpPr/>
      </dsp:nvSpPr>
      <dsp:spPr>
        <a:xfrm>
          <a:off x="0" y="0"/>
          <a:ext cx="600211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203CD7-1C9C-4208-9E26-43DA620F7C9B}">
      <dsp:nvSpPr>
        <dsp:cNvPr id="0" name=""/>
        <dsp:cNvSpPr/>
      </dsp:nvSpPr>
      <dsp:spPr>
        <a:xfrm>
          <a:off x="0" y="0"/>
          <a:ext cx="6002110" cy="93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 dirty="0"/>
            <a:t>Oppdraget fra rektor</a:t>
          </a:r>
          <a:endParaRPr lang="en-US" sz="3400" kern="1200" dirty="0"/>
        </a:p>
      </dsp:txBody>
      <dsp:txXfrm>
        <a:off x="0" y="0"/>
        <a:ext cx="6002110" cy="932258"/>
      </dsp:txXfrm>
    </dsp:sp>
    <dsp:sp modelId="{FC734896-F543-45E7-96B6-328E13B7BD7B}">
      <dsp:nvSpPr>
        <dsp:cNvPr id="0" name=""/>
        <dsp:cNvSpPr/>
      </dsp:nvSpPr>
      <dsp:spPr>
        <a:xfrm>
          <a:off x="0" y="932258"/>
          <a:ext cx="600211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8DFCD9-22CD-4BCA-8EE8-A213B8FDCB4F}">
      <dsp:nvSpPr>
        <dsp:cNvPr id="0" name=""/>
        <dsp:cNvSpPr/>
      </dsp:nvSpPr>
      <dsp:spPr>
        <a:xfrm>
          <a:off x="0" y="932258"/>
          <a:ext cx="6002110" cy="93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Metode og datagrunnlag</a:t>
          </a:r>
          <a:endParaRPr lang="en-US" sz="3400" kern="1200"/>
        </a:p>
      </dsp:txBody>
      <dsp:txXfrm>
        <a:off x="0" y="932258"/>
        <a:ext cx="6002110" cy="932258"/>
      </dsp:txXfrm>
    </dsp:sp>
    <dsp:sp modelId="{34EA5203-88C1-45D9-A7E2-2EABAA093C3B}">
      <dsp:nvSpPr>
        <dsp:cNvPr id="0" name=""/>
        <dsp:cNvSpPr/>
      </dsp:nvSpPr>
      <dsp:spPr>
        <a:xfrm>
          <a:off x="0" y="1864517"/>
          <a:ext cx="600211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CFB244-C67F-4241-9635-361EF00B4C7C}">
      <dsp:nvSpPr>
        <dsp:cNvPr id="0" name=""/>
        <dsp:cNvSpPr/>
      </dsp:nvSpPr>
      <dsp:spPr>
        <a:xfrm>
          <a:off x="0" y="1864517"/>
          <a:ext cx="6002110" cy="93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Resultater</a:t>
          </a:r>
          <a:endParaRPr lang="en-US" sz="3400" kern="1200"/>
        </a:p>
      </dsp:txBody>
      <dsp:txXfrm>
        <a:off x="0" y="1864517"/>
        <a:ext cx="6002110" cy="932258"/>
      </dsp:txXfrm>
    </dsp:sp>
    <dsp:sp modelId="{386FF450-07D1-4123-B272-EFBC9306C67C}">
      <dsp:nvSpPr>
        <dsp:cNvPr id="0" name=""/>
        <dsp:cNvSpPr/>
      </dsp:nvSpPr>
      <dsp:spPr>
        <a:xfrm>
          <a:off x="0" y="2796775"/>
          <a:ext cx="600211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86F6CD-3E32-4E70-B0A0-39D7BCD20EB5}">
      <dsp:nvSpPr>
        <dsp:cNvPr id="0" name=""/>
        <dsp:cNvSpPr/>
      </dsp:nvSpPr>
      <dsp:spPr>
        <a:xfrm>
          <a:off x="0" y="2796775"/>
          <a:ext cx="6002110" cy="93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Oppsummering og veien videre </a:t>
          </a:r>
          <a:endParaRPr lang="en-US" sz="3400" kern="1200"/>
        </a:p>
      </dsp:txBody>
      <dsp:txXfrm>
        <a:off x="0" y="2796775"/>
        <a:ext cx="6002110" cy="932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8232B-55AA-4380-8374-EB34225CD789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95674-D9F1-4610-B8EB-04742444D553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A6A8A6-A19F-459B-AAFF-78E5D6410B00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Omfattende anonym spørreundersøkelse</a:t>
          </a:r>
          <a:endParaRPr lang="en-US" sz="2500" kern="1200"/>
        </a:p>
      </dsp:txBody>
      <dsp:txXfrm>
        <a:off x="1435590" y="531"/>
        <a:ext cx="4732020" cy="1242935"/>
      </dsp:txXfrm>
    </dsp:sp>
    <dsp:sp modelId="{8A261C01-502A-4251-8D4D-30EA90D3E3B5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223 foresatte besvart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Alle trinn representert i datagrunnlaget </a:t>
          </a:r>
          <a:endParaRPr lang="en-US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Spørreskjema med både åpne og lukkede spørsmål </a:t>
          </a:r>
          <a:endParaRPr lang="en-US" sz="1400" kern="1200"/>
        </a:p>
      </dsp:txBody>
      <dsp:txXfrm>
        <a:off x="6167610" y="531"/>
        <a:ext cx="4347989" cy="1242935"/>
      </dsp:txXfrm>
    </dsp:sp>
    <dsp:sp modelId="{1170BE8F-9982-4A34-A5C5-0235784016C0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0E525B-543A-4267-AC93-95E686896D2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1FCD4A-3CD7-421F-A42F-6CB9565516A4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Dataanalyse</a:t>
          </a:r>
          <a:endParaRPr lang="en-US" sz="2500" kern="1200"/>
        </a:p>
      </dsp:txBody>
      <dsp:txXfrm>
        <a:off x="1435590" y="1554201"/>
        <a:ext cx="4732020" cy="1242935"/>
      </dsp:txXfrm>
    </dsp:sp>
    <dsp:sp modelId="{D4664DBC-8557-4C85-8DFD-A4677D980C81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Kvantitativ analyse av svarfordelinger (totalt og per trinn)</a:t>
          </a:r>
          <a:endParaRPr lang="en-US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Kvalitativ temakoding av fritekstsvar </a:t>
          </a:r>
          <a:endParaRPr lang="en-US" sz="1400" kern="1200"/>
        </a:p>
      </dsp:txBody>
      <dsp:txXfrm>
        <a:off x="6167610" y="1554201"/>
        <a:ext cx="4347989" cy="1242935"/>
      </dsp:txXfrm>
    </dsp:sp>
    <dsp:sp modelId="{FA1A1060-E0D1-4670-A113-43EFF710BEA8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243D61-8E57-475D-926C-561D61B6120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C26A1E-143A-43FB-85EB-F89D8B49BFD0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Styrker og svakheter </a:t>
          </a:r>
          <a:endParaRPr lang="en-US" sz="2500" kern="1200"/>
        </a:p>
      </dsp:txBody>
      <dsp:txXfrm>
        <a:off x="1435590" y="3107870"/>
        <a:ext cx="4732020" cy="1242935"/>
      </dsp:txXfrm>
    </dsp:sp>
    <dsp:sp modelId="{00074EF5-C8AD-47D0-A224-88FBB47D4BDB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Styrke: Mange svar og mye data</a:t>
          </a:r>
          <a:endParaRPr lang="en-US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Svakhet: Seleksjonsbias – foreldre med sterke meninger kan være overrepresentert </a:t>
          </a:r>
          <a:endParaRPr lang="en-US" sz="1400" kern="1200"/>
        </a:p>
      </dsp:txBody>
      <dsp:txXfrm>
        <a:off x="6167610" y="3107870"/>
        <a:ext cx="434798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3F367-7C4A-4544-BB7B-A373EAE415C2}">
      <dsp:nvSpPr>
        <dsp:cNvPr id="0" name=""/>
        <dsp:cNvSpPr/>
      </dsp:nvSpPr>
      <dsp:spPr>
        <a:xfrm>
          <a:off x="0" y="648144"/>
          <a:ext cx="5257800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Styrke samarbeidet mellom skole og hjem om digital kompetanse</a:t>
          </a:r>
          <a:endParaRPr lang="en-US" sz="2000" kern="1200" dirty="0"/>
        </a:p>
      </dsp:txBody>
      <dsp:txXfrm>
        <a:off x="38838" y="686982"/>
        <a:ext cx="5180124" cy="717924"/>
      </dsp:txXfrm>
    </dsp:sp>
    <dsp:sp modelId="{B8B9CCEA-ACEC-4981-A634-A33E2FF1877F}">
      <dsp:nvSpPr>
        <dsp:cNvPr id="0" name=""/>
        <dsp:cNvSpPr/>
      </dsp:nvSpPr>
      <dsp:spPr>
        <a:xfrm>
          <a:off x="0" y="1501344"/>
          <a:ext cx="5257800" cy="79560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Utvikle felles og tydelige retningslinjer for trygg digital bruk</a:t>
          </a:r>
          <a:endParaRPr lang="en-US" sz="2000" kern="1200" dirty="0"/>
        </a:p>
      </dsp:txBody>
      <dsp:txXfrm>
        <a:off x="38838" y="1540182"/>
        <a:ext cx="5180124" cy="717924"/>
      </dsp:txXfrm>
    </dsp:sp>
    <dsp:sp modelId="{FE3CED91-1F6C-44C3-81B6-73C8DE7C4FC0}">
      <dsp:nvSpPr>
        <dsp:cNvPr id="0" name=""/>
        <dsp:cNvSpPr/>
      </dsp:nvSpPr>
      <dsp:spPr>
        <a:xfrm>
          <a:off x="0" y="2354544"/>
          <a:ext cx="5257800" cy="79560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Utforske skjermfrie måltider som en felles praksis</a:t>
          </a:r>
          <a:endParaRPr lang="en-US" sz="2000" kern="1200" dirty="0"/>
        </a:p>
      </dsp:txBody>
      <dsp:txXfrm>
        <a:off x="38838" y="2393382"/>
        <a:ext cx="5180124" cy="717924"/>
      </dsp:txXfrm>
    </dsp:sp>
    <dsp:sp modelId="{F7D0D301-AACC-4B60-B6CE-7B9D8ADF6A65}">
      <dsp:nvSpPr>
        <dsp:cNvPr id="0" name=""/>
        <dsp:cNvSpPr/>
      </dsp:nvSpPr>
      <dsp:spPr>
        <a:xfrm>
          <a:off x="0" y="3207744"/>
          <a:ext cx="5257800" cy="79560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Fortsette dialogen med foresatte for å sikre helhetlig støtte til barna </a:t>
          </a:r>
          <a:endParaRPr lang="en-US" sz="2000" kern="1200" dirty="0"/>
        </a:p>
      </dsp:txBody>
      <dsp:txXfrm>
        <a:off x="38838" y="3246582"/>
        <a:ext cx="5180124" cy="717924"/>
      </dsp:txXfrm>
    </dsp:sp>
    <dsp:sp modelId="{6461E9F8-2C09-4AB2-9266-B8700667DD32}">
      <dsp:nvSpPr>
        <dsp:cNvPr id="0" name=""/>
        <dsp:cNvSpPr/>
      </dsp:nvSpPr>
      <dsp:spPr>
        <a:xfrm>
          <a:off x="0" y="4060943"/>
          <a:ext cx="5257800" cy="79560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Bruke resultatene aktivt i </a:t>
          </a:r>
          <a:r>
            <a:rPr lang="nb-NO" sz="2000" kern="1200" dirty="0" err="1"/>
            <a:t>FAU’s</a:t>
          </a:r>
          <a:r>
            <a:rPr lang="nb-NO" sz="2000" kern="1200" dirty="0"/>
            <a:t> videre arbeid </a:t>
          </a:r>
          <a:r>
            <a:rPr lang="nb-NO" sz="2000" kern="1200" dirty="0">
              <a:sym typeface="Wingdings" panose="05000000000000000000" pitchFamily="2" charset="2"/>
            </a:rPr>
            <a:t></a:t>
          </a:r>
          <a:r>
            <a:rPr lang="nb-NO" sz="2000" kern="1200" dirty="0"/>
            <a:t> Vedtak og foreldresamarbeid-skjema</a:t>
          </a:r>
          <a:endParaRPr lang="en-US" sz="2000" kern="1200" dirty="0"/>
        </a:p>
      </dsp:txBody>
      <dsp:txXfrm>
        <a:off x="38838" y="4099781"/>
        <a:ext cx="5180124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A0A8-5A69-4C2B-B748-E7F71A47D315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C32F1-4BED-4CB0-BB3E-28810F6E9D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090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1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5F8EB5-6756-9E9D-6BD7-13D83FB64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5B8A2BC-0117-F1EF-27AF-0DCECD032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53F417-4D52-F725-EB2E-1FB6AB73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7029-3508-4DCA-8892-B643A9697123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5993CF-4392-FCCE-0710-F9E17B47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DF353D-A17E-ABD8-1A8A-7CA8D07E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2694-0043-4A14-AC53-5C64B87C20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38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47FE4A-653F-8902-FA76-D3C4B99D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3AC2532-F1CD-1F4C-A447-744D895C0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A15C7BE-AA14-9269-C7BD-5E6CA1CE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7029-3508-4DCA-8892-B643A9697123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876F27-E70E-7738-3496-9D524DC8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FE09B5-94FE-24C3-5AB6-D3E088EB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2694-0043-4A14-AC53-5C64B87C20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04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4F80197-4DF7-6E09-F61F-C50C27C9E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72F0E9-F8D9-36F4-7952-00ADC8B0B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F56920-1D51-5ED8-F742-4BC9CFBD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7029-3508-4DCA-8892-B643A9697123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675B77-A4C0-6FF1-A41E-B81363E3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ADFAD8F-0566-156E-BBA0-36BB6C3B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2694-0043-4A14-AC53-5C64B87C20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03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sbil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rtlCol="0" anchor="t">
            <a:normAutofit/>
          </a:bodyPr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 i malen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/>
          <a:p>
            <a:pPr rtl="0"/>
            <a:r>
              <a:rPr lang="nb-no"/>
              <a:t>Klikk ikonet for å legge til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2/20/2025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1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sbil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rtlCol="0" anchor="b"/>
          <a:lstStyle/>
          <a:p>
            <a:pPr rtl="0"/>
            <a:r>
              <a:rPr lang="nb-no"/>
              <a:t>Klikk for å redigere tittelstil i malen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rtlCol="0"/>
          <a:lstStyle/>
          <a:p>
            <a:pPr rtl="0"/>
            <a:r>
              <a:rPr lang="nb-no"/>
              <a:t>Klikk ikonet for å legge til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en-US"/>
              <a:t>2/20/2025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 rtlCol="0"/>
          <a:lstStyle/>
          <a:p>
            <a:pPr rtl="0"/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6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3DA896-A7F3-66B7-93B4-805CF0D3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597298-AC4D-3D07-AB75-0833B7547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6C7BC1-B8A3-F7E3-C687-F50105D4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7029-3508-4DCA-8892-B643A9697123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F7DE7A-05FD-7C9B-D46D-EAD415DB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ACB19A-CF3C-F5DD-8904-728AE138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2694-0043-4A14-AC53-5C64B87C20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05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511D7A-1BFE-20E5-0E18-CCE49A90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6D61665-F217-9223-66E0-4811F1649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D2607B-4C41-45CE-45AE-8F4ED1601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7029-3508-4DCA-8892-B643A9697123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A73816-5D7E-027C-6104-9015D27F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249054-D7B2-3A15-1B5A-17E44F74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2694-0043-4A14-AC53-5C64B87C20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272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C03DF8-1DC4-B80B-E672-DA1B5F86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283471-9C50-B174-B43D-7303F8607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72D8E19-A71E-9537-763A-C42C79777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C5A55E-49F2-F0EB-026C-24E951520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7029-3508-4DCA-8892-B643A9697123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B85282-7EE1-ECB1-9C12-01A5695C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4A5D3C2-11E5-B99B-E4AC-033016E4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2694-0043-4A14-AC53-5C64B87C20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72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72254D-F954-C4B5-1AC0-7AE5317C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7ADAB63-89C6-248F-329F-3FA5F2C8D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B692C14-9866-D060-F33B-51EFD7E66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4022CFD-D1C8-2B31-568B-155CD48F7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E4B7160-4C9B-8E37-08BE-179E71AA0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B9F73AF-438D-323C-30EC-A8E80C94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7029-3508-4DCA-8892-B643A9697123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C563AE0-DB90-A56E-EDC0-4128B533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F0D0DDD-DC2B-C9A4-08B3-6347E36D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2694-0043-4A14-AC53-5C64B87C20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58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FF0990-8A8C-4586-F03C-7D7C04EA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D9FBD57-981C-5236-0265-B414EAD6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7029-3508-4DCA-8892-B643A9697123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AB60499-CDD2-4F60-E984-5B700FA7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E55A24A-0A93-690C-725F-8ED9B32D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2694-0043-4A14-AC53-5C64B87C20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57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F080BC7-2F35-68EA-D7DF-BB272C3B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7029-3508-4DCA-8892-B643A9697123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BBF5588-F5D0-FC3B-5495-CBB09E84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CFA24D9-F9A8-DFA2-6354-64C6B59E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2694-0043-4A14-AC53-5C64B87C20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88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046655-1F14-DE09-2C1F-4D81ECFB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7A82B6-D212-4EBF-C556-C58032427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561F245-8421-0CC3-623B-6FD8FAE59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C1AC68D-9C2E-6A39-7F73-EFE8B956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7029-3508-4DCA-8892-B643A9697123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E64FA36-13B3-3D3A-6B85-D92ED192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D131230-9A44-02A8-02A6-9F93C3F9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2694-0043-4A14-AC53-5C64B87C20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21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B98590-B00B-7196-30F2-F07645FE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D325E2D-48A9-BD7B-5341-55BF31758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99165A4-3940-F842-FD7F-B90313A61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B2D4CDF-0F53-40B1-3DCA-8CDD0E6A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7029-3508-4DCA-8892-B643A9697123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D8A2F7-A3B2-B45C-FD55-1E65DA48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4F4DD82-F89D-EF28-B6FC-27245B72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E2694-0043-4A14-AC53-5C64B87C20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03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9373005-1CB5-1477-A5AA-D941832F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9E9D22-FE2D-915F-30D7-333E21ABF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48FFC8-4562-208D-747D-8625271D8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897029-3508-4DCA-8892-B643A9697123}" type="datetimeFigureOut">
              <a:rPr lang="nb-NO" smtClean="0"/>
              <a:t>16.03.2026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90802D-2C68-8DE1-430D-F53297093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90FCEC-0BE5-9467-420B-5D0FAF699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7E2694-0043-4A14-AC53-5C64B87C20F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ABF28D5-A4FD-CCAE-E937-EAC9511C151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87836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aukedalen skole | Bergen byleksikon">
            <a:extLst>
              <a:ext uri="{FF2B5EF4-FFF2-40B4-BE49-F238E27FC236}">
                <a16:creationId xmlns:a16="http://schemas.microsoft.com/office/drawing/2014/main" id="{D6C68A09-0718-B842-D52E-896177066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b="4274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31492A-3EB8-A207-3B8E-078334D6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FAU Kvalitetsdialog 2026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41A506D-CFAA-BB44-9AAB-F0D2A602E06E}"/>
              </a:ext>
            </a:extLst>
          </p:cNvPr>
          <p:cNvSpPr txBox="1"/>
          <p:nvPr/>
        </p:nvSpPr>
        <p:spPr>
          <a:xfrm>
            <a:off x="1524000" y="4159404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FFFFFF"/>
                </a:solidFill>
              </a:rPr>
              <a:t>Haukedalen skole</a:t>
            </a:r>
          </a:p>
        </p:txBody>
      </p:sp>
    </p:spTree>
    <p:extLst>
      <p:ext uri="{BB962C8B-B14F-4D97-AF65-F5344CB8AC3E}">
        <p14:creationId xmlns:p14="http://schemas.microsoft.com/office/powerpoint/2010/main" val="3468350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E40B376-C0F3-EA7B-3855-DB8F2140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Foresattes</a:t>
            </a:r>
            <a:r>
              <a:rPr lang="en-US" sz="4000" dirty="0"/>
              <a:t> </a:t>
            </a:r>
            <a:r>
              <a:rPr lang="en-US" sz="4000" dirty="0" err="1"/>
              <a:t>ønsker</a:t>
            </a:r>
            <a:r>
              <a:rPr lang="en-US" sz="4000" dirty="0"/>
              <a:t> for </a:t>
            </a:r>
            <a:r>
              <a:rPr lang="en-US" sz="4000" dirty="0" err="1"/>
              <a:t>trygg</a:t>
            </a:r>
            <a:r>
              <a:rPr lang="en-US" sz="4000" dirty="0"/>
              <a:t> digital </a:t>
            </a:r>
            <a:r>
              <a:rPr lang="en-US" sz="4000" dirty="0" err="1"/>
              <a:t>utvikling</a:t>
            </a:r>
            <a:r>
              <a:rPr lang="en-US" sz="4000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BA1294-19B8-3F3B-22BE-D5AF5A8758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b="1" dirty="0" err="1"/>
              <a:t>Behov</a:t>
            </a:r>
            <a:r>
              <a:rPr lang="en-US" sz="1700" b="1" dirty="0"/>
              <a:t> for </a:t>
            </a:r>
            <a:r>
              <a:rPr lang="en-US" sz="1700" b="1" dirty="0" err="1"/>
              <a:t>informasjon</a:t>
            </a:r>
            <a:r>
              <a:rPr lang="en-US" sz="1700" dirty="0"/>
              <a:t>	</a:t>
            </a:r>
          </a:p>
          <a:p>
            <a:pPr lvl="1"/>
            <a:r>
              <a:rPr lang="en-US" sz="1700" dirty="0" err="1"/>
              <a:t>Tydeligere</a:t>
            </a:r>
            <a:r>
              <a:rPr lang="en-US" sz="1700" dirty="0"/>
              <a:t> </a:t>
            </a:r>
            <a:r>
              <a:rPr lang="en-US" sz="1700" dirty="0" err="1"/>
              <a:t>anbefalinger</a:t>
            </a:r>
            <a:r>
              <a:rPr lang="en-US" sz="1700" dirty="0"/>
              <a:t> og </a:t>
            </a:r>
            <a:r>
              <a:rPr lang="en-US" sz="1700" dirty="0" err="1"/>
              <a:t>mer</a:t>
            </a:r>
            <a:r>
              <a:rPr lang="en-US" sz="1700" dirty="0"/>
              <a:t> </a:t>
            </a:r>
            <a:r>
              <a:rPr lang="en-US" sz="1700" dirty="0" err="1"/>
              <a:t>informasjon</a:t>
            </a:r>
            <a:r>
              <a:rPr lang="en-US" sz="1700" dirty="0"/>
              <a:t> om </a:t>
            </a:r>
            <a:r>
              <a:rPr lang="en-US" sz="1700" dirty="0" err="1"/>
              <a:t>hvordan</a:t>
            </a:r>
            <a:r>
              <a:rPr lang="en-US" sz="1700" dirty="0"/>
              <a:t> </a:t>
            </a:r>
            <a:r>
              <a:rPr lang="en-US" sz="1700" dirty="0" err="1"/>
              <a:t>støtte</a:t>
            </a:r>
            <a:r>
              <a:rPr lang="en-US" sz="1700" dirty="0"/>
              <a:t> </a:t>
            </a:r>
            <a:r>
              <a:rPr lang="en-US" sz="1700" dirty="0" err="1"/>
              <a:t>barnets</a:t>
            </a:r>
            <a:r>
              <a:rPr lang="en-US" sz="1700" dirty="0"/>
              <a:t> </a:t>
            </a:r>
            <a:r>
              <a:rPr lang="en-US" sz="1700" dirty="0" err="1"/>
              <a:t>digitale</a:t>
            </a:r>
            <a:r>
              <a:rPr lang="en-US" sz="1700" dirty="0"/>
              <a:t> </a:t>
            </a:r>
            <a:r>
              <a:rPr lang="en-US" sz="1700" dirty="0" err="1"/>
              <a:t>utvikling</a:t>
            </a:r>
            <a:endParaRPr lang="en-US" sz="1700" dirty="0"/>
          </a:p>
          <a:p>
            <a:r>
              <a:rPr lang="en-US" sz="1700" b="1" dirty="0" err="1"/>
              <a:t>Felles</a:t>
            </a:r>
            <a:r>
              <a:rPr lang="en-US" sz="1700" b="1" dirty="0"/>
              <a:t> </a:t>
            </a:r>
            <a:r>
              <a:rPr lang="en-US" sz="1700" b="1" dirty="0" err="1"/>
              <a:t>retningslinjer</a:t>
            </a:r>
            <a:endParaRPr lang="en-US" sz="1700" b="1" dirty="0"/>
          </a:p>
          <a:p>
            <a:pPr lvl="1"/>
            <a:r>
              <a:rPr lang="en-US" sz="1700" dirty="0" err="1"/>
              <a:t>Behov</a:t>
            </a:r>
            <a:r>
              <a:rPr lang="en-US" sz="1700" dirty="0"/>
              <a:t> for </a:t>
            </a:r>
            <a:r>
              <a:rPr lang="en-US" sz="1700" dirty="0" err="1"/>
              <a:t>felles</a:t>
            </a:r>
            <a:r>
              <a:rPr lang="en-US" sz="1700" dirty="0"/>
              <a:t> </a:t>
            </a:r>
            <a:r>
              <a:rPr lang="en-US" sz="1700" dirty="0" err="1"/>
              <a:t>regler</a:t>
            </a:r>
            <a:r>
              <a:rPr lang="en-US" sz="1700" dirty="0"/>
              <a:t> for bruk av </a:t>
            </a:r>
            <a:r>
              <a:rPr lang="en-US" sz="1700" dirty="0" err="1"/>
              <a:t>sosiale</a:t>
            </a:r>
            <a:r>
              <a:rPr lang="en-US" sz="1700" dirty="0"/>
              <a:t> </a:t>
            </a:r>
            <a:r>
              <a:rPr lang="en-US" sz="1700" dirty="0" err="1"/>
              <a:t>medier</a:t>
            </a:r>
            <a:r>
              <a:rPr lang="en-US" sz="1700" dirty="0"/>
              <a:t>, spill og </a:t>
            </a:r>
            <a:r>
              <a:rPr lang="en-US" sz="1700" dirty="0" err="1"/>
              <a:t>skjermtid</a:t>
            </a:r>
            <a:r>
              <a:rPr lang="en-US" sz="1700" dirty="0"/>
              <a:t> for å </a:t>
            </a:r>
            <a:r>
              <a:rPr lang="en-US" sz="1700" dirty="0" err="1"/>
              <a:t>redusere</a:t>
            </a:r>
            <a:r>
              <a:rPr lang="en-US" sz="1700" dirty="0"/>
              <a:t> press </a:t>
            </a:r>
          </a:p>
          <a:p>
            <a:r>
              <a:rPr lang="en-US" sz="1700" b="1" dirty="0"/>
              <a:t>Digital </a:t>
            </a:r>
            <a:r>
              <a:rPr lang="en-US" sz="1700" b="1" dirty="0" err="1"/>
              <a:t>oversikt</a:t>
            </a:r>
            <a:endParaRPr lang="en-US" sz="1700" b="1" dirty="0"/>
          </a:p>
          <a:p>
            <a:pPr lvl="1"/>
            <a:r>
              <a:rPr lang="en-US" sz="1700" dirty="0" err="1"/>
              <a:t>Utfordrende</a:t>
            </a:r>
            <a:r>
              <a:rPr lang="en-US" sz="1700" dirty="0"/>
              <a:t> å </a:t>
            </a:r>
            <a:r>
              <a:rPr lang="en-US" sz="1700" dirty="0" err="1"/>
              <a:t>følge</a:t>
            </a:r>
            <a:r>
              <a:rPr lang="en-US" sz="1700" dirty="0"/>
              <a:t> med </a:t>
            </a:r>
            <a:r>
              <a:rPr lang="en-US" sz="1700" dirty="0" err="1"/>
              <a:t>på</a:t>
            </a:r>
            <a:r>
              <a:rPr lang="en-US" sz="1700" dirty="0"/>
              <a:t> </a:t>
            </a:r>
            <a:r>
              <a:rPr lang="en-US" sz="1700" dirty="0" err="1"/>
              <a:t>barnas</a:t>
            </a:r>
            <a:r>
              <a:rPr lang="en-US" sz="1700" dirty="0"/>
              <a:t> </a:t>
            </a:r>
            <a:r>
              <a:rPr lang="en-US" sz="1700" dirty="0" err="1"/>
              <a:t>nettbruk</a:t>
            </a:r>
            <a:r>
              <a:rPr lang="en-US" sz="1700" dirty="0"/>
              <a:t> og </a:t>
            </a:r>
            <a:r>
              <a:rPr lang="en-US" sz="1700" dirty="0" err="1"/>
              <a:t>innhold</a:t>
            </a:r>
            <a:r>
              <a:rPr lang="en-US" sz="1700" dirty="0"/>
              <a:t> </a:t>
            </a:r>
            <a:r>
              <a:rPr lang="en-US" sz="1700" dirty="0" err="1"/>
              <a:t>fra</a:t>
            </a:r>
            <a:r>
              <a:rPr lang="en-US" sz="1700" dirty="0"/>
              <a:t> </a:t>
            </a:r>
            <a:r>
              <a:rPr lang="en-US" sz="1700" dirty="0" err="1"/>
              <a:t>jevnaldrende</a:t>
            </a:r>
            <a:r>
              <a:rPr lang="en-US" sz="1700" dirty="0"/>
              <a:t> </a:t>
            </a:r>
          </a:p>
          <a:p>
            <a:r>
              <a:rPr lang="en-US" sz="1700" b="1" dirty="0" err="1"/>
              <a:t>Støtte</a:t>
            </a:r>
            <a:r>
              <a:rPr lang="en-US" sz="1700" b="1" dirty="0"/>
              <a:t>, dialog og </a:t>
            </a:r>
            <a:r>
              <a:rPr lang="en-US" sz="1700" b="1" dirty="0" err="1"/>
              <a:t>samarbeid</a:t>
            </a:r>
            <a:r>
              <a:rPr lang="en-US" sz="1700" b="1" dirty="0"/>
              <a:t> </a:t>
            </a:r>
          </a:p>
          <a:p>
            <a:pPr lvl="1"/>
            <a:r>
              <a:rPr lang="en-US" sz="1700" dirty="0"/>
              <a:t>Ønske om </a:t>
            </a:r>
            <a:r>
              <a:rPr lang="en-US" sz="1700" dirty="0" err="1"/>
              <a:t>temakvelder</a:t>
            </a:r>
            <a:r>
              <a:rPr lang="en-US" sz="1700" dirty="0"/>
              <a:t>, tips og </a:t>
            </a:r>
            <a:r>
              <a:rPr lang="en-US" sz="1700" dirty="0" err="1"/>
              <a:t>veiledning</a:t>
            </a:r>
            <a:r>
              <a:rPr lang="en-US" sz="1700" dirty="0"/>
              <a:t> om </a:t>
            </a:r>
            <a:r>
              <a:rPr lang="en-US" sz="1700" dirty="0" err="1"/>
              <a:t>trygg</a:t>
            </a:r>
            <a:r>
              <a:rPr lang="en-US" sz="1700" dirty="0"/>
              <a:t> og </a:t>
            </a:r>
            <a:r>
              <a:rPr lang="en-US" sz="1700" dirty="0" err="1"/>
              <a:t>konstruktiv</a:t>
            </a:r>
            <a:r>
              <a:rPr lang="en-US" sz="1700" dirty="0"/>
              <a:t> digital bruk </a:t>
            </a:r>
            <a:r>
              <a:rPr lang="en-US" sz="1700" dirty="0" err="1"/>
              <a:t>hjemme</a:t>
            </a:r>
            <a:endParaRPr lang="en-US" sz="1700" dirty="0"/>
          </a:p>
        </p:txBody>
      </p:sp>
      <p:pic>
        <p:nvPicPr>
          <p:cNvPr id="6" name="Plassholder for bilde 5" descr="Klasserom med elever som rekker opp hendene foran en lærer">
            <a:extLst>
              <a:ext uri="{FF2B5EF4-FFF2-40B4-BE49-F238E27FC236}">
                <a16:creationId xmlns:a16="http://schemas.microsoft.com/office/drawing/2014/main" id="{D89136C3-B01F-C4D6-E19A-2859E488FB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5" r="20861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2916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98E0E2CD-0859-CAA7-952E-E2EC7F660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74" y="1409353"/>
            <a:ext cx="10869052" cy="495369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68F9A55-B06C-5946-B8C8-8D44735FFC0D}"/>
              </a:ext>
            </a:extLst>
          </p:cNvPr>
          <p:cNvSpPr txBox="1"/>
          <p:nvPr/>
        </p:nvSpPr>
        <p:spPr>
          <a:xfrm>
            <a:off x="3792324" y="310287"/>
            <a:ext cx="460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Pedagogisk bruk av skjerm i spisetiden </a:t>
            </a:r>
          </a:p>
        </p:txBody>
      </p:sp>
    </p:spTree>
    <p:extLst>
      <p:ext uri="{BB962C8B-B14F-4D97-AF65-F5344CB8AC3E}">
        <p14:creationId xmlns:p14="http://schemas.microsoft.com/office/powerpoint/2010/main" val="246177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AFF80D-EE51-0628-3F8E-AC1BD49A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Foresattes perspektiver på skjermbruk i spisetiden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CC8B2E-0A21-54DF-5F80-63EA866C60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b="1" dirty="0"/>
              <a:t>Skepsis </a:t>
            </a:r>
            <a:r>
              <a:rPr lang="en-US" sz="1600" b="1" dirty="0" err="1"/>
              <a:t>til</a:t>
            </a:r>
            <a:r>
              <a:rPr lang="en-US" sz="1600" b="1" dirty="0"/>
              <a:t> </a:t>
            </a:r>
            <a:r>
              <a:rPr lang="en-US" sz="1600" b="1" dirty="0" err="1"/>
              <a:t>skjermbruk</a:t>
            </a:r>
            <a:endParaRPr lang="en-US" sz="1600" b="1" dirty="0"/>
          </a:p>
          <a:p>
            <a:pPr lvl="1"/>
            <a:r>
              <a:rPr lang="en-US" sz="1600" dirty="0"/>
              <a:t>Tar </a:t>
            </a:r>
            <a:r>
              <a:rPr lang="en-US" sz="1600" dirty="0" err="1"/>
              <a:t>oppmerksomheten</a:t>
            </a:r>
            <a:r>
              <a:rPr lang="en-US" sz="1600" dirty="0"/>
              <a:t> bort </a:t>
            </a:r>
            <a:r>
              <a:rPr lang="en-US" sz="1600" dirty="0" err="1"/>
              <a:t>fra</a:t>
            </a:r>
            <a:r>
              <a:rPr lang="en-US" sz="1600" dirty="0"/>
              <a:t> </a:t>
            </a:r>
            <a:r>
              <a:rPr lang="en-US" sz="1600" dirty="0" err="1"/>
              <a:t>fellesskapet</a:t>
            </a:r>
            <a:r>
              <a:rPr lang="en-US" sz="1600" dirty="0"/>
              <a:t> og </a:t>
            </a:r>
            <a:r>
              <a:rPr lang="en-US" sz="1600" dirty="0" err="1"/>
              <a:t>reduserer</a:t>
            </a:r>
            <a:r>
              <a:rPr lang="en-US" sz="1600" dirty="0"/>
              <a:t> </a:t>
            </a:r>
            <a:r>
              <a:rPr lang="en-US" sz="1600" dirty="0" err="1"/>
              <a:t>deltakelsen</a:t>
            </a:r>
            <a:r>
              <a:rPr lang="en-US" sz="1600" dirty="0"/>
              <a:t> </a:t>
            </a:r>
            <a:r>
              <a:rPr lang="en-US" sz="1600" dirty="0" err="1"/>
              <a:t>rundt</a:t>
            </a:r>
            <a:r>
              <a:rPr lang="en-US" sz="1600" dirty="0"/>
              <a:t> </a:t>
            </a:r>
            <a:r>
              <a:rPr lang="en-US" sz="1600" dirty="0" err="1"/>
              <a:t>bordet</a:t>
            </a:r>
            <a:endParaRPr lang="en-US" sz="1600" dirty="0"/>
          </a:p>
          <a:p>
            <a:r>
              <a:rPr lang="en-US" sz="1600" b="1" dirty="0" err="1"/>
              <a:t>Forstyrrer</a:t>
            </a:r>
            <a:r>
              <a:rPr lang="en-US" sz="1600" b="1" dirty="0"/>
              <a:t> </a:t>
            </a:r>
            <a:r>
              <a:rPr lang="en-US" sz="1600" b="1" dirty="0" err="1"/>
              <a:t>måltidet</a:t>
            </a:r>
            <a:endParaRPr lang="en-US" sz="1600" b="1" dirty="0"/>
          </a:p>
          <a:p>
            <a:pPr lvl="1"/>
            <a:r>
              <a:rPr lang="en-US" sz="1600" dirty="0"/>
              <a:t>Barn </a:t>
            </a:r>
            <a:r>
              <a:rPr lang="en-US" sz="1600" dirty="0" err="1"/>
              <a:t>spiser</a:t>
            </a:r>
            <a:r>
              <a:rPr lang="en-US" sz="1600" dirty="0"/>
              <a:t> </a:t>
            </a:r>
            <a:r>
              <a:rPr lang="en-US" sz="1600" dirty="0" err="1"/>
              <a:t>dårligere</a:t>
            </a:r>
            <a:r>
              <a:rPr lang="en-US" sz="1600" dirty="0"/>
              <a:t> </a:t>
            </a:r>
            <a:r>
              <a:rPr lang="en-US" sz="1600" dirty="0" err="1"/>
              <a:t>eller</a:t>
            </a:r>
            <a:r>
              <a:rPr lang="en-US" sz="1600" dirty="0"/>
              <a:t> </a:t>
            </a:r>
            <a:r>
              <a:rPr lang="en-US" sz="1600" dirty="0" err="1"/>
              <a:t>saktere</a:t>
            </a:r>
            <a:r>
              <a:rPr lang="en-US" sz="1600" dirty="0"/>
              <a:t> </a:t>
            </a:r>
            <a:r>
              <a:rPr lang="en-US" sz="1600" dirty="0" err="1"/>
              <a:t>når</a:t>
            </a:r>
            <a:r>
              <a:rPr lang="en-US" sz="1600" dirty="0"/>
              <a:t> </a:t>
            </a:r>
            <a:r>
              <a:rPr lang="en-US" sz="1600" dirty="0" err="1"/>
              <a:t>skjerm</a:t>
            </a:r>
            <a:r>
              <a:rPr lang="en-US" sz="1600" dirty="0"/>
              <a:t> trekker </a:t>
            </a:r>
            <a:r>
              <a:rPr lang="en-US" sz="1600" dirty="0" err="1"/>
              <a:t>fokus</a:t>
            </a:r>
            <a:r>
              <a:rPr lang="en-US" sz="1600" dirty="0"/>
              <a:t> </a:t>
            </a:r>
            <a:r>
              <a:rPr lang="en-US" sz="1600" dirty="0" err="1"/>
              <a:t>vekk</a:t>
            </a:r>
            <a:r>
              <a:rPr lang="en-US" sz="1600" dirty="0"/>
              <a:t> </a:t>
            </a:r>
            <a:r>
              <a:rPr lang="en-US" sz="1600" dirty="0" err="1"/>
              <a:t>fra</a:t>
            </a:r>
            <a:r>
              <a:rPr lang="en-US" sz="1600" dirty="0"/>
              <a:t> </a:t>
            </a:r>
            <a:r>
              <a:rPr lang="en-US" sz="1600" dirty="0" err="1"/>
              <a:t>måltider</a:t>
            </a:r>
            <a:endParaRPr lang="en-US" sz="1600" dirty="0"/>
          </a:p>
          <a:p>
            <a:r>
              <a:rPr lang="en-US" sz="1600" b="1" dirty="0" err="1"/>
              <a:t>Uheldig</a:t>
            </a:r>
            <a:r>
              <a:rPr lang="en-US" sz="1600" b="1" dirty="0"/>
              <a:t> </a:t>
            </a:r>
            <a:r>
              <a:rPr lang="en-US" sz="1600" b="1" dirty="0" err="1"/>
              <a:t>innhold</a:t>
            </a:r>
            <a:r>
              <a:rPr lang="en-US" sz="1600" b="1" dirty="0"/>
              <a:t> og </a:t>
            </a:r>
            <a:r>
              <a:rPr lang="en-US" sz="1600" b="1" dirty="0" err="1"/>
              <a:t>belastning</a:t>
            </a:r>
            <a:r>
              <a:rPr lang="en-US" sz="1600" b="1" dirty="0"/>
              <a:t>	</a:t>
            </a:r>
          </a:p>
          <a:p>
            <a:pPr lvl="1"/>
            <a:r>
              <a:rPr lang="en-US" sz="1600" dirty="0" err="1"/>
              <a:t>Bekymring</a:t>
            </a:r>
            <a:r>
              <a:rPr lang="en-US" sz="1600" dirty="0"/>
              <a:t> for </a:t>
            </a:r>
            <a:r>
              <a:rPr lang="en-US" sz="1600" dirty="0" err="1"/>
              <a:t>nyhetsinnhold</a:t>
            </a:r>
            <a:r>
              <a:rPr lang="en-US" sz="1600" dirty="0"/>
              <a:t> som </a:t>
            </a:r>
            <a:r>
              <a:rPr lang="en-US" sz="1600" dirty="0" err="1"/>
              <a:t>ikke</a:t>
            </a:r>
            <a:r>
              <a:rPr lang="en-US" sz="1600" dirty="0"/>
              <a:t> passer </a:t>
            </a:r>
            <a:r>
              <a:rPr lang="en-US" sz="1600" dirty="0" err="1"/>
              <a:t>ved</a:t>
            </a:r>
            <a:r>
              <a:rPr lang="en-US" sz="1600" dirty="0"/>
              <a:t> </a:t>
            </a:r>
            <a:r>
              <a:rPr lang="en-US" sz="1600" dirty="0" err="1"/>
              <a:t>matbordet</a:t>
            </a:r>
            <a:r>
              <a:rPr lang="en-US" sz="1600" dirty="0"/>
              <a:t>, og </a:t>
            </a:r>
            <a:r>
              <a:rPr lang="en-US" sz="1600" dirty="0" err="1"/>
              <a:t>manglende</a:t>
            </a:r>
            <a:r>
              <a:rPr lang="en-US" sz="1600" dirty="0"/>
              <a:t> </a:t>
            </a:r>
            <a:r>
              <a:rPr lang="en-US" sz="1600" dirty="0" err="1"/>
              <a:t>støtte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å </a:t>
            </a:r>
            <a:r>
              <a:rPr lang="en-US" sz="1600" dirty="0" err="1"/>
              <a:t>bearbeide</a:t>
            </a:r>
            <a:r>
              <a:rPr lang="en-US" sz="1600" dirty="0"/>
              <a:t> </a:t>
            </a:r>
            <a:r>
              <a:rPr lang="en-US" sz="1600" dirty="0" err="1"/>
              <a:t>inntrykkene</a:t>
            </a:r>
            <a:endParaRPr lang="en-US" sz="1600" dirty="0"/>
          </a:p>
          <a:p>
            <a:r>
              <a:rPr lang="en-US" sz="1600" b="1" dirty="0"/>
              <a:t>Ønske om </a:t>
            </a:r>
            <a:r>
              <a:rPr lang="en-US" sz="1600" b="1" dirty="0" err="1"/>
              <a:t>skjermfri</a:t>
            </a:r>
            <a:r>
              <a:rPr lang="en-US" sz="1600" b="1" dirty="0"/>
              <a:t> </a:t>
            </a:r>
            <a:r>
              <a:rPr lang="en-US" sz="1600" b="1" dirty="0" err="1"/>
              <a:t>spisetid</a:t>
            </a:r>
            <a:r>
              <a:rPr lang="en-US" sz="1600" b="1" dirty="0"/>
              <a:t> </a:t>
            </a:r>
          </a:p>
          <a:p>
            <a:pPr lvl="1"/>
            <a:r>
              <a:rPr lang="en-US" sz="1600" dirty="0" err="1"/>
              <a:t>Forslag</a:t>
            </a:r>
            <a:r>
              <a:rPr lang="en-US" sz="1600" dirty="0"/>
              <a:t> om </a:t>
            </a:r>
            <a:r>
              <a:rPr lang="en-US" sz="1600" dirty="0" err="1"/>
              <a:t>skjermfrie</a:t>
            </a:r>
            <a:r>
              <a:rPr lang="en-US" sz="1600" dirty="0"/>
              <a:t> </a:t>
            </a:r>
            <a:r>
              <a:rPr lang="en-US" sz="1600" dirty="0" err="1"/>
              <a:t>alternativer</a:t>
            </a:r>
            <a:r>
              <a:rPr lang="en-US" sz="1600" dirty="0"/>
              <a:t> som </a:t>
            </a:r>
            <a:r>
              <a:rPr lang="en-US" sz="1600" dirty="0" err="1"/>
              <a:t>høylesning</a:t>
            </a:r>
            <a:r>
              <a:rPr lang="en-US" sz="1600" dirty="0"/>
              <a:t>, </a:t>
            </a:r>
            <a:r>
              <a:rPr lang="en-US" sz="1600" dirty="0" err="1"/>
              <a:t>lydbok</a:t>
            </a:r>
            <a:r>
              <a:rPr lang="en-US" sz="1600" dirty="0"/>
              <a:t> </a:t>
            </a:r>
            <a:r>
              <a:rPr lang="en-US" sz="1600" dirty="0" err="1"/>
              <a:t>eller</a:t>
            </a:r>
            <a:r>
              <a:rPr lang="en-US" sz="1600" dirty="0"/>
              <a:t> </a:t>
            </a:r>
            <a:r>
              <a:rPr lang="en-US" sz="1600" dirty="0" err="1"/>
              <a:t>enkle</a:t>
            </a:r>
            <a:r>
              <a:rPr lang="en-US" sz="1600" dirty="0"/>
              <a:t> </a:t>
            </a:r>
            <a:r>
              <a:rPr lang="en-US" sz="1600" dirty="0" err="1"/>
              <a:t>sosiale</a:t>
            </a:r>
            <a:r>
              <a:rPr lang="en-US" sz="1600" dirty="0"/>
              <a:t> </a:t>
            </a:r>
            <a:r>
              <a:rPr lang="en-US" sz="1600" dirty="0" err="1"/>
              <a:t>aktiviteter</a:t>
            </a:r>
            <a:endParaRPr lang="en-US" sz="1600" dirty="0"/>
          </a:p>
          <a:p>
            <a:pPr marL="457200" lvl="1"/>
            <a:endParaRPr lang="en-US" sz="1600" dirty="0"/>
          </a:p>
        </p:txBody>
      </p:sp>
      <p:pic>
        <p:nvPicPr>
          <p:cNvPr id="6" name="Plassholder for bilde 5" descr="Elever i klasserommet sitter individuelt ved enkeltbord, med vesker på gulvet, lesing og skriving på papirark">
            <a:extLst>
              <a:ext uri="{FF2B5EF4-FFF2-40B4-BE49-F238E27FC236}">
                <a16:creationId xmlns:a16="http://schemas.microsoft.com/office/drawing/2014/main" id="{07FC9B80-2618-D4AD-1592-6CEBE8121B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r="21885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6333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07D79F-E71C-C4C2-6C4B-1A0F9A70F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Lang eksponering av lys på farten mellom fjell og storbyhorison kvelds himmel">
            <a:extLst>
              <a:ext uri="{FF2B5EF4-FFF2-40B4-BE49-F238E27FC236}">
                <a16:creationId xmlns:a16="http://schemas.microsoft.com/office/drawing/2014/main" id="{3D3CE6D3-9F4C-C3AC-9113-CCDBD0C515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>
            <a:fillRect/>
          </a:stretch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E62FA98-EEFC-3B3E-14DB-BC042427A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nb-NO" sz="6600" dirty="0">
                <a:solidFill>
                  <a:schemeClr val="bg1"/>
                </a:solidFill>
              </a:rPr>
              <a:t>Oppsummering og veien videre</a:t>
            </a:r>
          </a:p>
        </p:txBody>
      </p:sp>
      <p:sp>
        <p:nvSpPr>
          <p:cNvPr id="2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2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AEFF4AB-4E80-5BF1-F139-50A805A0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Hovedfunn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FB6062-22F5-FA76-6FE5-9DE7EB7CD1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420" y="1970314"/>
            <a:ext cx="5822102" cy="409065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Foresatte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ønsker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tydeligere</a:t>
            </a:r>
            <a:r>
              <a:rPr lang="en-US" sz="2000" b="1" dirty="0">
                <a:solidFill>
                  <a:schemeClr val="tx2"/>
                </a:solidFill>
              </a:rPr>
              <a:t> rammer og </a:t>
            </a:r>
            <a:r>
              <a:rPr lang="en-US" sz="2000" b="1" dirty="0" err="1">
                <a:solidFill>
                  <a:schemeClr val="tx2"/>
                </a:solidFill>
              </a:rPr>
              <a:t>mer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systematikk</a:t>
            </a:r>
            <a:r>
              <a:rPr lang="en-US" sz="2000" dirty="0">
                <a:solidFill>
                  <a:schemeClr val="tx2"/>
                </a:solidFill>
              </a:rPr>
              <a:t>, og </a:t>
            </a:r>
            <a:r>
              <a:rPr lang="en-US" sz="2000" dirty="0" err="1">
                <a:solidFill>
                  <a:schemeClr val="tx2"/>
                </a:solidFill>
              </a:rPr>
              <a:t>etterlyser</a:t>
            </a:r>
            <a:r>
              <a:rPr lang="en-US" sz="2000" dirty="0">
                <a:solidFill>
                  <a:schemeClr val="tx2"/>
                </a:solidFill>
              </a:rPr>
              <a:t> et </a:t>
            </a:r>
            <a:r>
              <a:rPr lang="en-US" sz="2000" dirty="0" err="1">
                <a:solidFill>
                  <a:schemeClr val="tx2"/>
                </a:solidFill>
              </a:rPr>
              <a:t>tettere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samarbeid</a:t>
            </a:r>
            <a:r>
              <a:rPr lang="en-US" sz="2000" dirty="0">
                <a:solidFill>
                  <a:schemeClr val="tx2"/>
                </a:solidFill>
              </a:rPr>
              <a:t> med </a:t>
            </a:r>
            <a:r>
              <a:rPr lang="en-US" sz="2000" dirty="0" err="1">
                <a:solidFill>
                  <a:schemeClr val="tx2"/>
                </a:solidFill>
              </a:rPr>
              <a:t>skolen</a:t>
            </a:r>
            <a:r>
              <a:rPr lang="en-US" sz="2000" dirty="0">
                <a:solidFill>
                  <a:schemeClr val="tx2"/>
                </a:solidFill>
              </a:rPr>
              <a:t> om digital </a:t>
            </a:r>
            <a:r>
              <a:rPr lang="en-US" sz="2000" dirty="0" err="1">
                <a:solidFill>
                  <a:schemeClr val="tx2"/>
                </a:solidFill>
              </a:rPr>
              <a:t>kompetanse</a:t>
            </a:r>
            <a:r>
              <a:rPr lang="en-US" sz="2000" dirty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Behov</a:t>
            </a:r>
            <a:r>
              <a:rPr lang="en-US" sz="2000" dirty="0">
                <a:solidFill>
                  <a:schemeClr val="tx2"/>
                </a:solidFill>
              </a:rPr>
              <a:t> for </a:t>
            </a:r>
            <a:r>
              <a:rPr lang="en-US" sz="2000" b="1" dirty="0" err="1">
                <a:solidFill>
                  <a:schemeClr val="tx2"/>
                </a:solidFill>
              </a:rPr>
              <a:t>bedre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informasjon</a:t>
            </a:r>
            <a:r>
              <a:rPr lang="en-US" sz="2000" b="1" dirty="0">
                <a:solidFill>
                  <a:schemeClr val="tx2"/>
                </a:solidFill>
              </a:rPr>
              <a:t> og </a:t>
            </a:r>
            <a:r>
              <a:rPr lang="en-US" sz="2000" b="1" dirty="0" err="1">
                <a:solidFill>
                  <a:schemeClr val="tx2"/>
                </a:solidFill>
              </a:rPr>
              <a:t>felles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retningslinjer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slik</a:t>
            </a:r>
            <a:r>
              <a:rPr lang="en-US" sz="2000" dirty="0">
                <a:solidFill>
                  <a:schemeClr val="tx2"/>
                </a:solidFill>
              </a:rPr>
              <a:t> at </a:t>
            </a:r>
            <a:r>
              <a:rPr lang="en-US" sz="2000" dirty="0" err="1">
                <a:solidFill>
                  <a:schemeClr val="tx2"/>
                </a:solidFill>
              </a:rPr>
              <a:t>skole</a:t>
            </a:r>
            <a:r>
              <a:rPr lang="en-US" sz="2000" dirty="0">
                <a:solidFill>
                  <a:schemeClr val="tx2"/>
                </a:solidFill>
              </a:rPr>
              <a:t> og </a:t>
            </a:r>
            <a:r>
              <a:rPr lang="en-US" sz="2000" dirty="0" err="1">
                <a:solidFill>
                  <a:schemeClr val="tx2"/>
                </a:solidFill>
              </a:rPr>
              <a:t>hjem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kan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støtte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barna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helhetlig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 den </a:t>
            </a:r>
            <a:r>
              <a:rPr lang="en-US" sz="2000" dirty="0" err="1">
                <a:solidFill>
                  <a:schemeClr val="tx2"/>
                </a:solidFill>
              </a:rPr>
              <a:t>digitale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hverdagen</a:t>
            </a:r>
            <a:r>
              <a:rPr lang="en-US" sz="2000" dirty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tx2"/>
                </a:solidFill>
              </a:rPr>
              <a:t>Tydelig</a:t>
            </a:r>
            <a:r>
              <a:rPr lang="en-US" sz="2000" b="1" dirty="0">
                <a:solidFill>
                  <a:schemeClr val="tx2"/>
                </a:solidFill>
              </a:rPr>
              <a:t> skepsis </a:t>
            </a:r>
            <a:r>
              <a:rPr lang="en-US" sz="2000" b="1" dirty="0" err="1">
                <a:solidFill>
                  <a:schemeClr val="tx2"/>
                </a:solidFill>
              </a:rPr>
              <a:t>til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skjermbruk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spisetiden</a:t>
            </a:r>
            <a:r>
              <a:rPr lang="en-US" sz="2000" dirty="0">
                <a:solidFill>
                  <a:schemeClr val="tx2"/>
                </a:solidFill>
              </a:rPr>
              <a:t>, og bred </a:t>
            </a:r>
            <a:r>
              <a:rPr lang="en-US" sz="2000" dirty="0" err="1">
                <a:solidFill>
                  <a:schemeClr val="tx2"/>
                </a:solidFill>
              </a:rPr>
              <a:t>støtte</a:t>
            </a:r>
            <a:r>
              <a:rPr lang="en-US" sz="2000" dirty="0">
                <a:solidFill>
                  <a:schemeClr val="tx2"/>
                </a:solidFill>
              </a:rPr>
              <a:t> for å </a:t>
            </a:r>
            <a:r>
              <a:rPr lang="en-US" sz="2000" dirty="0" err="1">
                <a:solidFill>
                  <a:schemeClr val="tx2"/>
                </a:solidFill>
              </a:rPr>
              <a:t>prøve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ut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skjermfrie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måltider</a:t>
            </a:r>
            <a:r>
              <a:rPr lang="en-US" sz="2000" dirty="0">
                <a:solidFill>
                  <a:schemeClr val="tx2"/>
                </a:solidFill>
              </a:rPr>
              <a:t> som </a:t>
            </a:r>
            <a:r>
              <a:rPr lang="en-US" sz="2000" dirty="0" err="1">
                <a:solidFill>
                  <a:schemeClr val="tx2"/>
                </a:solidFill>
              </a:rPr>
              <a:t>felles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praksis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Graphic 7" descr="Håndtrykk">
            <a:extLst>
              <a:ext uri="{FF2B5EF4-FFF2-40B4-BE49-F238E27FC236}">
                <a16:creationId xmlns:a16="http://schemas.microsoft.com/office/drawing/2014/main" id="{3A4DA16D-1098-6F7B-7ADF-5F2D3EBA6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76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832782-0782-35D6-D777-6D80324F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Betydning for FAU og veien videre</a:t>
            </a: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35B49E42-B6FE-1644-A9A4-265BD0F7DFC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18085331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66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0C5CBA-C385-90FA-8B6B-63CDCAB9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Innhold</a:t>
            </a:r>
            <a:endParaRPr lang="en-US" sz="4000" b="1" dirty="0"/>
          </a:p>
        </p:txBody>
      </p:sp>
      <p:pic>
        <p:nvPicPr>
          <p:cNvPr id="6" name="Plassholder for bilde 5" descr="Sjekkliste og blyant for pastell">
            <a:extLst>
              <a:ext uri="{FF2B5EF4-FFF2-40B4-BE49-F238E27FC236}">
                <a16:creationId xmlns:a16="http://schemas.microsoft.com/office/drawing/2014/main" id="{C992A7B6-3D93-4A43-2149-ADD94AA7A9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r="20052" b="-2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8" name="Plassholder for innhold 2">
            <a:extLst>
              <a:ext uri="{FF2B5EF4-FFF2-40B4-BE49-F238E27FC236}">
                <a16:creationId xmlns:a16="http://schemas.microsoft.com/office/drawing/2014/main" id="{13FEE0E9-A4B4-93D4-9EAA-5D7E088E29B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57063068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254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7FE794AF-0CE1-0524-21D1-80493149DB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1031393" y="643466"/>
            <a:ext cx="10129213" cy="5571067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FFDCA4-D12A-48A0-02BB-B7AB1503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Metode og datagrunnlag</a:t>
            </a:r>
          </a:p>
        </p:txBody>
      </p:sp>
      <p:graphicFrame>
        <p:nvGraphicFramePr>
          <p:cNvPr id="8" name="Plassholder for innhold 2">
            <a:extLst>
              <a:ext uri="{FF2B5EF4-FFF2-40B4-BE49-F238E27FC236}">
                <a16:creationId xmlns:a16="http://schemas.microsoft.com/office/drawing/2014/main" id="{96A31ECC-EB37-9044-C280-994CBF04825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717331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81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392FF589-24B2-F5C8-E4BC-3BCE5DEC1A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643466" y="2943351"/>
            <a:ext cx="10905066" cy="3435096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446B8FA-BBF1-5BE7-3764-F294E634E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422" y="660155"/>
            <a:ext cx="8711154" cy="1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8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Smarttelefon med diagramgrafikk">
            <a:extLst>
              <a:ext uri="{FF2B5EF4-FFF2-40B4-BE49-F238E27FC236}">
                <a16:creationId xmlns:a16="http://schemas.microsoft.com/office/drawing/2014/main" id="{02660318-F40F-57AA-31F0-FAA125BF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7" r="-1" b="24078"/>
          <a:stretch>
            <a:fillRect/>
          </a:stretch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18F5186-C73C-71A7-2BD9-ED68370F8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nb-NO" sz="6600" dirty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1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3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654B1D8-AA10-39A4-0A71-E0F4ABCFF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11" y="1204742"/>
            <a:ext cx="10835328" cy="490571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C8AA22C-69F4-CBA6-8F32-FA1F2132B6EC}"/>
              </a:ext>
            </a:extLst>
          </p:cNvPr>
          <p:cNvSpPr txBox="1"/>
          <p:nvPr/>
        </p:nvSpPr>
        <p:spPr>
          <a:xfrm>
            <a:off x="4062509" y="393192"/>
            <a:ext cx="406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Digital kompetanse – skolens rolle </a:t>
            </a:r>
          </a:p>
        </p:txBody>
      </p:sp>
    </p:spTree>
    <p:extLst>
      <p:ext uri="{BB962C8B-B14F-4D97-AF65-F5344CB8AC3E}">
        <p14:creationId xmlns:p14="http://schemas.microsoft.com/office/powerpoint/2010/main" val="23172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lassholder for bilde 13" descr="Person som ser tom telefon">
            <a:extLst>
              <a:ext uri="{FF2B5EF4-FFF2-40B4-BE49-F238E27FC236}">
                <a16:creationId xmlns:a16="http://schemas.microsoft.com/office/drawing/2014/main" id="{F968D740-3B7D-6903-751D-FFD5B68F2C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5" r="7386" b="-2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E7FF88-1317-32BA-6548-1C92B313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 err="1"/>
              <a:t>Foresattes</a:t>
            </a:r>
            <a:r>
              <a:rPr lang="en-US" sz="3400" dirty="0"/>
              <a:t> </a:t>
            </a:r>
            <a:r>
              <a:rPr lang="en-US" sz="3400" dirty="0" err="1"/>
              <a:t>vurdering</a:t>
            </a:r>
            <a:r>
              <a:rPr lang="en-US" sz="3400" dirty="0"/>
              <a:t> av </a:t>
            </a:r>
            <a:r>
              <a:rPr lang="en-US" sz="3400" dirty="0" err="1"/>
              <a:t>skolens</a:t>
            </a:r>
            <a:r>
              <a:rPr lang="en-US" sz="3400" dirty="0"/>
              <a:t> </a:t>
            </a:r>
            <a:r>
              <a:rPr lang="en-US" sz="3400" dirty="0" err="1"/>
              <a:t>arbeid</a:t>
            </a:r>
            <a:r>
              <a:rPr lang="en-US" sz="3400" dirty="0"/>
              <a:t> med digital </a:t>
            </a:r>
            <a:r>
              <a:rPr lang="en-US" sz="3400" dirty="0" err="1"/>
              <a:t>kompetanse</a:t>
            </a:r>
            <a:r>
              <a:rPr lang="en-US" sz="3400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FA4BCA-B908-340F-B3FF-69211355A4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1" dirty="0" err="1"/>
              <a:t>Nettvett</a:t>
            </a:r>
            <a:r>
              <a:rPr lang="en-US" sz="1600" b="1" dirty="0"/>
              <a:t> og </a:t>
            </a:r>
            <a:r>
              <a:rPr lang="en-US" sz="1600" b="1" dirty="0" err="1"/>
              <a:t>kildekritikk</a:t>
            </a:r>
            <a:endParaRPr lang="en-US" sz="1600" b="1" dirty="0"/>
          </a:p>
          <a:p>
            <a:pPr lvl="1"/>
            <a:r>
              <a:rPr lang="en-US" sz="1600" dirty="0" err="1"/>
              <a:t>Tydelig</a:t>
            </a:r>
            <a:r>
              <a:rPr lang="en-US" sz="1600" dirty="0"/>
              <a:t> </a:t>
            </a:r>
            <a:r>
              <a:rPr lang="en-US" sz="1600" dirty="0" err="1"/>
              <a:t>opplæring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nettvett</a:t>
            </a:r>
            <a:r>
              <a:rPr lang="en-US" sz="1600" dirty="0"/>
              <a:t>, </a:t>
            </a:r>
            <a:r>
              <a:rPr lang="en-US" sz="1600" dirty="0" err="1"/>
              <a:t>kildekritikk</a:t>
            </a:r>
            <a:r>
              <a:rPr lang="en-US" sz="1600" dirty="0"/>
              <a:t> og </a:t>
            </a:r>
            <a:r>
              <a:rPr lang="en-US" sz="1600" dirty="0" err="1"/>
              <a:t>trygg</a:t>
            </a:r>
            <a:r>
              <a:rPr lang="en-US" sz="1600" dirty="0"/>
              <a:t> digital bruk</a:t>
            </a:r>
          </a:p>
          <a:p>
            <a:r>
              <a:rPr lang="en-US" sz="1600" b="1" dirty="0" err="1"/>
              <a:t>Håndtering</a:t>
            </a:r>
            <a:r>
              <a:rPr lang="en-US" sz="1600" b="1" dirty="0"/>
              <a:t> av digital mobbing</a:t>
            </a:r>
          </a:p>
          <a:p>
            <a:pPr lvl="1"/>
            <a:r>
              <a:rPr lang="en-US" sz="1600" dirty="0" err="1"/>
              <a:t>Behov</a:t>
            </a:r>
            <a:r>
              <a:rPr lang="en-US" sz="1600" dirty="0"/>
              <a:t> for </a:t>
            </a:r>
            <a:r>
              <a:rPr lang="en-US" sz="1600" dirty="0" err="1"/>
              <a:t>klare</a:t>
            </a:r>
            <a:r>
              <a:rPr lang="en-US" sz="1600" dirty="0"/>
              <a:t> </a:t>
            </a:r>
            <a:r>
              <a:rPr lang="en-US" sz="1600" dirty="0" err="1"/>
              <a:t>regler</a:t>
            </a:r>
            <a:r>
              <a:rPr lang="en-US" sz="1600" dirty="0"/>
              <a:t> og </a:t>
            </a:r>
            <a:r>
              <a:rPr lang="en-US" sz="1600" dirty="0" err="1"/>
              <a:t>konsekvent</a:t>
            </a:r>
            <a:r>
              <a:rPr lang="en-US" sz="1600" dirty="0"/>
              <a:t> </a:t>
            </a:r>
            <a:r>
              <a:rPr lang="en-US" sz="1600" dirty="0" err="1"/>
              <a:t>håndtering</a:t>
            </a:r>
            <a:r>
              <a:rPr lang="en-US" sz="1600" dirty="0"/>
              <a:t>, </a:t>
            </a:r>
            <a:r>
              <a:rPr lang="en-US" sz="1600" dirty="0" err="1"/>
              <a:t>særlig</a:t>
            </a:r>
            <a:r>
              <a:rPr lang="en-US" sz="1600" dirty="0"/>
              <a:t> </a:t>
            </a:r>
            <a:r>
              <a:rPr lang="en-US" sz="1600" dirty="0" err="1"/>
              <a:t>fra</a:t>
            </a:r>
            <a:r>
              <a:rPr lang="en-US" sz="1600" dirty="0"/>
              <a:t> </a:t>
            </a:r>
            <a:r>
              <a:rPr lang="en-US" sz="1600" dirty="0" err="1"/>
              <a:t>mellomtrinnet</a:t>
            </a:r>
            <a:r>
              <a:rPr lang="en-US" sz="1600" dirty="0"/>
              <a:t> og </a:t>
            </a:r>
            <a:r>
              <a:rPr lang="en-US" sz="1600" dirty="0" err="1"/>
              <a:t>oppover</a:t>
            </a:r>
            <a:endParaRPr lang="en-US" sz="1600" dirty="0"/>
          </a:p>
          <a:p>
            <a:r>
              <a:rPr lang="en-US" sz="1600" b="1" dirty="0" err="1"/>
              <a:t>Balanse</a:t>
            </a:r>
            <a:r>
              <a:rPr lang="en-US" sz="1600" b="1" dirty="0"/>
              <a:t> </a:t>
            </a:r>
            <a:r>
              <a:rPr lang="en-US" sz="1600" b="1" dirty="0" err="1"/>
              <a:t>mellom</a:t>
            </a:r>
            <a:r>
              <a:rPr lang="en-US" sz="1600" b="1" dirty="0"/>
              <a:t> </a:t>
            </a:r>
            <a:r>
              <a:rPr lang="en-US" sz="1600" b="1" dirty="0" err="1"/>
              <a:t>digitalt</a:t>
            </a:r>
            <a:r>
              <a:rPr lang="en-US" sz="1600" b="1" dirty="0"/>
              <a:t> og </a:t>
            </a:r>
            <a:r>
              <a:rPr lang="en-US" sz="1600" b="1" dirty="0" err="1"/>
              <a:t>analogt</a:t>
            </a:r>
            <a:endParaRPr lang="en-US" sz="1600" b="1" dirty="0"/>
          </a:p>
          <a:p>
            <a:pPr lvl="1"/>
            <a:r>
              <a:rPr lang="en-US" sz="1600" dirty="0" err="1"/>
              <a:t>Foreldre</a:t>
            </a:r>
            <a:r>
              <a:rPr lang="en-US" sz="1600" dirty="0"/>
              <a:t> </a:t>
            </a:r>
            <a:r>
              <a:rPr lang="en-US" sz="1600" dirty="0" err="1"/>
              <a:t>bør</a:t>
            </a:r>
            <a:r>
              <a:rPr lang="en-US" sz="1600" dirty="0"/>
              <a:t> vise </a:t>
            </a:r>
            <a:r>
              <a:rPr lang="en-US" sz="1600" dirty="0" err="1"/>
              <a:t>når</a:t>
            </a:r>
            <a:r>
              <a:rPr lang="en-US" sz="1600" dirty="0"/>
              <a:t> </a:t>
            </a:r>
            <a:r>
              <a:rPr lang="en-US" sz="1600" dirty="0" err="1"/>
              <a:t>digitale</a:t>
            </a:r>
            <a:r>
              <a:rPr lang="en-US" sz="1600" dirty="0"/>
              <a:t> </a:t>
            </a:r>
            <a:r>
              <a:rPr lang="en-US" sz="1600" dirty="0" err="1"/>
              <a:t>verktøy</a:t>
            </a:r>
            <a:r>
              <a:rPr lang="en-US" sz="1600" dirty="0"/>
              <a:t> </a:t>
            </a:r>
            <a:r>
              <a:rPr lang="en-US" sz="1600" dirty="0" err="1"/>
              <a:t>gir</a:t>
            </a:r>
            <a:r>
              <a:rPr lang="en-US" sz="1600" dirty="0"/>
              <a:t> </a:t>
            </a:r>
            <a:r>
              <a:rPr lang="en-US" sz="1600" dirty="0" err="1"/>
              <a:t>merverdi</a:t>
            </a:r>
            <a:r>
              <a:rPr lang="en-US" sz="1600" dirty="0"/>
              <a:t> – og </a:t>
            </a:r>
            <a:r>
              <a:rPr lang="en-US" sz="1600" dirty="0" err="1"/>
              <a:t>sikre</a:t>
            </a:r>
            <a:r>
              <a:rPr lang="en-US" sz="1600" dirty="0"/>
              <a:t> god </a:t>
            </a:r>
            <a:r>
              <a:rPr lang="en-US" sz="1600" dirty="0" err="1"/>
              <a:t>balanse</a:t>
            </a:r>
            <a:r>
              <a:rPr lang="en-US" sz="1600" dirty="0"/>
              <a:t> med </a:t>
            </a:r>
            <a:r>
              <a:rPr lang="en-US" sz="1600" dirty="0" err="1"/>
              <a:t>papirarbeid</a:t>
            </a:r>
            <a:endParaRPr lang="en-US" sz="1600" dirty="0"/>
          </a:p>
          <a:p>
            <a:r>
              <a:rPr lang="en-US" sz="1600" b="1" dirty="0" err="1"/>
              <a:t>Strukturert</a:t>
            </a:r>
            <a:r>
              <a:rPr lang="en-US" sz="1600" b="1" dirty="0"/>
              <a:t> </a:t>
            </a:r>
            <a:r>
              <a:rPr lang="en-US" sz="1600" b="1" dirty="0" err="1"/>
              <a:t>undervisning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digital </a:t>
            </a:r>
            <a:r>
              <a:rPr lang="en-US" sz="1600" b="1" dirty="0" err="1"/>
              <a:t>dømmekraft</a:t>
            </a:r>
            <a:r>
              <a:rPr lang="en-US" sz="1600" b="1" dirty="0"/>
              <a:t> </a:t>
            </a:r>
          </a:p>
          <a:p>
            <a:pPr lvl="1"/>
            <a:r>
              <a:rPr lang="en-US" sz="1600" dirty="0"/>
              <a:t>Ønske om </a:t>
            </a:r>
            <a:r>
              <a:rPr lang="en-US" sz="1600" dirty="0" err="1"/>
              <a:t>mer</a:t>
            </a:r>
            <a:r>
              <a:rPr lang="en-US" sz="1600" dirty="0"/>
              <a:t> </a:t>
            </a:r>
            <a:r>
              <a:rPr lang="en-US" sz="1600" dirty="0" err="1"/>
              <a:t>systematisk</a:t>
            </a:r>
            <a:r>
              <a:rPr lang="en-US" sz="1600" dirty="0"/>
              <a:t> </a:t>
            </a:r>
            <a:r>
              <a:rPr lang="en-US" sz="1600" dirty="0" err="1"/>
              <a:t>trening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kritisk</a:t>
            </a:r>
            <a:r>
              <a:rPr lang="en-US" sz="1600" dirty="0"/>
              <a:t> </a:t>
            </a:r>
            <a:r>
              <a:rPr lang="en-US" sz="1600" dirty="0" err="1"/>
              <a:t>vurdering</a:t>
            </a:r>
            <a:r>
              <a:rPr lang="en-US" sz="1600" dirty="0"/>
              <a:t>, </a:t>
            </a:r>
            <a:r>
              <a:rPr lang="en-US" sz="1600" dirty="0" err="1"/>
              <a:t>sikkerhet</a:t>
            </a:r>
            <a:r>
              <a:rPr lang="en-US" sz="1600" dirty="0"/>
              <a:t> og KI </a:t>
            </a:r>
          </a:p>
        </p:txBody>
      </p:sp>
    </p:spTree>
    <p:extLst>
      <p:ext uri="{BB962C8B-B14F-4D97-AF65-F5344CB8AC3E}">
        <p14:creationId xmlns:p14="http://schemas.microsoft.com/office/powerpoint/2010/main" val="361788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F070835-AAFE-CD3B-2531-A7EA0FC26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8" y="1507358"/>
            <a:ext cx="11227766" cy="4491106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EB8130E0-7665-7ED3-33E2-64F966CD2473}"/>
              </a:ext>
            </a:extLst>
          </p:cNvPr>
          <p:cNvSpPr txBox="1"/>
          <p:nvPr/>
        </p:nvSpPr>
        <p:spPr>
          <a:xfrm>
            <a:off x="3913351" y="384048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Digital kompetanse – foresattes rolle </a:t>
            </a:r>
          </a:p>
        </p:txBody>
      </p:sp>
    </p:spTree>
    <p:extLst>
      <p:ext uri="{BB962C8B-B14F-4D97-AF65-F5344CB8AC3E}">
        <p14:creationId xmlns:p14="http://schemas.microsoft.com/office/powerpoint/2010/main" val="964088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429</Words>
  <Application>Microsoft Office PowerPoint</Application>
  <PresentationFormat>Widescreen</PresentationFormat>
  <Paragraphs>64</Paragraphs>
  <Slides>15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Wingdings</vt:lpstr>
      <vt:lpstr>Office-tema</vt:lpstr>
      <vt:lpstr>FAU Kvalitetsdialog 2026</vt:lpstr>
      <vt:lpstr>Innhold</vt:lpstr>
      <vt:lpstr>PowerPoint-presentasjon</vt:lpstr>
      <vt:lpstr>Metode og datagrunnlag</vt:lpstr>
      <vt:lpstr>PowerPoint-presentasjon</vt:lpstr>
      <vt:lpstr>Resultater</vt:lpstr>
      <vt:lpstr>PowerPoint-presentasjon</vt:lpstr>
      <vt:lpstr>Foresattes vurdering av skolens arbeid med digital kompetanse </vt:lpstr>
      <vt:lpstr>PowerPoint-presentasjon</vt:lpstr>
      <vt:lpstr>Foresattes ønsker for trygg digital utvikling </vt:lpstr>
      <vt:lpstr>PowerPoint-presentasjon</vt:lpstr>
      <vt:lpstr>Foresattes perspektiver på skjermbruk i spisetiden </vt:lpstr>
      <vt:lpstr>Oppsummering og veien videre</vt:lpstr>
      <vt:lpstr>Hovedfunn</vt:lpstr>
      <vt:lpstr>Betydning for FAU og veien videre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Paz, Emilie Stensaker</dc:creator>
  <cp:lastModifiedBy>Paz, Emilie Stensaker</cp:lastModifiedBy>
  <cp:revision>1</cp:revision>
  <dcterms:created xsi:type="dcterms:W3CDTF">2026-03-10T09:47:02Z</dcterms:created>
  <dcterms:modified xsi:type="dcterms:W3CDTF">2026-03-16T10:52:33Z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2026-03-10T17:25:51Z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4597716c-eb97-4123-9b51-f6f77fa36ed1</vt:lpwstr>
  </property>
  <property fmtid="{D5CDD505-2E9C-101B-9397-08002B2CF9AE}" pid="8" name="MSIP_Label_0c3ffc1c-ef00-4620-9c2f-7d9c1597774b_ContentBits">
    <vt:lpwstr>2</vt:lpwstr>
  </property>
  <property fmtid="{D5CDD505-2E9C-101B-9397-08002B2CF9AE}" pid="9" name="MSIP_Label_0c3ffc1c-ef00-4620-9c2f-7d9c1597774b_Tag">
    <vt:lpwstr>10, 3, 0, 1</vt:lpwstr>
  </property>
  <property fmtid="{D5CDD505-2E9C-101B-9397-08002B2CF9AE}" pid="10" name="ClassificationContentMarkingFooterLocations">
    <vt:lpwstr>Office-tema:8</vt:lpwstr>
  </property>
  <property fmtid="{D5CDD505-2E9C-101B-9397-08002B2CF9AE}" pid="11" name="ClassificationContentMarkingFooterText">
    <vt:lpwstr>Følsomhet Intern (gul)</vt:lpwstr>
  </property>
</Properties>
</file>