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1" r:id="rId4"/>
  </p:sldMasterIdLst>
  <p:notesMasterIdLst>
    <p:notesMasterId r:id="rId26"/>
  </p:notesMasterIdLst>
  <p:sldIdLst>
    <p:sldId id="336" r:id="rId5"/>
    <p:sldId id="301" r:id="rId6"/>
    <p:sldId id="306" r:id="rId7"/>
    <p:sldId id="316" r:id="rId8"/>
    <p:sldId id="290" r:id="rId9"/>
    <p:sldId id="283" r:id="rId10"/>
    <p:sldId id="317" r:id="rId11"/>
    <p:sldId id="263" r:id="rId12"/>
    <p:sldId id="282" r:id="rId13"/>
    <p:sldId id="329" r:id="rId14"/>
    <p:sldId id="302" r:id="rId15"/>
    <p:sldId id="284" r:id="rId16"/>
    <p:sldId id="333" r:id="rId17"/>
    <p:sldId id="338" r:id="rId18"/>
    <p:sldId id="258" r:id="rId19"/>
    <p:sldId id="332" r:id="rId20"/>
    <p:sldId id="267" r:id="rId21"/>
    <p:sldId id="331" r:id="rId22"/>
    <p:sldId id="334" r:id="rId23"/>
    <p:sldId id="335" r:id="rId24"/>
    <p:sldId id="257" r:id="rId25"/>
  </p:sldIdLst>
  <p:sldSz cx="12192000" cy="6858000"/>
  <p:notesSz cx="6669088" cy="9753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k, Marit" initials="DM" lastIdx="1" clrIdx="0">
    <p:extLst>
      <p:ext uri="{19B8F6BF-5375-455C-9EA6-DF929625EA0E}">
        <p15:presenceInfo xmlns:p15="http://schemas.microsoft.com/office/powerpoint/2012/main" userId="S::Marit.Davik@bergen.kommune.no::969b4f2b-6c96-4602-9ec7-8a4f93ac8e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E28347-4C85-46F0-801E-8A6EE582FE61}" v="8" dt="2026-06-02T18:28:10.230"/>
    <p1510:client id="{88C6D678-9133-451A-9247-3158E29A391E}" v="175" dt="2026-06-02T10:31:39.088"/>
    <p1510:client id="{ACFEC2DC-558C-49BB-998A-A625CCEC8F0D}" v="156" dt="2026-06-03T06:50:09.42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iddels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72969" autoAdjust="0"/>
  </p:normalViewPr>
  <p:slideViewPr>
    <p:cSldViewPr snapToGrid="0">
      <p:cViewPr varScale="1">
        <p:scale>
          <a:sx n="61" d="100"/>
          <a:sy n="61" d="100"/>
        </p:scale>
        <p:origin x="2682" y="7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B6F698-4433-4591-A003-540F7CBBA732}"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1515F9C-1C10-41D2-AA4C-C26F269BA308}">
      <dgm:prSet/>
      <dgm:spPr/>
      <dgm:t>
        <a:bodyPr/>
        <a:lstStyle/>
        <a:p>
          <a:r>
            <a:rPr lang="nb-NO" b="0" i="0" dirty="0"/>
            <a:t>Info fra skolen</a:t>
          </a:r>
          <a:endParaRPr lang="en-US" dirty="0"/>
        </a:p>
      </dgm:t>
    </dgm:pt>
    <dgm:pt modelId="{EA207BE9-6918-40E2-A239-86F13638083A}" type="parTrans" cxnId="{A82E2B3B-B1AB-4949-981B-3BECA9D3886C}">
      <dgm:prSet/>
      <dgm:spPr/>
      <dgm:t>
        <a:bodyPr/>
        <a:lstStyle/>
        <a:p>
          <a:endParaRPr lang="en-US"/>
        </a:p>
      </dgm:t>
    </dgm:pt>
    <dgm:pt modelId="{CFBD7E8A-3044-40C1-B77A-40224A4F8022}" type="sibTrans" cxnId="{A82E2B3B-B1AB-4949-981B-3BECA9D3886C}">
      <dgm:prSet/>
      <dgm:spPr/>
      <dgm:t>
        <a:bodyPr/>
        <a:lstStyle/>
        <a:p>
          <a:endParaRPr lang="en-US"/>
        </a:p>
      </dgm:t>
    </dgm:pt>
    <dgm:pt modelId="{15DBC36F-5B55-4F66-9AF9-BAA1C17379D5}">
      <dgm:prSet/>
      <dgm:spPr/>
      <dgm:t>
        <a:bodyPr/>
        <a:lstStyle/>
        <a:p>
          <a:r>
            <a:rPr lang="nb-NO" b="0" i="0" dirty="0"/>
            <a:t>Oppstart SFO </a:t>
          </a:r>
          <a:endParaRPr lang="en-US" dirty="0"/>
        </a:p>
      </dgm:t>
    </dgm:pt>
    <dgm:pt modelId="{C251B7E9-8455-400B-A745-9D9BF82A1A85}" type="parTrans" cxnId="{E987B237-C5AF-4F4A-B916-08DA8FE04445}">
      <dgm:prSet/>
      <dgm:spPr/>
      <dgm:t>
        <a:bodyPr/>
        <a:lstStyle/>
        <a:p>
          <a:endParaRPr lang="en-US"/>
        </a:p>
      </dgm:t>
    </dgm:pt>
    <dgm:pt modelId="{0C2E99EE-4022-45E7-A3F5-64BAB40AF118}" type="sibTrans" cxnId="{E987B237-C5AF-4F4A-B916-08DA8FE04445}">
      <dgm:prSet/>
      <dgm:spPr/>
      <dgm:t>
        <a:bodyPr/>
        <a:lstStyle/>
        <a:p>
          <a:endParaRPr lang="en-US"/>
        </a:p>
      </dgm:t>
    </dgm:pt>
    <dgm:pt modelId="{05B454FA-FCDE-43A3-8B19-2DA8AED2CFB6}">
      <dgm:prSet/>
      <dgm:spPr/>
      <dgm:t>
        <a:bodyPr/>
        <a:lstStyle/>
        <a:p>
          <a:r>
            <a:rPr lang="en-US" dirty="0"/>
            <a:t>Info fra idrettslaget</a:t>
          </a:r>
        </a:p>
      </dgm:t>
    </dgm:pt>
    <dgm:pt modelId="{AC338CF8-A17A-414A-9EF9-0B8651902038}" type="parTrans" cxnId="{8C21F1ED-E1D5-4605-833B-C6C101DDF09D}">
      <dgm:prSet/>
      <dgm:spPr/>
      <dgm:t>
        <a:bodyPr/>
        <a:lstStyle/>
        <a:p>
          <a:endParaRPr lang="en-US"/>
        </a:p>
      </dgm:t>
    </dgm:pt>
    <dgm:pt modelId="{8C4C560F-0E2E-4747-BB37-97D1502B1EA6}" type="sibTrans" cxnId="{8C21F1ED-E1D5-4605-833B-C6C101DDF09D}">
      <dgm:prSet/>
      <dgm:spPr/>
      <dgm:t>
        <a:bodyPr/>
        <a:lstStyle/>
        <a:p>
          <a:endParaRPr lang="en-US"/>
        </a:p>
      </dgm:t>
    </dgm:pt>
    <dgm:pt modelId="{76F8F294-ACC4-41A9-B761-D2CD25355D2A}">
      <dgm:prSet/>
      <dgm:spPr/>
      <dgm:t>
        <a:bodyPr/>
        <a:lstStyle/>
        <a:p>
          <a:r>
            <a:rPr lang="nb-NO" b="0" i="0"/>
            <a:t>Kaffe og bli kjent</a:t>
          </a:r>
          <a:endParaRPr lang="en-US" dirty="0"/>
        </a:p>
      </dgm:t>
    </dgm:pt>
    <dgm:pt modelId="{2AD7BAF9-1FCC-41D6-9CB2-BE51B0CDBA83}" type="parTrans" cxnId="{3AC1C80A-A496-4AC5-9796-05AE862FBCC9}">
      <dgm:prSet/>
      <dgm:spPr/>
      <dgm:t>
        <a:bodyPr/>
        <a:lstStyle/>
        <a:p>
          <a:endParaRPr lang="nb-NO"/>
        </a:p>
      </dgm:t>
    </dgm:pt>
    <dgm:pt modelId="{C7E8F5E4-79BD-4BAD-913B-CA52648EC8C0}" type="sibTrans" cxnId="{3AC1C80A-A496-4AC5-9796-05AE862FBCC9}">
      <dgm:prSet/>
      <dgm:spPr/>
      <dgm:t>
        <a:bodyPr/>
        <a:lstStyle/>
        <a:p>
          <a:endParaRPr lang="nb-NO"/>
        </a:p>
      </dgm:t>
    </dgm:pt>
    <dgm:pt modelId="{5FABAC14-BBCB-485D-BD00-74399836D772}" type="pres">
      <dgm:prSet presAssocID="{EBB6F698-4433-4591-A003-540F7CBBA732}" presName="linear" presStyleCnt="0">
        <dgm:presLayoutVars>
          <dgm:animLvl val="lvl"/>
          <dgm:resizeHandles val="exact"/>
        </dgm:presLayoutVars>
      </dgm:prSet>
      <dgm:spPr/>
    </dgm:pt>
    <dgm:pt modelId="{DB21C745-FF95-4C4B-B9B7-EDEB3E5527C1}" type="pres">
      <dgm:prSet presAssocID="{A1515F9C-1C10-41D2-AA4C-C26F269BA308}" presName="parentText" presStyleLbl="node1" presStyleIdx="0" presStyleCnt="4">
        <dgm:presLayoutVars>
          <dgm:chMax val="0"/>
          <dgm:bulletEnabled val="1"/>
        </dgm:presLayoutVars>
      </dgm:prSet>
      <dgm:spPr/>
    </dgm:pt>
    <dgm:pt modelId="{203B0BA6-0693-4E5E-AA9A-7AFA9E96B97B}" type="pres">
      <dgm:prSet presAssocID="{CFBD7E8A-3044-40C1-B77A-40224A4F8022}" presName="spacer" presStyleCnt="0"/>
      <dgm:spPr/>
    </dgm:pt>
    <dgm:pt modelId="{B090414F-9216-4E48-9EC3-53340A9BAFB3}" type="pres">
      <dgm:prSet presAssocID="{15DBC36F-5B55-4F66-9AF9-BAA1C17379D5}" presName="parentText" presStyleLbl="node1" presStyleIdx="1" presStyleCnt="4">
        <dgm:presLayoutVars>
          <dgm:chMax val="0"/>
          <dgm:bulletEnabled val="1"/>
        </dgm:presLayoutVars>
      </dgm:prSet>
      <dgm:spPr/>
    </dgm:pt>
    <dgm:pt modelId="{E157D605-B4B3-45A6-A976-A374FA52674C}" type="pres">
      <dgm:prSet presAssocID="{0C2E99EE-4022-45E7-A3F5-64BAB40AF118}" presName="spacer" presStyleCnt="0"/>
      <dgm:spPr/>
    </dgm:pt>
    <dgm:pt modelId="{9E1C35C5-7233-4FD5-B970-6FDF6DFDFC49}" type="pres">
      <dgm:prSet presAssocID="{05B454FA-FCDE-43A3-8B19-2DA8AED2CFB6}" presName="parentText" presStyleLbl="node1" presStyleIdx="2" presStyleCnt="4" custLinFactNeighborX="-2509" custLinFactNeighborY="7697">
        <dgm:presLayoutVars>
          <dgm:chMax val="0"/>
          <dgm:bulletEnabled val="1"/>
        </dgm:presLayoutVars>
      </dgm:prSet>
      <dgm:spPr/>
    </dgm:pt>
    <dgm:pt modelId="{7CDAD234-2376-4F84-9062-B7FB3BB3F33D}" type="pres">
      <dgm:prSet presAssocID="{8C4C560F-0E2E-4747-BB37-97D1502B1EA6}" presName="spacer" presStyleCnt="0"/>
      <dgm:spPr/>
    </dgm:pt>
    <dgm:pt modelId="{8DF6B0A5-34E1-48AD-BACA-6936B49ECFF6}" type="pres">
      <dgm:prSet presAssocID="{76F8F294-ACC4-41A9-B761-D2CD25355D2A}" presName="parentText" presStyleLbl="node1" presStyleIdx="3" presStyleCnt="4">
        <dgm:presLayoutVars>
          <dgm:chMax val="0"/>
          <dgm:bulletEnabled val="1"/>
        </dgm:presLayoutVars>
      </dgm:prSet>
      <dgm:spPr/>
    </dgm:pt>
  </dgm:ptLst>
  <dgm:cxnLst>
    <dgm:cxn modelId="{3AC1C80A-A496-4AC5-9796-05AE862FBCC9}" srcId="{EBB6F698-4433-4591-A003-540F7CBBA732}" destId="{76F8F294-ACC4-41A9-B761-D2CD25355D2A}" srcOrd="3" destOrd="0" parTransId="{2AD7BAF9-1FCC-41D6-9CB2-BE51B0CDBA83}" sibTransId="{C7E8F5E4-79BD-4BAD-913B-CA52648EC8C0}"/>
    <dgm:cxn modelId="{FA9E6621-F2CD-4368-B179-C88548B1DE17}" type="presOf" srcId="{15DBC36F-5B55-4F66-9AF9-BAA1C17379D5}" destId="{B090414F-9216-4E48-9EC3-53340A9BAFB3}" srcOrd="0" destOrd="0" presId="urn:microsoft.com/office/officeart/2005/8/layout/vList2"/>
    <dgm:cxn modelId="{E987B237-C5AF-4F4A-B916-08DA8FE04445}" srcId="{EBB6F698-4433-4591-A003-540F7CBBA732}" destId="{15DBC36F-5B55-4F66-9AF9-BAA1C17379D5}" srcOrd="1" destOrd="0" parTransId="{C251B7E9-8455-400B-A745-9D9BF82A1A85}" sibTransId="{0C2E99EE-4022-45E7-A3F5-64BAB40AF118}"/>
    <dgm:cxn modelId="{A82E2B3B-B1AB-4949-981B-3BECA9D3886C}" srcId="{EBB6F698-4433-4591-A003-540F7CBBA732}" destId="{A1515F9C-1C10-41D2-AA4C-C26F269BA308}" srcOrd="0" destOrd="0" parTransId="{EA207BE9-6918-40E2-A239-86F13638083A}" sibTransId="{CFBD7E8A-3044-40C1-B77A-40224A4F8022}"/>
    <dgm:cxn modelId="{B4227AB6-A3CF-4B1F-8CB9-DACEFDB040F3}" type="presOf" srcId="{A1515F9C-1C10-41D2-AA4C-C26F269BA308}" destId="{DB21C745-FF95-4C4B-B9B7-EDEB3E5527C1}" srcOrd="0" destOrd="0" presId="urn:microsoft.com/office/officeart/2005/8/layout/vList2"/>
    <dgm:cxn modelId="{512D70D2-EC77-4060-B314-F6D4FC798AE0}" type="presOf" srcId="{EBB6F698-4433-4591-A003-540F7CBBA732}" destId="{5FABAC14-BBCB-485D-BD00-74399836D772}" srcOrd="0" destOrd="0" presId="urn:microsoft.com/office/officeart/2005/8/layout/vList2"/>
    <dgm:cxn modelId="{8C21F1ED-E1D5-4605-833B-C6C101DDF09D}" srcId="{EBB6F698-4433-4591-A003-540F7CBBA732}" destId="{05B454FA-FCDE-43A3-8B19-2DA8AED2CFB6}" srcOrd="2" destOrd="0" parTransId="{AC338CF8-A17A-414A-9EF9-0B8651902038}" sibTransId="{8C4C560F-0E2E-4747-BB37-97D1502B1EA6}"/>
    <dgm:cxn modelId="{8FA819F2-DD73-436B-84A8-EE5ED9A5D5C6}" type="presOf" srcId="{05B454FA-FCDE-43A3-8B19-2DA8AED2CFB6}" destId="{9E1C35C5-7233-4FD5-B970-6FDF6DFDFC49}" srcOrd="0" destOrd="0" presId="urn:microsoft.com/office/officeart/2005/8/layout/vList2"/>
    <dgm:cxn modelId="{F23464FB-DBC8-469E-AD64-394BF57D9EEA}" type="presOf" srcId="{76F8F294-ACC4-41A9-B761-D2CD25355D2A}" destId="{8DF6B0A5-34E1-48AD-BACA-6936B49ECFF6}" srcOrd="0" destOrd="0" presId="urn:microsoft.com/office/officeart/2005/8/layout/vList2"/>
    <dgm:cxn modelId="{8805C538-FAEF-4972-BD45-D2025F13BB97}" type="presParOf" srcId="{5FABAC14-BBCB-485D-BD00-74399836D772}" destId="{DB21C745-FF95-4C4B-B9B7-EDEB3E5527C1}" srcOrd="0" destOrd="0" presId="urn:microsoft.com/office/officeart/2005/8/layout/vList2"/>
    <dgm:cxn modelId="{547892E8-B263-4ECB-A11D-8375331E6EBB}" type="presParOf" srcId="{5FABAC14-BBCB-485D-BD00-74399836D772}" destId="{203B0BA6-0693-4E5E-AA9A-7AFA9E96B97B}" srcOrd="1" destOrd="0" presId="urn:microsoft.com/office/officeart/2005/8/layout/vList2"/>
    <dgm:cxn modelId="{6A4D9882-0798-4D96-8AC8-54177CD3CA38}" type="presParOf" srcId="{5FABAC14-BBCB-485D-BD00-74399836D772}" destId="{B090414F-9216-4E48-9EC3-53340A9BAFB3}" srcOrd="2" destOrd="0" presId="urn:microsoft.com/office/officeart/2005/8/layout/vList2"/>
    <dgm:cxn modelId="{6CF20AE9-9A54-48E2-AF69-91C387CA2682}" type="presParOf" srcId="{5FABAC14-BBCB-485D-BD00-74399836D772}" destId="{E157D605-B4B3-45A6-A976-A374FA52674C}" srcOrd="3" destOrd="0" presId="urn:microsoft.com/office/officeart/2005/8/layout/vList2"/>
    <dgm:cxn modelId="{4C6CC70C-9899-44BD-A040-C9CAD70500E2}" type="presParOf" srcId="{5FABAC14-BBCB-485D-BD00-74399836D772}" destId="{9E1C35C5-7233-4FD5-B970-6FDF6DFDFC49}" srcOrd="4" destOrd="0" presId="urn:microsoft.com/office/officeart/2005/8/layout/vList2"/>
    <dgm:cxn modelId="{77E2DB51-9250-44B9-AC68-C047D7F08FFC}" type="presParOf" srcId="{5FABAC14-BBCB-485D-BD00-74399836D772}" destId="{7CDAD234-2376-4F84-9062-B7FB3BB3F33D}" srcOrd="5" destOrd="0" presId="urn:microsoft.com/office/officeart/2005/8/layout/vList2"/>
    <dgm:cxn modelId="{F41105BF-F74B-4E64-AD41-68D8E729A7EE}" type="presParOf" srcId="{5FABAC14-BBCB-485D-BD00-74399836D772}" destId="{8DF6B0A5-34E1-48AD-BACA-6936B49ECFF6}"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0DAC47-6642-4DCE-9387-735E3FB8482B}" type="doc">
      <dgm:prSet loTypeId="urn:microsoft.com/office/officeart/2005/8/layout/hList1" loCatId="list" qsTypeId="urn:microsoft.com/office/officeart/2005/8/quickstyle/simple5" qsCatId="simple" csTypeId="urn:microsoft.com/office/officeart/2005/8/colors/colorful5" csCatId="colorful" phldr="1"/>
      <dgm:spPr/>
      <dgm:t>
        <a:bodyPr/>
        <a:lstStyle/>
        <a:p>
          <a:endParaRPr lang="en-US"/>
        </a:p>
      </dgm:t>
    </dgm:pt>
    <dgm:pt modelId="{86FE2DC0-C694-4A49-BFCC-0A3A7608A58E}">
      <dgm:prSet/>
      <dgm:spPr/>
      <dgm:t>
        <a:bodyPr/>
        <a:lstStyle/>
        <a:p>
          <a:r>
            <a:rPr lang="nb-NO" dirty="0"/>
            <a:t>Kontaktlærere</a:t>
          </a:r>
          <a:endParaRPr lang="en-US" dirty="0"/>
        </a:p>
      </dgm:t>
    </dgm:pt>
    <dgm:pt modelId="{FCF1911F-0DD8-4F8F-B624-F10F1DD80811}" type="parTrans" cxnId="{D6CC56DA-30E0-40E6-B6A0-A63EDFE2682E}">
      <dgm:prSet/>
      <dgm:spPr/>
      <dgm:t>
        <a:bodyPr/>
        <a:lstStyle/>
        <a:p>
          <a:pPr algn="ctr"/>
          <a:endParaRPr lang="en-US"/>
        </a:p>
      </dgm:t>
    </dgm:pt>
    <dgm:pt modelId="{8FFB57F5-D071-412C-B046-0CE7C12F2F8E}" type="sibTrans" cxnId="{D6CC56DA-30E0-40E6-B6A0-A63EDFE2682E}">
      <dgm:prSet/>
      <dgm:spPr/>
      <dgm:t>
        <a:bodyPr/>
        <a:lstStyle/>
        <a:p>
          <a:endParaRPr lang="en-US"/>
        </a:p>
      </dgm:t>
    </dgm:pt>
    <dgm:pt modelId="{6F7160A5-63E9-44FB-8324-5DDCA04B4B95}">
      <dgm:prSet/>
      <dgm:spPr/>
      <dgm:t>
        <a:bodyPr/>
        <a:lstStyle/>
        <a:p>
          <a:pPr>
            <a:buFont typeface="Arial" panose="020B0604020202020204" pitchFamily="34" charset="0"/>
            <a:buChar char="•"/>
          </a:pPr>
          <a:r>
            <a:rPr lang="en-US" dirty="0"/>
            <a:t>Cecilie </a:t>
          </a:r>
        </a:p>
      </dgm:t>
    </dgm:pt>
    <dgm:pt modelId="{F79CEB46-D43C-47B4-944C-4B584B92F2CD}" type="parTrans" cxnId="{4E812662-0FC9-44AE-9BE8-A0A35FA8BC51}">
      <dgm:prSet/>
      <dgm:spPr/>
      <dgm:t>
        <a:bodyPr/>
        <a:lstStyle/>
        <a:p>
          <a:pPr algn="ctr"/>
          <a:endParaRPr lang="en-US"/>
        </a:p>
      </dgm:t>
    </dgm:pt>
    <dgm:pt modelId="{2C1693C7-6B62-4EE5-90F1-C7939B537A04}" type="sibTrans" cxnId="{4E812662-0FC9-44AE-9BE8-A0A35FA8BC51}">
      <dgm:prSet/>
      <dgm:spPr/>
      <dgm:t>
        <a:bodyPr/>
        <a:lstStyle/>
        <a:p>
          <a:endParaRPr lang="en-US"/>
        </a:p>
      </dgm:t>
    </dgm:pt>
    <dgm:pt modelId="{6227B842-C42D-4663-ABE3-56602B609DD8}">
      <dgm:prSet/>
      <dgm:spPr/>
      <dgm:t>
        <a:bodyPr/>
        <a:lstStyle/>
        <a:p>
          <a:r>
            <a:rPr lang="nb-NO" dirty="0"/>
            <a:t>Pedagogiske medarbeidere</a:t>
          </a:r>
          <a:endParaRPr lang="en-US" dirty="0"/>
        </a:p>
      </dgm:t>
    </dgm:pt>
    <dgm:pt modelId="{C2234D04-861A-4DE6-A95C-7AB0B82203B9}" type="parTrans" cxnId="{9B866F0F-A23D-4342-8A1B-22515C558CA1}">
      <dgm:prSet/>
      <dgm:spPr/>
      <dgm:t>
        <a:bodyPr/>
        <a:lstStyle/>
        <a:p>
          <a:pPr algn="ctr"/>
          <a:endParaRPr lang="en-US"/>
        </a:p>
      </dgm:t>
    </dgm:pt>
    <dgm:pt modelId="{46750944-9F45-414A-A079-BB8D27099BA9}" type="sibTrans" cxnId="{9B866F0F-A23D-4342-8A1B-22515C558CA1}">
      <dgm:prSet/>
      <dgm:spPr/>
      <dgm:t>
        <a:bodyPr/>
        <a:lstStyle/>
        <a:p>
          <a:endParaRPr lang="en-US"/>
        </a:p>
      </dgm:t>
    </dgm:pt>
    <dgm:pt modelId="{4923D93E-5966-4837-BBB9-A1CFDDCC2740}">
      <dgm:prSet/>
      <dgm:spPr/>
      <dgm:t>
        <a:bodyPr/>
        <a:lstStyle/>
        <a:p>
          <a:pPr marL="0" marR="0" lvl="0" indent="0" defTabSz="914400" eaLnBrk="1" fontAlgn="auto" latinLnBrk="0" hangingPunct="1">
            <a:spcBef>
              <a:spcPts val="0"/>
            </a:spcBef>
            <a:spcAft>
              <a:spcPts val="0"/>
            </a:spcAft>
            <a:buClrTx/>
            <a:buSzTx/>
            <a:buFont typeface="Arial" panose="020B0604020202020204" pitchFamily="34" charset="0"/>
            <a:buChar char="•"/>
            <a:tabLst/>
            <a:defRPr/>
          </a:pPr>
          <a:r>
            <a:rPr lang="en-US" dirty="0"/>
            <a:t> Victoria</a:t>
          </a:r>
        </a:p>
      </dgm:t>
    </dgm:pt>
    <dgm:pt modelId="{0D6B5D35-52A4-4EB0-B366-C708923CBA1C}" type="parTrans" cxnId="{04CA7C72-9826-4A13-ADA4-B9C773C401BA}">
      <dgm:prSet/>
      <dgm:spPr/>
      <dgm:t>
        <a:bodyPr/>
        <a:lstStyle/>
        <a:p>
          <a:pPr algn="ctr"/>
          <a:endParaRPr lang="en-US"/>
        </a:p>
      </dgm:t>
    </dgm:pt>
    <dgm:pt modelId="{679C01E8-9786-4CB4-9FC9-685C8583F6C7}" type="sibTrans" cxnId="{04CA7C72-9826-4A13-ADA4-B9C773C401BA}">
      <dgm:prSet/>
      <dgm:spPr/>
      <dgm:t>
        <a:bodyPr/>
        <a:lstStyle/>
        <a:p>
          <a:endParaRPr lang="en-US"/>
        </a:p>
      </dgm:t>
    </dgm:pt>
    <dgm:pt modelId="{80F38F7D-CAB5-4B97-8D1B-11877DBA1C91}">
      <dgm:prSet/>
      <dgm:spPr/>
      <dgm:t>
        <a:bodyPr/>
        <a:lstStyle/>
        <a:p>
          <a:pPr marL="0" marR="0" lvl="0" indent="0" defTabSz="914400" eaLnBrk="1" fontAlgn="auto" latinLnBrk="0" hangingPunct="1">
            <a:spcBef>
              <a:spcPts val="0"/>
            </a:spcBef>
            <a:spcAft>
              <a:spcPts val="0"/>
            </a:spcAft>
            <a:buClrTx/>
            <a:buSzTx/>
            <a:buFont typeface="Arial" panose="020B0604020202020204" pitchFamily="34" charset="0"/>
            <a:buChar char="•"/>
            <a:tabLst/>
            <a:defRPr/>
          </a:pPr>
          <a:r>
            <a:rPr lang="nb-NO" dirty="0"/>
            <a:t> Irene</a:t>
          </a:r>
          <a:endParaRPr lang="en-US" dirty="0"/>
        </a:p>
      </dgm:t>
    </dgm:pt>
    <dgm:pt modelId="{9F0AAD1E-B139-49AB-AA2E-F486140D5CF6}" type="parTrans" cxnId="{91588C53-32DE-4B45-AA17-5F385D497A51}">
      <dgm:prSet/>
      <dgm:spPr/>
      <dgm:t>
        <a:bodyPr/>
        <a:lstStyle/>
        <a:p>
          <a:endParaRPr lang="nb-NO"/>
        </a:p>
      </dgm:t>
    </dgm:pt>
    <dgm:pt modelId="{6892E571-9C24-4543-8A2E-46AF5667482B}" type="sibTrans" cxnId="{91588C53-32DE-4B45-AA17-5F385D497A51}">
      <dgm:prSet/>
      <dgm:spPr/>
      <dgm:t>
        <a:bodyPr/>
        <a:lstStyle/>
        <a:p>
          <a:endParaRPr lang="nb-NO"/>
        </a:p>
      </dgm:t>
    </dgm:pt>
    <dgm:pt modelId="{B59F5FF3-DD2F-4A20-88F8-455E9765D58E}">
      <dgm:prSet/>
      <dgm:spPr/>
      <dgm:t>
        <a:bodyPr/>
        <a:lstStyle/>
        <a:p>
          <a:pPr marL="0" marR="0" lvl="0" indent="0" defTabSz="914400" eaLnBrk="1" fontAlgn="auto" latinLnBrk="0" hangingPunct="1">
            <a:spcBef>
              <a:spcPts val="0"/>
            </a:spcBef>
            <a:spcAft>
              <a:spcPts val="0"/>
            </a:spcAft>
            <a:buClrTx/>
            <a:buSzTx/>
            <a:buFont typeface="Arial" panose="020B0604020202020204" pitchFamily="34" charset="0"/>
            <a:buChar char="•"/>
            <a:tabLst/>
            <a:defRPr/>
          </a:pPr>
          <a:endParaRPr lang="en-US" dirty="0"/>
        </a:p>
      </dgm:t>
    </dgm:pt>
    <dgm:pt modelId="{DED115BE-E6D1-486E-AD6C-C8EC48045FCA}" type="parTrans" cxnId="{47171BA4-7242-4944-9DE7-F4F0B942B37F}">
      <dgm:prSet/>
      <dgm:spPr/>
      <dgm:t>
        <a:bodyPr/>
        <a:lstStyle/>
        <a:p>
          <a:endParaRPr lang="nb-NO"/>
        </a:p>
      </dgm:t>
    </dgm:pt>
    <dgm:pt modelId="{C0B6EAA5-8522-499B-A071-E7B273F41DB4}" type="sibTrans" cxnId="{47171BA4-7242-4944-9DE7-F4F0B942B37F}">
      <dgm:prSet/>
      <dgm:spPr/>
      <dgm:t>
        <a:bodyPr/>
        <a:lstStyle/>
        <a:p>
          <a:endParaRPr lang="nb-NO"/>
        </a:p>
      </dgm:t>
    </dgm:pt>
    <dgm:pt modelId="{76C22B01-878F-4073-A78C-3CB0C3660F5D}">
      <dgm:prSet/>
      <dgm:spPr/>
      <dgm:t>
        <a:bodyPr/>
        <a:lstStyle/>
        <a:p>
          <a:pPr marL="0" marR="0" lvl="0" indent="0" defTabSz="914400" eaLnBrk="1" fontAlgn="auto" latinLnBrk="0" hangingPunct="1">
            <a:spcBef>
              <a:spcPts val="0"/>
            </a:spcBef>
            <a:spcAft>
              <a:spcPts val="0"/>
            </a:spcAft>
            <a:buClrTx/>
            <a:buSzTx/>
            <a:buFont typeface="Arial" panose="020B0604020202020204" pitchFamily="34" charset="0"/>
            <a:buNone/>
            <a:tabLst/>
            <a:defRPr/>
          </a:pPr>
          <a:endParaRPr lang="en-US" dirty="0"/>
        </a:p>
      </dgm:t>
    </dgm:pt>
    <dgm:pt modelId="{DD450E7C-5E61-4419-A022-1C27FDE4FC9A}" type="parTrans" cxnId="{925F6582-3EA3-41F7-ABCC-2ECFFA0796A2}">
      <dgm:prSet/>
      <dgm:spPr/>
      <dgm:t>
        <a:bodyPr/>
        <a:lstStyle/>
        <a:p>
          <a:endParaRPr lang="nb-NO"/>
        </a:p>
      </dgm:t>
    </dgm:pt>
    <dgm:pt modelId="{03EED714-9030-4C40-B29C-2232626A526C}" type="sibTrans" cxnId="{925F6582-3EA3-41F7-ABCC-2ECFFA0796A2}">
      <dgm:prSet/>
      <dgm:spPr/>
      <dgm:t>
        <a:bodyPr/>
        <a:lstStyle/>
        <a:p>
          <a:endParaRPr lang="nb-NO"/>
        </a:p>
      </dgm:t>
    </dgm:pt>
    <dgm:pt modelId="{505AEBB4-CCC8-4B38-8B63-2DCADAE69EB8}">
      <dgm:prSet/>
      <dgm:spPr/>
      <dgm:t>
        <a:bodyPr/>
        <a:lstStyle/>
        <a:p>
          <a:pPr>
            <a:buFont typeface="Arial" panose="020B0604020202020204" pitchFamily="34" charset="0"/>
            <a:buNone/>
          </a:pPr>
          <a:r>
            <a:rPr lang="en-US"/>
            <a:t>Faglærer, spesialpedag </a:t>
          </a:r>
          <a:endParaRPr lang="en-US" dirty="0"/>
        </a:p>
      </dgm:t>
    </dgm:pt>
    <dgm:pt modelId="{07E3C4A8-38E1-49AA-81A0-35F9A28EC307}" type="sibTrans" cxnId="{FF34CE58-51D8-4E65-A8F1-63C1C05BE80C}">
      <dgm:prSet/>
      <dgm:spPr/>
      <dgm:t>
        <a:bodyPr/>
        <a:lstStyle/>
        <a:p>
          <a:endParaRPr lang="nb-NO"/>
        </a:p>
      </dgm:t>
    </dgm:pt>
    <dgm:pt modelId="{3E03943C-AF52-48FF-A340-8358EB23FC50}" type="parTrans" cxnId="{FF34CE58-51D8-4E65-A8F1-63C1C05BE80C}">
      <dgm:prSet/>
      <dgm:spPr/>
      <dgm:t>
        <a:bodyPr/>
        <a:lstStyle/>
        <a:p>
          <a:endParaRPr lang="nb-NO"/>
        </a:p>
      </dgm:t>
    </dgm:pt>
    <dgm:pt modelId="{06A36231-0FD5-4FF4-9C01-656E5C8A65D2}">
      <dgm:prSet/>
      <dgm:spPr/>
      <dgm:t>
        <a:bodyPr/>
        <a:lstStyle/>
        <a:p>
          <a:r>
            <a:rPr lang="nb-NO" dirty="0" err="1"/>
            <a:t>Mariette</a:t>
          </a:r>
          <a:r>
            <a:rPr lang="nb-NO" dirty="0"/>
            <a:t> </a:t>
          </a:r>
        </a:p>
      </dgm:t>
    </dgm:pt>
    <dgm:pt modelId="{A9F5D102-5B6F-472A-AFF5-B26B44481F3F}" type="parTrans" cxnId="{F183C80B-65DE-476D-B081-235F169FE022}">
      <dgm:prSet/>
      <dgm:spPr/>
      <dgm:t>
        <a:bodyPr/>
        <a:lstStyle/>
        <a:p>
          <a:endParaRPr lang="nb-NO"/>
        </a:p>
      </dgm:t>
    </dgm:pt>
    <dgm:pt modelId="{8B88F12E-2B49-4E20-BCC2-E1500599B810}" type="sibTrans" cxnId="{F183C80B-65DE-476D-B081-235F169FE022}">
      <dgm:prSet/>
      <dgm:spPr/>
      <dgm:t>
        <a:bodyPr/>
        <a:lstStyle/>
        <a:p>
          <a:endParaRPr lang="nb-NO"/>
        </a:p>
      </dgm:t>
    </dgm:pt>
    <dgm:pt modelId="{4404D1CF-A668-424C-B445-1BC8212C71EA}">
      <dgm:prSet/>
      <dgm:spPr/>
      <dgm:t>
        <a:bodyPr/>
        <a:lstStyle/>
        <a:p>
          <a:pPr>
            <a:buFont typeface="Arial" panose="020B0604020202020204" pitchFamily="34" charset="0"/>
            <a:buChar char="•"/>
          </a:pPr>
          <a:r>
            <a:rPr lang="en-US" dirty="0"/>
            <a:t>Ingrid </a:t>
          </a:r>
        </a:p>
      </dgm:t>
    </dgm:pt>
    <dgm:pt modelId="{8FF91A4D-35A4-4140-BE2C-23429E8572C4}" type="parTrans" cxnId="{1F1F556C-7568-4DA2-B863-F96A24BCCEFC}">
      <dgm:prSet/>
      <dgm:spPr/>
      <dgm:t>
        <a:bodyPr/>
        <a:lstStyle/>
        <a:p>
          <a:endParaRPr lang="nb-NO"/>
        </a:p>
      </dgm:t>
    </dgm:pt>
    <dgm:pt modelId="{124BBE26-01C4-475D-92D7-376D592FBF6A}" type="sibTrans" cxnId="{1F1F556C-7568-4DA2-B863-F96A24BCCEFC}">
      <dgm:prSet/>
      <dgm:spPr/>
      <dgm:t>
        <a:bodyPr/>
        <a:lstStyle/>
        <a:p>
          <a:endParaRPr lang="nb-NO"/>
        </a:p>
      </dgm:t>
    </dgm:pt>
    <dgm:pt modelId="{4C97F2CF-B15A-473D-81D0-7631E621DBAA}">
      <dgm:prSet/>
      <dgm:spPr/>
      <dgm:t>
        <a:bodyPr/>
        <a:lstStyle/>
        <a:p>
          <a:pPr>
            <a:buFont typeface="Arial" panose="020B0604020202020204" pitchFamily="34" charset="0"/>
            <a:buChar char="•"/>
          </a:pPr>
          <a:r>
            <a:rPr lang="en-US" dirty="0"/>
            <a:t>Henriette</a:t>
          </a:r>
        </a:p>
      </dgm:t>
    </dgm:pt>
    <dgm:pt modelId="{7F4CBB97-233A-41B1-BA81-BBAA407DEFDA}" type="parTrans" cxnId="{CA0DFF13-A3A1-4035-935D-6998D32ECBD4}">
      <dgm:prSet/>
      <dgm:spPr/>
      <dgm:t>
        <a:bodyPr/>
        <a:lstStyle/>
        <a:p>
          <a:endParaRPr lang="nb-NO"/>
        </a:p>
      </dgm:t>
    </dgm:pt>
    <dgm:pt modelId="{C392C2F6-B9CA-4518-AC66-F9F2B54DEF03}" type="sibTrans" cxnId="{CA0DFF13-A3A1-4035-935D-6998D32ECBD4}">
      <dgm:prSet/>
      <dgm:spPr/>
      <dgm:t>
        <a:bodyPr/>
        <a:lstStyle/>
        <a:p>
          <a:endParaRPr lang="nb-NO"/>
        </a:p>
      </dgm:t>
    </dgm:pt>
    <dgm:pt modelId="{A125FA4E-66B2-4E43-BA12-09FA73F4AD8A}">
      <dgm:prSet/>
      <dgm:spPr/>
      <dgm:t>
        <a:bodyPr/>
        <a:lstStyle/>
        <a:p>
          <a:r>
            <a:rPr lang="nb-NO" dirty="0"/>
            <a:t>Karen</a:t>
          </a:r>
        </a:p>
      </dgm:t>
    </dgm:pt>
    <dgm:pt modelId="{D66218F2-6CC5-40D7-B90B-1ECE35E75B0C}" type="parTrans" cxnId="{2A61C1A8-6F5C-4D46-89E7-8536A4366786}">
      <dgm:prSet/>
      <dgm:spPr/>
    </dgm:pt>
    <dgm:pt modelId="{4048197A-9E84-492D-8122-3ED6A2D87251}" type="sibTrans" cxnId="{2A61C1A8-6F5C-4D46-89E7-8536A4366786}">
      <dgm:prSet/>
      <dgm:spPr/>
    </dgm:pt>
    <dgm:pt modelId="{4159FB35-7A35-4AD6-A967-2C361509883B}" type="pres">
      <dgm:prSet presAssocID="{420DAC47-6642-4DCE-9387-735E3FB8482B}" presName="Name0" presStyleCnt="0">
        <dgm:presLayoutVars>
          <dgm:dir/>
          <dgm:animLvl val="lvl"/>
          <dgm:resizeHandles val="exact"/>
        </dgm:presLayoutVars>
      </dgm:prSet>
      <dgm:spPr/>
    </dgm:pt>
    <dgm:pt modelId="{954554AB-C2F3-443B-88F4-862DD0DE5869}" type="pres">
      <dgm:prSet presAssocID="{86FE2DC0-C694-4A49-BFCC-0A3A7608A58E}" presName="composite" presStyleCnt="0"/>
      <dgm:spPr/>
    </dgm:pt>
    <dgm:pt modelId="{225DE77C-F315-4559-B72A-626826B9CD55}" type="pres">
      <dgm:prSet presAssocID="{86FE2DC0-C694-4A49-BFCC-0A3A7608A58E}" presName="parTx" presStyleLbl="alignNode1" presStyleIdx="0" presStyleCnt="3">
        <dgm:presLayoutVars>
          <dgm:chMax val="0"/>
          <dgm:chPref val="0"/>
          <dgm:bulletEnabled val="1"/>
        </dgm:presLayoutVars>
      </dgm:prSet>
      <dgm:spPr/>
    </dgm:pt>
    <dgm:pt modelId="{47D7D5F0-81D9-4B55-868E-A506F767DB37}" type="pres">
      <dgm:prSet presAssocID="{86FE2DC0-C694-4A49-BFCC-0A3A7608A58E}" presName="desTx" presStyleLbl="alignAccFollowNode1" presStyleIdx="0" presStyleCnt="3" custLinFactNeighborY="-8891">
        <dgm:presLayoutVars>
          <dgm:bulletEnabled val="1"/>
        </dgm:presLayoutVars>
      </dgm:prSet>
      <dgm:spPr/>
    </dgm:pt>
    <dgm:pt modelId="{730BC8AD-A3A0-4CB9-9E36-0C5F3D0E00CF}" type="pres">
      <dgm:prSet presAssocID="{8FFB57F5-D071-412C-B046-0CE7C12F2F8E}" presName="space" presStyleCnt="0"/>
      <dgm:spPr/>
    </dgm:pt>
    <dgm:pt modelId="{95DA07F5-30B1-4FA9-8940-415C43C9DF64}" type="pres">
      <dgm:prSet presAssocID="{6227B842-C42D-4663-ABE3-56602B609DD8}" presName="composite" presStyleCnt="0"/>
      <dgm:spPr/>
    </dgm:pt>
    <dgm:pt modelId="{087FC7D0-E94C-4BA1-8DE0-5B3B7248AD9A}" type="pres">
      <dgm:prSet presAssocID="{6227B842-C42D-4663-ABE3-56602B609DD8}" presName="parTx" presStyleLbl="alignNode1" presStyleIdx="1" presStyleCnt="3" custLinFactX="2721" custLinFactNeighborX="100000" custLinFactNeighborY="-2437">
        <dgm:presLayoutVars>
          <dgm:chMax val="0"/>
          <dgm:chPref val="0"/>
          <dgm:bulletEnabled val="1"/>
        </dgm:presLayoutVars>
      </dgm:prSet>
      <dgm:spPr/>
    </dgm:pt>
    <dgm:pt modelId="{03737BFA-1253-48D8-852E-64D95307BF34}" type="pres">
      <dgm:prSet presAssocID="{6227B842-C42D-4663-ABE3-56602B609DD8}" presName="desTx" presStyleLbl="alignAccFollowNode1" presStyleIdx="1" presStyleCnt="3" custLinFactX="3094" custLinFactNeighborX="100000" custLinFactNeighborY="-2486">
        <dgm:presLayoutVars>
          <dgm:bulletEnabled val="1"/>
        </dgm:presLayoutVars>
      </dgm:prSet>
      <dgm:spPr/>
    </dgm:pt>
    <dgm:pt modelId="{139674AA-3D97-48C9-9D65-86E6EA1332D2}" type="pres">
      <dgm:prSet presAssocID="{46750944-9F45-414A-A079-BB8D27099BA9}" presName="space" presStyleCnt="0"/>
      <dgm:spPr/>
    </dgm:pt>
    <dgm:pt modelId="{F831DF97-B0FF-4CAB-8006-BAFC4BA71C98}" type="pres">
      <dgm:prSet presAssocID="{505AEBB4-CCC8-4B38-8B63-2DCADAE69EB8}" presName="composite" presStyleCnt="0"/>
      <dgm:spPr/>
    </dgm:pt>
    <dgm:pt modelId="{CD9E1EA6-F05E-4E88-8E14-BEF9211ED7FF}" type="pres">
      <dgm:prSet presAssocID="{505AEBB4-CCC8-4B38-8B63-2DCADAE69EB8}" presName="parTx" presStyleLbl="alignNode1" presStyleIdx="2" presStyleCnt="3" custScaleY="118395" custLinFactX="-18822" custLinFactNeighborX="-100000" custLinFactNeighborY="-4610">
        <dgm:presLayoutVars>
          <dgm:chMax val="0"/>
          <dgm:chPref val="0"/>
          <dgm:bulletEnabled val="1"/>
        </dgm:presLayoutVars>
      </dgm:prSet>
      <dgm:spPr/>
    </dgm:pt>
    <dgm:pt modelId="{CD3F8B28-3542-4F47-9008-E32A5F4AB585}" type="pres">
      <dgm:prSet presAssocID="{505AEBB4-CCC8-4B38-8B63-2DCADAE69EB8}" presName="desTx" presStyleLbl="alignAccFollowNode1" presStyleIdx="2" presStyleCnt="3" custScaleY="92625" custLinFactX="-19233" custLinFactNeighborX="-100000" custLinFactNeighborY="-4437">
        <dgm:presLayoutVars>
          <dgm:bulletEnabled val="1"/>
        </dgm:presLayoutVars>
      </dgm:prSet>
      <dgm:spPr/>
    </dgm:pt>
  </dgm:ptLst>
  <dgm:cxnLst>
    <dgm:cxn modelId="{6773E003-1C60-4E7E-B09C-1768DBBFC90E}" type="presOf" srcId="{86FE2DC0-C694-4A49-BFCC-0A3A7608A58E}" destId="{225DE77C-F315-4559-B72A-626826B9CD55}" srcOrd="0" destOrd="0" presId="urn:microsoft.com/office/officeart/2005/8/layout/hList1"/>
    <dgm:cxn modelId="{F183C80B-65DE-476D-B081-235F169FE022}" srcId="{505AEBB4-CCC8-4B38-8B63-2DCADAE69EB8}" destId="{06A36231-0FD5-4FF4-9C01-656E5C8A65D2}" srcOrd="0" destOrd="0" parTransId="{A9F5D102-5B6F-472A-AFF5-B26B44481F3F}" sibTransId="{8B88F12E-2B49-4E20-BCC2-E1500599B810}"/>
    <dgm:cxn modelId="{9B866F0F-A23D-4342-8A1B-22515C558CA1}" srcId="{420DAC47-6642-4DCE-9387-735E3FB8482B}" destId="{6227B842-C42D-4663-ABE3-56602B609DD8}" srcOrd="1" destOrd="0" parTransId="{C2234D04-861A-4DE6-A95C-7AB0B82203B9}" sibTransId="{46750944-9F45-414A-A079-BB8D27099BA9}"/>
    <dgm:cxn modelId="{F1E3EF10-2D9D-44CE-A5C5-11817784F78D}" type="presOf" srcId="{4404D1CF-A668-424C-B445-1BC8212C71EA}" destId="{47D7D5F0-81D9-4B55-868E-A506F767DB37}" srcOrd="0" destOrd="1" presId="urn:microsoft.com/office/officeart/2005/8/layout/hList1"/>
    <dgm:cxn modelId="{CA0DFF13-A3A1-4035-935D-6998D32ECBD4}" srcId="{86FE2DC0-C694-4A49-BFCC-0A3A7608A58E}" destId="{4C97F2CF-B15A-473D-81D0-7631E621DBAA}" srcOrd="2" destOrd="0" parTransId="{7F4CBB97-233A-41B1-BA81-BBAA407DEFDA}" sibTransId="{C392C2F6-B9CA-4518-AC66-F9F2B54DEF03}"/>
    <dgm:cxn modelId="{1B09A719-46A7-4F5B-898A-C9951FBCD58A}" type="presOf" srcId="{80F38F7D-CAB5-4B97-8D1B-11877DBA1C91}" destId="{03737BFA-1253-48D8-852E-64D95307BF34}" srcOrd="0" destOrd="1" presId="urn:microsoft.com/office/officeart/2005/8/layout/hList1"/>
    <dgm:cxn modelId="{4E812662-0FC9-44AE-9BE8-A0A35FA8BC51}" srcId="{86FE2DC0-C694-4A49-BFCC-0A3A7608A58E}" destId="{6F7160A5-63E9-44FB-8324-5DDCA04B4B95}" srcOrd="0" destOrd="0" parTransId="{F79CEB46-D43C-47B4-944C-4B584B92F2CD}" sibTransId="{2C1693C7-6B62-4EE5-90F1-C7939B537A04}"/>
    <dgm:cxn modelId="{1F1F556C-7568-4DA2-B863-F96A24BCCEFC}" srcId="{86FE2DC0-C694-4A49-BFCC-0A3A7608A58E}" destId="{4404D1CF-A668-424C-B445-1BC8212C71EA}" srcOrd="1" destOrd="0" parTransId="{8FF91A4D-35A4-4140-BE2C-23429E8572C4}" sibTransId="{124BBE26-01C4-475D-92D7-376D592FBF6A}"/>
    <dgm:cxn modelId="{04CA7C72-9826-4A13-ADA4-B9C773C401BA}" srcId="{6227B842-C42D-4663-ABE3-56602B609DD8}" destId="{4923D93E-5966-4837-BBB9-A1CFDDCC2740}" srcOrd="0" destOrd="0" parTransId="{0D6B5D35-52A4-4EB0-B366-C708923CBA1C}" sibTransId="{679C01E8-9786-4CB4-9FC9-685C8583F6C7}"/>
    <dgm:cxn modelId="{91588C53-32DE-4B45-AA17-5F385D497A51}" srcId="{6227B842-C42D-4663-ABE3-56602B609DD8}" destId="{80F38F7D-CAB5-4B97-8D1B-11877DBA1C91}" srcOrd="1" destOrd="0" parTransId="{9F0AAD1E-B139-49AB-AA2E-F486140D5CF6}" sibTransId="{6892E571-9C24-4543-8A2E-46AF5667482B}"/>
    <dgm:cxn modelId="{FF34CE58-51D8-4E65-A8F1-63C1C05BE80C}" srcId="{420DAC47-6642-4DCE-9387-735E3FB8482B}" destId="{505AEBB4-CCC8-4B38-8B63-2DCADAE69EB8}" srcOrd="2" destOrd="0" parTransId="{3E03943C-AF52-48FF-A340-8358EB23FC50}" sibTransId="{07E3C4A8-38E1-49AA-81A0-35F9A28EC307}"/>
    <dgm:cxn modelId="{92A4447C-0A48-4383-AB78-C09B7C3417F2}" type="presOf" srcId="{505AEBB4-CCC8-4B38-8B63-2DCADAE69EB8}" destId="{CD9E1EA6-F05E-4E88-8E14-BEF9211ED7FF}" srcOrd="0" destOrd="0" presId="urn:microsoft.com/office/officeart/2005/8/layout/hList1"/>
    <dgm:cxn modelId="{925F6582-3EA3-41F7-ABCC-2ECFFA0796A2}" srcId="{6227B842-C42D-4663-ABE3-56602B609DD8}" destId="{76C22B01-878F-4073-A78C-3CB0C3660F5D}" srcOrd="2" destOrd="0" parTransId="{DD450E7C-5E61-4419-A022-1C27FDE4FC9A}" sibTransId="{03EED714-9030-4C40-B29C-2232626A526C}"/>
    <dgm:cxn modelId="{16B98C85-6C03-4F90-9F8A-67724167E91D}" type="presOf" srcId="{6227B842-C42D-4663-ABE3-56602B609DD8}" destId="{087FC7D0-E94C-4BA1-8DE0-5B3B7248AD9A}" srcOrd="0" destOrd="0" presId="urn:microsoft.com/office/officeart/2005/8/layout/hList1"/>
    <dgm:cxn modelId="{47171BA4-7242-4944-9DE7-F4F0B942B37F}" srcId="{6227B842-C42D-4663-ABE3-56602B609DD8}" destId="{B59F5FF3-DD2F-4A20-88F8-455E9765D58E}" srcOrd="3" destOrd="0" parTransId="{DED115BE-E6D1-486E-AD6C-C8EC48045FCA}" sibTransId="{C0B6EAA5-8522-499B-A071-E7B273F41DB4}"/>
    <dgm:cxn modelId="{3889C3A4-72CA-45F7-B76D-47248DB9B692}" type="presOf" srcId="{06A36231-0FD5-4FF4-9C01-656E5C8A65D2}" destId="{CD3F8B28-3542-4F47-9008-E32A5F4AB585}" srcOrd="0" destOrd="0" presId="urn:microsoft.com/office/officeart/2005/8/layout/hList1"/>
    <dgm:cxn modelId="{2A61C1A8-6F5C-4D46-89E7-8536A4366786}" srcId="{505AEBB4-CCC8-4B38-8B63-2DCADAE69EB8}" destId="{A125FA4E-66B2-4E43-BA12-09FA73F4AD8A}" srcOrd="1" destOrd="0" parTransId="{D66218F2-6CC5-40D7-B90B-1ECE35E75B0C}" sibTransId="{4048197A-9E84-492D-8122-3ED6A2D87251}"/>
    <dgm:cxn modelId="{704C82B1-2AF6-44BB-89EB-3D9616C71969}" type="presOf" srcId="{4923D93E-5966-4837-BBB9-A1CFDDCC2740}" destId="{03737BFA-1253-48D8-852E-64D95307BF34}" srcOrd="0" destOrd="0" presId="urn:microsoft.com/office/officeart/2005/8/layout/hList1"/>
    <dgm:cxn modelId="{2A7CDEB8-28AF-4F41-9F87-7EF6DCA26B36}" type="presOf" srcId="{B59F5FF3-DD2F-4A20-88F8-455E9765D58E}" destId="{03737BFA-1253-48D8-852E-64D95307BF34}" srcOrd="0" destOrd="3" presId="urn:microsoft.com/office/officeart/2005/8/layout/hList1"/>
    <dgm:cxn modelId="{3FDBD9BF-AFD9-43C9-8699-844171ED85C6}" type="presOf" srcId="{420DAC47-6642-4DCE-9387-735E3FB8482B}" destId="{4159FB35-7A35-4AD6-A967-2C361509883B}" srcOrd="0" destOrd="0" presId="urn:microsoft.com/office/officeart/2005/8/layout/hList1"/>
    <dgm:cxn modelId="{403A45D4-506F-4278-BE79-DCCED8C435EF}" type="presOf" srcId="{A125FA4E-66B2-4E43-BA12-09FA73F4AD8A}" destId="{CD3F8B28-3542-4F47-9008-E32A5F4AB585}" srcOrd="0" destOrd="1" presId="urn:microsoft.com/office/officeart/2005/8/layout/hList1"/>
    <dgm:cxn modelId="{D6CC56DA-30E0-40E6-B6A0-A63EDFE2682E}" srcId="{420DAC47-6642-4DCE-9387-735E3FB8482B}" destId="{86FE2DC0-C694-4A49-BFCC-0A3A7608A58E}" srcOrd="0" destOrd="0" parTransId="{FCF1911F-0DD8-4F8F-B624-F10F1DD80811}" sibTransId="{8FFB57F5-D071-412C-B046-0CE7C12F2F8E}"/>
    <dgm:cxn modelId="{8EA2D1E3-D077-4AAF-B155-A66721C742E6}" type="presOf" srcId="{6F7160A5-63E9-44FB-8324-5DDCA04B4B95}" destId="{47D7D5F0-81D9-4B55-868E-A506F767DB37}" srcOrd="0" destOrd="0" presId="urn:microsoft.com/office/officeart/2005/8/layout/hList1"/>
    <dgm:cxn modelId="{5BA911E6-E8A9-4AD2-B5C8-648CFFFFBF5B}" type="presOf" srcId="{76C22B01-878F-4073-A78C-3CB0C3660F5D}" destId="{03737BFA-1253-48D8-852E-64D95307BF34}" srcOrd="0" destOrd="2" presId="urn:microsoft.com/office/officeart/2005/8/layout/hList1"/>
    <dgm:cxn modelId="{87F970EA-C968-4354-BCB1-6A12D4119C0B}" type="presOf" srcId="{4C97F2CF-B15A-473D-81D0-7631E621DBAA}" destId="{47D7D5F0-81D9-4B55-868E-A506F767DB37}" srcOrd="0" destOrd="2" presId="urn:microsoft.com/office/officeart/2005/8/layout/hList1"/>
    <dgm:cxn modelId="{C4A1315D-635D-4C78-A977-203B0C82C618}" type="presParOf" srcId="{4159FB35-7A35-4AD6-A967-2C361509883B}" destId="{954554AB-C2F3-443B-88F4-862DD0DE5869}" srcOrd="0" destOrd="0" presId="urn:microsoft.com/office/officeart/2005/8/layout/hList1"/>
    <dgm:cxn modelId="{43C94356-F74F-4110-87B3-8EBEE889595C}" type="presParOf" srcId="{954554AB-C2F3-443B-88F4-862DD0DE5869}" destId="{225DE77C-F315-4559-B72A-626826B9CD55}" srcOrd="0" destOrd="0" presId="urn:microsoft.com/office/officeart/2005/8/layout/hList1"/>
    <dgm:cxn modelId="{F0B57297-B252-402B-992C-A6346F4028B0}" type="presParOf" srcId="{954554AB-C2F3-443B-88F4-862DD0DE5869}" destId="{47D7D5F0-81D9-4B55-868E-A506F767DB37}" srcOrd="1" destOrd="0" presId="urn:microsoft.com/office/officeart/2005/8/layout/hList1"/>
    <dgm:cxn modelId="{003F6E6E-7B95-4E4D-87BB-81D299541D38}" type="presParOf" srcId="{4159FB35-7A35-4AD6-A967-2C361509883B}" destId="{730BC8AD-A3A0-4CB9-9E36-0C5F3D0E00CF}" srcOrd="1" destOrd="0" presId="urn:microsoft.com/office/officeart/2005/8/layout/hList1"/>
    <dgm:cxn modelId="{646E1861-76CD-4221-9B0E-AB51C5C3CE2E}" type="presParOf" srcId="{4159FB35-7A35-4AD6-A967-2C361509883B}" destId="{95DA07F5-30B1-4FA9-8940-415C43C9DF64}" srcOrd="2" destOrd="0" presId="urn:microsoft.com/office/officeart/2005/8/layout/hList1"/>
    <dgm:cxn modelId="{2ADF2729-195C-4C0C-A0C4-48DA66B496BE}" type="presParOf" srcId="{95DA07F5-30B1-4FA9-8940-415C43C9DF64}" destId="{087FC7D0-E94C-4BA1-8DE0-5B3B7248AD9A}" srcOrd="0" destOrd="0" presId="urn:microsoft.com/office/officeart/2005/8/layout/hList1"/>
    <dgm:cxn modelId="{7B8C2E6C-87C0-4A52-9740-060757ABB20D}" type="presParOf" srcId="{95DA07F5-30B1-4FA9-8940-415C43C9DF64}" destId="{03737BFA-1253-48D8-852E-64D95307BF34}" srcOrd="1" destOrd="0" presId="urn:microsoft.com/office/officeart/2005/8/layout/hList1"/>
    <dgm:cxn modelId="{42748DA4-3A93-4D23-9BD4-1B35B8A5FB23}" type="presParOf" srcId="{4159FB35-7A35-4AD6-A967-2C361509883B}" destId="{139674AA-3D97-48C9-9D65-86E6EA1332D2}" srcOrd="3" destOrd="0" presId="urn:microsoft.com/office/officeart/2005/8/layout/hList1"/>
    <dgm:cxn modelId="{5EED06C1-C5AD-40BC-92A7-23C3DB2D1D6F}" type="presParOf" srcId="{4159FB35-7A35-4AD6-A967-2C361509883B}" destId="{F831DF97-B0FF-4CAB-8006-BAFC4BA71C98}" srcOrd="4" destOrd="0" presId="urn:microsoft.com/office/officeart/2005/8/layout/hList1"/>
    <dgm:cxn modelId="{CC879457-EB9A-4514-87B7-19F80D740465}" type="presParOf" srcId="{F831DF97-B0FF-4CAB-8006-BAFC4BA71C98}" destId="{CD9E1EA6-F05E-4E88-8E14-BEF9211ED7FF}" srcOrd="0" destOrd="0" presId="urn:microsoft.com/office/officeart/2005/8/layout/hList1"/>
    <dgm:cxn modelId="{B6E04340-2B0B-4E4C-9112-DBFFE115CDA5}" type="presParOf" srcId="{F831DF97-B0FF-4CAB-8006-BAFC4BA71C98}" destId="{CD3F8B28-3542-4F47-9008-E32A5F4AB585}"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21C745-FF95-4C4B-B9B7-EDEB3E5527C1}">
      <dsp:nvSpPr>
        <dsp:cNvPr id="0" name=""/>
        <dsp:cNvSpPr/>
      </dsp:nvSpPr>
      <dsp:spPr>
        <a:xfrm>
          <a:off x="0" y="8843"/>
          <a:ext cx="6391275" cy="119925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nb-NO" sz="5000" b="0" i="0" kern="1200" dirty="0"/>
            <a:t>Info fra skolen</a:t>
          </a:r>
          <a:endParaRPr lang="en-US" sz="5000" kern="1200" dirty="0"/>
        </a:p>
      </dsp:txBody>
      <dsp:txXfrm>
        <a:off x="58543" y="67386"/>
        <a:ext cx="6274189" cy="1082164"/>
      </dsp:txXfrm>
    </dsp:sp>
    <dsp:sp modelId="{B090414F-9216-4E48-9EC3-53340A9BAFB3}">
      <dsp:nvSpPr>
        <dsp:cNvPr id="0" name=""/>
        <dsp:cNvSpPr/>
      </dsp:nvSpPr>
      <dsp:spPr>
        <a:xfrm>
          <a:off x="0" y="1352093"/>
          <a:ext cx="6391275" cy="1199250"/>
        </a:xfrm>
        <a:prstGeom prst="roundRect">
          <a:avLst/>
        </a:prstGeom>
        <a:solidFill>
          <a:schemeClr val="accent2">
            <a:hueOff val="13013"/>
            <a:satOff val="-8959"/>
            <a:lumOff val="-228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nb-NO" sz="5000" b="0" i="0" kern="1200" dirty="0"/>
            <a:t>Oppstart SFO </a:t>
          </a:r>
          <a:endParaRPr lang="en-US" sz="5000" kern="1200" dirty="0"/>
        </a:p>
      </dsp:txBody>
      <dsp:txXfrm>
        <a:off x="58543" y="1410636"/>
        <a:ext cx="6274189" cy="1082164"/>
      </dsp:txXfrm>
    </dsp:sp>
    <dsp:sp modelId="{9E1C35C5-7233-4FD5-B970-6FDF6DFDFC49}">
      <dsp:nvSpPr>
        <dsp:cNvPr id="0" name=""/>
        <dsp:cNvSpPr/>
      </dsp:nvSpPr>
      <dsp:spPr>
        <a:xfrm>
          <a:off x="0" y="2706427"/>
          <a:ext cx="6391275" cy="1199250"/>
        </a:xfrm>
        <a:prstGeom prst="roundRect">
          <a:avLst/>
        </a:prstGeom>
        <a:solidFill>
          <a:schemeClr val="accent2">
            <a:hueOff val="26025"/>
            <a:satOff val="-17917"/>
            <a:lumOff val="-457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kern="1200" dirty="0"/>
            <a:t>Info fra idrettslaget</a:t>
          </a:r>
        </a:p>
      </dsp:txBody>
      <dsp:txXfrm>
        <a:off x="58543" y="2764970"/>
        <a:ext cx="6274189" cy="1082164"/>
      </dsp:txXfrm>
    </dsp:sp>
    <dsp:sp modelId="{8DF6B0A5-34E1-48AD-BACA-6936B49ECFF6}">
      <dsp:nvSpPr>
        <dsp:cNvPr id="0" name=""/>
        <dsp:cNvSpPr/>
      </dsp:nvSpPr>
      <dsp:spPr>
        <a:xfrm>
          <a:off x="0" y="4038593"/>
          <a:ext cx="6391275" cy="1199250"/>
        </a:xfrm>
        <a:prstGeom prst="roundRect">
          <a:avLst/>
        </a:prstGeom>
        <a:solidFill>
          <a:schemeClr val="accent2">
            <a:hueOff val="39038"/>
            <a:satOff val="-26876"/>
            <a:lumOff val="-686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nb-NO" sz="5000" b="0" i="0" kern="1200"/>
            <a:t>Kaffe og bli kjent</a:t>
          </a:r>
          <a:endParaRPr lang="en-US" sz="5000" kern="1200" dirty="0"/>
        </a:p>
      </dsp:txBody>
      <dsp:txXfrm>
        <a:off x="58543" y="4097136"/>
        <a:ext cx="6274189" cy="1082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DE77C-F315-4559-B72A-626826B9CD55}">
      <dsp:nvSpPr>
        <dsp:cNvPr id="0" name=""/>
        <dsp:cNvSpPr/>
      </dsp:nvSpPr>
      <dsp:spPr>
        <a:xfrm>
          <a:off x="3007" y="227445"/>
          <a:ext cx="2932733" cy="1012665"/>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w="9525" cap="rnd" cmpd="sng" algn="ctr">
          <a:solidFill>
            <a:schemeClr val="accent5">
              <a:hueOff val="0"/>
              <a:satOff val="0"/>
              <a:lumOff val="0"/>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nb-NO" sz="2800" kern="1200" dirty="0"/>
            <a:t>Kontaktlærere</a:t>
          </a:r>
          <a:endParaRPr lang="en-US" sz="2800" kern="1200" dirty="0"/>
        </a:p>
      </dsp:txBody>
      <dsp:txXfrm>
        <a:off x="3007" y="227445"/>
        <a:ext cx="2932733" cy="1012665"/>
      </dsp:txXfrm>
    </dsp:sp>
    <dsp:sp modelId="{47D7D5F0-81D9-4B55-868E-A506F767DB37}">
      <dsp:nvSpPr>
        <dsp:cNvPr id="0" name=""/>
        <dsp:cNvSpPr/>
      </dsp:nvSpPr>
      <dsp:spPr>
        <a:xfrm>
          <a:off x="3007" y="1066280"/>
          <a:ext cx="2932733" cy="1955126"/>
        </a:xfrm>
        <a:prstGeom prst="rect">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Font typeface="Arial" panose="020B0604020202020204" pitchFamily="34" charset="0"/>
            <a:buChar char="•"/>
          </a:pPr>
          <a:r>
            <a:rPr lang="en-US" sz="2800" kern="1200" dirty="0"/>
            <a:t>Cecilie </a:t>
          </a:r>
        </a:p>
        <a:p>
          <a:pPr marL="285750" lvl="1" indent="-285750" algn="l" defTabSz="1244600">
            <a:lnSpc>
              <a:spcPct val="90000"/>
            </a:lnSpc>
            <a:spcBef>
              <a:spcPct val="0"/>
            </a:spcBef>
            <a:spcAft>
              <a:spcPct val="15000"/>
            </a:spcAft>
            <a:buFont typeface="Arial" panose="020B0604020202020204" pitchFamily="34" charset="0"/>
            <a:buChar char="•"/>
          </a:pPr>
          <a:r>
            <a:rPr lang="en-US" sz="2800" kern="1200" dirty="0"/>
            <a:t>Ingrid </a:t>
          </a:r>
        </a:p>
        <a:p>
          <a:pPr marL="285750" lvl="1" indent="-285750" algn="l" defTabSz="1244600">
            <a:lnSpc>
              <a:spcPct val="90000"/>
            </a:lnSpc>
            <a:spcBef>
              <a:spcPct val="0"/>
            </a:spcBef>
            <a:spcAft>
              <a:spcPct val="15000"/>
            </a:spcAft>
            <a:buFont typeface="Arial" panose="020B0604020202020204" pitchFamily="34" charset="0"/>
            <a:buChar char="•"/>
          </a:pPr>
          <a:r>
            <a:rPr lang="en-US" sz="2800" kern="1200" dirty="0"/>
            <a:t>Henriette</a:t>
          </a:r>
        </a:p>
      </dsp:txBody>
      <dsp:txXfrm>
        <a:off x="3007" y="1066280"/>
        <a:ext cx="2932733" cy="1955126"/>
      </dsp:txXfrm>
    </dsp:sp>
    <dsp:sp modelId="{087FC7D0-E94C-4BA1-8DE0-5B3B7248AD9A}">
      <dsp:nvSpPr>
        <dsp:cNvPr id="0" name=""/>
        <dsp:cNvSpPr/>
      </dsp:nvSpPr>
      <dsp:spPr>
        <a:xfrm>
          <a:off x="6358858" y="202767"/>
          <a:ext cx="2932733" cy="1012665"/>
        </a:xfrm>
        <a:prstGeom prst="rect">
          <a:avLst/>
        </a:prstGeom>
        <a:gradFill rotWithShape="0">
          <a:gsLst>
            <a:gs pos="0">
              <a:schemeClr val="accent5">
                <a:hueOff val="1063560"/>
                <a:satOff val="-11946"/>
                <a:lumOff val="-2549"/>
                <a:alphaOff val="0"/>
                <a:tint val="98000"/>
                <a:lumMod val="114000"/>
              </a:schemeClr>
            </a:gs>
            <a:gs pos="100000">
              <a:schemeClr val="accent5">
                <a:hueOff val="1063560"/>
                <a:satOff val="-11946"/>
                <a:lumOff val="-2549"/>
                <a:alphaOff val="0"/>
                <a:shade val="90000"/>
                <a:lumMod val="84000"/>
              </a:schemeClr>
            </a:gs>
          </a:gsLst>
          <a:lin ang="5400000" scaled="0"/>
        </a:gradFill>
        <a:ln w="9525" cap="rnd" cmpd="sng" algn="ctr">
          <a:solidFill>
            <a:schemeClr val="accent5">
              <a:hueOff val="1063560"/>
              <a:satOff val="-11946"/>
              <a:lumOff val="-2549"/>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nb-NO" sz="2800" kern="1200" dirty="0"/>
            <a:t>Pedagogiske medarbeidere</a:t>
          </a:r>
          <a:endParaRPr lang="en-US" sz="2800" kern="1200" dirty="0"/>
        </a:p>
      </dsp:txBody>
      <dsp:txXfrm>
        <a:off x="6358858" y="202767"/>
        <a:ext cx="2932733" cy="1012665"/>
      </dsp:txXfrm>
    </dsp:sp>
    <dsp:sp modelId="{03737BFA-1253-48D8-852E-64D95307BF34}">
      <dsp:nvSpPr>
        <dsp:cNvPr id="0" name=""/>
        <dsp:cNvSpPr/>
      </dsp:nvSpPr>
      <dsp:spPr>
        <a:xfrm>
          <a:off x="6369797" y="1191506"/>
          <a:ext cx="2932733" cy="1955126"/>
        </a:xfrm>
        <a:prstGeom prst="rect">
          <a:avLst/>
        </a:prstGeom>
        <a:solidFill>
          <a:schemeClr val="accent5">
            <a:tint val="40000"/>
            <a:alpha val="90000"/>
            <a:hueOff val="1133332"/>
            <a:satOff val="-9941"/>
            <a:lumOff val="-791"/>
            <a:alphaOff val="0"/>
          </a:schemeClr>
        </a:solidFill>
        <a:ln w="9525" cap="rnd" cmpd="sng" algn="ctr">
          <a:solidFill>
            <a:schemeClr val="accent5">
              <a:tint val="40000"/>
              <a:alpha val="90000"/>
              <a:hueOff val="1133332"/>
              <a:satOff val="-9941"/>
              <a:lumOff val="-791"/>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49352" tIns="149352" rIns="199136" bIns="224028" numCol="1" spcCol="1270" anchor="t" anchorCtr="0">
          <a:noAutofit/>
        </a:bodyPr>
        <a:lstStyle/>
        <a:p>
          <a:pPr marL="0" marR="0" lvl="0" indent="0" algn="l"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lang="en-US" sz="2800" kern="1200" dirty="0"/>
            <a:t> Victoria</a:t>
          </a:r>
        </a:p>
        <a:p>
          <a:pPr marL="0" marR="0" lvl="0" indent="0" algn="l" defTabSz="914400" eaLnBrk="1" fontAlgn="auto" latinLnBrk="0" hangingPunct="1">
            <a:lnSpc>
              <a:spcPct val="90000"/>
            </a:lnSpc>
            <a:spcBef>
              <a:spcPts val="0"/>
            </a:spcBef>
            <a:spcAft>
              <a:spcPts val="0"/>
            </a:spcAft>
            <a:buClrTx/>
            <a:buSzTx/>
            <a:buFont typeface="Arial" panose="020B0604020202020204" pitchFamily="34" charset="0"/>
            <a:buChar char="•"/>
            <a:tabLst/>
            <a:defRPr/>
          </a:pPr>
          <a:r>
            <a:rPr lang="nb-NO" sz="2800" kern="1200" dirty="0"/>
            <a:t> Irene</a:t>
          </a:r>
          <a:endParaRPr lang="en-US" sz="2800" kern="1200" dirty="0"/>
        </a:p>
        <a:p>
          <a:pPr marL="0" marR="0" lvl="0" indent="0" algn="l" defTabSz="91440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2800" kern="1200" dirty="0"/>
        </a:p>
        <a:p>
          <a:pPr marL="0" marR="0" lvl="0" indent="0" algn="l" defTabSz="914400" eaLnBrk="1" fontAlgn="auto" latinLnBrk="0" hangingPunct="1">
            <a:lnSpc>
              <a:spcPct val="90000"/>
            </a:lnSpc>
            <a:spcBef>
              <a:spcPts val="0"/>
            </a:spcBef>
            <a:spcAft>
              <a:spcPts val="0"/>
            </a:spcAft>
            <a:buClrTx/>
            <a:buSzTx/>
            <a:buFont typeface="Arial" panose="020B0604020202020204" pitchFamily="34" charset="0"/>
            <a:buChar char="•"/>
            <a:tabLst/>
            <a:defRPr/>
          </a:pPr>
          <a:endParaRPr lang="en-US" sz="2800" kern="1200" dirty="0"/>
        </a:p>
      </dsp:txBody>
      <dsp:txXfrm>
        <a:off x="6369797" y="1191506"/>
        <a:ext cx="2932733" cy="1955126"/>
      </dsp:txXfrm>
    </dsp:sp>
    <dsp:sp modelId="{CD9E1EA6-F05E-4E88-8E14-BEF9211ED7FF}">
      <dsp:nvSpPr>
        <dsp:cNvPr id="0" name=""/>
        <dsp:cNvSpPr/>
      </dsp:nvSpPr>
      <dsp:spPr>
        <a:xfrm>
          <a:off x="3204908" y="170239"/>
          <a:ext cx="2932733" cy="1198944"/>
        </a:xfrm>
        <a:prstGeom prst="rect">
          <a:avLst/>
        </a:prstGeom>
        <a:gradFill rotWithShape="0">
          <a:gsLst>
            <a:gs pos="0">
              <a:schemeClr val="accent5">
                <a:hueOff val="2127120"/>
                <a:satOff val="-23891"/>
                <a:lumOff val="-5098"/>
                <a:alphaOff val="0"/>
                <a:tint val="98000"/>
                <a:lumMod val="114000"/>
              </a:schemeClr>
            </a:gs>
            <a:gs pos="100000">
              <a:schemeClr val="accent5">
                <a:hueOff val="2127120"/>
                <a:satOff val="-23891"/>
                <a:lumOff val="-5098"/>
                <a:alphaOff val="0"/>
                <a:shade val="90000"/>
                <a:lumMod val="84000"/>
              </a:schemeClr>
            </a:gs>
          </a:gsLst>
          <a:lin ang="5400000" scaled="0"/>
        </a:gradFill>
        <a:ln w="9525" cap="rnd" cmpd="sng" algn="ctr">
          <a:solidFill>
            <a:schemeClr val="accent5">
              <a:hueOff val="2127120"/>
              <a:satOff val="-23891"/>
              <a:lumOff val="-5098"/>
              <a:alphaOff val="0"/>
            </a:schemeClr>
          </a:solidFill>
          <a:prstDash val="solid"/>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1">
          <a:scrgbClr r="0" g="0" b="0"/>
        </a:lnRef>
        <a:fillRef idx="3">
          <a:scrgbClr r="0" g="0" b="0"/>
        </a:fillRef>
        <a:effectRef idx="3">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Font typeface="Arial" panose="020B0604020202020204" pitchFamily="34" charset="0"/>
            <a:buNone/>
          </a:pPr>
          <a:r>
            <a:rPr lang="en-US" sz="2800" kern="1200"/>
            <a:t>Faglærer, spesialpedag </a:t>
          </a:r>
          <a:endParaRPr lang="en-US" sz="2800" kern="1200" dirty="0"/>
        </a:p>
      </dsp:txBody>
      <dsp:txXfrm>
        <a:off x="3204908" y="170239"/>
        <a:ext cx="2932733" cy="1198944"/>
      </dsp:txXfrm>
    </dsp:sp>
    <dsp:sp modelId="{CD3F8B28-3542-4F47-9008-E32A5F4AB585}">
      <dsp:nvSpPr>
        <dsp:cNvPr id="0" name=""/>
        <dsp:cNvSpPr/>
      </dsp:nvSpPr>
      <dsp:spPr>
        <a:xfrm>
          <a:off x="3192854" y="1308074"/>
          <a:ext cx="2932733" cy="1810935"/>
        </a:xfrm>
        <a:prstGeom prst="rect">
          <a:avLst/>
        </a:prstGeom>
        <a:solidFill>
          <a:schemeClr val="accent5">
            <a:tint val="40000"/>
            <a:alpha val="90000"/>
            <a:hueOff val="2266664"/>
            <a:satOff val="-19882"/>
            <a:lumOff val="-1583"/>
            <a:alphaOff val="0"/>
          </a:schemeClr>
        </a:solidFill>
        <a:ln w="9525" cap="rnd" cmpd="sng" algn="ctr">
          <a:solidFill>
            <a:schemeClr val="accent5">
              <a:tint val="40000"/>
              <a:alpha val="90000"/>
              <a:hueOff val="2266664"/>
              <a:satOff val="-19882"/>
              <a:lumOff val="-1583"/>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nb-NO" sz="2800" kern="1200" dirty="0" err="1"/>
            <a:t>Mariette</a:t>
          </a:r>
          <a:r>
            <a:rPr lang="nb-NO" sz="2800" kern="1200" dirty="0"/>
            <a:t> </a:t>
          </a:r>
        </a:p>
        <a:p>
          <a:pPr marL="285750" lvl="1" indent="-285750" algn="l" defTabSz="1244600">
            <a:lnSpc>
              <a:spcPct val="90000"/>
            </a:lnSpc>
            <a:spcBef>
              <a:spcPct val="0"/>
            </a:spcBef>
            <a:spcAft>
              <a:spcPct val="15000"/>
            </a:spcAft>
            <a:buChar char="•"/>
          </a:pPr>
          <a:r>
            <a:rPr lang="nb-NO" sz="2800" kern="1200" dirty="0"/>
            <a:t>Karen</a:t>
          </a:r>
        </a:p>
      </dsp:txBody>
      <dsp:txXfrm>
        <a:off x="3192854" y="1308074"/>
        <a:ext cx="2932733" cy="181093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2" y="1"/>
            <a:ext cx="2889938" cy="489374"/>
          </a:xfrm>
          <a:prstGeom prst="rect">
            <a:avLst/>
          </a:prstGeom>
        </p:spPr>
        <p:txBody>
          <a:bodyPr vert="horz" lIns="89673" tIns="44836" rIns="89673" bIns="44836" rtlCol="0"/>
          <a:lstStyle>
            <a:lvl1pPr algn="l">
              <a:defRPr sz="1200"/>
            </a:lvl1pPr>
          </a:lstStyle>
          <a:p>
            <a:endParaRPr lang="nb-NO"/>
          </a:p>
        </p:txBody>
      </p:sp>
      <p:sp>
        <p:nvSpPr>
          <p:cNvPr id="3" name="Plassholder for dato 2"/>
          <p:cNvSpPr>
            <a:spLocks noGrp="1"/>
          </p:cNvSpPr>
          <p:nvPr>
            <p:ph type="dt" idx="1"/>
          </p:nvPr>
        </p:nvSpPr>
        <p:spPr>
          <a:xfrm>
            <a:off x="3777607" y="1"/>
            <a:ext cx="2889938" cy="489374"/>
          </a:xfrm>
          <a:prstGeom prst="rect">
            <a:avLst/>
          </a:prstGeom>
        </p:spPr>
        <p:txBody>
          <a:bodyPr vert="horz" lIns="89673" tIns="44836" rIns="89673" bIns="44836" rtlCol="0"/>
          <a:lstStyle>
            <a:lvl1pPr algn="r">
              <a:defRPr sz="1200"/>
            </a:lvl1pPr>
          </a:lstStyle>
          <a:p>
            <a:fld id="{AD952460-8FFF-4973-9916-A8347AA8D06D}" type="datetimeFigureOut">
              <a:rPr lang="nb-NO" smtClean="0"/>
              <a:t>03.06.2026</a:t>
            </a:fld>
            <a:endParaRPr lang="nb-NO"/>
          </a:p>
        </p:txBody>
      </p:sp>
      <p:sp>
        <p:nvSpPr>
          <p:cNvPr id="4" name="Plassholder for lysbilde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89673" tIns="44836" rIns="89673" bIns="44836" rtlCol="0" anchor="ctr"/>
          <a:lstStyle/>
          <a:p>
            <a:endParaRPr lang="nb-NO"/>
          </a:p>
        </p:txBody>
      </p:sp>
      <p:sp>
        <p:nvSpPr>
          <p:cNvPr id="5" name="Plassholder for notater 4"/>
          <p:cNvSpPr>
            <a:spLocks noGrp="1"/>
          </p:cNvSpPr>
          <p:nvPr>
            <p:ph type="body" sz="quarter" idx="3"/>
          </p:nvPr>
        </p:nvSpPr>
        <p:spPr>
          <a:xfrm>
            <a:off x="666909" y="4693921"/>
            <a:ext cx="5335270" cy="3840480"/>
          </a:xfrm>
          <a:prstGeom prst="rect">
            <a:avLst/>
          </a:prstGeom>
        </p:spPr>
        <p:txBody>
          <a:bodyPr vert="horz" lIns="89673" tIns="44836" rIns="89673" bIns="44836"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2" y="9264228"/>
            <a:ext cx="2889938" cy="489373"/>
          </a:xfrm>
          <a:prstGeom prst="rect">
            <a:avLst/>
          </a:prstGeom>
        </p:spPr>
        <p:txBody>
          <a:bodyPr vert="horz" lIns="89673" tIns="44836" rIns="89673" bIns="44836"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7607" y="9264228"/>
            <a:ext cx="2889938" cy="489373"/>
          </a:xfrm>
          <a:prstGeom prst="rect">
            <a:avLst/>
          </a:prstGeom>
        </p:spPr>
        <p:txBody>
          <a:bodyPr vert="horz" lIns="89673" tIns="44836" rIns="89673" bIns="44836" rtlCol="0" anchor="b"/>
          <a:lstStyle>
            <a:lvl1pPr algn="r">
              <a:defRPr sz="1200"/>
            </a:lvl1pPr>
          </a:lstStyle>
          <a:p>
            <a:fld id="{B82BF02F-F2D7-408C-8C92-4D8D63FF26DA}" type="slidenum">
              <a:rPr lang="nb-NO" smtClean="0"/>
              <a:t>‹#›</a:t>
            </a:fld>
            <a:endParaRPr lang="nb-NO"/>
          </a:p>
        </p:txBody>
      </p:sp>
    </p:spTree>
    <p:extLst>
      <p:ext uri="{BB962C8B-B14F-4D97-AF65-F5344CB8AC3E}">
        <p14:creationId xmlns:p14="http://schemas.microsoft.com/office/powerpoint/2010/main" val="1941290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82BF02F-F2D7-408C-8C92-4D8D63FF26DA}" type="slidenum">
              <a:rPr lang="nb-NO" smtClean="0"/>
              <a:t>2</a:t>
            </a:fld>
            <a:endParaRPr lang="nb-NO"/>
          </a:p>
        </p:txBody>
      </p:sp>
    </p:spTree>
    <p:extLst>
      <p:ext uri="{BB962C8B-B14F-4D97-AF65-F5344CB8AC3E}">
        <p14:creationId xmlns:p14="http://schemas.microsoft.com/office/powerpoint/2010/main" val="4008834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Hovedbasen= 1 trinn sine klasserom </a:t>
            </a:r>
          </a:p>
          <a:p>
            <a:r>
              <a:rPr lang="nb-NO" dirty="0"/>
              <a:t>VIKTIG: innsjekk og utsjekk fra SFO. </a:t>
            </a:r>
          </a:p>
          <a:p>
            <a:endParaRPr lang="nb-NO" dirty="0"/>
          </a:p>
          <a:p>
            <a:r>
              <a:rPr lang="nb-NO" dirty="0"/>
              <a:t>FRAVÆR: Sett barna på fravær om de ikke skal på SFO. </a:t>
            </a:r>
          </a:p>
          <a:p>
            <a:endParaRPr lang="nb-NO" dirty="0"/>
          </a:p>
          <a:p>
            <a:r>
              <a:rPr lang="nb-NO" sz="1200" b="1" kern="1200" dirty="0">
                <a:solidFill>
                  <a:schemeClr val="tx1"/>
                </a:solidFill>
                <a:effectLst/>
                <a:latin typeface="+mn-lt"/>
                <a:ea typeface="+mn-ea"/>
                <a:cs typeface="+mn-cs"/>
              </a:rPr>
              <a:t>Tre typer hentemeldinger foreldre kan velge mellom</a:t>
            </a:r>
            <a:endParaRPr lang="nb-NO"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1. Blir hentet </a:t>
            </a:r>
            <a:r>
              <a:rPr lang="nb-NO" sz="1200" kern="1200" dirty="0">
                <a:solidFill>
                  <a:schemeClr val="tx1"/>
                </a:solidFill>
                <a:effectLst/>
                <a:latin typeface="+mn-lt"/>
                <a:ea typeface="+mn-ea"/>
                <a:cs typeface="+mn-cs"/>
              </a:rPr>
              <a:t>Barnet blir hentet av foreldre eller andre som SFO har avtale med.</a:t>
            </a:r>
          </a:p>
          <a:p>
            <a:r>
              <a:rPr lang="nb-NO" sz="1200" b="1" kern="1200" dirty="0">
                <a:solidFill>
                  <a:schemeClr val="tx1"/>
                </a:solidFill>
                <a:effectLst/>
                <a:latin typeface="+mn-lt"/>
                <a:ea typeface="+mn-ea"/>
                <a:cs typeface="+mn-cs"/>
              </a:rPr>
              <a:t>2. Går hjem selv til avtalt klokkeslett </a:t>
            </a:r>
            <a:r>
              <a:rPr lang="nb-NO" sz="1200" kern="1200" dirty="0">
                <a:solidFill>
                  <a:schemeClr val="tx1"/>
                </a:solidFill>
                <a:effectLst/>
                <a:latin typeface="+mn-lt"/>
                <a:ea typeface="+mn-ea"/>
                <a:cs typeface="+mn-cs"/>
              </a:rPr>
              <a:t>Barnet går hjem selv på det tidspunktet foreldrene har valgt.</a:t>
            </a:r>
          </a:p>
          <a:p>
            <a:r>
              <a:rPr lang="nb-NO" sz="1200" b="1" kern="1200" dirty="0">
                <a:solidFill>
                  <a:schemeClr val="tx1"/>
                </a:solidFill>
                <a:effectLst/>
                <a:latin typeface="+mn-lt"/>
                <a:ea typeface="+mn-ea"/>
                <a:cs typeface="+mn-cs"/>
              </a:rPr>
              <a:t>3. Bestemmer selv sluttid </a:t>
            </a:r>
            <a:r>
              <a:rPr lang="nb-NO" sz="1200" kern="1200" dirty="0">
                <a:solidFill>
                  <a:schemeClr val="tx1"/>
                </a:solidFill>
                <a:effectLst/>
                <a:latin typeface="+mn-lt"/>
                <a:ea typeface="+mn-ea"/>
                <a:cs typeface="+mn-cs"/>
              </a:rPr>
              <a:t>Barnet velger selv om det vil gå hjem eller være på SFO. Barnet må si fra før det går. Passer best for eldre SFO‑barn.</a:t>
            </a:r>
          </a:p>
          <a:p>
            <a:endParaRPr lang="nb-NO" dirty="0"/>
          </a:p>
        </p:txBody>
      </p:sp>
      <p:sp>
        <p:nvSpPr>
          <p:cNvPr id="4" name="Plassholder for lysbildenummer 3"/>
          <p:cNvSpPr>
            <a:spLocks noGrp="1"/>
          </p:cNvSpPr>
          <p:nvPr>
            <p:ph type="sldNum" sz="quarter" idx="5"/>
          </p:nvPr>
        </p:nvSpPr>
        <p:spPr/>
        <p:txBody>
          <a:bodyPr/>
          <a:lstStyle/>
          <a:p>
            <a:fld id="{B82BF02F-F2D7-408C-8C92-4D8D63FF26DA}" type="slidenum">
              <a:rPr lang="nb-NO" smtClean="0"/>
              <a:t>15</a:t>
            </a:fld>
            <a:endParaRPr lang="nb-NO"/>
          </a:p>
        </p:txBody>
      </p:sp>
    </p:spTree>
    <p:extLst>
      <p:ext uri="{BB962C8B-B14F-4D97-AF65-F5344CB8AC3E}">
        <p14:creationId xmlns:p14="http://schemas.microsoft.com/office/powerpoint/2010/main" val="1801034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Mandag: trinnvis med ulike tema/ aktiviteter </a:t>
            </a:r>
          </a:p>
          <a:p>
            <a:r>
              <a:rPr lang="nb-NO" dirty="0"/>
              <a:t>Tirsdag: tur dag sammen med 2 trinn </a:t>
            </a:r>
          </a:p>
          <a:p>
            <a:r>
              <a:rPr lang="nb-NO" dirty="0"/>
              <a:t>Onsdag: kill hallen og utelek </a:t>
            </a:r>
          </a:p>
          <a:p>
            <a:r>
              <a:rPr lang="nb-NO" dirty="0"/>
              <a:t>Torsdag og fredag: valg </a:t>
            </a:r>
          </a:p>
        </p:txBody>
      </p:sp>
      <p:sp>
        <p:nvSpPr>
          <p:cNvPr id="4" name="Plassholder for lysbildenummer 3"/>
          <p:cNvSpPr>
            <a:spLocks noGrp="1"/>
          </p:cNvSpPr>
          <p:nvPr>
            <p:ph type="sldNum" sz="quarter" idx="5"/>
          </p:nvPr>
        </p:nvSpPr>
        <p:spPr/>
        <p:txBody>
          <a:bodyPr/>
          <a:lstStyle/>
          <a:p>
            <a:fld id="{B82BF02F-F2D7-408C-8C92-4D8D63FF26DA}" type="slidenum">
              <a:rPr lang="nb-NO" smtClean="0"/>
              <a:t>16</a:t>
            </a:fld>
            <a:endParaRPr lang="nb-NO"/>
          </a:p>
        </p:txBody>
      </p:sp>
    </p:spTree>
    <p:extLst>
      <p:ext uri="{BB962C8B-B14F-4D97-AF65-F5344CB8AC3E}">
        <p14:creationId xmlns:p14="http://schemas.microsoft.com/office/powerpoint/2010/main" val="2869171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Våte yttertøy blir tatt med hjem! </a:t>
            </a:r>
          </a:p>
        </p:txBody>
      </p:sp>
      <p:sp>
        <p:nvSpPr>
          <p:cNvPr id="4" name="Plassholder for lysbildenummer 3"/>
          <p:cNvSpPr>
            <a:spLocks noGrp="1"/>
          </p:cNvSpPr>
          <p:nvPr>
            <p:ph type="sldNum" sz="quarter" idx="5"/>
          </p:nvPr>
        </p:nvSpPr>
        <p:spPr/>
        <p:txBody>
          <a:bodyPr/>
          <a:lstStyle/>
          <a:p>
            <a:fld id="{B82BF02F-F2D7-408C-8C92-4D8D63FF26DA}" type="slidenum">
              <a:rPr lang="nb-NO" smtClean="0"/>
              <a:t>17</a:t>
            </a:fld>
            <a:endParaRPr lang="nb-NO"/>
          </a:p>
        </p:txBody>
      </p:sp>
    </p:spTree>
    <p:extLst>
      <p:ext uri="{BB962C8B-B14F-4D97-AF65-F5344CB8AC3E}">
        <p14:creationId xmlns:p14="http://schemas.microsoft.com/office/powerpoint/2010/main" val="227350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82BF02F-F2D7-408C-8C92-4D8D63FF26DA}" type="slidenum">
              <a:rPr lang="nb-NO" smtClean="0"/>
              <a:t>19</a:t>
            </a:fld>
            <a:endParaRPr lang="nb-NO"/>
          </a:p>
        </p:txBody>
      </p:sp>
    </p:spTree>
    <p:extLst>
      <p:ext uri="{BB962C8B-B14F-4D97-AF65-F5344CB8AC3E}">
        <p14:creationId xmlns:p14="http://schemas.microsoft.com/office/powerpoint/2010/main" val="1981625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Vip</a:t>
            </a:r>
            <a:r>
              <a:rPr lang="nb-NO" dirty="0"/>
              <a:t> kveld Torsdag kl.17.00</a:t>
            </a:r>
          </a:p>
        </p:txBody>
      </p:sp>
      <p:sp>
        <p:nvSpPr>
          <p:cNvPr id="4" name="Plassholder for lysbildenummer 3"/>
          <p:cNvSpPr>
            <a:spLocks noGrp="1"/>
          </p:cNvSpPr>
          <p:nvPr>
            <p:ph type="sldNum" sz="quarter" idx="5"/>
          </p:nvPr>
        </p:nvSpPr>
        <p:spPr/>
        <p:txBody>
          <a:bodyPr/>
          <a:lstStyle/>
          <a:p>
            <a:fld id="{B82BF02F-F2D7-408C-8C92-4D8D63FF26DA}" type="slidenum">
              <a:rPr lang="nb-NO" smtClean="0"/>
              <a:t>21</a:t>
            </a:fld>
            <a:endParaRPr lang="nb-NO"/>
          </a:p>
        </p:txBody>
      </p:sp>
    </p:spTree>
    <p:extLst>
      <p:ext uri="{BB962C8B-B14F-4D97-AF65-F5344CB8AC3E}">
        <p14:creationId xmlns:p14="http://schemas.microsoft.com/office/powerpoint/2010/main" val="2952524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82BF02F-F2D7-408C-8C92-4D8D63FF26DA}" type="slidenum">
              <a:rPr lang="nb-NO" smtClean="0"/>
              <a:t>3</a:t>
            </a:fld>
            <a:endParaRPr lang="nb-NO"/>
          </a:p>
        </p:txBody>
      </p:sp>
    </p:spTree>
    <p:extLst>
      <p:ext uri="{BB962C8B-B14F-4D97-AF65-F5344CB8AC3E}">
        <p14:creationId xmlns:p14="http://schemas.microsoft.com/office/powerpoint/2010/main" val="1794248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Skolestart handler om mer enn å lære bokstaver og tall. Barna skal finne sin plass i et nytt fellesskap, bli kjent med nye voksne og nye venner. </a:t>
            </a:r>
          </a:p>
          <a:p>
            <a:r>
              <a:rPr lang="nb-NO" dirty="0"/>
              <a:t>Når barna opplever trygghet og tilhørighet, legger vi grunnlaget for både trivsel og læring."</a:t>
            </a:r>
          </a:p>
        </p:txBody>
      </p:sp>
      <p:sp>
        <p:nvSpPr>
          <p:cNvPr id="4" name="Plassholder for lysbildenummer 3"/>
          <p:cNvSpPr>
            <a:spLocks noGrp="1"/>
          </p:cNvSpPr>
          <p:nvPr>
            <p:ph type="sldNum" sz="quarter" idx="5"/>
          </p:nvPr>
        </p:nvSpPr>
        <p:spPr/>
        <p:txBody>
          <a:bodyPr/>
          <a:lstStyle/>
          <a:p>
            <a:fld id="{B82BF02F-F2D7-408C-8C92-4D8D63FF26DA}" type="slidenum">
              <a:rPr lang="nb-NO" smtClean="0"/>
              <a:t>5</a:t>
            </a:fld>
            <a:endParaRPr lang="nb-NO"/>
          </a:p>
        </p:txBody>
      </p:sp>
    </p:spTree>
    <p:extLst>
      <p:ext uri="{BB962C8B-B14F-4D97-AF65-F5344CB8AC3E}">
        <p14:creationId xmlns:p14="http://schemas.microsoft.com/office/powerpoint/2010/main" val="3195100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vi snakker om lekens egenverdi, betyr det ikke at lek alltid skal ha et læringsmål. Barn trenger også tid til å leke fordi det gir glede, vennskap, kreativitet og mestring. </a:t>
            </a:r>
          </a:p>
          <a:p>
            <a:r>
              <a:rPr lang="nb-NO" dirty="0"/>
              <a:t>Samtidig vet vi fra forskning at nettopp disse erfaringene er viktige for barnas læring og utvikling.»</a:t>
            </a:r>
          </a:p>
        </p:txBody>
      </p:sp>
      <p:sp>
        <p:nvSpPr>
          <p:cNvPr id="4" name="Plassholder for lysbildenummer 3"/>
          <p:cNvSpPr>
            <a:spLocks noGrp="1"/>
          </p:cNvSpPr>
          <p:nvPr>
            <p:ph type="sldNum" sz="quarter" idx="5"/>
          </p:nvPr>
        </p:nvSpPr>
        <p:spPr/>
        <p:txBody>
          <a:bodyPr/>
          <a:lstStyle/>
          <a:p>
            <a:fld id="{B82BF02F-F2D7-408C-8C92-4D8D63FF26DA}" type="slidenum">
              <a:rPr lang="nb-NO" smtClean="0"/>
              <a:t>6</a:t>
            </a:fld>
            <a:endParaRPr lang="nb-NO"/>
          </a:p>
        </p:txBody>
      </p:sp>
    </p:spTree>
    <p:extLst>
      <p:ext uri="{BB962C8B-B14F-4D97-AF65-F5344CB8AC3E}">
        <p14:creationId xmlns:p14="http://schemas.microsoft.com/office/powerpoint/2010/main" val="3394229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ser på dere som våre viktigste samarbeidspartnere. Ingen kjenner barnet deres bedre enn dere, og sammen skal vi legge til rette for at barnet får en trygg og god skolestart. Vi ønsker en åpen dialog og lav terskel for kontakt. Dersom det er noe dere lurer på eller er bekymret for, ønsker vi at dere tar kontakt tidlig. Sammen skaper vi de beste rammene for barnas læring og trivsel</a:t>
            </a:r>
          </a:p>
        </p:txBody>
      </p:sp>
      <p:sp>
        <p:nvSpPr>
          <p:cNvPr id="4" name="Plassholder for lysbildenummer 3"/>
          <p:cNvSpPr>
            <a:spLocks noGrp="1"/>
          </p:cNvSpPr>
          <p:nvPr>
            <p:ph type="sldNum" sz="quarter" idx="5"/>
          </p:nvPr>
        </p:nvSpPr>
        <p:spPr/>
        <p:txBody>
          <a:bodyPr/>
          <a:lstStyle/>
          <a:p>
            <a:fld id="{B82BF02F-F2D7-408C-8C92-4D8D63FF26DA}" type="slidenum">
              <a:rPr lang="nb-NO" smtClean="0"/>
              <a:t>10</a:t>
            </a:fld>
            <a:endParaRPr lang="nb-NO"/>
          </a:p>
        </p:txBody>
      </p:sp>
    </p:spTree>
    <p:extLst>
      <p:ext uri="{BB962C8B-B14F-4D97-AF65-F5344CB8AC3E}">
        <p14:creationId xmlns:p14="http://schemas.microsoft.com/office/powerpoint/2010/main" val="4103737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Vigilo: laste ned app – foreldreportalen </a:t>
            </a:r>
          </a:p>
          <a:p>
            <a:r>
              <a:rPr lang="nb-NO" dirty="0"/>
              <a:t>- Tilrettelagt skyss: ulike hemninger, ikke kan ta buss. Unni må ha legeerklæring. </a:t>
            </a:r>
          </a:p>
          <a:p>
            <a:r>
              <a:rPr lang="nb-NO" dirty="0"/>
              <a:t>- Skoleskyss: Vist noen skal ta buss må de kontakte Unni- for buss kort. Anbefalerd esmå å ikke t abussSkriv ligger på hjemmesiden våres om skoleskyss.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Ikke stå på parkert ved postkassestativet.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dirty="0"/>
              <a:t>Beskjed om å ta buss hjem etter skolen skal gis beskjed til skole og SFO på Vigilo </a:t>
            </a:r>
          </a:p>
          <a:p>
            <a:endParaRPr lang="nb-NO" dirty="0"/>
          </a:p>
          <a:p>
            <a:endParaRPr lang="nb-NO" dirty="0"/>
          </a:p>
        </p:txBody>
      </p:sp>
      <p:sp>
        <p:nvSpPr>
          <p:cNvPr id="4" name="Plassholder for lysbildenummer 3"/>
          <p:cNvSpPr>
            <a:spLocks noGrp="1"/>
          </p:cNvSpPr>
          <p:nvPr>
            <p:ph type="sldNum" sz="quarter" idx="5"/>
          </p:nvPr>
        </p:nvSpPr>
        <p:spPr/>
        <p:txBody>
          <a:bodyPr/>
          <a:lstStyle/>
          <a:p>
            <a:fld id="{B82BF02F-F2D7-408C-8C92-4D8D63FF26DA}" type="slidenum">
              <a:rPr lang="nb-NO" smtClean="0"/>
              <a:t>11</a:t>
            </a:fld>
            <a:endParaRPr lang="nb-NO"/>
          </a:p>
        </p:txBody>
      </p:sp>
    </p:spTree>
    <p:extLst>
      <p:ext uri="{BB962C8B-B14F-4D97-AF65-F5344CB8AC3E}">
        <p14:creationId xmlns:p14="http://schemas.microsoft.com/office/powerpoint/2010/main" val="485449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rPr>
              <a:t>I august vil vi bruke mye tid på å bli kjent med hverandre, bygge relasjoner og skape trygghet. Vi vil for det meste være på skolens område, med mulighet for korte turer i nærmiljøet. Det er lurt å begynne å bruke langdagene på SFO før skolestart, slik at barna kan bli kjent med hverandre og de ansatte, skape gode relasjoner, føle seg trygge og komme inn i rutinene på SFO.</a:t>
            </a:r>
            <a:endParaRPr lang="nb-NO" sz="1200" dirty="0">
              <a:effectLst/>
              <a:latin typeface="Century Gothic" panose="020B0502020202020204" pitchFamily="34" charset="0"/>
              <a:ea typeface="Century Gothic" panose="020B050202020202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B82BF02F-F2D7-408C-8C92-4D8D63FF26DA}" type="slidenum">
              <a:rPr lang="nb-NO" smtClean="0"/>
              <a:t>12</a:t>
            </a:fld>
            <a:endParaRPr lang="nb-NO"/>
          </a:p>
        </p:txBody>
      </p:sp>
    </p:spTree>
    <p:extLst>
      <p:ext uri="{BB962C8B-B14F-4D97-AF65-F5344CB8AC3E}">
        <p14:creationId xmlns:p14="http://schemas.microsoft.com/office/powerpoint/2010/main" val="1190171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Tilvenning: foresattes tilstedeværelse. Kortere dager i oppstart. </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rPr>
              <a:t>Kortere dager: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b-NO" sz="1800" dirty="0">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rPr>
              <a:t>Behovene for tilvenning kan variere, så dere må vurdere selv når dere føler det er greit å forlate barnet.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b-NO" sz="1800" dirty="0">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rPr>
              <a:t>Komme 08.30-09.00 de fleste ansatte kommet på jobb, og vi kan ta imot dere på en god måte.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b-NO" sz="1800" dirty="0">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rPr>
              <a:t>Hente: 13.30-14.00 etter barna har spist SFO mat.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nb-NO" sz="1800" dirty="0">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rPr>
              <a:t>Bli kjent: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rPr>
              <a:t>- Skape  trygghet og relasjoner både voksene og </a:t>
            </a:r>
            <a:r>
              <a:rPr lang="nb-NO" sz="1800" dirty="0" err="1">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rPr>
              <a:t>brarn</a:t>
            </a:r>
            <a:r>
              <a:rPr lang="nb-NO" sz="1800" dirty="0">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rPr>
              <a:t>, være på skolens område, bli kjent med regler og rutiner.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nb-NO" sz="1800" dirty="0">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rPr>
              <a:t>Lekevenner: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nb-NO" sz="1800" dirty="0">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rPr>
              <a:t>En ekstra hånd å holde i- trygghet.- hjelpe med leker.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nb-NO" sz="1800" dirty="0">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nb-NO" sz="1800" dirty="0">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800" dirty="0">
              <a:ln>
                <a:noFill/>
              </a:ln>
              <a:solidFill>
                <a:srgbClr val="000000"/>
              </a:solidFill>
              <a:effectLst>
                <a:outerShdw blurRad="38100" dist="19050" dir="2700000" algn="tl">
                  <a:schemeClr val="dk1">
                    <a:alpha val="40000"/>
                  </a:schemeClr>
                </a:outerShdw>
              </a:effectLst>
              <a:latin typeface="Century Gothic" panose="020B0502020202020204" pitchFamily="34" charset="0"/>
              <a:ea typeface="Century Gothic" panose="020B0502020202020204" pitchFamily="34" charset="0"/>
              <a:cs typeface="Century Gothic" panose="020B0502020202020204" pitchFamily="34" charset="0"/>
            </a:endParaRPr>
          </a:p>
          <a:p>
            <a:endParaRPr lang="nb-NO" dirty="0"/>
          </a:p>
        </p:txBody>
      </p:sp>
      <p:sp>
        <p:nvSpPr>
          <p:cNvPr id="4" name="Plassholder for lysbildenummer 3"/>
          <p:cNvSpPr>
            <a:spLocks noGrp="1"/>
          </p:cNvSpPr>
          <p:nvPr>
            <p:ph type="sldNum" sz="quarter" idx="5"/>
          </p:nvPr>
        </p:nvSpPr>
        <p:spPr/>
        <p:txBody>
          <a:bodyPr/>
          <a:lstStyle/>
          <a:p>
            <a:fld id="{B82BF02F-F2D7-408C-8C92-4D8D63FF26DA}" type="slidenum">
              <a:rPr lang="nb-NO" smtClean="0"/>
              <a:t>13</a:t>
            </a:fld>
            <a:endParaRPr lang="nb-NO"/>
          </a:p>
        </p:txBody>
      </p:sp>
    </p:spTree>
    <p:extLst>
      <p:ext uri="{BB962C8B-B14F-4D97-AF65-F5344CB8AC3E}">
        <p14:creationId xmlns:p14="http://schemas.microsoft.com/office/powerpoint/2010/main" val="2513386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82BF02F-F2D7-408C-8C92-4D8D63FF26DA}" type="slidenum">
              <a:rPr lang="nb-NO" smtClean="0"/>
              <a:t>14</a:t>
            </a:fld>
            <a:endParaRPr lang="nb-NO"/>
          </a:p>
        </p:txBody>
      </p:sp>
    </p:spTree>
    <p:extLst>
      <p:ext uri="{BB962C8B-B14F-4D97-AF65-F5344CB8AC3E}">
        <p14:creationId xmlns:p14="http://schemas.microsoft.com/office/powerpoint/2010/main" val="33440158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nb-NO"/>
            </a:p>
          </p:txBody>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nb-NO"/>
              <a:t>Klikk for å redigere tittelstil</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8A87A34-81AB-432B-8DAE-1953F412C126}" type="datetimeFigureOut">
              <a:rPr lang="en-US" smtClean="0"/>
              <a:t>6/3/2026</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2" name="Slide Number Placeholder 5"/>
          <p:cNvSpPr>
            <a:spLocks noGrp="1"/>
          </p:cNvSpPr>
          <p:nvPr>
            <p:ph type="sldNum" sz="quarter" idx="12"/>
          </p:nvPr>
        </p:nvSpPr>
        <p:spPr>
          <a:xfrm>
            <a:off x="10352540" y="295729"/>
            <a:ext cx="838199" cy="767687"/>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82643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e med bilde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8A87A34-81AB-432B-8DAE-1953F412C126}" type="datetimeFigureOut">
              <a:rPr lang="en-US" smtClean="0"/>
              <a:pPr/>
              <a:t>6/3/2026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76112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tel og teks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nb-NO"/>
              <a:t>Klikk for å redigere tittelstil</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48A87A34-81AB-432B-8DAE-1953F412C126}" type="datetimeFigureOut">
              <a:rPr lang="en-US" smtClean="0"/>
              <a:pPr/>
              <a:t>6/3/2026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10043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itat med tekst">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nb-NO"/>
              <a:t>Klikk for å redigere tittelstil</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48A87A34-81AB-432B-8DAE-1953F412C126}" type="datetimeFigureOut">
              <a:rPr lang="en-US" smtClean="0"/>
              <a:pPr/>
              <a:t>6/3/2026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22685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vnekor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48A87A34-81AB-432B-8DAE-1953F412C126}" type="datetimeFigureOut">
              <a:rPr lang="en-US" smtClean="0"/>
              <a:pPr/>
              <a:t>6/3/2026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59529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nb-NO"/>
              <a:t>Klikk for å redigere tittelstil</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A87A34-81AB-432B-8DAE-1953F412C126}" type="datetimeFigureOut">
              <a:rPr lang="en-US" smtClean="0"/>
              <a:pPr/>
              <a:t>6/3/2026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00280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onner for bild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nb-NO"/>
              <a:t>Klikk for å redigere tittelstil</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på ikonet for å legge til et bilde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8A87A34-81AB-432B-8DAE-1953F412C126}" type="datetimeFigureOut">
              <a:rPr lang="en-US" smtClean="0"/>
              <a:pPr/>
              <a:t>6/3/2026</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35509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8A87A34-81AB-432B-8DAE-1953F412C126}" type="datetimeFigureOut">
              <a:rPr lang="en-US" smtClean="0"/>
              <a:t>6/3/2026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12571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Loddrett tittel og 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nb-NO"/>
              <a:t>Klikk for å redigere tittelstil</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48A87A34-81AB-432B-8DAE-1953F412C126}" type="datetimeFigureOut">
              <a:rPr lang="en-US" smtClean="0"/>
              <a:t>6/3/2026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83088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92260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48A87A34-81AB-432B-8DAE-1953F412C126}" type="datetimeFigureOut">
              <a:rPr lang="en-US" smtClean="0"/>
              <a:t>6/3/2026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49015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9441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Klikk for å redigere tittelstil</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36444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20541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94978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hold med 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nb-NO"/>
              <a:t>Klikk for å redigere tittelstil</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8A87A34-81AB-432B-8DAE-1953F412C126}" type="datetimeFigureOut">
              <a:rPr lang="en-US" smtClean="0"/>
              <a:t>6/3/2026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5149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nb-NO"/>
              <a:t>Klikk på ikonet for å legge til et bilde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48A87A34-81AB-432B-8DAE-1953F412C126}" type="datetimeFigureOut">
              <a:rPr lang="en-US" smtClean="0"/>
              <a:t>6/3/2026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3362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nb-NO"/>
            </a:p>
          </p:txBody>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nb-NO"/>
            </a:p>
          </p:txBody>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nb-NO"/>
            </a:p>
          </p:txBody>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nb-NO"/>
              <a:t>Klikk for å redigere tittelstil</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8A87A34-81AB-432B-8DAE-1953F412C126}" type="datetimeFigureOut">
              <a:rPr lang="en-US" smtClean="0"/>
              <a:pPr/>
              <a:t>6/3/2026</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7156032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foreldreutvalgene.no/fug/tips-til-foreldre-med-skolestartere/#:~:text=Bes%C3%B8k%20skolen%20n%C3%A5r%20den%20er%20stengt%20slik%20at,%C3%A5%20gi%20like%20mye%20hjelp%20som%20i%20barnehage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bergen.kommune.no/omkommunen/avdelinger/kaland-skol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utforsksinnet.no/piggsvinet-en-historie-om-empati-og-vennskap/"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skoler, Nyheter | Kaland skole">
            <a:extLst>
              <a:ext uri="{FF2B5EF4-FFF2-40B4-BE49-F238E27FC236}">
                <a16:creationId xmlns:a16="http://schemas.microsoft.com/office/drawing/2014/main" id="{82ECEE57-F085-71E9-0CEB-E83145803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853" r="-1" b="12457"/>
          <a:stretch>
            <a:fillRect/>
          </a:stretch>
        </p:blipFill>
        <p:spPr bwMode="auto">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a:noFill/>
          <a:extLst>
            <a:ext uri="{909E8E84-426E-40DD-AFC4-6F175D3DCCD1}">
              <a14:hiddenFill xmlns:a14="http://schemas.microsoft.com/office/drawing/2010/main">
                <a:solidFill>
                  <a:srgbClr val="FFFFFF"/>
                </a:solidFill>
              </a14:hiddenFill>
            </a:ext>
          </a:extLst>
        </p:spPr>
      </p:pic>
      <p:sp>
        <p:nvSpPr>
          <p:cNvPr id="1033" name="Freeform: Shape 1032">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35"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nb-NO"/>
          </a:p>
        </p:txBody>
      </p:sp>
      <p:sp>
        <p:nvSpPr>
          <p:cNvPr id="2" name="Tittel 1">
            <a:extLst>
              <a:ext uri="{FF2B5EF4-FFF2-40B4-BE49-F238E27FC236}">
                <a16:creationId xmlns:a16="http://schemas.microsoft.com/office/drawing/2014/main" id="{E65AC7A2-C291-8221-D0F9-B97449036D8A}"/>
              </a:ext>
            </a:extLst>
          </p:cNvPr>
          <p:cNvSpPr>
            <a:spLocks noGrp="1"/>
          </p:cNvSpPr>
          <p:nvPr>
            <p:ph type="ctrTitle"/>
          </p:nvPr>
        </p:nvSpPr>
        <p:spPr>
          <a:xfrm>
            <a:off x="892199" y="4854346"/>
            <a:ext cx="10407602" cy="868026"/>
          </a:xfrm>
        </p:spPr>
        <p:txBody>
          <a:bodyPr>
            <a:normAutofit/>
          </a:bodyPr>
          <a:lstStyle/>
          <a:p>
            <a:pPr algn="ctr"/>
            <a:r>
              <a:rPr lang="nb-NO" sz="4400">
                <a:solidFill>
                  <a:srgbClr val="EBEBEB"/>
                </a:solidFill>
              </a:rPr>
              <a:t>Velkommen til Kaland skole</a:t>
            </a:r>
          </a:p>
        </p:txBody>
      </p:sp>
      <p:sp>
        <p:nvSpPr>
          <p:cNvPr id="3" name="Undertittel 2">
            <a:extLst>
              <a:ext uri="{FF2B5EF4-FFF2-40B4-BE49-F238E27FC236}">
                <a16:creationId xmlns:a16="http://schemas.microsoft.com/office/drawing/2014/main" id="{785B216C-1536-9D7E-59A3-949AF3E2F732}"/>
              </a:ext>
            </a:extLst>
          </p:cNvPr>
          <p:cNvSpPr>
            <a:spLocks noGrp="1"/>
          </p:cNvSpPr>
          <p:nvPr>
            <p:ph type="subTitle" idx="1"/>
          </p:nvPr>
        </p:nvSpPr>
        <p:spPr>
          <a:xfrm>
            <a:off x="892199" y="5722374"/>
            <a:ext cx="10407602" cy="487924"/>
          </a:xfrm>
        </p:spPr>
        <p:txBody>
          <a:bodyPr>
            <a:normAutofit/>
          </a:bodyPr>
          <a:lstStyle/>
          <a:p>
            <a:pPr algn="ctr"/>
            <a:r>
              <a:rPr lang="nb-NO" dirty="0">
                <a:solidFill>
                  <a:schemeClr val="tx2">
                    <a:lumMod val="40000"/>
                    <a:lumOff val="60000"/>
                  </a:schemeClr>
                </a:solidFill>
              </a:rPr>
              <a:t>Vi gleder oss til å bli kjent med dere</a:t>
            </a:r>
          </a:p>
        </p:txBody>
      </p:sp>
      <p:sp>
        <p:nvSpPr>
          <p:cNvPr id="1037"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2856" y="3785499"/>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3969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9" name="Rectangle 52">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54">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rgbClr val="0D0D0D"/>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grpSp>
        <p:nvGrpSpPr>
          <p:cNvPr id="71" name="Group 56">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58" name="Rectangle 57">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59"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nb-NO"/>
            </a:p>
          </p:txBody>
        </p:sp>
      </p:grpSp>
      <p:sp>
        <p:nvSpPr>
          <p:cNvPr id="2" name="Tittel 1"/>
          <p:cNvSpPr>
            <a:spLocks noGrp="1"/>
          </p:cNvSpPr>
          <p:nvPr>
            <p:ph type="title"/>
          </p:nvPr>
        </p:nvSpPr>
        <p:spPr>
          <a:xfrm>
            <a:off x="1154954" y="855481"/>
            <a:ext cx="8761413" cy="898674"/>
          </a:xfrm>
        </p:spPr>
        <p:txBody>
          <a:bodyPr vert="horz" lIns="91440" tIns="45720" rIns="91440" bIns="45720" rtlCol="0" anchor="b">
            <a:normAutofit/>
          </a:bodyPr>
          <a:lstStyle/>
          <a:p>
            <a:r>
              <a:rPr lang="en-US" dirty="0">
                <a:solidFill>
                  <a:schemeClr val="tx1"/>
                </a:solidFill>
              </a:rPr>
              <a:t>Skole-hjem samarbeid </a:t>
            </a:r>
          </a:p>
        </p:txBody>
      </p:sp>
      <p:sp>
        <p:nvSpPr>
          <p:cNvPr id="5" name="Rektangel 4"/>
          <p:cNvSpPr/>
          <p:nvPr/>
        </p:nvSpPr>
        <p:spPr>
          <a:xfrm>
            <a:off x="1154954" y="2079173"/>
            <a:ext cx="8182191" cy="3730689"/>
          </a:xfrm>
          <a:prstGeom prst="rect">
            <a:avLst/>
          </a:prstGeom>
        </p:spPr>
        <p:txBody>
          <a:bodyPr vert="horz" lIns="91440" tIns="45720" rIns="91440" bIns="45720" rtlCol="0" anchor="ctr">
            <a:normAutofit/>
          </a:bodyPr>
          <a:lstStyle/>
          <a:p>
            <a:pPr>
              <a:spcBef>
                <a:spcPts val="1000"/>
              </a:spcBef>
              <a:buClr>
                <a:schemeClr val="accent1"/>
              </a:buClr>
              <a:buSzPct val="80000"/>
              <a:buFont typeface="Wingdings 3" charset="2"/>
              <a:buChar char=""/>
            </a:pPr>
            <a:endParaRPr lang="en-US" cap="all" dirty="0"/>
          </a:p>
        </p:txBody>
      </p:sp>
      <p:sp>
        <p:nvSpPr>
          <p:cNvPr id="3" name="Rektangel 2"/>
          <p:cNvSpPr/>
          <p:nvPr/>
        </p:nvSpPr>
        <p:spPr>
          <a:xfrm>
            <a:off x="1781775" y="1671250"/>
            <a:ext cx="7968281" cy="5130059"/>
          </a:xfrm>
          <a:prstGeom prst="rect">
            <a:avLst/>
          </a:prstGeom>
        </p:spPr>
        <p:txBody>
          <a:bodyPr wrap="square">
            <a:spAutoFit/>
          </a:bodyPr>
          <a:lstStyle/>
          <a:p>
            <a:r>
              <a:rPr lang="nb-NO" sz="2400" b="1" dirty="0"/>
              <a:t>Vi er sammen om barnets beste</a:t>
            </a:r>
          </a:p>
          <a:p>
            <a:endParaRPr lang="nb-NO" sz="2400" b="1" dirty="0"/>
          </a:p>
          <a:p>
            <a:r>
              <a:rPr lang="nb-NO" sz="2400" b="1" dirty="0"/>
              <a:t>Vi ønsker:</a:t>
            </a:r>
          </a:p>
          <a:p>
            <a:r>
              <a:rPr lang="nb-NO" sz="2400" dirty="0"/>
              <a:t>🤝 Tillit og åpenhet</a:t>
            </a:r>
          </a:p>
          <a:p>
            <a:r>
              <a:rPr lang="nb-NO" sz="2400" dirty="0"/>
              <a:t>💬 God kommunikasjon</a:t>
            </a:r>
          </a:p>
          <a:p>
            <a:r>
              <a:rPr lang="nb-NO" sz="2400" dirty="0"/>
              <a:t>🌱 Felles ansvar for barnets utvikling</a:t>
            </a:r>
          </a:p>
          <a:p>
            <a:r>
              <a:rPr lang="nb-NO" sz="2400" dirty="0"/>
              <a:t>⭐ Fokus på læring, trivsel og mestring</a:t>
            </a:r>
          </a:p>
          <a:p>
            <a:endParaRPr lang="nb-NO" dirty="0"/>
          </a:p>
          <a:p>
            <a:pPr lvl="0">
              <a:lnSpc>
                <a:spcPct val="107000"/>
              </a:lnSpc>
              <a:spcAft>
                <a:spcPts val="800"/>
              </a:spcAft>
            </a:pPr>
            <a:r>
              <a:rPr lang="nb-NO" dirty="0">
                <a:solidFill>
                  <a:schemeClr val="accent3">
                    <a:lumMod val="60000"/>
                    <a:lumOff val="40000"/>
                  </a:schemeClr>
                </a:solidFill>
                <a:latin typeface="Arial" panose="020B0604020202020204" pitchFamily="34" charset="0"/>
                <a:ea typeface="Calibri" panose="020F0502020204030204" pitchFamily="34" charset="0"/>
                <a:cs typeface="Times New Roman" panose="02020603050405020304" pitchFamily="18" charset="0"/>
              </a:rPr>
              <a:t>.</a:t>
            </a:r>
          </a:p>
          <a:p>
            <a:pPr lvl="0">
              <a:lnSpc>
                <a:spcPct val="107000"/>
              </a:lnSpc>
              <a:spcAft>
                <a:spcPts val="800"/>
              </a:spcAft>
            </a:pPr>
            <a:endParaRPr lang="nb-NO" dirty="0">
              <a:solidFill>
                <a:schemeClr val="accent3">
                  <a:lumMod val="60000"/>
                  <a:lumOff val="40000"/>
                </a:schemeClr>
              </a:solidFill>
              <a:latin typeface="Arial" panose="020B0604020202020204" pitchFamily="34" charset="0"/>
              <a:ea typeface="Calibri" panose="020F0502020204030204" pitchFamily="34" charset="0"/>
              <a:cs typeface="Times New Roman" panose="02020603050405020304" pitchFamily="18" charset="0"/>
            </a:endParaRPr>
          </a:p>
          <a:p>
            <a:pPr lvl="0">
              <a:lnSpc>
                <a:spcPct val="107000"/>
              </a:lnSpc>
              <a:spcAft>
                <a:spcPts val="800"/>
              </a:spcAft>
            </a:pPr>
            <a:endParaRPr lang="nb-NO" dirty="0">
              <a:solidFill>
                <a:schemeClr val="accent3">
                  <a:lumMod val="60000"/>
                  <a:lumOff val="40000"/>
                </a:schemeClr>
              </a:solidFill>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cap="all" dirty="0">
                <a:hlinkClick r:id="rId3">
                  <a:extLst>
                    <a:ext uri="{A12FA001-AC4F-418D-AE19-62706E023703}">
                      <ahyp:hlinkClr xmlns:ahyp="http://schemas.microsoft.com/office/drawing/2018/hyperlinkcolor" val="tx"/>
                    </a:ext>
                  </a:extLst>
                </a:hlinkClick>
              </a:rPr>
              <a:t>Tips til foreldre med skolestartere - Foreldreutvalget for grunnopplæringen (foreldreutvalgene.no)</a:t>
            </a:r>
            <a:endParaRPr lang="en-US" cap="all" dirty="0"/>
          </a:p>
          <a:p>
            <a:pPr lvl="0">
              <a:lnSpc>
                <a:spcPct val="107000"/>
              </a:lnSpc>
              <a:spcAft>
                <a:spcPts val="800"/>
              </a:spcAft>
            </a:pPr>
            <a:endParaRPr lang="nb-NO" dirty="0">
              <a:solidFill>
                <a:schemeClr val="accent3">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423463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DA2F81-25E9-448C-93ED-D6DC68639F95}"/>
              </a:ext>
            </a:extLst>
          </p:cNvPr>
          <p:cNvSpPr>
            <a:spLocks noGrp="1"/>
          </p:cNvSpPr>
          <p:nvPr>
            <p:ph type="title"/>
          </p:nvPr>
        </p:nvSpPr>
        <p:spPr>
          <a:xfrm>
            <a:off x="1154954" y="973668"/>
            <a:ext cx="8761413" cy="706964"/>
          </a:xfrm>
        </p:spPr>
        <p:txBody>
          <a:bodyPr>
            <a:normAutofit/>
          </a:bodyPr>
          <a:lstStyle/>
          <a:p>
            <a:r>
              <a:rPr lang="nb-NO" b="1">
                <a:solidFill>
                  <a:srgbClr val="EBEBEB"/>
                </a:solidFill>
              </a:rPr>
              <a:t>Diverse</a:t>
            </a:r>
          </a:p>
        </p:txBody>
      </p:sp>
      <p:sp>
        <p:nvSpPr>
          <p:cNvPr id="3" name="Plassholder for innhold 2">
            <a:extLst>
              <a:ext uri="{FF2B5EF4-FFF2-40B4-BE49-F238E27FC236}">
                <a16:creationId xmlns:a16="http://schemas.microsoft.com/office/drawing/2014/main" id="{BC8C709F-3123-4876-B852-4DC5090EB6EC}"/>
              </a:ext>
            </a:extLst>
          </p:cNvPr>
          <p:cNvSpPr>
            <a:spLocks noGrp="1"/>
          </p:cNvSpPr>
          <p:nvPr>
            <p:ph idx="1"/>
          </p:nvPr>
        </p:nvSpPr>
        <p:spPr>
          <a:xfrm>
            <a:off x="1154954" y="2603500"/>
            <a:ext cx="6397313" cy="3416300"/>
          </a:xfrm>
        </p:spPr>
        <p:txBody>
          <a:bodyPr anchor="ctr">
            <a:normAutofit/>
          </a:bodyPr>
          <a:lstStyle/>
          <a:p>
            <a:pPr>
              <a:lnSpc>
                <a:spcPct val="90000"/>
              </a:lnSpc>
            </a:pPr>
            <a:r>
              <a:rPr lang="nb-NO" sz="1500" dirty="0"/>
              <a:t>Vigilo – kommunikasjonsverktøy  - ikke sensitive opplysninger!</a:t>
            </a:r>
          </a:p>
          <a:p>
            <a:pPr>
              <a:lnSpc>
                <a:spcPct val="90000"/>
              </a:lnSpc>
            </a:pPr>
            <a:r>
              <a:rPr lang="nb-NO" sz="1500" dirty="0"/>
              <a:t>Fravær – meld fra ved sykdom, legetime </a:t>
            </a:r>
            <a:r>
              <a:rPr lang="nb-NO" sz="1500" dirty="0" err="1"/>
              <a:t>o.l</a:t>
            </a:r>
            <a:endParaRPr lang="nb-NO" sz="1500" dirty="0"/>
          </a:p>
          <a:p>
            <a:pPr>
              <a:lnSpc>
                <a:spcPct val="90000"/>
              </a:lnSpc>
            </a:pPr>
            <a:r>
              <a:rPr lang="nb-NO" sz="1500" dirty="0"/>
              <a:t>Skoleskyss – starter 14. august (ikke SFO)De som skal ha må søke</a:t>
            </a:r>
          </a:p>
          <a:p>
            <a:pPr>
              <a:lnSpc>
                <a:spcPct val="90000"/>
              </a:lnSpc>
            </a:pPr>
            <a:r>
              <a:rPr lang="nb-NO" sz="1500" dirty="0"/>
              <a:t>Foreldremøte august/september</a:t>
            </a:r>
          </a:p>
          <a:p>
            <a:pPr>
              <a:lnSpc>
                <a:spcPct val="90000"/>
              </a:lnSpc>
            </a:pPr>
            <a:r>
              <a:rPr lang="nb-NO" sz="1500" dirty="0"/>
              <a:t>Utviklingssamtaler/bli kjent samatler i september</a:t>
            </a:r>
          </a:p>
          <a:p>
            <a:pPr>
              <a:lnSpc>
                <a:spcPct val="90000"/>
              </a:lnSpc>
            </a:pPr>
            <a:r>
              <a:rPr lang="nb-NO" sz="1500"/>
              <a:t>Innskriving- </a:t>
            </a:r>
            <a:r>
              <a:rPr lang="nb-NO" sz="1500" dirty="0"/>
              <a:t>skoleplass. </a:t>
            </a:r>
          </a:p>
          <a:p>
            <a:pPr>
              <a:lnSpc>
                <a:spcPct val="90000"/>
              </a:lnSpc>
            </a:pPr>
            <a:r>
              <a:rPr lang="nb-NO" sz="1500" dirty="0"/>
              <a:t>Søke SFO plass- </a:t>
            </a:r>
            <a:r>
              <a:rPr lang="nb-NO" sz="1500" dirty="0" err="1"/>
              <a:t>vigilo</a:t>
            </a:r>
            <a:endParaRPr lang="nb-NO" sz="1500" dirty="0"/>
          </a:p>
          <a:p>
            <a:pPr>
              <a:lnSpc>
                <a:spcPct val="90000"/>
              </a:lnSpc>
            </a:pPr>
            <a:r>
              <a:rPr lang="nb-NO" sz="1500" dirty="0"/>
              <a:t>Hjemmeside- Kaland skole. </a:t>
            </a:r>
            <a:r>
              <a:rPr lang="nb-NO" sz="1500" dirty="0">
                <a:hlinkClick r:id="rId3"/>
              </a:rPr>
              <a:t>Bergen kommune - Kaland skole</a:t>
            </a:r>
            <a:endParaRPr lang="nb-NO" sz="1500" dirty="0"/>
          </a:p>
          <a:p>
            <a:pPr marL="0" indent="0">
              <a:lnSpc>
                <a:spcPct val="90000"/>
              </a:lnSpc>
              <a:buNone/>
            </a:pPr>
            <a:r>
              <a:rPr lang="nb-NO" sz="1500" dirty="0"/>
              <a:t>	</a:t>
            </a:r>
          </a:p>
          <a:p>
            <a:pPr lvl="1">
              <a:lnSpc>
                <a:spcPct val="90000"/>
              </a:lnSpc>
            </a:pPr>
            <a:endParaRPr lang="nb-NO" sz="1500" dirty="0"/>
          </a:p>
        </p:txBody>
      </p:sp>
      <p:pic>
        <p:nvPicPr>
          <p:cNvPr id="7" name="Graphic 6">
            <a:extLst>
              <a:ext uri="{FF2B5EF4-FFF2-40B4-BE49-F238E27FC236}">
                <a16:creationId xmlns:a16="http://schemas.microsoft.com/office/drawing/2014/main" id="{286BEF97-05EE-4DC1-B485-DEA7D9498B4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27013" y="2775951"/>
            <a:ext cx="3067163"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323228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6" name="Group 65">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7" name="Rectangle 66">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68"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nb-NO"/>
            </a:p>
          </p:txBody>
        </p:sp>
      </p:grpSp>
      <p:sp>
        <p:nvSpPr>
          <p:cNvPr id="70" name="Rectangle 69">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nb-NO"/>
          </a:p>
        </p:txBody>
      </p:sp>
      <p:sp useBgFill="1">
        <p:nvSpPr>
          <p:cNvPr id="72" name="Rectangle 71">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 name="Tittel 1"/>
          <p:cNvSpPr>
            <a:spLocks noGrp="1"/>
          </p:cNvSpPr>
          <p:nvPr>
            <p:ph type="title"/>
          </p:nvPr>
        </p:nvSpPr>
        <p:spPr>
          <a:xfrm>
            <a:off x="561110" y="1241266"/>
            <a:ext cx="4089633" cy="3153753"/>
          </a:xfrm>
        </p:spPr>
        <p:txBody>
          <a:bodyPr vert="horz" lIns="91440" tIns="45720" rIns="91440" bIns="45720" rtlCol="0" anchor="b">
            <a:normAutofit/>
          </a:bodyPr>
          <a:lstStyle/>
          <a:p>
            <a:r>
              <a:rPr lang="en-US" sz="5400" dirty="0">
                <a:solidFill>
                  <a:schemeClr val="tx2"/>
                </a:solidFill>
              </a:rPr>
              <a:t>SFO – </a:t>
            </a:r>
            <a:r>
              <a:rPr lang="en-US" sz="5400" dirty="0" err="1">
                <a:solidFill>
                  <a:schemeClr val="tx2"/>
                </a:solidFill>
              </a:rPr>
              <a:t>når</a:t>
            </a:r>
            <a:r>
              <a:rPr lang="en-US" sz="5400" dirty="0">
                <a:solidFill>
                  <a:schemeClr val="tx2"/>
                </a:solidFill>
              </a:rPr>
              <a:t> skole </a:t>
            </a:r>
            <a:r>
              <a:rPr lang="en-US" sz="5400" dirty="0" err="1">
                <a:solidFill>
                  <a:schemeClr val="tx2"/>
                </a:solidFill>
              </a:rPr>
              <a:t>og</a:t>
            </a:r>
            <a:r>
              <a:rPr lang="en-US" sz="5400" dirty="0">
                <a:solidFill>
                  <a:schemeClr val="tx2"/>
                </a:solidFill>
              </a:rPr>
              <a:t> </a:t>
            </a:r>
            <a:r>
              <a:rPr lang="en-US" sz="5400" dirty="0" err="1">
                <a:solidFill>
                  <a:schemeClr val="tx2"/>
                </a:solidFill>
              </a:rPr>
              <a:t>fritid</a:t>
            </a:r>
            <a:r>
              <a:rPr lang="en-US" sz="5400" dirty="0">
                <a:solidFill>
                  <a:schemeClr val="tx2"/>
                </a:solidFill>
              </a:rPr>
              <a:t> </a:t>
            </a:r>
            <a:r>
              <a:rPr lang="en-US" sz="5400" dirty="0" err="1">
                <a:solidFill>
                  <a:schemeClr val="tx2"/>
                </a:solidFill>
              </a:rPr>
              <a:t>møtes</a:t>
            </a:r>
            <a:endParaRPr lang="en-US" sz="5400" dirty="0">
              <a:solidFill>
                <a:schemeClr val="tx2"/>
              </a:solidFill>
            </a:endParaRPr>
          </a:p>
        </p:txBody>
      </p:sp>
      <p:pic>
        <p:nvPicPr>
          <p:cNvPr id="4" name="Bilde 3" descr="Et bilde som inneholder kritt, grunn, klær, sko&#10;&#10;Automatisk generert beskrivelse">
            <a:extLst>
              <a:ext uri="{FF2B5EF4-FFF2-40B4-BE49-F238E27FC236}">
                <a16:creationId xmlns:a16="http://schemas.microsoft.com/office/drawing/2014/main" id="{139081CD-7FD0-E0E8-C190-6DA5D18BE2EB}"/>
              </a:ext>
            </a:extLst>
          </p:cNvPr>
          <p:cNvPicPr>
            <a:picLocks noChangeAspect="1"/>
          </p:cNvPicPr>
          <p:nvPr/>
        </p:nvPicPr>
        <p:blipFill rotWithShape="1">
          <a:blip r:embed="rId4"/>
          <a:srcRect t="2851" r="2" b="10864"/>
          <a:stretch>
            <a:fillRect/>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76"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nb-NO"/>
          </a:p>
        </p:txBody>
      </p:sp>
    </p:spTree>
    <p:extLst>
      <p:ext uri="{BB962C8B-B14F-4D97-AF65-F5344CB8AC3E}">
        <p14:creationId xmlns:p14="http://schemas.microsoft.com/office/powerpoint/2010/main" val="274794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12DD603-8191-077B-38F0-BDA3AE9E972F}"/>
              </a:ext>
            </a:extLst>
          </p:cNvPr>
          <p:cNvSpPr>
            <a:spLocks noGrp="1"/>
          </p:cNvSpPr>
          <p:nvPr>
            <p:ph type="title"/>
          </p:nvPr>
        </p:nvSpPr>
        <p:spPr>
          <a:xfrm>
            <a:off x="1154954" y="973668"/>
            <a:ext cx="8761413" cy="706964"/>
          </a:xfrm>
        </p:spPr>
        <p:txBody>
          <a:bodyPr>
            <a:normAutofit/>
          </a:bodyPr>
          <a:lstStyle/>
          <a:p>
            <a:r>
              <a:rPr lang="nb-NO"/>
              <a:t>Oppstart SFO </a:t>
            </a:r>
          </a:p>
        </p:txBody>
      </p:sp>
      <p:sp>
        <p:nvSpPr>
          <p:cNvPr id="3" name="Plassholder for innhold 2">
            <a:extLst>
              <a:ext uri="{FF2B5EF4-FFF2-40B4-BE49-F238E27FC236}">
                <a16:creationId xmlns:a16="http://schemas.microsoft.com/office/drawing/2014/main" id="{A43F312E-344C-2F18-F700-73ABD11DF921}"/>
              </a:ext>
            </a:extLst>
          </p:cNvPr>
          <p:cNvSpPr>
            <a:spLocks noGrp="1"/>
          </p:cNvSpPr>
          <p:nvPr>
            <p:ph idx="1"/>
          </p:nvPr>
        </p:nvSpPr>
        <p:spPr>
          <a:xfrm>
            <a:off x="1154954" y="2603500"/>
            <a:ext cx="4152769" cy="3416300"/>
          </a:xfrm>
        </p:spPr>
        <p:txBody>
          <a:bodyPr anchor="ctr">
            <a:noAutofit/>
          </a:bodyPr>
          <a:lstStyle/>
          <a:p>
            <a:r>
              <a:rPr lang="nb-NO" sz="2000" dirty="0"/>
              <a:t>Mandag 3.august</a:t>
            </a:r>
          </a:p>
          <a:p>
            <a:r>
              <a:rPr lang="nb-NO" sz="2000" dirty="0"/>
              <a:t>Oppstartsdato- eget ark</a:t>
            </a:r>
          </a:p>
          <a:p>
            <a:r>
              <a:rPr lang="nb-NO" sz="2000" dirty="0"/>
              <a:t>Tilvenning- kortere dager</a:t>
            </a:r>
          </a:p>
          <a:p>
            <a:r>
              <a:rPr lang="nb-NO" sz="2000" dirty="0"/>
              <a:t>Navneskilt </a:t>
            </a:r>
          </a:p>
          <a:p>
            <a:r>
              <a:rPr lang="nb-NO" sz="2000" dirty="0"/>
              <a:t>Fast plass i garderoben </a:t>
            </a:r>
          </a:p>
          <a:p>
            <a:r>
              <a:rPr lang="nb-NO" sz="2000" dirty="0"/>
              <a:t>Gruppeleder, Victoria</a:t>
            </a:r>
          </a:p>
          <a:p>
            <a:r>
              <a:rPr lang="nb-NO" sz="2000" dirty="0"/>
              <a:t>Bli kjent</a:t>
            </a:r>
          </a:p>
          <a:p>
            <a:r>
              <a:rPr lang="nb-NO" sz="2000" dirty="0"/>
              <a:t>Lekevenner </a:t>
            </a:r>
          </a:p>
        </p:txBody>
      </p:sp>
      <p:pic>
        <p:nvPicPr>
          <p:cNvPr id="5" name="Bilde 4">
            <a:extLst>
              <a:ext uri="{FF2B5EF4-FFF2-40B4-BE49-F238E27FC236}">
                <a16:creationId xmlns:a16="http://schemas.microsoft.com/office/drawing/2014/main" id="{BD6504DD-A8DF-238B-A19E-E7B8B6EE5FF6}"/>
              </a:ext>
            </a:extLst>
          </p:cNvPr>
          <p:cNvPicPr>
            <a:picLocks noChangeAspect="1"/>
          </p:cNvPicPr>
          <p:nvPr/>
        </p:nvPicPr>
        <p:blipFill>
          <a:blip r:embed="rId3"/>
          <a:stretch>
            <a:fillRect/>
          </a:stretch>
        </p:blipFill>
        <p:spPr>
          <a:xfrm>
            <a:off x="9597504" y="1680632"/>
            <a:ext cx="1934854" cy="2579805"/>
          </a:xfrm>
          <a:prstGeom prst="rect">
            <a:avLst/>
          </a:prstGeom>
        </p:spPr>
      </p:pic>
      <p:pic>
        <p:nvPicPr>
          <p:cNvPr id="8" name="Bilde 7">
            <a:extLst>
              <a:ext uri="{FF2B5EF4-FFF2-40B4-BE49-F238E27FC236}">
                <a16:creationId xmlns:a16="http://schemas.microsoft.com/office/drawing/2014/main" id="{1306BA29-5C0C-CEC3-C04F-92D22A1C51DA}"/>
              </a:ext>
            </a:extLst>
          </p:cNvPr>
          <p:cNvPicPr>
            <a:picLocks noChangeAspect="1"/>
          </p:cNvPicPr>
          <p:nvPr/>
        </p:nvPicPr>
        <p:blipFill>
          <a:blip r:embed="rId4"/>
          <a:stretch>
            <a:fillRect/>
          </a:stretch>
        </p:blipFill>
        <p:spPr>
          <a:xfrm>
            <a:off x="7549085" y="1680632"/>
            <a:ext cx="1934854" cy="2579804"/>
          </a:xfrm>
          <a:prstGeom prst="rect">
            <a:avLst/>
          </a:prstGeom>
        </p:spPr>
      </p:pic>
      <p:pic>
        <p:nvPicPr>
          <p:cNvPr id="10" name="Bilde 9">
            <a:extLst>
              <a:ext uri="{FF2B5EF4-FFF2-40B4-BE49-F238E27FC236}">
                <a16:creationId xmlns:a16="http://schemas.microsoft.com/office/drawing/2014/main" id="{FE449F43-8E1E-AAA9-E2DD-9FF0679EA853}"/>
              </a:ext>
            </a:extLst>
          </p:cNvPr>
          <p:cNvPicPr>
            <a:picLocks noChangeAspect="1"/>
          </p:cNvPicPr>
          <p:nvPr/>
        </p:nvPicPr>
        <p:blipFill>
          <a:blip r:embed="rId5"/>
          <a:stretch>
            <a:fillRect/>
          </a:stretch>
        </p:blipFill>
        <p:spPr>
          <a:xfrm>
            <a:off x="5688606" y="1680632"/>
            <a:ext cx="1746914" cy="2579804"/>
          </a:xfrm>
          <a:prstGeom prst="rect">
            <a:avLst/>
          </a:prstGeom>
        </p:spPr>
      </p:pic>
      <p:pic>
        <p:nvPicPr>
          <p:cNvPr id="12" name="Bilde 11">
            <a:extLst>
              <a:ext uri="{FF2B5EF4-FFF2-40B4-BE49-F238E27FC236}">
                <a16:creationId xmlns:a16="http://schemas.microsoft.com/office/drawing/2014/main" id="{7D86F07E-827A-AFF3-A1CC-26D02E5BADEC}"/>
              </a:ext>
            </a:extLst>
          </p:cNvPr>
          <p:cNvPicPr>
            <a:picLocks noChangeAspect="1"/>
          </p:cNvPicPr>
          <p:nvPr/>
        </p:nvPicPr>
        <p:blipFill>
          <a:blip r:embed="rId6"/>
          <a:stretch>
            <a:fillRect/>
          </a:stretch>
        </p:blipFill>
        <p:spPr>
          <a:xfrm>
            <a:off x="9597504" y="4311650"/>
            <a:ext cx="1934854" cy="2329219"/>
          </a:xfrm>
          <a:prstGeom prst="rect">
            <a:avLst/>
          </a:prstGeom>
        </p:spPr>
      </p:pic>
      <p:pic>
        <p:nvPicPr>
          <p:cNvPr id="14" name="Bilde 13">
            <a:extLst>
              <a:ext uri="{FF2B5EF4-FFF2-40B4-BE49-F238E27FC236}">
                <a16:creationId xmlns:a16="http://schemas.microsoft.com/office/drawing/2014/main" id="{4C6C7AF5-C5EB-EB3F-C2A0-E1267787BCDA}"/>
              </a:ext>
            </a:extLst>
          </p:cNvPr>
          <p:cNvPicPr>
            <a:picLocks noChangeAspect="1"/>
          </p:cNvPicPr>
          <p:nvPr/>
        </p:nvPicPr>
        <p:blipFill>
          <a:blip r:embed="rId7"/>
          <a:stretch>
            <a:fillRect/>
          </a:stretch>
        </p:blipFill>
        <p:spPr>
          <a:xfrm>
            <a:off x="7549086" y="4311650"/>
            <a:ext cx="1934854" cy="2377964"/>
          </a:xfrm>
          <a:prstGeom prst="rect">
            <a:avLst/>
          </a:prstGeom>
        </p:spPr>
      </p:pic>
      <p:pic>
        <p:nvPicPr>
          <p:cNvPr id="16" name="Bilde 15">
            <a:extLst>
              <a:ext uri="{FF2B5EF4-FFF2-40B4-BE49-F238E27FC236}">
                <a16:creationId xmlns:a16="http://schemas.microsoft.com/office/drawing/2014/main" id="{3D95BE07-DFEB-69E3-84E0-227ACCE51B8C}"/>
              </a:ext>
            </a:extLst>
          </p:cNvPr>
          <p:cNvPicPr>
            <a:picLocks noChangeAspect="1"/>
          </p:cNvPicPr>
          <p:nvPr/>
        </p:nvPicPr>
        <p:blipFill>
          <a:blip r:embed="rId8"/>
          <a:stretch>
            <a:fillRect/>
          </a:stretch>
        </p:blipFill>
        <p:spPr>
          <a:xfrm>
            <a:off x="5688606" y="4311650"/>
            <a:ext cx="1746915" cy="2377964"/>
          </a:xfrm>
          <a:prstGeom prst="rect">
            <a:avLst/>
          </a:prstGeom>
        </p:spPr>
      </p:pic>
    </p:spTree>
    <p:extLst>
      <p:ext uri="{BB962C8B-B14F-4D97-AF65-F5344CB8AC3E}">
        <p14:creationId xmlns:p14="http://schemas.microsoft.com/office/powerpoint/2010/main" val="2714599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nb-NO"/>
          </a:p>
        </p:txBody>
      </p:sp>
      <p:sp>
        <p:nvSpPr>
          <p:cNvPr id="12" name="Freeform: Shape 11">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nb-NO"/>
          </a:p>
        </p:txBody>
      </p:sp>
      <p:sp>
        <p:nvSpPr>
          <p:cNvPr id="14"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nb-NO"/>
          </a:p>
        </p:txBody>
      </p:sp>
      <p:sp>
        <p:nvSpPr>
          <p:cNvPr id="2" name="Tittel 1">
            <a:extLst>
              <a:ext uri="{FF2B5EF4-FFF2-40B4-BE49-F238E27FC236}">
                <a16:creationId xmlns:a16="http://schemas.microsoft.com/office/drawing/2014/main" id="{6799676E-2C1A-3E8B-06A5-48B8FEB30E08}"/>
              </a:ext>
            </a:extLst>
          </p:cNvPr>
          <p:cNvSpPr>
            <a:spLocks noGrp="1"/>
          </p:cNvSpPr>
          <p:nvPr>
            <p:ph type="title"/>
          </p:nvPr>
        </p:nvSpPr>
        <p:spPr>
          <a:xfrm>
            <a:off x="1154955" y="973668"/>
            <a:ext cx="2942210" cy="1020232"/>
          </a:xfrm>
        </p:spPr>
        <p:txBody>
          <a:bodyPr>
            <a:normAutofit/>
          </a:bodyPr>
          <a:lstStyle/>
          <a:p>
            <a:pPr>
              <a:lnSpc>
                <a:spcPct val="90000"/>
              </a:lnSpc>
            </a:pPr>
            <a:r>
              <a:rPr lang="nb-NO" sz="2800">
                <a:solidFill>
                  <a:srgbClr val="EBEBEB"/>
                </a:solidFill>
              </a:rPr>
              <a:t>Dagsrytme på SFO langdager </a:t>
            </a:r>
          </a:p>
        </p:txBody>
      </p:sp>
      <p:sp>
        <p:nvSpPr>
          <p:cNvPr id="16" name="Rectangle 15">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8" name="Oval 17">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0" name="Oval 19">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 name="Plassholder for innhold 2">
            <a:extLst>
              <a:ext uri="{FF2B5EF4-FFF2-40B4-BE49-F238E27FC236}">
                <a16:creationId xmlns:a16="http://schemas.microsoft.com/office/drawing/2014/main" id="{C3314284-DAF2-5B01-95BA-99BDAD447100}"/>
              </a:ext>
            </a:extLst>
          </p:cNvPr>
          <p:cNvSpPr>
            <a:spLocks noGrp="1"/>
          </p:cNvSpPr>
          <p:nvPr>
            <p:ph idx="1"/>
          </p:nvPr>
        </p:nvSpPr>
        <p:spPr>
          <a:xfrm>
            <a:off x="795337" y="2127250"/>
            <a:ext cx="3459556" cy="3898900"/>
          </a:xfrm>
        </p:spPr>
        <p:txBody>
          <a:bodyPr>
            <a:normAutofit/>
          </a:bodyPr>
          <a:lstStyle/>
          <a:p>
            <a:pPr marL="457200" indent="-228600">
              <a:buFont typeface="Wingdings 3" charset="2"/>
              <a:buChar char=""/>
            </a:pPr>
            <a:r>
              <a:rPr lang="en-US" cap="none" dirty="0" err="1">
                <a:solidFill>
                  <a:srgbClr val="FFFFFF"/>
                </a:solidFill>
              </a:rPr>
              <a:t>Matpakkefrokost</a:t>
            </a:r>
            <a:r>
              <a:rPr lang="en-US" cap="none" dirty="0">
                <a:solidFill>
                  <a:srgbClr val="FFFFFF"/>
                </a:solidFill>
              </a:rPr>
              <a:t> for </a:t>
            </a:r>
            <a:r>
              <a:rPr lang="en-US" cap="none" dirty="0" err="1">
                <a:solidFill>
                  <a:srgbClr val="FFFFFF"/>
                </a:solidFill>
              </a:rPr>
              <a:t>barna</a:t>
            </a:r>
            <a:r>
              <a:rPr lang="en-US" cap="none" dirty="0">
                <a:solidFill>
                  <a:srgbClr val="FFFFFF"/>
                </a:solidFill>
              </a:rPr>
              <a:t> </a:t>
            </a:r>
            <a:r>
              <a:rPr lang="en-US" cap="none" dirty="0" err="1">
                <a:solidFill>
                  <a:srgbClr val="FFFFFF"/>
                </a:solidFill>
              </a:rPr>
              <a:t>som</a:t>
            </a:r>
            <a:r>
              <a:rPr lang="en-US" cap="none" dirty="0">
                <a:solidFill>
                  <a:srgbClr val="FFFFFF"/>
                </a:solidFill>
              </a:rPr>
              <a:t> </a:t>
            </a:r>
            <a:r>
              <a:rPr lang="en-US" cap="none" dirty="0" err="1">
                <a:solidFill>
                  <a:srgbClr val="FFFFFF"/>
                </a:solidFill>
              </a:rPr>
              <a:t>ikke</a:t>
            </a:r>
            <a:r>
              <a:rPr lang="en-US" cap="none" dirty="0">
                <a:solidFill>
                  <a:srgbClr val="FFFFFF"/>
                </a:solidFill>
              </a:rPr>
              <a:t> </a:t>
            </a:r>
            <a:r>
              <a:rPr lang="en-US" cap="none" dirty="0" err="1">
                <a:solidFill>
                  <a:srgbClr val="FFFFFF"/>
                </a:solidFill>
              </a:rPr>
              <a:t>spiser</a:t>
            </a:r>
            <a:r>
              <a:rPr lang="en-US" cap="none" dirty="0">
                <a:solidFill>
                  <a:srgbClr val="FFFFFF"/>
                </a:solidFill>
              </a:rPr>
              <a:t> </a:t>
            </a:r>
            <a:r>
              <a:rPr lang="en-US" cap="none" dirty="0" err="1">
                <a:solidFill>
                  <a:srgbClr val="FFFFFF"/>
                </a:solidFill>
              </a:rPr>
              <a:t>hjemme</a:t>
            </a:r>
            <a:r>
              <a:rPr lang="en-US" cap="none" dirty="0">
                <a:solidFill>
                  <a:srgbClr val="FFFFFF"/>
                </a:solidFill>
              </a:rPr>
              <a:t> om </a:t>
            </a:r>
            <a:r>
              <a:rPr lang="en-US" cap="none" dirty="0" err="1">
                <a:solidFill>
                  <a:srgbClr val="FFFFFF"/>
                </a:solidFill>
              </a:rPr>
              <a:t>morgenen</a:t>
            </a:r>
            <a:r>
              <a:rPr lang="en-US" cap="none" dirty="0">
                <a:solidFill>
                  <a:srgbClr val="FFFFFF"/>
                </a:solidFill>
              </a:rPr>
              <a:t>.</a:t>
            </a:r>
          </a:p>
          <a:p>
            <a:pPr marL="457200" indent="-228600">
              <a:buFont typeface="Wingdings 3" charset="2"/>
              <a:buChar char=""/>
            </a:pPr>
            <a:r>
              <a:rPr lang="en-US" cap="none" dirty="0">
                <a:solidFill>
                  <a:srgbClr val="FFFFFF"/>
                </a:solidFill>
              </a:rPr>
              <a:t>To </a:t>
            </a:r>
            <a:r>
              <a:rPr lang="en-US" cap="none" dirty="0" err="1">
                <a:solidFill>
                  <a:srgbClr val="FFFFFF"/>
                </a:solidFill>
              </a:rPr>
              <a:t>måltid</a:t>
            </a:r>
            <a:r>
              <a:rPr lang="en-US" cap="none" dirty="0">
                <a:solidFill>
                  <a:srgbClr val="FFFFFF"/>
                </a:solidFill>
              </a:rPr>
              <a:t>, kl.10.00 </a:t>
            </a:r>
            <a:r>
              <a:rPr lang="en-US" cap="none" dirty="0" err="1">
                <a:solidFill>
                  <a:srgbClr val="FFFFFF"/>
                </a:solidFill>
              </a:rPr>
              <a:t>og</a:t>
            </a:r>
            <a:r>
              <a:rPr lang="en-US" cap="none" dirty="0">
                <a:solidFill>
                  <a:srgbClr val="FFFFFF"/>
                </a:solidFill>
              </a:rPr>
              <a:t> kl.13.00 (</a:t>
            </a:r>
            <a:r>
              <a:rPr lang="en-US" cap="none" dirty="0" err="1">
                <a:solidFill>
                  <a:srgbClr val="FFFFFF"/>
                </a:solidFill>
              </a:rPr>
              <a:t>matpakke</a:t>
            </a:r>
            <a:r>
              <a:rPr lang="en-US" cap="none" dirty="0">
                <a:solidFill>
                  <a:srgbClr val="FFFFFF"/>
                </a:solidFill>
              </a:rPr>
              <a:t> + SFO-</a:t>
            </a:r>
            <a:r>
              <a:rPr lang="en-US" cap="none" dirty="0" err="1">
                <a:solidFill>
                  <a:srgbClr val="FFFFFF"/>
                </a:solidFill>
              </a:rPr>
              <a:t>lunsj</a:t>
            </a:r>
            <a:r>
              <a:rPr lang="en-US" cap="none" dirty="0">
                <a:solidFill>
                  <a:srgbClr val="FFFFFF"/>
                </a:solidFill>
              </a:rPr>
              <a:t>)</a:t>
            </a:r>
          </a:p>
          <a:p>
            <a:pPr marL="457200" indent="-228600">
              <a:buFont typeface="Wingdings 3" charset="2"/>
              <a:buChar char=""/>
            </a:pPr>
            <a:r>
              <a:rPr lang="en-US" dirty="0" err="1">
                <a:solidFill>
                  <a:srgbClr val="FFFFFF"/>
                </a:solidFill>
              </a:rPr>
              <a:t>Leveres</a:t>
            </a:r>
            <a:r>
              <a:rPr lang="en-US" dirty="0">
                <a:solidFill>
                  <a:srgbClr val="FFFFFF"/>
                </a:solidFill>
              </a:rPr>
              <a:t> </a:t>
            </a:r>
            <a:r>
              <a:rPr lang="en-US" dirty="0" err="1">
                <a:solidFill>
                  <a:srgbClr val="FFFFFF"/>
                </a:solidFill>
              </a:rPr>
              <a:t>innen</a:t>
            </a:r>
            <a:r>
              <a:rPr lang="en-US" dirty="0">
                <a:solidFill>
                  <a:srgbClr val="FFFFFF"/>
                </a:solidFill>
              </a:rPr>
              <a:t> 09.30</a:t>
            </a:r>
          </a:p>
          <a:p>
            <a:pPr marL="457200" indent="-228600">
              <a:buFont typeface="Wingdings 3" charset="2"/>
              <a:buChar char=""/>
            </a:pPr>
            <a:endParaRPr lang="en-US" cap="none" dirty="0">
              <a:solidFill>
                <a:srgbClr val="FFFFFF"/>
              </a:solidFill>
            </a:endParaRPr>
          </a:p>
          <a:p>
            <a:pPr marL="457200" indent="-228600">
              <a:buFont typeface="Wingdings 3" charset="2"/>
              <a:buChar char=""/>
            </a:pPr>
            <a:r>
              <a:rPr lang="en-US" dirty="0" err="1">
                <a:solidFill>
                  <a:srgbClr val="FFFFFF"/>
                </a:solidFill>
              </a:rPr>
              <a:t>Åpningstider</a:t>
            </a:r>
            <a:r>
              <a:rPr lang="en-US" dirty="0">
                <a:solidFill>
                  <a:srgbClr val="FFFFFF"/>
                </a:solidFill>
              </a:rPr>
              <a:t>. 07.15-16.45</a:t>
            </a:r>
            <a:endParaRPr lang="en-US" cap="none" dirty="0">
              <a:solidFill>
                <a:srgbClr val="FFFFFF"/>
              </a:solidFill>
            </a:endParaRPr>
          </a:p>
          <a:p>
            <a:endParaRPr lang="nb-NO" dirty="0">
              <a:solidFill>
                <a:srgbClr val="FFFFFF"/>
              </a:solidFill>
            </a:endParaRPr>
          </a:p>
        </p:txBody>
      </p:sp>
      <p:sp>
        <p:nvSpPr>
          <p:cNvPr id="22"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nb-NO"/>
          </a:p>
        </p:txBody>
      </p:sp>
      <p:graphicFrame>
        <p:nvGraphicFramePr>
          <p:cNvPr id="4" name="Tabell 3">
            <a:extLst>
              <a:ext uri="{FF2B5EF4-FFF2-40B4-BE49-F238E27FC236}">
                <a16:creationId xmlns:a16="http://schemas.microsoft.com/office/drawing/2014/main" id="{B5096F0A-7E72-C80C-B63F-68F5E7F01DEF}"/>
              </a:ext>
            </a:extLst>
          </p:cNvPr>
          <p:cNvGraphicFramePr>
            <a:graphicFrameLocks noGrp="1"/>
          </p:cNvGraphicFramePr>
          <p:nvPr>
            <p:extLst>
              <p:ext uri="{D42A27DB-BD31-4B8C-83A1-F6EECF244321}">
                <p14:modId xmlns:p14="http://schemas.microsoft.com/office/powerpoint/2010/main" val="1695152571"/>
              </p:ext>
            </p:extLst>
          </p:nvPr>
        </p:nvGraphicFramePr>
        <p:xfrm>
          <a:off x="5194607" y="810444"/>
          <a:ext cx="6391534" cy="5237114"/>
        </p:xfrm>
        <a:graphic>
          <a:graphicData uri="http://schemas.openxmlformats.org/drawingml/2006/table">
            <a:tbl>
              <a:tblPr firstRow="1" firstCol="1" bandRow="1">
                <a:tableStyleId>{5C22544A-7EE6-4342-B048-85BDC9FD1C3A}</a:tableStyleId>
              </a:tblPr>
              <a:tblGrid>
                <a:gridCol w="2273271">
                  <a:extLst>
                    <a:ext uri="{9D8B030D-6E8A-4147-A177-3AD203B41FA5}">
                      <a16:colId xmlns:a16="http://schemas.microsoft.com/office/drawing/2014/main" val="1383741666"/>
                    </a:ext>
                  </a:extLst>
                </a:gridCol>
                <a:gridCol w="4118263">
                  <a:extLst>
                    <a:ext uri="{9D8B030D-6E8A-4147-A177-3AD203B41FA5}">
                      <a16:colId xmlns:a16="http://schemas.microsoft.com/office/drawing/2014/main" val="1932179568"/>
                    </a:ext>
                  </a:extLst>
                </a:gridCol>
              </a:tblGrid>
              <a:tr h="425481">
                <a:tc>
                  <a:txBody>
                    <a:bodyPr/>
                    <a:lstStyle/>
                    <a:p>
                      <a:pPr algn="l">
                        <a:lnSpc>
                          <a:spcPct val="107000"/>
                        </a:lnSpc>
                        <a:spcAft>
                          <a:spcPts val="800"/>
                        </a:spcAft>
                        <a:buNone/>
                      </a:pPr>
                      <a:r>
                        <a:rPr lang="nb-NO" sz="2300" kern="100">
                          <a:effectLst/>
                        </a:rPr>
                        <a:t>KL</a:t>
                      </a:r>
                      <a:endParaRPr lang="nb-NO" sz="2300" kern="1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43869" marR="143869" marT="0" marB="0"/>
                </a:tc>
                <a:tc>
                  <a:txBody>
                    <a:bodyPr/>
                    <a:lstStyle/>
                    <a:p>
                      <a:pPr algn="l">
                        <a:lnSpc>
                          <a:spcPct val="107000"/>
                        </a:lnSpc>
                        <a:spcAft>
                          <a:spcPts val="800"/>
                        </a:spcAft>
                        <a:buNone/>
                      </a:pPr>
                      <a:r>
                        <a:rPr lang="nb-NO" sz="2300" kern="100">
                          <a:effectLst/>
                        </a:rPr>
                        <a:t>HVA </a:t>
                      </a:r>
                      <a:endParaRPr lang="nb-NO" sz="2300" kern="1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43869" marR="143869" marT="0" marB="0"/>
                </a:tc>
                <a:extLst>
                  <a:ext uri="{0D108BD9-81ED-4DB2-BD59-A6C34878D82A}">
                    <a16:rowId xmlns:a16="http://schemas.microsoft.com/office/drawing/2014/main" val="1200247902"/>
                  </a:ext>
                </a:extLst>
              </a:tr>
              <a:tr h="1080886">
                <a:tc>
                  <a:txBody>
                    <a:bodyPr/>
                    <a:lstStyle/>
                    <a:p>
                      <a:pPr algn="l">
                        <a:lnSpc>
                          <a:spcPct val="107000"/>
                        </a:lnSpc>
                        <a:spcAft>
                          <a:spcPts val="800"/>
                        </a:spcAft>
                        <a:buNone/>
                      </a:pPr>
                      <a:r>
                        <a:rPr lang="nb-NO" sz="2500" kern="100">
                          <a:effectLst/>
                        </a:rPr>
                        <a:t>07.15-09.30</a:t>
                      </a:r>
                      <a:endParaRPr lang="nb-NO" sz="2300" kern="1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43869" marR="143869" marT="0" marB="0"/>
                </a:tc>
                <a:tc>
                  <a:txBody>
                    <a:bodyPr/>
                    <a:lstStyle/>
                    <a:p>
                      <a:pPr algn="l">
                        <a:lnSpc>
                          <a:spcPct val="107000"/>
                        </a:lnSpc>
                        <a:spcAft>
                          <a:spcPts val="800"/>
                        </a:spcAft>
                        <a:buNone/>
                      </a:pPr>
                      <a:r>
                        <a:rPr lang="nb-NO" sz="2500" kern="100">
                          <a:effectLst/>
                        </a:rPr>
                        <a:t>(Frokost- egen mat)</a:t>
                      </a:r>
                      <a:endParaRPr lang="nb-NO" sz="2300" kern="100">
                        <a:effectLst/>
                      </a:endParaRPr>
                    </a:p>
                    <a:p>
                      <a:pPr algn="l">
                        <a:lnSpc>
                          <a:spcPct val="107000"/>
                        </a:lnSpc>
                        <a:spcAft>
                          <a:spcPts val="800"/>
                        </a:spcAft>
                        <a:buNone/>
                      </a:pPr>
                      <a:r>
                        <a:rPr lang="nb-NO" sz="2500" kern="100">
                          <a:effectLst/>
                        </a:rPr>
                        <a:t>Rolig lek inne</a:t>
                      </a:r>
                      <a:endParaRPr lang="nb-NO" sz="2300" kern="1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43869" marR="143869" marT="0" marB="0"/>
                </a:tc>
                <a:extLst>
                  <a:ext uri="{0D108BD9-81ED-4DB2-BD59-A6C34878D82A}">
                    <a16:rowId xmlns:a16="http://schemas.microsoft.com/office/drawing/2014/main" val="3109654910"/>
                  </a:ext>
                </a:extLst>
              </a:tr>
              <a:tr h="867746">
                <a:tc>
                  <a:txBody>
                    <a:bodyPr/>
                    <a:lstStyle/>
                    <a:p>
                      <a:pPr algn="l">
                        <a:lnSpc>
                          <a:spcPct val="107000"/>
                        </a:lnSpc>
                        <a:spcAft>
                          <a:spcPts val="800"/>
                        </a:spcAft>
                        <a:buNone/>
                      </a:pPr>
                      <a:r>
                        <a:rPr lang="nb-NO" sz="2500" kern="100">
                          <a:effectLst/>
                        </a:rPr>
                        <a:t>09.30-10.00</a:t>
                      </a:r>
                      <a:endParaRPr lang="nb-NO" sz="2300" kern="1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43869" marR="143869" marT="0" marB="0"/>
                </a:tc>
                <a:tc>
                  <a:txBody>
                    <a:bodyPr/>
                    <a:lstStyle/>
                    <a:p>
                      <a:pPr algn="l">
                        <a:lnSpc>
                          <a:spcPct val="107000"/>
                        </a:lnSpc>
                        <a:spcAft>
                          <a:spcPts val="800"/>
                        </a:spcAft>
                        <a:buNone/>
                      </a:pPr>
                      <a:r>
                        <a:rPr lang="nb-NO" sz="2500" kern="100">
                          <a:effectLst/>
                        </a:rPr>
                        <a:t>Mellommåltid- egen matpakke </a:t>
                      </a:r>
                      <a:endParaRPr lang="nb-NO" sz="2300" kern="1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43869" marR="143869" marT="0" marB="0"/>
                </a:tc>
                <a:extLst>
                  <a:ext uri="{0D108BD9-81ED-4DB2-BD59-A6C34878D82A}">
                    <a16:rowId xmlns:a16="http://schemas.microsoft.com/office/drawing/2014/main" val="290024887"/>
                  </a:ext>
                </a:extLst>
              </a:tr>
              <a:tr h="1491446">
                <a:tc>
                  <a:txBody>
                    <a:bodyPr/>
                    <a:lstStyle/>
                    <a:p>
                      <a:pPr algn="l">
                        <a:lnSpc>
                          <a:spcPct val="107000"/>
                        </a:lnSpc>
                        <a:spcAft>
                          <a:spcPts val="800"/>
                        </a:spcAft>
                        <a:buNone/>
                      </a:pPr>
                      <a:r>
                        <a:rPr lang="nb-NO" sz="2500" kern="100">
                          <a:effectLst/>
                        </a:rPr>
                        <a:t>10.00-13.00</a:t>
                      </a:r>
                      <a:endParaRPr lang="nb-NO" sz="2300" kern="1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43869" marR="143869" marT="0" marB="0"/>
                </a:tc>
                <a:tc>
                  <a:txBody>
                    <a:bodyPr/>
                    <a:lstStyle/>
                    <a:p>
                      <a:pPr algn="l">
                        <a:lnSpc>
                          <a:spcPct val="107000"/>
                        </a:lnSpc>
                        <a:spcAft>
                          <a:spcPts val="800"/>
                        </a:spcAft>
                        <a:buNone/>
                      </a:pPr>
                      <a:r>
                        <a:rPr lang="nb-NO" sz="2500" kern="100" dirty="0">
                          <a:effectLst/>
                        </a:rPr>
                        <a:t>Planlagte aktiviteter</a:t>
                      </a:r>
                      <a:endParaRPr lang="nb-NO" sz="2300" kern="100" dirty="0">
                        <a:effectLst/>
                      </a:endParaRPr>
                    </a:p>
                    <a:p>
                      <a:pPr algn="l">
                        <a:lnSpc>
                          <a:spcPct val="107000"/>
                        </a:lnSpc>
                        <a:spcAft>
                          <a:spcPts val="800"/>
                        </a:spcAft>
                        <a:buNone/>
                      </a:pPr>
                      <a:r>
                        <a:rPr lang="nb-NO" sz="2500" kern="100" dirty="0">
                          <a:effectLst/>
                        </a:rPr>
                        <a:t>(Kil-hallen, kano, fotballbanen og tur)</a:t>
                      </a:r>
                      <a:endParaRPr lang="nb-NO" sz="2300" kern="1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43869" marR="143869" marT="0" marB="0"/>
                </a:tc>
                <a:extLst>
                  <a:ext uri="{0D108BD9-81ED-4DB2-BD59-A6C34878D82A}">
                    <a16:rowId xmlns:a16="http://schemas.microsoft.com/office/drawing/2014/main" val="3045222735"/>
                  </a:ext>
                </a:extLst>
              </a:tr>
              <a:tr h="457185">
                <a:tc>
                  <a:txBody>
                    <a:bodyPr/>
                    <a:lstStyle/>
                    <a:p>
                      <a:pPr algn="l">
                        <a:lnSpc>
                          <a:spcPct val="107000"/>
                        </a:lnSpc>
                        <a:spcAft>
                          <a:spcPts val="800"/>
                        </a:spcAft>
                        <a:buNone/>
                      </a:pPr>
                      <a:r>
                        <a:rPr lang="nb-NO" sz="2500" kern="100">
                          <a:effectLst/>
                        </a:rPr>
                        <a:t>13.00- 13.30</a:t>
                      </a:r>
                      <a:endParaRPr lang="nb-NO" sz="2300" kern="1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43869" marR="143869" marT="0" marB="0"/>
                </a:tc>
                <a:tc>
                  <a:txBody>
                    <a:bodyPr/>
                    <a:lstStyle/>
                    <a:p>
                      <a:pPr algn="l">
                        <a:lnSpc>
                          <a:spcPct val="107000"/>
                        </a:lnSpc>
                        <a:spcAft>
                          <a:spcPts val="800"/>
                        </a:spcAft>
                        <a:buNone/>
                      </a:pPr>
                      <a:r>
                        <a:rPr lang="nb-NO" sz="2500" kern="100">
                          <a:effectLst/>
                        </a:rPr>
                        <a:t>Lunsj- SFO lager mat </a:t>
                      </a:r>
                      <a:endParaRPr lang="nb-NO" sz="2300" kern="1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43869" marR="143869" marT="0" marB="0"/>
                </a:tc>
                <a:extLst>
                  <a:ext uri="{0D108BD9-81ED-4DB2-BD59-A6C34878D82A}">
                    <a16:rowId xmlns:a16="http://schemas.microsoft.com/office/drawing/2014/main" val="2508655527"/>
                  </a:ext>
                </a:extLst>
              </a:tr>
              <a:tr h="457185">
                <a:tc>
                  <a:txBody>
                    <a:bodyPr/>
                    <a:lstStyle/>
                    <a:p>
                      <a:pPr algn="l">
                        <a:lnSpc>
                          <a:spcPct val="107000"/>
                        </a:lnSpc>
                        <a:spcAft>
                          <a:spcPts val="800"/>
                        </a:spcAft>
                        <a:buNone/>
                      </a:pPr>
                      <a:r>
                        <a:rPr lang="nb-NO" sz="2500" kern="100" dirty="0">
                          <a:effectLst/>
                        </a:rPr>
                        <a:t>13.30-15.30</a:t>
                      </a:r>
                      <a:endParaRPr lang="nb-NO" sz="2300" kern="1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43869" marR="143869" marT="0" marB="0"/>
                </a:tc>
                <a:tc>
                  <a:txBody>
                    <a:bodyPr/>
                    <a:lstStyle/>
                    <a:p>
                      <a:pPr algn="l">
                        <a:lnSpc>
                          <a:spcPct val="107000"/>
                        </a:lnSpc>
                        <a:spcAft>
                          <a:spcPts val="800"/>
                        </a:spcAft>
                        <a:buNone/>
                      </a:pPr>
                      <a:r>
                        <a:rPr lang="nb-NO" sz="2500" kern="100">
                          <a:effectLst/>
                        </a:rPr>
                        <a:t>Planlagt aktiviteter </a:t>
                      </a:r>
                      <a:endParaRPr lang="nb-NO" sz="2300" kern="1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43869" marR="143869" marT="0" marB="0"/>
                </a:tc>
                <a:extLst>
                  <a:ext uri="{0D108BD9-81ED-4DB2-BD59-A6C34878D82A}">
                    <a16:rowId xmlns:a16="http://schemas.microsoft.com/office/drawing/2014/main" val="396193898"/>
                  </a:ext>
                </a:extLst>
              </a:tr>
              <a:tr h="457185">
                <a:tc>
                  <a:txBody>
                    <a:bodyPr/>
                    <a:lstStyle/>
                    <a:p>
                      <a:pPr algn="l">
                        <a:lnSpc>
                          <a:spcPct val="107000"/>
                        </a:lnSpc>
                        <a:spcAft>
                          <a:spcPts val="800"/>
                        </a:spcAft>
                        <a:buNone/>
                      </a:pPr>
                      <a:r>
                        <a:rPr lang="nb-NO" sz="2500" kern="100">
                          <a:effectLst/>
                        </a:rPr>
                        <a:t>15.30-16.45</a:t>
                      </a:r>
                      <a:endParaRPr lang="nb-NO" sz="2300" kern="10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43869" marR="143869" marT="0" marB="0"/>
                </a:tc>
                <a:tc>
                  <a:txBody>
                    <a:bodyPr/>
                    <a:lstStyle/>
                    <a:p>
                      <a:pPr algn="l">
                        <a:lnSpc>
                          <a:spcPct val="107000"/>
                        </a:lnSpc>
                        <a:spcAft>
                          <a:spcPts val="800"/>
                        </a:spcAft>
                        <a:buNone/>
                      </a:pPr>
                      <a:r>
                        <a:rPr lang="nb-NO" sz="2500" kern="100" dirty="0">
                          <a:effectLst/>
                        </a:rPr>
                        <a:t>Fri lek ute/ inne </a:t>
                      </a:r>
                      <a:endParaRPr lang="nb-NO" sz="2300" kern="100" dirty="0">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143869" marR="143869" marT="0" marB="0"/>
                </a:tc>
                <a:extLst>
                  <a:ext uri="{0D108BD9-81ED-4DB2-BD59-A6C34878D82A}">
                    <a16:rowId xmlns:a16="http://schemas.microsoft.com/office/drawing/2014/main" val="2026003097"/>
                  </a:ext>
                </a:extLst>
              </a:tr>
            </a:tbl>
          </a:graphicData>
        </a:graphic>
      </p:graphicFrame>
    </p:spTree>
    <p:extLst>
      <p:ext uri="{BB962C8B-B14F-4D97-AF65-F5344CB8AC3E}">
        <p14:creationId xmlns:p14="http://schemas.microsoft.com/office/powerpoint/2010/main" val="300111530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95" name="Rectangle 94">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96" name="Oval 95">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97" name="Oval 96">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98" name="Oval 97">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99" name="Oval 98">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00" name="Oval 99">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01"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nb-NO"/>
            </a:p>
          </p:txBody>
        </p:sp>
        <p:sp>
          <p:nvSpPr>
            <p:cNvPr id="102"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nb-NO"/>
            </a:p>
          </p:txBody>
        </p:sp>
        <p:sp>
          <p:nvSpPr>
            <p:cNvPr id="103"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nb-NO"/>
            </a:p>
          </p:txBody>
        </p:sp>
      </p:grpSp>
      <p:sp>
        <p:nvSpPr>
          <p:cNvPr id="105" name="Rectangle 104">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 name="Title 1"/>
          <p:cNvSpPr>
            <a:spLocks noGrp="1"/>
          </p:cNvSpPr>
          <p:nvPr>
            <p:ph type="ctrTitle"/>
          </p:nvPr>
        </p:nvSpPr>
        <p:spPr>
          <a:xfrm>
            <a:off x="1818339" y="1016871"/>
            <a:ext cx="8761413" cy="706964"/>
          </a:xfrm>
        </p:spPr>
        <p:txBody>
          <a:bodyPr vert="horz" lIns="91440" tIns="45720" rIns="91440" bIns="45720" rtlCol="0" anchor="ctr">
            <a:normAutofit/>
          </a:bodyPr>
          <a:lstStyle/>
          <a:p>
            <a:pPr>
              <a:lnSpc>
                <a:spcPct val="90000"/>
              </a:lnSpc>
            </a:pPr>
            <a:r>
              <a:rPr lang="en-US" sz="3600" dirty="0"/>
              <a:t>Levering </a:t>
            </a:r>
            <a:r>
              <a:rPr lang="en-US" sz="3600" dirty="0" err="1"/>
              <a:t>og</a:t>
            </a:r>
            <a:r>
              <a:rPr lang="en-US" sz="3600" dirty="0"/>
              <a:t> henting </a:t>
            </a:r>
          </a:p>
        </p:txBody>
      </p:sp>
      <p:sp>
        <p:nvSpPr>
          <p:cNvPr id="3" name="Subtitle 2"/>
          <p:cNvSpPr>
            <a:spLocks noGrp="1"/>
          </p:cNvSpPr>
          <p:nvPr>
            <p:ph type="subTitle" idx="1"/>
          </p:nvPr>
        </p:nvSpPr>
        <p:spPr>
          <a:xfrm>
            <a:off x="1154954" y="2603500"/>
            <a:ext cx="6397313" cy="3416300"/>
          </a:xfrm>
        </p:spPr>
        <p:txBody>
          <a:bodyPr vert="horz" lIns="91440" tIns="45720" rIns="91440" bIns="45720" rtlCol="0" anchor="ctr">
            <a:normAutofit/>
          </a:bodyPr>
          <a:lstStyle/>
          <a:p>
            <a:pPr marL="457200" indent="-228600">
              <a:buFont typeface="Wingdings 3" charset="2"/>
              <a:buChar char=""/>
            </a:pPr>
            <a:r>
              <a:rPr lang="en-US" cap="none" dirty="0">
                <a:solidFill>
                  <a:schemeClr val="tx1"/>
                </a:solidFill>
              </a:rPr>
              <a:t>Barna </a:t>
            </a:r>
            <a:r>
              <a:rPr lang="en-US" cap="none" dirty="0" err="1">
                <a:solidFill>
                  <a:schemeClr val="tx1"/>
                </a:solidFill>
              </a:rPr>
              <a:t>leveres</a:t>
            </a:r>
            <a:r>
              <a:rPr lang="en-US" cap="none" dirty="0">
                <a:solidFill>
                  <a:schemeClr val="tx1"/>
                </a:solidFill>
              </a:rPr>
              <a:t> </a:t>
            </a:r>
            <a:r>
              <a:rPr lang="en-US" cap="none" dirty="0" err="1">
                <a:solidFill>
                  <a:schemeClr val="tx1"/>
                </a:solidFill>
              </a:rPr>
              <a:t>på</a:t>
            </a:r>
            <a:r>
              <a:rPr lang="en-US" cap="none" dirty="0">
                <a:solidFill>
                  <a:schemeClr val="tx1"/>
                </a:solidFill>
              </a:rPr>
              <a:t> </a:t>
            </a:r>
            <a:r>
              <a:rPr lang="en-US" cap="none" dirty="0" err="1">
                <a:solidFill>
                  <a:schemeClr val="tx1"/>
                </a:solidFill>
              </a:rPr>
              <a:t>hovedbasen</a:t>
            </a:r>
            <a:r>
              <a:rPr lang="en-US" cap="none" dirty="0">
                <a:solidFill>
                  <a:schemeClr val="tx1"/>
                </a:solidFill>
              </a:rPr>
              <a:t> </a:t>
            </a:r>
            <a:r>
              <a:rPr lang="en-US" cap="none" dirty="0" err="1">
                <a:solidFill>
                  <a:schemeClr val="tx1"/>
                </a:solidFill>
              </a:rPr>
              <a:t>når</a:t>
            </a:r>
            <a:r>
              <a:rPr lang="en-US" cap="none" dirty="0">
                <a:solidFill>
                  <a:schemeClr val="tx1"/>
                </a:solidFill>
              </a:rPr>
              <a:t> de </a:t>
            </a:r>
            <a:r>
              <a:rPr lang="en-US" cap="none" dirty="0" err="1">
                <a:solidFill>
                  <a:schemeClr val="tx1"/>
                </a:solidFill>
              </a:rPr>
              <a:t>kommer</a:t>
            </a:r>
            <a:r>
              <a:rPr lang="en-US" cap="none" dirty="0">
                <a:solidFill>
                  <a:schemeClr val="tx1"/>
                </a:solidFill>
              </a:rPr>
              <a:t>. </a:t>
            </a:r>
          </a:p>
          <a:p>
            <a:pPr marL="457200" indent="-228600">
              <a:buFont typeface="Wingdings 3" charset="2"/>
              <a:buChar char=""/>
            </a:pPr>
            <a:r>
              <a:rPr lang="en-US" cap="none" dirty="0">
                <a:solidFill>
                  <a:schemeClr val="tx1"/>
                </a:solidFill>
              </a:rPr>
              <a:t>Gi </a:t>
            </a:r>
            <a:r>
              <a:rPr lang="en-US" cap="none" dirty="0" err="1">
                <a:solidFill>
                  <a:schemeClr val="tx1"/>
                </a:solidFill>
              </a:rPr>
              <a:t>beskjed</a:t>
            </a:r>
            <a:r>
              <a:rPr lang="en-US" cap="none" dirty="0">
                <a:solidFill>
                  <a:schemeClr val="tx1"/>
                </a:solidFill>
              </a:rPr>
              <a:t> </a:t>
            </a:r>
            <a:r>
              <a:rPr lang="en-US" cap="none" dirty="0" err="1">
                <a:solidFill>
                  <a:schemeClr val="tx1"/>
                </a:solidFill>
              </a:rPr>
              <a:t>dersom</a:t>
            </a:r>
            <a:r>
              <a:rPr lang="en-US" cap="none" dirty="0">
                <a:solidFill>
                  <a:schemeClr val="tx1"/>
                </a:solidFill>
              </a:rPr>
              <a:t> </a:t>
            </a:r>
            <a:r>
              <a:rPr lang="en-US" cap="none" dirty="0" err="1">
                <a:solidFill>
                  <a:schemeClr val="tx1"/>
                </a:solidFill>
              </a:rPr>
              <a:t>barnet</a:t>
            </a:r>
            <a:r>
              <a:rPr lang="en-US" cap="none" dirty="0">
                <a:solidFill>
                  <a:schemeClr val="tx1"/>
                </a:solidFill>
              </a:rPr>
              <a:t> </a:t>
            </a:r>
            <a:r>
              <a:rPr lang="en-US" cap="none" dirty="0" err="1">
                <a:solidFill>
                  <a:schemeClr val="tx1"/>
                </a:solidFill>
              </a:rPr>
              <a:t>ikke</a:t>
            </a:r>
            <a:r>
              <a:rPr lang="en-US" cap="none" dirty="0">
                <a:solidFill>
                  <a:schemeClr val="tx1"/>
                </a:solidFill>
              </a:rPr>
              <a:t> </a:t>
            </a:r>
            <a:r>
              <a:rPr lang="en-US" cap="none" dirty="0" err="1">
                <a:solidFill>
                  <a:schemeClr val="tx1"/>
                </a:solidFill>
              </a:rPr>
              <a:t>kommer</a:t>
            </a:r>
            <a:r>
              <a:rPr lang="en-US" cap="none" dirty="0">
                <a:solidFill>
                  <a:schemeClr val="tx1"/>
                </a:solidFill>
              </a:rPr>
              <a:t> </a:t>
            </a:r>
            <a:r>
              <a:rPr lang="en-US" cap="none" dirty="0" err="1">
                <a:solidFill>
                  <a:schemeClr val="tx1"/>
                </a:solidFill>
              </a:rPr>
              <a:t>på</a:t>
            </a:r>
            <a:r>
              <a:rPr lang="en-US" cap="none" dirty="0">
                <a:solidFill>
                  <a:schemeClr val="tx1"/>
                </a:solidFill>
              </a:rPr>
              <a:t> SFO, </a:t>
            </a:r>
            <a:r>
              <a:rPr lang="en-US" cap="none" dirty="0" err="1">
                <a:solidFill>
                  <a:schemeClr val="tx1"/>
                </a:solidFill>
              </a:rPr>
              <a:t>eller</a:t>
            </a:r>
            <a:r>
              <a:rPr lang="en-US" cap="none" dirty="0">
                <a:solidFill>
                  <a:schemeClr val="tx1"/>
                </a:solidFill>
              </a:rPr>
              <a:t> om </a:t>
            </a:r>
            <a:r>
              <a:rPr lang="en-US" cap="none" dirty="0" err="1">
                <a:solidFill>
                  <a:schemeClr val="tx1"/>
                </a:solidFill>
              </a:rPr>
              <a:t>noen</a:t>
            </a:r>
            <a:r>
              <a:rPr lang="en-US" cap="none" dirty="0">
                <a:solidFill>
                  <a:schemeClr val="tx1"/>
                </a:solidFill>
              </a:rPr>
              <a:t> </a:t>
            </a:r>
            <a:r>
              <a:rPr lang="en-US" cap="none" dirty="0" err="1">
                <a:solidFill>
                  <a:schemeClr val="tx1"/>
                </a:solidFill>
              </a:rPr>
              <a:t>andre</a:t>
            </a:r>
            <a:r>
              <a:rPr lang="en-US" cap="none" dirty="0">
                <a:solidFill>
                  <a:schemeClr val="tx1"/>
                </a:solidFill>
              </a:rPr>
              <a:t> </a:t>
            </a:r>
            <a:r>
              <a:rPr lang="en-US" cap="none" dirty="0" err="1">
                <a:solidFill>
                  <a:schemeClr val="tx1"/>
                </a:solidFill>
              </a:rPr>
              <a:t>skal</a:t>
            </a:r>
            <a:r>
              <a:rPr lang="en-US" cap="none" dirty="0">
                <a:solidFill>
                  <a:schemeClr val="tx1"/>
                </a:solidFill>
              </a:rPr>
              <a:t> </a:t>
            </a:r>
            <a:r>
              <a:rPr lang="en-US" cap="none" dirty="0" err="1">
                <a:solidFill>
                  <a:schemeClr val="tx1"/>
                </a:solidFill>
              </a:rPr>
              <a:t>hente</a:t>
            </a:r>
            <a:r>
              <a:rPr lang="en-US" cap="none" dirty="0">
                <a:solidFill>
                  <a:schemeClr val="tx1"/>
                </a:solidFill>
              </a:rPr>
              <a:t> </a:t>
            </a:r>
            <a:r>
              <a:rPr lang="en-US" cap="none" dirty="0" err="1">
                <a:solidFill>
                  <a:schemeClr val="tx1"/>
                </a:solidFill>
              </a:rPr>
              <a:t>barnet</a:t>
            </a:r>
            <a:r>
              <a:rPr lang="en-US" cap="none" dirty="0">
                <a:solidFill>
                  <a:schemeClr val="tx1"/>
                </a:solidFill>
              </a:rPr>
              <a:t>. Vigilo.</a:t>
            </a:r>
          </a:p>
          <a:p>
            <a:pPr marL="457200" indent="-228600">
              <a:buFont typeface="Wingdings 3" charset="2"/>
              <a:buChar char=""/>
            </a:pPr>
            <a:r>
              <a:rPr lang="en-US" cap="none" dirty="0" err="1">
                <a:solidFill>
                  <a:schemeClr val="tx1"/>
                </a:solidFill>
              </a:rPr>
              <a:t>Hentemelding</a:t>
            </a:r>
            <a:r>
              <a:rPr lang="en-US" cap="none" dirty="0">
                <a:solidFill>
                  <a:schemeClr val="tx1"/>
                </a:solidFill>
              </a:rPr>
              <a:t> </a:t>
            </a:r>
          </a:p>
          <a:p>
            <a:pPr marL="457200" indent="-228600">
              <a:buFont typeface="Wingdings 3" charset="2"/>
              <a:buChar char=""/>
            </a:pPr>
            <a:r>
              <a:rPr lang="en-US" cap="none" dirty="0" err="1">
                <a:solidFill>
                  <a:schemeClr val="tx1"/>
                </a:solidFill>
              </a:rPr>
              <a:t>Sørg</a:t>
            </a:r>
            <a:r>
              <a:rPr lang="en-US" cap="none" dirty="0">
                <a:solidFill>
                  <a:schemeClr val="tx1"/>
                </a:solidFill>
              </a:rPr>
              <a:t> for at </a:t>
            </a:r>
            <a:r>
              <a:rPr lang="en-US" cap="none" dirty="0" err="1">
                <a:solidFill>
                  <a:schemeClr val="tx1"/>
                </a:solidFill>
              </a:rPr>
              <a:t>barnet</a:t>
            </a:r>
            <a:r>
              <a:rPr lang="en-US" cap="none" dirty="0">
                <a:solidFill>
                  <a:schemeClr val="tx1"/>
                </a:solidFill>
              </a:rPr>
              <a:t> </a:t>
            </a:r>
            <a:r>
              <a:rPr lang="en-US" cap="none" dirty="0" err="1">
                <a:solidFill>
                  <a:schemeClr val="tx1"/>
                </a:solidFill>
              </a:rPr>
              <a:t>blir</a:t>
            </a:r>
            <a:r>
              <a:rPr lang="en-US" cap="none" dirty="0">
                <a:solidFill>
                  <a:schemeClr val="tx1"/>
                </a:solidFill>
              </a:rPr>
              <a:t> </a:t>
            </a:r>
            <a:r>
              <a:rPr lang="en-US" cap="none" dirty="0" err="1">
                <a:solidFill>
                  <a:schemeClr val="tx1"/>
                </a:solidFill>
              </a:rPr>
              <a:t>sjekket</a:t>
            </a:r>
            <a:r>
              <a:rPr lang="en-US" cap="none" dirty="0">
                <a:solidFill>
                  <a:schemeClr val="tx1"/>
                </a:solidFill>
              </a:rPr>
              <a:t> </a:t>
            </a:r>
            <a:r>
              <a:rPr lang="en-US" cap="none" dirty="0" err="1">
                <a:solidFill>
                  <a:schemeClr val="tx1"/>
                </a:solidFill>
              </a:rPr>
              <a:t>ut</a:t>
            </a:r>
            <a:r>
              <a:rPr lang="en-US" cap="none" dirty="0">
                <a:solidFill>
                  <a:schemeClr val="tx1"/>
                </a:solidFill>
              </a:rPr>
              <a:t>, </a:t>
            </a:r>
            <a:r>
              <a:rPr lang="en-US" cap="none" dirty="0" err="1">
                <a:solidFill>
                  <a:schemeClr val="tx1"/>
                </a:solidFill>
              </a:rPr>
              <a:t>før</a:t>
            </a:r>
            <a:r>
              <a:rPr lang="en-US" cap="none" dirty="0">
                <a:solidFill>
                  <a:schemeClr val="tx1"/>
                </a:solidFill>
              </a:rPr>
              <a:t> </a:t>
            </a:r>
            <a:r>
              <a:rPr lang="en-US" cap="none" dirty="0" err="1">
                <a:solidFill>
                  <a:schemeClr val="tx1"/>
                </a:solidFill>
              </a:rPr>
              <a:t>dere</a:t>
            </a:r>
            <a:r>
              <a:rPr lang="en-US" cap="none" dirty="0">
                <a:solidFill>
                  <a:schemeClr val="tx1"/>
                </a:solidFill>
              </a:rPr>
              <a:t> </a:t>
            </a:r>
            <a:r>
              <a:rPr lang="en-US" cap="none" dirty="0" err="1">
                <a:solidFill>
                  <a:schemeClr val="tx1"/>
                </a:solidFill>
              </a:rPr>
              <a:t>går</a:t>
            </a:r>
            <a:r>
              <a:rPr lang="en-US" cap="none" dirty="0">
                <a:solidFill>
                  <a:schemeClr val="tx1"/>
                </a:solidFill>
              </a:rPr>
              <a:t> </a:t>
            </a:r>
            <a:r>
              <a:rPr lang="en-US" cap="none" dirty="0" err="1">
                <a:solidFill>
                  <a:schemeClr val="tx1"/>
                </a:solidFill>
              </a:rPr>
              <a:t>hjem</a:t>
            </a:r>
            <a:r>
              <a:rPr lang="en-US" cap="none" dirty="0">
                <a:solidFill>
                  <a:schemeClr val="tx1"/>
                </a:solidFill>
              </a:rPr>
              <a:t>. </a:t>
            </a:r>
            <a:r>
              <a:rPr lang="en-US" cap="none" dirty="0" err="1">
                <a:solidFill>
                  <a:schemeClr val="tx1"/>
                </a:solidFill>
              </a:rPr>
              <a:t>Voksen</a:t>
            </a:r>
            <a:r>
              <a:rPr lang="en-US" cap="none" dirty="0">
                <a:solidFill>
                  <a:schemeClr val="tx1"/>
                </a:solidFill>
              </a:rPr>
              <a:t> med </a:t>
            </a:r>
            <a:r>
              <a:rPr lang="en-US" cap="none" dirty="0" err="1">
                <a:solidFill>
                  <a:schemeClr val="tx1"/>
                </a:solidFill>
              </a:rPr>
              <a:t>rosarefleksvest</a:t>
            </a:r>
            <a:r>
              <a:rPr lang="en-US" cap="none" dirty="0">
                <a:solidFill>
                  <a:schemeClr val="tx1"/>
                </a:solidFill>
              </a:rPr>
              <a:t>. </a:t>
            </a:r>
            <a:endParaRPr lang="en-US" dirty="0">
              <a:solidFill>
                <a:schemeClr val="tx1">
                  <a:lumMod val="75000"/>
                  <a:lumOff val="25000"/>
                </a:schemeClr>
              </a:solidFill>
            </a:endParaRPr>
          </a:p>
        </p:txBody>
      </p:sp>
      <p:pic>
        <p:nvPicPr>
          <p:cNvPr id="6" name="Bilde 5">
            <a:extLst>
              <a:ext uri="{FF2B5EF4-FFF2-40B4-BE49-F238E27FC236}">
                <a16:creationId xmlns:a16="http://schemas.microsoft.com/office/drawing/2014/main" id="{0504A951-FE5C-9196-67EC-CF2A49F835B3}"/>
              </a:ext>
            </a:extLst>
          </p:cNvPr>
          <p:cNvPicPr>
            <a:picLocks noChangeAspect="1"/>
          </p:cNvPicPr>
          <p:nvPr/>
        </p:nvPicPr>
        <p:blipFill rotWithShape="1">
          <a:blip r:embed="rId4"/>
          <a:srcRect t="418" r="-2" b="-2"/>
          <a:stretch/>
        </p:blipFill>
        <p:spPr>
          <a:xfrm>
            <a:off x="7999412" y="2739119"/>
            <a:ext cx="3275070" cy="32613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9966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14">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6" name="Rectangle 15">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27"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nb-NO"/>
            </a:p>
          </p:txBody>
        </p:sp>
      </p:grpSp>
      <p:sp>
        <p:nvSpPr>
          <p:cNvPr id="28" name="Rectangle 18">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 name="Tittel 1">
            <a:extLst>
              <a:ext uri="{FF2B5EF4-FFF2-40B4-BE49-F238E27FC236}">
                <a16:creationId xmlns:a16="http://schemas.microsoft.com/office/drawing/2014/main" id="{D66FE410-1665-C1BD-4CA3-530E16D6948E}"/>
              </a:ext>
            </a:extLst>
          </p:cNvPr>
          <p:cNvSpPr>
            <a:spLocks noGrp="1"/>
          </p:cNvSpPr>
          <p:nvPr>
            <p:ph type="title"/>
          </p:nvPr>
        </p:nvSpPr>
        <p:spPr>
          <a:xfrm>
            <a:off x="8382055" y="1241266"/>
            <a:ext cx="3161016" cy="3153753"/>
          </a:xfrm>
        </p:spPr>
        <p:txBody>
          <a:bodyPr vert="horz" lIns="91440" tIns="45720" rIns="91440" bIns="45720" rtlCol="0" anchor="b">
            <a:normAutofit/>
          </a:bodyPr>
          <a:lstStyle/>
          <a:p>
            <a:r>
              <a:rPr lang="en-US" sz="3800" b="0" i="0" kern="1200">
                <a:solidFill>
                  <a:srgbClr val="EBEBEB"/>
                </a:solidFill>
                <a:latin typeface="+mj-lt"/>
                <a:ea typeface="+mj-ea"/>
                <a:cs typeface="+mj-cs"/>
              </a:rPr>
              <a:t>Månedsplan SFO</a:t>
            </a:r>
          </a:p>
        </p:txBody>
      </p:sp>
      <p:grpSp>
        <p:nvGrpSpPr>
          <p:cNvPr id="29" name="Group 20">
            <a:extLst>
              <a:ext uri="{FF2B5EF4-FFF2-40B4-BE49-F238E27FC236}">
                <a16:creationId xmlns:a16="http://schemas.microsoft.com/office/drawing/2014/main" id="{25A657F0-42F3-40D3-BC75-7DA1F5C6A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22" name="Rectangle 21">
              <a:extLst>
                <a:ext uri="{FF2B5EF4-FFF2-40B4-BE49-F238E27FC236}">
                  <a16:creationId xmlns:a16="http://schemas.microsoft.com/office/drawing/2014/main" id="{2E94FF68-7A60-47B7-AB98-1674FC7F2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0" name="Freeform 5">
              <a:extLst>
                <a:ext uri="{FF2B5EF4-FFF2-40B4-BE49-F238E27FC236}">
                  <a16:creationId xmlns:a16="http://schemas.microsoft.com/office/drawing/2014/main" id="{42B4F8D7-4E9C-45EF-9072-1AF32CEF71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nb-NO"/>
            </a:p>
          </p:txBody>
        </p:sp>
        <p:sp>
          <p:nvSpPr>
            <p:cNvPr id="24" name="Freeform 5">
              <a:extLst>
                <a:ext uri="{FF2B5EF4-FFF2-40B4-BE49-F238E27FC236}">
                  <a16:creationId xmlns:a16="http://schemas.microsoft.com/office/drawing/2014/main" id="{3ECBDDDB-593C-40F0-8E80-AA75798EE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nb-NO"/>
            </a:p>
          </p:txBody>
        </p:sp>
      </p:grpSp>
      <p:pic>
        <p:nvPicPr>
          <p:cNvPr id="10" name="Plassholder for innhold 9">
            <a:extLst>
              <a:ext uri="{FF2B5EF4-FFF2-40B4-BE49-F238E27FC236}">
                <a16:creationId xmlns:a16="http://schemas.microsoft.com/office/drawing/2014/main" id="{62538192-2DF4-07CF-4342-4528A480A7CB}"/>
              </a:ext>
            </a:extLst>
          </p:cNvPr>
          <p:cNvPicPr>
            <a:picLocks noGrp="1" noChangeAspect="1"/>
          </p:cNvPicPr>
          <p:nvPr>
            <p:ph idx="1"/>
          </p:nvPr>
        </p:nvPicPr>
        <p:blipFill>
          <a:blip r:embed="rId4"/>
          <a:stretch>
            <a:fillRect/>
          </a:stretch>
        </p:blipFill>
        <p:spPr>
          <a:xfrm>
            <a:off x="51183" y="914399"/>
            <a:ext cx="8246732" cy="4844955"/>
          </a:xfrm>
          <a:prstGeom prst="rect">
            <a:avLst/>
          </a:prstGeom>
        </p:spPr>
      </p:pic>
    </p:spTree>
    <p:extLst>
      <p:ext uri="{BB962C8B-B14F-4D97-AF65-F5344CB8AC3E}">
        <p14:creationId xmlns:p14="http://schemas.microsoft.com/office/powerpoint/2010/main" val="1178666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FAEF28A3-012D-4640-B8B8-1EF6EAF723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9" name="Rectangle 78">
              <a:extLst>
                <a:ext uri="{FF2B5EF4-FFF2-40B4-BE49-F238E27FC236}">
                  <a16:creationId xmlns:a16="http://schemas.microsoft.com/office/drawing/2014/main" id="{F3B2F1C2-14D3-4A53-B329-323795BCFD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80" name="Oval 79">
              <a:extLst>
                <a:ext uri="{FF2B5EF4-FFF2-40B4-BE49-F238E27FC236}">
                  <a16:creationId xmlns:a16="http://schemas.microsoft.com/office/drawing/2014/main" id="{194E879E-1515-4211-8F1B-B68A92B2C2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81" name="Oval 80">
              <a:extLst>
                <a:ext uri="{FF2B5EF4-FFF2-40B4-BE49-F238E27FC236}">
                  <a16:creationId xmlns:a16="http://schemas.microsoft.com/office/drawing/2014/main" id="{F7137E7D-1F4E-498A-97D1-0E1FE6FC6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82" name="Oval 81">
              <a:extLst>
                <a:ext uri="{FF2B5EF4-FFF2-40B4-BE49-F238E27FC236}">
                  <a16:creationId xmlns:a16="http://schemas.microsoft.com/office/drawing/2014/main" id="{91375183-B6E5-43E0-B28F-39EC908385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83" name="Oval 82">
              <a:extLst>
                <a:ext uri="{FF2B5EF4-FFF2-40B4-BE49-F238E27FC236}">
                  <a16:creationId xmlns:a16="http://schemas.microsoft.com/office/drawing/2014/main" id="{267F36BD-A8AF-4304-A662-1007CC1748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84" name="Oval 83">
              <a:extLst>
                <a:ext uri="{FF2B5EF4-FFF2-40B4-BE49-F238E27FC236}">
                  <a16:creationId xmlns:a16="http://schemas.microsoft.com/office/drawing/2014/main" id="{15D9095F-2809-4A90-A032-250AC21C3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85" name="Freeform 5">
              <a:extLst>
                <a:ext uri="{FF2B5EF4-FFF2-40B4-BE49-F238E27FC236}">
                  <a16:creationId xmlns:a16="http://schemas.microsoft.com/office/drawing/2014/main" id="{9027D7BF-C282-4477-A406-245C3F265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nb-NO"/>
            </a:p>
          </p:txBody>
        </p:sp>
        <p:sp>
          <p:nvSpPr>
            <p:cNvPr id="86" name="Freeform 5">
              <a:extLst>
                <a:ext uri="{FF2B5EF4-FFF2-40B4-BE49-F238E27FC236}">
                  <a16:creationId xmlns:a16="http://schemas.microsoft.com/office/drawing/2014/main" id="{AC3C43D8-426E-472E-A8E8-C41BF7A876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txBody>
            <a:bodyPr/>
            <a:lstStyle/>
            <a:p>
              <a:endParaRPr lang="nb-NO"/>
            </a:p>
          </p:txBody>
        </p:sp>
        <p:sp>
          <p:nvSpPr>
            <p:cNvPr id="87" name="Freeform 5">
              <a:extLst>
                <a:ext uri="{FF2B5EF4-FFF2-40B4-BE49-F238E27FC236}">
                  <a16:creationId xmlns:a16="http://schemas.microsoft.com/office/drawing/2014/main" id="{52DCAE0E-B8DE-4C42-A48F-FA0C8345AC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nb-NO"/>
            </a:p>
          </p:txBody>
        </p:sp>
      </p:grpSp>
      <p:sp>
        <p:nvSpPr>
          <p:cNvPr id="89" name="Rectangle 88">
            <a:extLst>
              <a:ext uri="{FF2B5EF4-FFF2-40B4-BE49-F238E27FC236}">
                <a16:creationId xmlns:a16="http://schemas.microsoft.com/office/drawing/2014/main" id="{59647F54-801D-44AB-8284-EDDFF77631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nb-NO"/>
          </a:p>
        </p:txBody>
      </p:sp>
      <p:sp useBgFill="1">
        <p:nvSpPr>
          <p:cNvPr id="91" name="Rectangle 90">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 name="Title 1"/>
          <p:cNvSpPr>
            <a:spLocks noGrp="1"/>
          </p:cNvSpPr>
          <p:nvPr>
            <p:ph type="ctrTitle"/>
          </p:nvPr>
        </p:nvSpPr>
        <p:spPr>
          <a:xfrm>
            <a:off x="632952" y="301034"/>
            <a:ext cx="4177867" cy="1391692"/>
          </a:xfrm>
        </p:spPr>
        <p:txBody>
          <a:bodyPr vert="horz" lIns="91440" tIns="45720" rIns="91440" bIns="45720" rtlCol="0" anchor="ctr">
            <a:normAutofit/>
          </a:bodyPr>
          <a:lstStyle/>
          <a:p>
            <a:r>
              <a:rPr lang="en-US" sz="3600" dirty="0" err="1">
                <a:solidFill>
                  <a:schemeClr val="tx2"/>
                </a:solidFill>
              </a:rPr>
              <a:t>Klær</a:t>
            </a:r>
            <a:r>
              <a:rPr lang="en-US" sz="3600" dirty="0">
                <a:solidFill>
                  <a:schemeClr val="tx2"/>
                </a:solidFill>
              </a:rPr>
              <a:t> </a:t>
            </a:r>
            <a:r>
              <a:rPr lang="en-US" sz="3600" dirty="0" err="1">
                <a:solidFill>
                  <a:schemeClr val="tx2"/>
                </a:solidFill>
              </a:rPr>
              <a:t>og</a:t>
            </a:r>
            <a:r>
              <a:rPr lang="en-US" sz="3600" dirty="0">
                <a:solidFill>
                  <a:schemeClr val="tx2"/>
                </a:solidFill>
              </a:rPr>
              <a:t> </a:t>
            </a:r>
            <a:r>
              <a:rPr lang="en-US" sz="3600" dirty="0" err="1">
                <a:solidFill>
                  <a:schemeClr val="tx2"/>
                </a:solidFill>
              </a:rPr>
              <a:t>merking</a:t>
            </a:r>
            <a:endParaRPr lang="en-US" sz="3600" dirty="0">
              <a:solidFill>
                <a:schemeClr val="tx2"/>
              </a:solidFill>
            </a:endParaRPr>
          </a:p>
        </p:txBody>
      </p:sp>
      <p:sp>
        <p:nvSpPr>
          <p:cNvPr id="3" name="Subtitle 2"/>
          <p:cNvSpPr>
            <a:spLocks noGrp="1"/>
          </p:cNvSpPr>
          <p:nvPr>
            <p:ph type="subTitle" idx="1"/>
          </p:nvPr>
        </p:nvSpPr>
        <p:spPr>
          <a:xfrm>
            <a:off x="436718" y="2194735"/>
            <a:ext cx="4986692" cy="3416300"/>
          </a:xfrm>
        </p:spPr>
        <p:txBody>
          <a:bodyPr vert="horz" lIns="91440" tIns="45720" rIns="91440" bIns="45720" rtlCol="0">
            <a:normAutofit/>
          </a:bodyPr>
          <a:lstStyle/>
          <a:p>
            <a:pPr marL="457200" indent="-228600">
              <a:buFont typeface="Wingdings 3" charset="2"/>
              <a:buChar char=""/>
            </a:pPr>
            <a:r>
              <a:rPr lang="en-US" sz="2400" cap="none" dirty="0">
                <a:solidFill>
                  <a:schemeClr val="accent3"/>
                </a:solidFill>
                <a:sym typeface="Wingdings"/>
              </a:rPr>
              <a:t>Merk </a:t>
            </a:r>
            <a:r>
              <a:rPr lang="en-US" sz="2400" cap="none" dirty="0" err="1">
                <a:solidFill>
                  <a:schemeClr val="accent3"/>
                </a:solidFill>
                <a:sym typeface="Wingdings"/>
              </a:rPr>
              <a:t>klær</a:t>
            </a:r>
            <a:r>
              <a:rPr lang="en-US" sz="2400" cap="none" dirty="0">
                <a:solidFill>
                  <a:schemeClr val="accent3"/>
                </a:solidFill>
                <a:sym typeface="Wingdings"/>
              </a:rPr>
              <a:t> </a:t>
            </a:r>
            <a:r>
              <a:rPr lang="en-US" sz="2400" cap="none" dirty="0" err="1">
                <a:solidFill>
                  <a:schemeClr val="accent3"/>
                </a:solidFill>
                <a:sym typeface="Wingdings"/>
              </a:rPr>
              <a:t>og</a:t>
            </a:r>
            <a:r>
              <a:rPr lang="en-US" sz="2400" cap="none" dirty="0">
                <a:solidFill>
                  <a:schemeClr val="accent3"/>
                </a:solidFill>
                <a:sym typeface="Wingdings"/>
              </a:rPr>
              <a:t> </a:t>
            </a:r>
            <a:r>
              <a:rPr lang="en-US" sz="2400" cap="none" dirty="0" err="1">
                <a:solidFill>
                  <a:schemeClr val="accent3"/>
                </a:solidFill>
                <a:sym typeface="Wingdings"/>
              </a:rPr>
              <a:t>gjenstander</a:t>
            </a:r>
            <a:r>
              <a:rPr lang="en-US" sz="2400" cap="none" dirty="0">
                <a:solidFill>
                  <a:schemeClr val="accent3"/>
                </a:solidFill>
                <a:sym typeface="Wingdings"/>
              </a:rPr>
              <a:t> med </a:t>
            </a:r>
            <a:r>
              <a:rPr lang="en-US" sz="2400" cap="none" dirty="0" err="1">
                <a:solidFill>
                  <a:schemeClr val="accent3"/>
                </a:solidFill>
                <a:sym typeface="Wingdings"/>
              </a:rPr>
              <a:t>navn</a:t>
            </a:r>
            <a:r>
              <a:rPr lang="en-US" sz="2400" cap="none" dirty="0">
                <a:solidFill>
                  <a:schemeClr val="accent3"/>
                </a:solidFill>
                <a:sym typeface="Wingdings"/>
              </a:rPr>
              <a:t>.</a:t>
            </a:r>
          </a:p>
          <a:p>
            <a:pPr marL="457200" indent="-228600">
              <a:buFont typeface="Wingdings 3" charset="2"/>
              <a:buChar char=""/>
            </a:pPr>
            <a:r>
              <a:rPr lang="en-US" sz="2400" cap="none" dirty="0">
                <a:solidFill>
                  <a:schemeClr val="accent3"/>
                </a:solidFill>
                <a:sym typeface="Wingdings"/>
              </a:rPr>
              <a:t>Alle </a:t>
            </a:r>
            <a:r>
              <a:rPr lang="en-US" sz="2400" cap="none" dirty="0" err="1">
                <a:solidFill>
                  <a:schemeClr val="accent3"/>
                </a:solidFill>
                <a:sym typeface="Wingdings"/>
              </a:rPr>
              <a:t>må</a:t>
            </a:r>
            <a:r>
              <a:rPr lang="en-US" sz="2400" cap="none" dirty="0">
                <a:solidFill>
                  <a:schemeClr val="accent3"/>
                </a:solidFill>
                <a:sym typeface="Wingdings"/>
              </a:rPr>
              <a:t> ha </a:t>
            </a:r>
            <a:r>
              <a:rPr lang="en-US" sz="2400" cap="none" dirty="0" err="1">
                <a:solidFill>
                  <a:schemeClr val="accent3"/>
                </a:solidFill>
                <a:sym typeface="Wingdings"/>
              </a:rPr>
              <a:t>innesko</a:t>
            </a:r>
            <a:r>
              <a:rPr lang="en-US" sz="2400" cap="none" dirty="0">
                <a:solidFill>
                  <a:schemeClr val="accent3"/>
                </a:solidFill>
                <a:sym typeface="Wingdings"/>
              </a:rPr>
              <a:t>.</a:t>
            </a:r>
          </a:p>
          <a:p>
            <a:pPr marL="457200" indent="-228600">
              <a:buFont typeface="Wingdings 3" charset="2"/>
              <a:buChar char=""/>
            </a:pPr>
            <a:r>
              <a:rPr lang="en-US" sz="2400" cap="none" dirty="0">
                <a:solidFill>
                  <a:schemeClr val="accent3"/>
                </a:solidFill>
                <a:sym typeface="Wingdings"/>
              </a:rPr>
              <a:t>Skiftetøy </a:t>
            </a:r>
          </a:p>
          <a:p>
            <a:pPr marL="457200" indent="-228600">
              <a:buFont typeface="Wingdings 3" charset="2"/>
              <a:buChar char=""/>
            </a:pPr>
            <a:r>
              <a:rPr lang="en-US" sz="2400" cap="none" dirty="0" err="1">
                <a:solidFill>
                  <a:schemeClr val="accent3"/>
                </a:solidFill>
                <a:sym typeface="Wingdings"/>
              </a:rPr>
              <a:t>Klær</a:t>
            </a:r>
            <a:r>
              <a:rPr lang="en-US" sz="2400" cap="none" dirty="0">
                <a:solidFill>
                  <a:schemeClr val="accent3"/>
                </a:solidFill>
                <a:sym typeface="Wingdings"/>
              </a:rPr>
              <a:t> </a:t>
            </a:r>
            <a:r>
              <a:rPr lang="en-US" sz="2400" cap="none" dirty="0" err="1">
                <a:solidFill>
                  <a:schemeClr val="accent3"/>
                </a:solidFill>
                <a:sym typeface="Wingdings"/>
              </a:rPr>
              <a:t>etter</a:t>
            </a:r>
            <a:r>
              <a:rPr lang="en-US" sz="2400" cap="none" dirty="0">
                <a:solidFill>
                  <a:schemeClr val="accent3"/>
                </a:solidFill>
                <a:sym typeface="Wingdings"/>
              </a:rPr>
              <a:t> </a:t>
            </a:r>
            <a:r>
              <a:rPr lang="en-US" sz="2400" cap="none" dirty="0" err="1">
                <a:solidFill>
                  <a:schemeClr val="accent3"/>
                </a:solidFill>
                <a:sym typeface="Wingdings"/>
              </a:rPr>
              <a:t>været</a:t>
            </a:r>
            <a:r>
              <a:rPr lang="en-US" sz="2400" cap="none" dirty="0">
                <a:solidFill>
                  <a:schemeClr val="accent3"/>
                </a:solidFill>
                <a:sym typeface="Wingdings"/>
              </a:rPr>
              <a:t>.</a:t>
            </a:r>
          </a:p>
          <a:p>
            <a:pPr marL="457200" indent="-228600">
              <a:buFont typeface="Wingdings 3" charset="2"/>
              <a:buChar char=""/>
            </a:pPr>
            <a:r>
              <a:rPr lang="en-US" sz="2400" cap="none" dirty="0" err="1">
                <a:solidFill>
                  <a:schemeClr val="accent3"/>
                </a:solidFill>
                <a:sym typeface="Wingdings"/>
              </a:rPr>
              <a:t>Yttertøy</a:t>
            </a:r>
            <a:r>
              <a:rPr lang="en-US" sz="2400" cap="none" dirty="0">
                <a:solidFill>
                  <a:schemeClr val="accent3"/>
                </a:solidFill>
                <a:sym typeface="Wingdings"/>
              </a:rPr>
              <a:t> </a:t>
            </a:r>
            <a:r>
              <a:rPr lang="en-US" sz="2400" cap="none" dirty="0" err="1">
                <a:solidFill>
                  <a:schemeClr val="accent3"/>
                </a:solidFill>
                <a:sym typeface="Wingdings"/>
              </a:rPr>
              <a:t>blir</a:t>
            </a:r>
            <a:r>
              <a:rPr lang="en-US" sz="2400" cap="none" dirty="0">
                <a:solidFill>
                  <a:schemeClr val="accent3"/>
                </a:solidFill>
                <a:sym typeface="Wingdings"/>
              </a:rPr>
              <a:t> tatt </a:t>
            </a:r>
            <a:r>
              <a:rPr lang="en-US" sz="2400" cap="none" dirty="0" err="1">
                <a:solidFill>
                  <a:schemeClr val="accent3"/>
                </a:solidFill>
                <a:sym typeface="Wingdings"/>
              </a:rPr>
              <a:t>hjem</a:t>
            </a:r>
            <a:r>
              <a:rPr lang="en-US" sz="2400" cap="none" dirty="0">
                <a:solidFill>
                  <a:schemeClr val="accent3"/>
                </a:solidFill>
                <a:sym typeface="Wingdings"/>
              </a:rPr>
              <a:t> I </a:t>
            </a:r>
            <a:r>
              <a:rPr lang="en-US" sz="2400" cap="none" dirty="0" err="1">
                <a:solidFill>
                  <a:schemeClr val="accent3"/>
                </a:solidFill>
                <a:sym typeface="Wingdings"/>
              </a:rPr>
              <a:t>helgene</a:t>
            </a:r>
            <a:r>
              <a:rPr lang="en-US" sz="2400" cap="none" dirty="0">
                <a:solidFill>
                  <a:schemeClr val="accent3"/>
                </a:solidFill>
                <a:sym typeface="Wingdings"/>
              </a:rPr>
              <a:t>/</a:t>
            </a:r>
            <a:r>
              <a:rPr lang="en-US" sz="2400" cap="none" dirty="0" err="1">
                <a:solidFill>
                  <a:schemeClr val="accent3"/>
                </a:solidFill>
                <a:sym typeface="Wingdings"/>
              </a:rPr>
              <a:t>ferier</a:t>
            </a:r>
            <a:r>
              <a:rPr lang="en-US" sz="2400" cap="none" dirty="0">
                <a:solidFill>
                  <a:schemeClr val="accent3"/>
                </a:solidFill>
                <a:sym typeface="Wingdings"/>
              </a:rPr>
              <a:t>.</a:t>
            </a:r>
          </a:p>
          <a:p>
            <a:pPr marL="342900" indent="-342900">
              <a:buFont typeface="Wingdings 3" charset="2"/>
              <a:buChar char=""/>
            </a:pPr>
            <a:endParaRPr lang="en-US" dirty="0">
              <a:solidFill>
                <a:schemeClr val="tx1">
                  <a:lumMod val="75000"/>
                  <a:lumOff val="25000"/>
                </a:schemeClr>
              </a:solidFill>
              <a:sym typeface="Wingdings"/>
            </a:endParaRPr>
          </a:p>
        </p:txBody>
      </p:sp>
      <p:pic>
        <p:nvPicPr>
          <p:cNvPr id="4" name="Bilde 3">
            <a:extLst>
              <a:ext uri="{FF2B5EF4-FFF2-40B4-BE49-F238E27FC236}">
                <a16:creationId xmlns:a16="http://schemas.microsoft.com/office/drawing/2014/main" id="{25B5375A-A5B4-E35C-84F4-6E0C2DAF6A97}"/>
              </a:ext>
            </a:extLst>
          </p:cNvPr>
          <p:cNvPicPr>
            <a:picLocks noChangeAspect="1"/>
          </p:cNvPicPr>
          <p:nvPr/>
        </p:nvPicPr>
        <p:blipFill rotWithShape="1">
          <a:blip r:embed="rId4"/>
          <a:srcRect l="55929" r="19936"/>
          <a:stretch>
            <a:fillRect/>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95"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nb-NO"/>
          </a:p>
        </p:txBody>
      </p:sp>
    </p:spTree>
    <p:extLst>
      <p:ext uri="{BB962C8B-B14F-4D97-AF65-F5344CB8AC3E}">
        <p14:creationId xmlns:p14="http://schemas.microsoft.com/office/powerpoint/2010/main" val="3529981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nb-NO"/>
          </a:p>
        </p:txBody>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nb-NO"/>
          </a:p>
        </p:txBody>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171964" y="-140866"/>
            <a:ext cx="6053670" cy="7139732"/>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txBody>
          <a:bodyPr/>
          <a:lstStyle/>
          <a:p>
            <a:endParaRPr lang="nb-NO"/>
          </a:p>
        </p:txBody>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nb-NO"/>
          </a:p>
        </p:txBody>
      </p:sp>
      <p:sp>
        <p:nvSpPr>
          <p:cNvPr id="2" name="Tittel 1"/>
          <p:cNvSpPr>
            <a:spLocks noGrp="1"/>
          </p:cNvSpPr>
          <p:nvPr>
            <p:ph type="title"/>
          </p:nvPr>
        </p:nvSpPr>
        <p:spPr>
          <a:xfrm>
            <a:off x="994087" y="1130603"/>
            <a:ext cx="3342442" cy="4596794"/>
          </a:xfrm>
        </p:spPr>
        <p:txBody>
          <a:bodyPr anchor="ctr">
            <a:normAutofit/>
          </a:bodyPr>
          <a:lstStyle/>
          <a:p>
            <a:r>
              <a:rPr lang="nb-NO" sz="3200">
                <a:solidFill>
                  <a:srgbClr val="EBEBEB"/>
                </a:solidFill>
              </a:rPr>
              <a:t>Øve oppgaver i sommerferien</a:t>
            </a:r>
          </a:p>
        </p:txBody>
      </p:sp>
      <p:sp>
        <p:nvSpPr>
          <p:cNvPr id="3" name="Plassholder for innhold 2"/>
          <p:cNvSpPr>
            <a:spLocks noGrp="1"/>
          </p:cNvSpPr>
          <p:nvPr>
            <p:ph idx="1"/>
          </p:nvPr>
        </p:nvSpPr>
        <p:spPr>
          <a:xfrm>
            <a:off x="5290077" y="437513"/>
            <a:ext cx="5502614" cy="5954325"/>
          </a:xfrm>
        </p:spPr>
        <p:txBody>
          <a:bodyPr anchor="ctr">
            <a:normAutofit/>
          </a:bodyPr>
          <a:lstStyle/>
          <a:p>
            <a:pPr lvl="0"/>
            <a:r>
              <a:rPr lang="nb-NO" sz="2000" dirty="0">
                <a:solidFill>
                  <a:schemeClr val="accent3"/>
                </a:solidFill>
              </a:rPr>
              <a:t>Henge opp klær på knaggen</a:t>
            </a:r>
          </a:p>
          <a:p>
            <a:pPr lvl="0"/>
            <a:r>
              <a:rPr lang="nb-NO" sz="2000" dirty="0">
                <a:solidFill>
                  <a:schemeClr val="accent3"/>
                </a:solidFill>
              </a:rPr>
              <a:t>Gå på do selv</a:t>
            </a:r>
          </a:p>
          <a:p>
            <a:pPr lvl="0"/>
            <a:r>
              <a:rPr lang="nb-NO" sz="2000" dirty="0">
                <a:solidFill>
                  <a:schemeClr val="accent3"/>
                </a:solidFill>
              </a:rPr>
              <a:t>Knytte skolisser</a:t>
            </a:r>
          </a:p>
          <a:p>
            <a:pPr lvl="0"/>
            <a:r>
              <a:rPr lang="nb-NO" sz="2000" dirty="0">
                <a:solidFill>
                  <a:schemeClr val="accent3"/>
                </a:solidFill>
              </a:rPr>
              <a:t>Øve på å lytte og akseptere en beskjed</a:t>
            </a:r>
          </a:p>
          <a:p>
            <a:pPr lvl="0"/>
            <a:r>
              <a:rPr lang="nb-NO" sz="2000" dirty="0">
                <a:solidFill>
                  <a:schemeClr val="accent3"/>
                </a:solidFill>
              </a:rPr>
              <a:t>Våge å si fra selv/spørre om hjelp</a:t>
            </a:r>
          </a:p>
          <a:p>
            <a:pPr lvl="0"/>
            <a:r>
              <a:rPr lang="nb-NO" sz="2000" dirty="0">
                <a:solidFill>
                  <a:schemeClr val="accent3"/>
                </a:solidFill>
              </a:rPr>
              <a:t>Tap og vinn med samme sinn – øve på spill og konkurranser</a:t>
            </a:r>
          </a:p>
          <a:p>
            <a:pPr lvl="0"/>
            <a:r>
              <a:rPr lang="nb-NO" sz="2000">
                <a:solidFill>
                  <a:schemeClr val="accent3"/>
                </a:solidFill>
              </a:rPr>
              <a:t>Høytlesning</a:t>
            </a:r>
            <a:endParaRPr lang="nb-NO" sz="2000" dirty="0">
              <a:solidFill>
                <a:schemeClr val="accent3"/>
              </a:solidFill>
            </a:endParaRPr>
          </a:p>
          <a:p>
            <a:pPr lvl="0"/>
            <a:r>
              <a:rPr lang="nb-NO" sz="2000" dirty="0">
                <a:solidFill>
                  <a:schemeClr val="accent3"/>
                </a:solidFill>
              </a:rPr>
              <a:t>Vente på tur </a:t>
            </a:r>
          </a:p>
          <a:p>
            <a:pPr lvl="0"/>
            <a:r>
              <a:rPr lang="nb-NO" sz="2000" dirty="0">
                <a:solidFill>
                  <a:schemeClr val="accent3"/>
                </a:solidFill>
              </a:rPr>
              <a:t>Gå på tur</a:t>
            </a:r>
          </a:p>
          <a:p>
            <a:endParaRPr lang="nb-NO" sz="2000" dirty="0"/>
          </a:p>
        </p:txBody>
      </p:sp>
    </p:spTree>
    <p:extLst>
      <p:ext uri="{BB962C8B-B14F-4D97-AF65-F5344CB8AC3E}">
        <p14:creationId xmlns:p14="http://schemas.microsoft.com/office/powerpoint/2010/main" val="3448438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A08D37D0-7286-AD6A-452A-A375A386DC6D}"/>
              </a:ext>
            </a:extLst>
          </p:cNvPr>
          <p:cNvSpPr>
            <a:spLocks noGrp="1"/>
          </p:cNvSpPr>
          <p:nvPr>
            <p:ph idx="1"/>
          </p:nvPr>
        </p:nvSpPr>
        <p:spPr>
          <a:xfrm>
            <a:off x="584157" y="2395156"/>
            <a:ext cx="4985069" cy="3416300"/>
          </a:xfrm>
        </p:spPr>
        <p:txBody>
          <a:bodyPr anchor="ctr">
            <a:normAutofit/>
          </a:bodyPr>
          <a:lstStyle/>
          <a:p>
            <a:r>
              <a:rPr lang="nb-NO" sz="2000" dirty="0">
                <a:solidFill>
                  <a:schemeClr val="accent3"/>
                </a:solidFill>
              </a:rPr>
              <a:t>Torsdag 04. kl. 17.00-18.00 </a:t>
            </a:r>
          </a:p>
          <a:p>
            <a:r>
              <a:rPr lang="nb-NO" sz="2000" dirty="0">
                <a:solidFill>
                  <a:schemeClr val="accent3"/>
                </a:solidFill>
              </a:rPr>
              <a:t>Innsjekk og navneskilt </a:t>
            </a:r>
          </a:p>
          <a:p>
            <a:r>
              <a:rPr lang="nb-NO" sz="2000" dirty="0">
                <a:solidFill>
                  <a:schemeClr val="accent3"/>
                </a:solidFill>
              </a:rPr>
              <a:t>Oppleve SFO med ulike lekestasjoer</a:t>
            </a:r>
          </a:p>
          <a:p>
            <a:r>
              <a:rPr lang="nb-NO" sz="2000" dirty="0">
                <a:solidFill>
                  <a:schemeClr val="accent3"/>
                </a:solidFill>
              </a:rPr>
              <a:t>Hotdog til alle </a:t>
            </a:r>
          </a:p>
          <a:p>
            <a:r>
              <a:rPr lang="nb-NO" sz="2000" dirty="0">
                <a:solidFill>
                  <a:schemeClr val="accent3"/>
                </a:solidFill>
              </a:rPr>
              <a:t>Lek ute på skoleplassen</a:t>
            </a:r>
          </a:p>
        </p:txBody>
      </p:sp>
      <p:pic>
        <p:nvPicPr>
          <p:cNvPr id="4" name="Bilde 3">
            <a:extLst>
              <a:ext uri="{FF2B5EF4-FFF2-40B4-BE49-F238E27FC236}">
                <a16:creationId xmlns:a16="http://schemas.microsoft.com/office/drawing/2014/main" id="{3A860FCF-6689-AD3F-E862-13AF04B4F487}"/>
              </a:ext>
            </a:extLst>
          </p:cNvPr>
          <p:cNvPicPr>
            <a:picLocks noChangeAspect="1"/>
          </p:cNvPicPr>
          <p:nvPr/>
        </p:nvPicPr>
        <p:blipFill>
          <a:blip r:embed="rId3"/>
          <a:stretch>
            <a:fillRect/>
          </a:stretch>
        </p:blipFill>
        <p:spPr>
          <a:xfrm>
            <a:off x="6321287" y="3028389"/>
            <a:ext cx="5110737" cy="2288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VIP-kveld på Oasen">
            <a:extLst>
              <a:ext uri="{FF2B5EF4-FFF2-40B4-BE49-F238E27FC236}">
                <a16:creationId xmlns:a16="http://schemas.microsoft.com/office/drawing/2014/main" id="{D226486C-16F3-3774-1DF9-5C416BCEAC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9558" y="605183"/>
            <a:ext cx="2972883" cy="151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110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nb-NO"/>
            </a:p>
          </p:txBody>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nb-NO"/>
            </a:p>
          </p:txBody>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nb-NO"/>
            </a:p>
          </p:txBody>
        </p:sp>
      </p:grpSp>
      <p:sp>
        <p:nvSpPr>
          <p:cNvPr id="2" name="Tittel 1">
            <a:extLst>
              <a:ext uri="{FF2B5EF4-FFF2-40B4-BE49-F238E27FC236}">
                <a16:creationId xmlns:a16="http://schemas.microsoft.com/office/drawing/2014/main" id="{E5D79A6E-939E-43E1-B392-8EB0ED56056A}"/>
              </a:ext>
            </a:extLst>
          </p:cNvPr>
          <p:cNvSpPr>
            <a:spLocks noGrp="1"/>
          </p:cNvSpPr>
          <p:nvPr>
            <p:ph type="title"/>
          </p:nvPr>
        </p:nvSpPr>
        <p:spPr>
          <a:xfrm>
            <a:off x="719847" y="973667"/>
            <a:ext cx="3829400" cy="4833745"/>
          </a:xfrm>
        </p:spPr>
        <p:txBody>
          <a:bodyPr>
            <a:normAutofit/>
          </a:bodyPr>
          <a:lstStyle/>
          <a:p>
            <a:pPr algn="ctr"/>
            <a:r>
              <a:rPr lang="nb-NO" sz="4400" b="1" dirty="0">
                <a:solidFill>
                  <a:srgbClr val="EBEBEB"/>
                </a:solidFill>
              </a:rPr>
              <a:t>Dagen i dag</a:t>
            </a:r>
            <a:br>
              <a:rPr lang="nb-NO" b="1" dirty="0">
                <a:solidFill>
                  <a:srgbClr val="EBEBEB"/>
                </a:solidFill>
              </a:rPr>
            </a:br>
            <a:br>
              <a:rPr lang="nb-NO" b="1" dirty="0">
                <a:solidFill>
                  <a:srgbClr val="EBEBEB"/>
                </a:solidFill>
              </a:rPr>
            </a:br>
            <a:r>
              <a:rPr lang="nb-NO" dirty="0">
                <a:solidFill>
                  <a:srgbClr val="EBEBEB"/>
                </a:solidFill>
              </a:rPr>
              <a:t>03.juni 2026</a:t>
            </a:r>
            <a:br>
              <a:rPr lang="nb-NO" dirty="0">
                <a:solidFill>
                  <a:srgbClr val="EBEBEB"/>
                </a:solidFill>
              </a:rPr>
            </a:br>
            <a:r>
              <a:rPr lang="nb-NO" dirty="0">
                <a:solidFill>
                  <a:srgbClr val="EBEBEB"/>
                </a:solidFill>
              </a:rPr>
              <a:t>kl.09.00-10.45</a:t>
            </a:r>
            <a:br>
              <a:rPr lang="nb-NO" b="1" dirty="0">
                <a:solidFill>
                  <a:srgbClr val="EBEBEB"/>
                </a:solidFill>
              </a:rPr>
            </a:br>
            <a:endParaRPr lang="nb-NO" b="1" dirty="0">
              <a:solidFill>
                <a:srgbClr val="EBEBEB"/>
              </a:solidFill>
            </a:endParaRP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nb-NO"/>
          </a:p>
        </p:txBody>
      </p:sp>
      <p:graphicFrame>
        <p:nvGraphicFramePr>
          <p:cNvPr id="5" name="Plassholder for innhold 2">
            <a:extLst>
              <a:ext uri="{FF2B5EF4-FFF2-40B4-BE49-F238E27FC236}">
                <a16:creationId xmlns:a16="http://schemas.microsoft.com/office/drawing/2014/main" id="{DF657476-D48E-8AA3-71AC-C2834775B68A}"/>
              </a:ext>
            </a:extLst>
          </p:cNvPr>
          <p:cNvGraphicFramePr>
            <a:graphicFrameLocks noGrp="1"/>
          </p:cNvGraphicFramePr>
          <p:nvPr>
            <p:ph idx="1"/>
            <p:extLst>
              <p:ext uri="{D42A27DB-BD31-4B8C-83A1-F6EECF244321}">
                <p14:modId xmlns:p14="http://schemas.microsoft.com/office/powerpoint/2010/main" val="3597938172"/>
              </p:ext>
            </p:extLst>
          </p:nvPr>
        </p:nvGraphicFramePr>
        <p:xfrm>
          <a:off x="5071179" y="767195"/>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8060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1" name="Group 1030">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32" name="Rectangle 1031">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1033"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txBody>
            <a:bodyPr/>
            <a:lstStyle/>
            <a:p>
              <a:endParaRPr lang="nb-NO"/>
            </a:p>
          </p:txBody>
        </p:sp>
      </p:grpSp>
      <p:sp>
        <p:nvSpPr>
          <p:cNvPr id="1035" name="Rectangle 1034">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2" name="Tittel 1">
            <a:extLst>
              <a:ext uri="{FF2B5EF4-FFF2-40B4-BE49-F238E27FC236}">
                <a16:creationId xmlns:a16="http://schemas.microsoft.com/office/drawing/2014/main" id="{A7096704-8B63-3D3C-1C47-59191DBD362A}"/>
              </a:ext>
            </a:extLst>
          </p:cNvPr>
          <p:cNvSpPr>
            <a:spLocks noGrp="1"/>
          </p:cNvSpPr>
          <p:nvPr>
            <p:ph type="title"/>
          </p:nvPr>
        </p:nvSpPr>
        <p:spPr>
          <a:xfrm>
            <a:off x="7007145" y="1241266"/>
            <a:ext cx="4535926" cy="3153753"/>
          </a:xfrm>
        </p:spPr>
        <p:txBody>
          <a:bodyPr vert="horz" lIns="91440" tIns="45720" rIns="91440" bIns="45720" rtlCol="0" anchor="b">
            <a:normAutofit/>
          </a:bodyPr>
          <a:lstStyle/>
          <a:p>
            <a:r>
              <a:rPr lang="en-US" sz="5400" b="0" i="0" kern="1200">
                <a:solidFill>
                  <a:srgbClr val="EBEBEB"/>
                </a:solidFill>
                <a:latin typeface="+mj-lt"/>
                <a:ea typeface="+mj-ea"/>
                <a:cs typeface="+mj-cs"/>
              </a:rPr>
              <a:t>Idrettslaget</a:t>
            </a:r>
          </a:p>
        </p:txBody>
      </p:sp>
      <p:grpSp>
        <p:nvGrpSpPr>
          <p:cNvPr id="1037" name="Group 1036">
            <a:extLst>
              <a:ext uri="{FF2B5EF4-FFF2-40B4-BE49-F238E27FC236}">
                <a16:creationId xmlns:a16="http://schemas.microsoft.com/office/drawing/2014/main" id="{7E2D86BB-893F-471B-AD66-50E01777C0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3" y="396837"/>
            <a:ext cx="6451503" cy="6058999"/>
            <a:chOff x="423333" y="396837"/>
            <a:chExt cx="6451503" cy="6058999"/>
          </a:xfrm>
        </p:grpSpPr>
        <p:sp>
          <p:nvSpPr>
            <p:cNvPr id="1038" name="Rectangle 1037">
              <a:extLst>
                <a:ext uri="{FF2B5EF4-FFF2-40B4-BE49-F238E27FC236}">
                  <a16:creationId xmlns:a16="http://schemas.microsoft.com/office/drawing/2014/main" id="{61E3F80D-79C6-468A-83E4-3FEA58556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3" y="402165"/>
              <a:ext cx="522933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039" name="Freeform 5">
              <a:extLst>
                <a:ext uri="{FF2B5EF4-FFF2-40B4-BE49-F238E27FC236}">
                  <a16:creationId xmlns:a16="http://schemas.microsoft.com/office/drawing/2014/main" id="{009504C1-96CE-44B4-8DF0-613CF9D1DA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3161515"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txBody>
            <a:bodyPr/>
            <a:lstStyle/>
            <a:p>
              <a:endParaRPr lang="nb-NO"/>
            </a:p>
          </p:txBody>
        </p:sp>
        <p:sp>
          <p:nvSpPr>
            <p:cNvPr id="1040" name="Freeform 5">
              <a:extLst>
                <a:ext uri="{FF2B5EF4-FFF2-40B4-BE49-F238E27FC236}">
                  <a16:creationId xmlns:a16="http://schemas.microsoft.com/office/drawing/2014/main" id="{1F299836-4C10-4395-B386-C0FA537C4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5004670"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nb-NO"/>
            </a:p>
          </p:txBody>
        </p:sp>
      </p:grpSp>
      <p:pic>
        <p:nvPicPr>
          <p:cNvPr id="1026" name="Picture 2" descr="Kalandseid Idrettslag">
            <a:extLst>
              <a:ext uri="{FF2B5EF4-FFF2-40B4-BE49-F238E27FC236}">
                <a16:creationId xmlns:a16="http://schemas.microsoft.com/office/drawing/2014/main" id="{18A67E81-7D6F-4FE2-5DAB-F5A8D7330CC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87252" y="1114621"/>
            <a:ext cx="4628758" cy="4628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649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857393" y="665086"/>
            <a:ext cx="9404723" cy="1400530"/>
          </a:xfrm>
        </p:spPr>
        <p:txBody>
          <a:bodyPr/>
          <a:lstStyle/>
          <a:p>
            <a:pPr algn="ctr"/>
            <a:r>
              <a:rPr lang="nb-NO" sz="4400" b="1" dirty="0">
                <a:solidFill>
                  <a:srgbClr val="FFFF00"/>
                </a:solidFill>
              </a:rPr>
              <a:t>God sommer </a:t>
            </a:r>
          </a:p>
        </p:txBody>
      </p:sp>
      <p:pic>
        <p:nvPicPr>
          <p:cNvPr id="2050" name="Picture 2" descr="Bilderesultat for skolebar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515494" y="4884318"/>
            <a:ext cx="2676506" cy="1973682"/>
          </a:xfrm>
          <a:prstGeom prst="rect">
            <a:avLst/>
          </a:prstGeom>
          <a:noFill/>
          <a:extLst>
            <a:ext uri="{909E8E84-426E-40DD-AFC4-6F175D3DCCD1}">
              <a14:hiddenFill xmlns:a14="http://schemas.microsoft.com/office/drawing/2010/main">
                <a:solidFill>
                  <a:srgbClr val="FFFFFF"/>
                </a:solidFill>
              </a14:hiddenFill>
            </a:ext>
          </a:extLst>
        </p:spPr>
      </p:pic>
      <p:sp>
        <p:nvSpPr>
          <p:cNvPr id="7" name="Tittel 1">
            <a:extLst>
              <a:ext uri="{FF2B5EF4-FFF2-40B4-BE49-F238E27FC236}">
                <a16:creationId xmlns:a16="http://schemas.microsoft.com/office/drawing/2014/main" id="{DEA0EF5F-9CD2-4D22-AD41-4AC0485DA100}"/>
              </a:ext>
            </a:extLst>
          </p:cNvPr>
          <p:cNvSpPr txBox="1">
            <a:spLocks/>
          </p:cNvSpPr>
          <p:nvPr/>
        </p:nvSpPr>
        <p:spPr>
          <a:xfrm>
            <a:off x="585786" y="665086"/>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br>
              <a:rPr lang="nb-NO" sz="4400" b="1" dirty="0">
                <a:sym typeface="Wingdings" panose="05000000000000000000" pitchFamily="2" charset="2"/>
              </a:rPr>
            </a:br>
            <a:r>
              <a:rPr lang="nb-NO" sz="2800" b="1" dirty="0">
                <a:sym typeface="Wingdings" panose="05000000000000000000" pitchFamily="2" charset="2"/>
              </a:rPr>
              <a:t>					</a:t>
            </a:r>
            <a:br>
              <a:rPr lang="nb-NO" sz="2800" b="1" dirty="0">
                <a:sym typeface="Wingdings" panose="05000000000000000000" pitchFamily="2" charset="2"/>
              </a:rPr>
            </a:br>
            <a:br>
              <a:rPr lang="nb-NO" sz="2800" b="1" dirty="0">
                <a:sym typeface="Wingdings" panose="05000000000000000000" pitchFamily="2" charset="2"/>
              </a:rPr>
            </a:br>
            <a:endParaRPr lang="nb-NO" sz="2800" b="1" dirty="0">
              <a:sym typeface="Wingdings" panose="05000000000000000000" pitchFamily="2" charset="2"/>
            </a:endParaRPr>
          </a:p>
          <a:p>
            <a:pPr algn="ctr"/>
            <a:r>
              <a:rPr lang="nb-NO" sz="2800" b="1" dirty="0">
                <a:sym typeface="Wingdings" panose="05000000000000000000" pitchFamily="2" charset="2"/>
              </a:rPr>
              <a:t>             SFO oppstart mandag 3. august		</a:t>
            </a:r>
            <a:br>
              <a:rPr lang="nb-NO" sz="2800" b="1" dirty="0">
                <a:sym typeface="Wingdings" panose="05000000000000000000" pitchFamily="2" charset="2"/>
              </a:rPr>
            </a:br>
            <a:br>
              <a:rPr lang="nb-NO" sz="2800" b="1" dirty="0">
                <a:sym typeface="Wingdings" panose="05000000000000000000" pitchFamily="2" charset="2"/>
              </a:rPr>
            </a:br>
            <a:r>
              <a:rPr lang="nb-NO" sz="2800" b="1" dirty="0">
                <a:sym typeface="Wingdings" panose="05000000000000000000" pitchFamily="2" charset="2"/>
              </a:rPr>
              <a:t>          Første skoledag fredag14. august kl. 09-11</a:t>
            </a:r>
          </a:p>
          <a:p>
            <a:pPr algn="ctr"/>
            <a:r>
              <a:rPr lang="nb-NO" sz="2800" b="1" dirty="0">
                <a:sym typeface="Wingdings" panose="05000000000000000000" pitchFamily="2" charset="2"/>
              </a:rPr>
              <a:t>SFO er stengt</a:t>
            </a:r>
          </a:p>
          <a:p>
            <a:pPr algn="ctr"/>
            <a:endParaRPr lang="nb-NO" sz="2800" b="1" dirty="0">
              <a:sym typeface="Wingdings" panose="05000000000000000000" pitchFamily="2" charset="2"/>
            </a:endParaRPr>
          </a:p>
          <a:p>
            <a:pPr algn="ctr"/>
            <a:r>
              <a:rPr lang="nb-NO" sz="2800" b="1" dirty="0">
                <a:sym typeface="Wingdings" panose="05000000000000000000" pitchFamily="2" charset="2"/>
              </a:rPr>
              <a:t>Treff til felleslek på skoleplassen kl. 17.00-19.00: </a:t>
            </a:r>
          </a:p>
          <a:p>
            <a:pPr algn="ctr"/>
            <a:r>
              <a:rPr lang="nb-NO" sz="2800" b="1" dirty="0">
                <a:sym typeface="Wingdings" panose="05000000000000000000" pitchFamily="2" charset="2"/>
              </a:rPr>
              <a:t>Torsdag 18.06.26</a:t>
            </a:r>
          </a:p>
          <a:p>
            <a:pPr algn="ctr"/>
            <a:r>
              <a:rPr lang="nb-NO" sz="2800" b="1" dirty="0">
                <a:sym typeface="Wingdings" panose="05000000000000000000" pitchFamily="2" charset="2"/>
              </a:rPr>
              <a:t>Torsdag 25.06.26</a:t>
            </a:r>
            <a:br>
              <a:rPr lang="nb-NO" sz="2800" b="1" dirty="0"/>
            </a:br>
            <a:endParaRPr lang="nb-NO" sz="2800" dirty="0"/>
          </a:p>
        </p:txBody>
      </p:sp>
    </p:spTree>
    <p:extLst>
      <p:ext uri="{BB962C8B-B14F-4D97-AF65-F5344CB8AC3E}">
        <p14:creationId xmlns:p14="http://schemas.microsoft.com/office/powerpoint/2010/main" val="835570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7" name="Rectangle 26">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28"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txBody>
            <a:bodyPr/>
            <a:lstStyle/>
            <a:p>
              <a:endParaRPr lang="nb-NO"/>
            </a:p>
          </p:txBody>
        </p:sp>
      </p:grpSp>
      <p:sp>
        <p:nvSpPr>
          <p:cNvPr id="2" name="Tittel 1">
            <a:extLst>
              <a:ext uri="{FF2B5EF4-FFF2-40B4-BE49-F238E27FC236}">
                <a16:creationId xmlns:a16="http://schemas.microsoft.com/office/drawing/2014/main" id="{4176367D-392D-415B-8A7E-11AF19FF78FE}"/>
              </a:ext>
            </a:extLst>
          </p:cNvPr>
          <p:cNvSpPr>
            <a:spLocks noGrp="1"/>
          </p:cNvSpPr>
          <p:nvPr>
            <p:ph type="title"/>
          </p:nvPr>
        </p:nvSpPr>
        <p:spPr>
          <a:xfrm>
            <a:off x="1676399" y="1006726"/>
            <a:ext cx="8761413" cy="1453648"/>
          </a:xfrm>
        </p:spPr>
        <p:txBody>
          <a:bodyPr>
            <a:normAutofit fontScale="90000"/>
          </a:bodyPr>
          <a:lstStyle/>
          <a:p>
            <a:pPr algn="ctr"/>
            <a:r>
              <a:rPr lang="nb-NO" sz="6000" b="1" dirty="0">
                <a:solidFill>
                  <a:srgbClr val="FFFFFF"/>
                </a:solidFill>
              </a:rPr>
              <a:t>1.Trinn</a:t>
            </a:r>
            <a:br>
              <a:rPr lang="nb-NO" b="1" dirty="0">
                <a:solidFill>
                  <a:srgbClr val="FFFFFF"/>
                </a:solidFill>
              </a:rPr>
            </a:br>
            <a:r>
              <a:rPr lang="nb-NO" sz="3100" b="1" dirty="0">
                <a:solidFill>
                  <a:srgbClr val="FFFFFF"/>
                </a:solidFill>
              </a:rPr>
              <a:t>42 elever:  22 jenter, 20 gutter</a:t>
            </a:r>
            <a:br>
              <a:rPr lang="nb-NO" b="1" dirty="0">
                <a:solidFill>
                  <a:srgbClr val="FFFFFF"/>
                </a:solidFill>
              </a:rPr>
            </a:br>
            <a:endParaRPr lang="nb-NO" b="1" dirty="0">
              <a:solidFill>
                <a:srgbClr val="FFFFFF"/>
              </a:solidFill>
            </a:endParaRPr>
          </a:p>
        </p:txBody>
      </p:sp>
      <p:sp>
        <p:nvSpPr>
          <p:cNvPr id="30" name="Rectangle 29">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nb-NO"/>
          </a:p>
        </p:txBody>
      </p:sp>
      <p:graphicFrame>
        <p:nvGraphicFramePr>
          <p:cNvPr id="21" name="Plassholder for innhold 2">
            <a:extLst>
              <a:ext uri="{FF2B5EF4-FFF2-40B4-BE49-F238E27FC236}">
                <a16:creationId xmlns:a16="http://schemas.microsoft.com/office/drawing/2014/main" id="{D7FF2EBF-AD84-4348-BD3B-D67826CDB41C}"/>
              </a:ext>
            </a:extLst>
          </p:cNvPr>
          <p:cNvGraphicFramePr>
            <a:graphicFrameLocks noGrp="1"/>
          </p:cNvGraphicFramePr>
          <p:nvPr>
            <p:ph idx="1"/>
            <p:extLst>
              <p:ext uri="{D42A27DB-BD31-4B8C-83A1-F6EECF244321}">
                <p14:modId xmlns:p14="http://schemas.microsoft.com/office/powerpoint/2010/main" val="1079687720"/>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069588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965200" y="551664"/>
            <a:ext cx="8673200" cy="952185"/>
          </a:xfrm>
        </p:spPr>
        <p:txBody>
          <a:bodyPr/>
          <a:lstStyle/>
          <a:p>
            <a:r>
              <a:rPr lang="nb-NO" b="1" dirty="0">
                <a:solidFill>
                  <a:schemeClr val="tx2">
                    <a:lumMod val="20000"/>
                    <a:lumOff val="80000"/>
                  </a:schemeClr>
                </a:solidFill>
              </a:rPr>
              <a:t>Skoledagen</a:t>
            </a:r>
          </a:p>
        </p:txBody>
      </p:sp>
      <p:sp>
        <p:nvSpPr>
          <p:cNvPr id="5" name="Plassholder for innhold 2"/>
          <p:cNvSpPr>
            <a:spLocks noGrp="1"/>
          </p:cNvSpPr>
          <p:nvPr>
            <p:ph idx="1"/>
          </p:nvPr>
        </p:nvSpPr>
        <p:spPr>
          <a:xfrm>
            <a:off x="2323200" y="1920234"/>
            <a:ext cx="7315200" cy="3539527"/>
          </a:xfrm>
        </p:spPr>
        <p:txBody>
          <a:bodyPr/>
          <a:lstStyle/>
          <a:p>
            <a:endParaRPr lang="nb-NO" dirty="0"/>
          </a:p>
          <a:p>
            <a:pPr marL="0" indent="0">
              <a:buNone/>
            </a:pPr>
            <a:endParaRPr lang="nb-NO" dirty="0"/>
          </a:p>
        </p:txBody>
      </p:sp>
      <p:graphicFrame>
        <p:nvGraphicFramePr>
          <p:cNvPr id="3" name="Tabell 2"/>
          <p:cNvGraphicFramePr>
            <a:graphicFrameLocks noGrp="1"/>
          </p:cNvGraphicFramePr>
          <p:nvPr>
            <p:extLst>
              <p:ext uri="{D42A27DB-BD31-4B8C-83A1-F6EECF244321}">
                <p14:modId xmlns:p14="http://schemas.microsoft.com/office/powerpoint/2010/main" val="2618074233"/>
              </p:ext>
            </p:extLst>
          </p:nvPr>
        </p:nvGraphicFramePr>
        <p:xfrm>
          <a:off x="1562100" y="1905706"/>
          <a:ext cx="8306700" cy="4400629"/>
        </p:xfrm>
        <a:graphic>
          <a:graphicData uri="http://schemas.openxmlformats.org/drawingml/2006/table">
            <a:tbl>
              <a:tblPr firstRow="1" bandRow="1">
                <a:tableStyleId>{5C22544A-7EE6-4342-B048-85BDC9FD1C3A}</a:tableStyleId>
              </a:tblPr>
              <a:tblGrid>
                <a:gridCol w="1384450">
                  <a:extLst>
                    <a:ext uri="{9D8B030D-6E8A-4147-A177-3AD203B41FA5}">
                      <a16:colId xmlns:a16="http://schemas.microsoft.com/office/drawing/2014/main" val="20000"/>
                    </a:ext>
                  </a:extLst>
                </a:gridCol>
                <a:gridCol w="1384450">
                  <a:extLst>
                    <a:ext uri="{9D8B030D-6E8A-4147-A177-3AD203B41FA5}">
                      <a16:colId xmlns:a16="http://schemas.microsoft.com/office/drawing/2014/main" val="20001"/>
                    </a:ext>
                  </a:extLst>
                </a:gridCol>
                <a:gridCol w="1384450">
                  <a:extLst>
                    <a:ext uri="{9D8B030D-6E8A-4147-A177-3AD203B41FA5}">
                      <a16:colId xmlns:a16="http://schemas.microsoft.com/office/drawing/2014/main" val="20002"/>
                    </a:ext>
                  </a:extLst>
                </a:gridCol>
                <a:gridCol w="1384450">
                  <a:extLst>
                    <a:ext uri="{9D8B030D-6E8A-4147-A177-3AD203B41FA5}">
                      <a16:colId xmlns:a16="http://schemas.microsoft.com/office/drawing/2014/main" val="20003"/>
                    </a:ext>
                  </a:extLst>
                </a:gridCol>
                <a:gridCol w="1384450">
                  <a:extLst>
                    <a:ext uri="{9D8B030D-6E8A-4147-A177-3AD203B41FA5}">
                      <a16:colId xmlns:a16="http://schemas.microsoft.com/office/drawing/2014/main" val="20004"/>
                    </a:ext>
                  </a:extLst>
                </a:gridCol>
                <a:gridCol w="1384450">
                  <a:extLst>
                    <a:ext uri="{9D8B030D-6E8A-4147-A177-3AD203B41FA5}">
                      <a16:colId xmlns:a16="http://schemas.microsoft.com/office/drawing/2014/main" val="20005"/>
                    </a:ext>
                  </a:extLst>
                </a:gridCol>
              </a:tblGrid>
              <a:tr h="796243">
                <a:tc>
                  <a:txBody>
                    <a:bodyPr/>
                    <a:lstStyle/>
                    <a:p>
                      <a:r>
                        <a:rPr lang="nb-NO" dirty="0"/>
                        <a:t>1. trinn</a:t>
                      </a:r>
                    </a:p>
                  </a:txBody>
                  <a:tcPr/>
                </a:tc>
                <a:tc>
                  <a:txBody>
                    <a:bodyPr/>
                    <a:lstStyle/>
                    <a:p>
                      <a:r>
                        <a:rPr lang="nb-NO" dirty="0"/>
                        <a:t>Mandag</a:t>
                      </a:r>
                    </a:p>
                  </a:txBody>
                  <a:tcPr/>
                </a:tc>
                <a:tc>
                  <a:txBody>
                    <a:bodyPr/>
                    <a:lstStyle/>
                    <a:p>
                      <a:r>
                        <a:rPr lang="nb-NO" dirty="0"/>
                        <a:t>Tirsdag</a:t>
                      </a:r>
                    </a:p>
                  </a:txBody>
                  <a:tcPr/>
                </a:tc>
                <a:tc>
                  <a:txBody>
                    <a:bodyPr/>
                    <a:lstStyle/>
                    <a:p>
                      <a:r>
                        <a:rPr lang="nb-NO" dirty="0"/>
                        <a:t>Onsdag</a:t>
                      </a:r>
                    </a:p>
                  </a:txBody>
                  <a:tcPr/>
                </a:tc>
                <a:tc>
                  <a:txBody>
                    <a:bodyPr/>
                    <a:lstStyle/>
                    <a:p>
                      <a:r>
                        <a:rPr lang="nb-NO" dirty="0"/>
                        <a:t>Torsdag</a:t>
                      </a:r>
                    </a:p>
                  </a:txBody>
                  <a:tcPr/>
                </a:tc>
                <a:tc>
                  <a:txBody>
                    <a:bodyPr/>
                    <a:lstStyle/>
                    <a:p>
                      <a:r>
                        <a:rPr lang="nb-NO" dirty="0"/>
                        <a:t>Fredag</a:t>
                      </a:r>
                    </a:p>
                  </a:txBody>
                  <a:tcPr/>
                </a:tc>
                <a:extLst>
                  <a:ext uri="{0D108BD9-81ED-4DB2-BD59-A6C34878D82A}">
                    <a16:rowId xmlns:a16="http://schemas.microsoft.com/office/drawing/2014/main" val="10000"/>
                  </a:ext>
                </a:extLst>
              </a:tr>
              <a:tr h="796243">
                <a:tc>
                  <a:txBody>
                    <a:bodyPr/>
                    <a:lstStyle/>
                    <a:p>
                      <a:r>
                        <a:rPr lang="nb-NO" dirty="0">
                          <a:solidFill>
                            <a:srgbClr val="FF0000"/>
                          </a:solidFill>
                        </a:rPr>
                        <a:t>SFO start</a:t>
                      </a:r>
                    </a:p>
                  </a:txBody>
                  <a:tcPr/>
                </a:tc>
                <a:tc>
                  <a:txBody>
                    <a:bodyPr/>
                    <a:lstStyle/>
                    <a:p>
                      <a:r>
                        <a:rPr lang="nb-NO" dirty="0"/>
                        <a:t>07.15</a:t>
                      </a:r>
                    </a:p>
                  </a:txBody>
                  <a:tcPr/>
                </a:tc>
                <a:tc>
                  <a:txBody>
                    <a:bodyPr/>
                    <a:lstStyle/>
                    <a:p>
                      <a:r>
                        <a:rPr lang="nb-NO" dirty="0"/>
                        <a:t>07.15</a:t>
                      </a:r>
                    </a:p>
                  </a:txBody>
                  <a:tcPr/>
                </a:tc>
                <a:tc>
                  <a:txBody>
                    <a:bodyPr/>
                    <a:lstStyle/>
                    <a:p>
                      <a:r>
                        <a:rPr lang="nb-NO" dirty="0"/>
                        <a:t>07.15</a:t>
                      </a:r>
                    </a:p>
                  </a:txBody>
                  <a:tcPr/>
                </a:tc>
                <a:tc>
                  <a:txBody>
                    <a:bodyPr/>
                    <a:lstStyle/>
                    <a:p>
                      <a:r>
                        <a:rPr lang="nb-NO" dirty="0"/>
                        <a:t>07.15</a:t>
                      </a:r>
                    </a:p>
                  </a:txBody>
                  <a:tcPr/>
                </a:tc>
                <a:tc>
                  <a:txBody>
                    <a:bodyPr/>
                    <a:lstStyle/>
                    <a:p>
                      <a:r>
                        <a:rPr lang="nb-NO" dirty="0"/>
                        <a:t>07.15</a:t>
                      </a:r>
                    </a:p>
                  </a:txBody>
                  <a:tcPr/>
                </a:tc>
                <a:extLst>
                  <a:ext uri="{0D108BD9-81ED-4DB2-BD59-A6C34878D82A}">
                    <a16:rowId xmlns:a16="http://schemas.microsoft.com/office/drawing/2014/main" val="10001"/>
                  </a:ext>
                </a:extLst>
              </a:tr>
              <a:tr h="937704">
                <a:tc>
                  <a:txBody>
                    <a:bodyPr/>
                    <a:lstStyle/>
                    <a:p>
                      <a:r>
                        <a:rPr lang="nb-NO" dirty="0"/>
                        <a:t>Skole start</a:t>
                      </a:r>
                    </a:p>
                  </a:txBody>
                  <a:tcPr/>
                </a:tc>
                <a:tc>
                  <a:txBody>
                    <a:bodyPr/>
                    <a:lstStyle/>
                    <a:p>
                      <a:r>
                        <a:rPr lang="nb-NO" dirty="0"/>
                        <a:t>08.20</a:t>
                      </a:r>
                    </a:p>
                  </a:txBody>
                  <a:tcPr/>
                </a:tc>
                <a:tc>
                  <a:txBody>
                    <a:bodyPr/>
                    <a:lstStyle/>
                    <a:p>
                      <a:r>
                        <a:rPr lang="nb-NO" dirty="0"/>
                        <a:t>08.20</a:t>
                      </a:r>
                    </a:p>
                  </a:txBody>
                  <a:tcPr/>
                </a:tc>
                <a:tc>
                  <a:txBody>
                    <a:bodyPr/>
                    <a:lstStyle/>
                    <a:p>
                      <a:r>
                        <a:rPr lang="nb-NO" dirty="0"/>
                        <a:t>08.20</a:t>
                      </a:r>
                    </a:p>
                  </a:txBody>
                  <a:tcPr/>
                </a:tc>
                <a:tc>
                  <a:txBody>
                    <a:bodyPr/>
                    <a:lstStyle/>
                    <a:p>
                      <a:r>
                        <a:rPr lang="nb-NO" dirty="0"/>
                        <a:t>08.20</a:t>
                      </a:r>
                    </a:p>
                  </a:txBody>
                  <a:tcPr/>
                </a:tc>
                <a:tc>
                  <a:txBody>
                    <a:bodyPr/>
                    <a:lstStyle/>
                    <a:p>
                      <a:r>
                        <a:rPr lang="nb-NO" dirty="0"/>
                        <a:t>08.20</a:t>
                      </a:r>
                    </a:p>
                  </a:txBody>
                  <a:tcPr/>
                </a:tc>
                <a:extLst>
                  <a:ext uri="{0D108BD9-81ED-4DB2-BD59-A6C34878D82A}">
                    <a16:rowId xmlns:a16="http://schemas.microsoft.com/office/drawing/2014/main" val="10002"/>
                  </a:ext>
                </a:extLst>
              </a:tr>
              <a:tr h="937704">
                <a:tc>
                  <a:txBody>
                    <a:bodyPr/>
                    <a:lstStyle/>
                    <a:p>
                      <a:r>
                        <a:rPr lang="nb-NO" dirty="0"/>
                        <a:t>Skole slutt</a:t>
                      </a:r>
                    </a:p>
                  </a:txBody>
                  <a:tcPr/>
                </a:tc>
                <a:tc>
                  <a:txBody>
                    <a:bodyPr/>
                    <a:lstStyle/>
                    <a:p>
                      <a:r>
                        <a:rPr lang="nb-NO" dirty="0"/>
                        <a:t>13.50</a:t>
                      </a:r>
                    </a:p>
                  </a:txBody>
                  <a:tcPr/>
                </a:tc>
                <a:tc>
                  <a:txBody>
                    <a:bodyPr/>
                    <a:lstStyle/>
                    <a:p>
                      <a:r>
                        <a:rPr lang="nb-NO" dirty="0"/>
                        <a:t>12.40</a:t>
                      </a:r>
                    </a:p>
                  </a:txBody>
                  <a:tcPr/>
                </a:tc>
                <a:tc>
                  <a:txBody>
                    <a:bodyPr/>
                    <a:lstStyle/>
                    <a:p>
                      <a:r>
                        <a:rPr lang="nb-NO" dirty="0"/>
                        <a:t>12.40</a:t>
                      </a:r>
                    </a:p>
                  </a:txBody>
                  <a:tcPr/>
                </a:tc>
                <a:tc>
                  <a:txBody>
                    <a:bodyPr/>
                    <a:lstStyle/>
                    <a:p>
                      <a:r>
                        <a:rPr lang="nb-NO" dirty="0"/>
                        <a:t>12.40</a:t>
                      </a:r>
                    </a:p>
                  </a:txBody>
                  <a:tcPr/>
                </a:tc>
                <a:tc>
                  <a:txBody>
                    <a:bodyPr/>
                    <a:lstStyle/>
                    <a:p>
                      <a:r>
                        <a:rPr lang="nb-NO" dirty="0"/>
                        <a:t>12.40</a:t>
                      </a:r>
                    </a:p>
                  </a:txBody>
                  <a:tcPr/>
                </a:tc>
                <a:extLst>
                  <a:ext uri="{0D108BD9-81ED-4DB2-BD59-A6C34878D82A}">
                    <a16:rowId xmlns:a16="http://schemas.microsoft.com/office/drawing/2014/main" val="10003"/>
                  </a:ext>
                </a:extLst>
              </a:tr>
              <a:tr h="932735">
                <a:tc>
                  <a:txBody>
                    <a:bodyPr/>
                    <a:lstStyle/>
                    <a:p>
                      <a:r>
                        <a:rPr lang="nb-NO" dirty="0">
                          <a:solidFill>
                            <a:srgbClr val="FF0000"/>
                          </a:solidFill>
                        </a:rPr>
                        <a:t>SFO slutt</a:t>
                      </a:r>
                    </a:p>
                  </a:txBody>
                  <a:tcPr/>
                </a:tc>
                <a:tc>
                  <a:txBody>
                    <a:bodyPr/>
                    <a:lstStyle/>
                    <a:p>
                      <a:r>
                        <a:rPr lang="nb-NO" dirty="0"/>
                        <a:t>16.45</a:t>
                      </a:r>
                    </a:p>
                  </a:txBody>
                  <a:tcPr/>
                </a:tc>
                <a:tc>
                  <a:txBody>
                    <a:bodyPr/>
                    <a:lstStyle/>
                    <a:p>
                      <a:r>
                        <a:rPr lang="nb-NO" dirty="0"/>
                        <a:t>16.45</a:t>
                      </a:r>
                    </a:p>
                  </a:txBody>
                  <a:tcPr/>
                </a:tc>
                <a:tc>
                  <a:txBody>
                    <a:bodyPr/>
                    <a:lstStyle/>
                    <a:p>
                      <a:r>
                        <a:rPr lang="nb-NO" dirty="0"/>
                        <a:t>16.45</a:t>
                      </a:r>
                    </a:p>
                  </a:txBody>
                  <a:tcPr/>
                </a:tc>
                <a:tc>
                  <a:txBody>
                    <a:bodyPr/>
                    <a:lstStyle/>
                    <a:p>
                      <a:r>
                        <a:rPr lang="nb-NO" dirty="0"/>
                        <a:t>16.45</a:t>
                      </a:r>
                    </a:p>
                  </a:txBody>
                  <a:tcPr/>
                </a:tc>
                <a:tc>
                  <a:txBody>
                    <a:bodyPr/>
                    <a:lstStyle/>
                    <a:p>
                      <a:r>
                        <a:rPr lang="nb-NO" dirty="0"/>
                        <a:t>16.45</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55009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nb-NO"/>
          </a:p>
        </p:txBody>
      </p:sp>
      <p:sp>
        <p:nvSpPr>
          <p:cNvPr id="11"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nb-NO"/>
          </a:p>
        </p:txBody>
      </p:sp>
      <p:sp>
        <p:nvSpPr>
          <p:cNvPr id="13" name="Freeform: Shape 12">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nb-NO"/>
          </a:p>
        </p:txBody>
      </p:sp>
      <p:sp>
        <p:nvSpPr>
          <p:cNvPr id="15"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nb-NO"/>
          </a:p>
        </p:txBody>
      </p:sp>
      <p:sp>
        <p:nvSpPr>
          <p:cNvPr id="2" name="Tittel 1"/>
          <p:cNvSpPr>
            <a:spLocks noGrp="1"/>
          </p:cNvSpPr>
          <p:nvPr>
            <p:ph type="title"/>
          </p:nvPr>
        </p:nvSpPr>
        <p:spPr>
          <a:xfrm>
            <a:off x="639098" y="629265"/>
            <a:ext cx="5132438" cy="1622322"/>
          </a:xfrm>
        </p:spPr>
        <p:txBody>
          <a:bodyPr>
            <a:normAutofit/>
          </a:bodyPr>
          <a:lstStyle/>
          <a:p>
            <a:r>
              <a:rPr lang="nb-NO" sz="2800" b="1" dirty="0">
                <a:solidFill>
                  <a:srgbClr val="EBEBEB"/>
                </a:solidFill>
              </a:rPr>
              <a:t>1. Trinn –  elever</a:t>
            </a:r>
          </a:p>
        </p:txBody>
      </p:sp>
      <p:pic>
        <p:nvPicPr>
          <p:cNvPr id="4" name="Bilde 3">
            <a:extLst>
              <a:ext uri="{FF2B5EF4-FFF2-40B4-BE49-F238E27FC236}">
                <a16:creationId xmlns:a16="http://schemas.microsoft.com/office/drawing/2014/main" id="{8518CF48-48F0-406E-983D-0052865279B5}"/>
              </a:ext>
            </a:extLst>
          </p:cNvPr>
          <p:cNvPicPr>
            <a:picLocks noChangeAspect="1"/>
          </p:cNvPicPr>
          <p:nvPr/>
        </p:nvPicPr>
        <p:blipFill rotWithShape="1">
          <a:blip r:embed="rId3"/>
          <a:srcRect t="1812" r="2" b="5273"/>
          <a:stretch/>
        </p:blipFill>
        <p:spPr>
          <a:xfrm>
            <a:off x="7142398" y="784254"/>
            <a:ext cx="3952327" cy="5585369"/>
          </a:xfrm>
          <a:prstGeom prst="rect">
            <a:avLst/>
          </a:prstGeom>
        </p:spPr>
      </p:pic>
      <p:sp>
        <p:nvSpPr>
          <p:cNvPr id="17" name="Rectangle 16">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 name="Plassholder for innhold 2"/>
          <p:cNvSpPr>
            <a:spLocks noGrp="1"/>
          </p:cNvSpPr>
          <p:nvPr>
            <p:ph idx="1"/>
          </p:nvPr>
        </p:nvSpPr>
        <p:spPr>
          <a:xfrm>
            <a:off x="639098" y="1802778"/>
            <a:ext cx="5132439" cy="3811742"/>
          </a:xfrm>
        </p:spPr>
        <p:txBody>
          <a:bodyPr anchor="ctr">
            <a:normAutofit/>
          </a:bodyPr>
          <a:lstStyle/>
          <a:p>
            <a:pPr marL="0" indent="0">
              <a:buNone/>
            </a:pPr>
            <a:r>
              <a:rPr lang="nn-NO" sz="2800" b="1" i="0" dirty="0">
                <a:solidFill>
                  <a:schemeClr val="tx1"/>
                </a:solidFill>
                <a:effectLst/>
                <a:latin typeface="Source Sans Pro" panose="020B0503030403020204" pitchFamily="34" charset="0"/>
              </a:rPr>
              <a:t>Aktiv læring i trygt fellesskap </a:t>
            </a:r>
          </a:p>
          <a:p>
            <a:r>
              <a:rPr lang="nb-NO" sz="2000" dirty="0">
                <a:solidFill>
                  <a:srgbClr val="FFFFFF"/>
                </a:solidFill>
              </a:rPr>
              <a:t>Overgangen skole-SFO</a:t>
            </a:r>
          </a:p>
          <a:p>
            <a:r>
              <a:rPr lang="nb-NO" sz="2000" dirty="0">
                <a:solidFill>
                  <a:srgbClr val="FFFFFF"/>
                </a:solidFill>
              </a:rPr>
              <a:t>Nye voksne</a:t>
            </a:r>
          </a:p>
          <a:p>
            <a:r>
              <a:rPr lang="nb-NO" sz="2000" dirty="0">
                <a:solidFill>
                  <a:srgbClr val="FFFFFF"/>
                </a:solidFill>
              </a:rPr>
              <a:t>Nye venner</a:t>
            </a:r>
          </a:p>
          <a:p>
            <a:r>
              <a:rPr lang="nb-NO" sz="2000" dirty="0">
                <a:solidFill>
                  <a:srgbClr val="FFFFFF"/>
                </a:solidFill>
              </a:rPr>
              <a:t>Overgangen fra barnehage til skole</a:t>
            </a:r>
          </a:p>
          <a:p>
            <a:pPr marL="0" indent="0">
              <a:buNone/>
            </a:pPr>
            <a:endParaRPr lang="nb-NO" sz="1800" dirty="0">
              <a:solidFill>
                <a:srgbClr val="FFFFFF"/>
              </a:solidFill>
            </a:endParaRPr>
          </a:p>
          <a:p>
            <a:r>
              <a:rPr lang="nb-NO" dirty="0">
                <a:hlinkClick r:id="rId4"/>
              </a:rPr>
              <a:t>Porcupines første dag på skolen: En historie om empati og vennskap</a:t>
            </a:r>
            <a:endParaRPr lang="nb-NO" dirty="0"/>
          </a:p>
          <a:p>
            <a:endParaRPr lang="nb-NO" dirty="0">
              <a:solidFill>
                <a:srgbClr val="FFFFFF"/>
              </a:solidFill>
            </a:endParaRPr>
          </a:p>
        </p:txBody>
      </p:sp>
    </p:spTree>
    <p:extLst>
      <p:ext uri="{BB962C8B-B14F-4D97-AF65-F5344CB8AC3E}">
        <p14:creationId xmlns:p14="http://schemas.microsoft.com/office/powerpoint/2010/main" val="72809305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29084" y="40943"/>
            <a:ext cx="4368602" cy="1956841"/>
          </a:xfrm>
        </p:spPr>
        <p:txBody>
          <a:bodyPr anchor="b">
            <a:normAutofit/>
          </a:bodyPr>
          <a:lstStyle/>
          <a:p>
            <a:r>
              <a:rPr lang="nb-NO" sz="5400" dirty="0"/>
              <a:t>Lekens egenverdi</a:t>
            </a:r>
          </a:p>
        </p:txBody>
      </p:sp>
      <p:sp>
        <p:nvSpPr>
          <p:cNvPr id="3" name="Plassholder for innhold 2"/>
          <p:cNvSpPr>
            <a:spLocks noGrp="1"/>
          </p:cNvSpPr>
          <p:nvPr>
            <p:ph idx="1"/>
          </p:nvPr>
        </p:nvSpPr>
        <p:spPr>
          <a:xfrm>
            <a:off x="640080" y="2872899"/>
            <a:ext cx="4243589" cy="3320668"/>
          </a:xfrm>
        </p:spPr>
        <p:txBody>
          <a:bodyPr>
            <a:normAutofit/>
          </a:bodyPr>
          <a:lstStyle/>
          <a:p>
            <a:r>
              <a:rPr lang="nb-NO" sz="2200" dirty="0"/>
              <a:t>Sosialt</a:t>
            </a:r>
          </a:p>
          <a:p>
            <a:r>
              <a:rPr lang="nb-NO" sz="2200" dirty="0"/>
              <a:t>Kreativt – bruke fantasien</a:t>
            </a:r>
          </a:p>
          <a:p>
            <a:r>
              <a:rPr lang="nb-NO" sz="2200" dirty="0"/>
              <a:t>Medbestemmelse</a:t>
            </a:r>
          </a:p>
          <a:p>
            <a:r>
              <a:rPr lang="nb-NO" sz="2200" dirty="0"/>
              <a:t>Mestring og glede</a:t>
            </a:r>
          </a:p>
          <a:p>
            <a:r>
              <a:rPr lang="nb-NO" sz="2200" dirty="0"/>
              <a:t>Trygt og godt skolemiljø – </a:t>
            </a:r>
          </a:p>
        </p:txBody>
      </p:sp>
      <p:pic>
        <p:nvPicPr>
          <p:cNvPr id="4" name="Plassholder for innhold 4"/>
          <p:cNvPicPr>
            <a:picLocks noChangeAspect="1"/>
          </p:cNvPicPr>
          <p:nvPr/>
        </p:nvPicPr>
        <p:blipFill>
          <a:blip r:embed="rId3" cstate="print">
            <a:extLst>
              <a:ext uri="{28A0092B-C50C-407E-A947-70E740481C1C}">
                <a14:useLocalDpi xmlns:a14="http://schemas.microsoft.com/office/drawing/2010/main" val="0"/>
              </a:ext>
            </a:extLst>
          </a:blip>
          <a:srcRect t="18506" r="-1" b="6720"/>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2304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nb-NO"/>
          </a:p>
        </p:txBody>
      </p:sp>
      <p:sp>
        <p:nvSpPr>
          <p:cNvPr id="12"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endParaRPr lang="nb-NO"/>
          </a:p>
        </p:txBody>
      </p:sp>
      <p:sp>
        <p:nvSpPr>
          <p:cNvPr id="14" name="Freeform: Shape 13">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50898" y="638067"/>
            <a:ext cx="6053670" cy="5581866"/>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endParaRPr lang="nb-NO"/>
          </a:p>
        </p:txBody>
      </p:sp>
      <p:sp>
        <p:nvSpPr>
          <p:cNvPr id="16"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endParaRPr lang="nb-NO"/>
          </a:p>
        </p:txBody>
      </p:sp>
      <p:sp>
        <p:nvSpPr>
          <p:cNvPr id="2" name="Tittel 1"/>
          <p:cNvSpPr>
            <a:spLocks noGrp="1"/>
          </p:cNvSpPr>
          <p:nvPr>
            <p:ph type="title"/>
          </p:nvPr>
        </p:nvSpPr>
        <p:spPr>
          <a:xfrm>
            <a:off x="639098" y="629265"/>
            <a:ext cx="5132438" cy="1622322"/>
          </a:xfrm>
        </p:spPr>
        <p:txBody>
          <a:bodyPr>
            <a:normAutofit/>
          </a:bodyPr>
          <a:lstStyle/>
          <a:p>
            <a:r>
              <a:rPr lang="nb-NO" b="1">
                <a:solidFill>
                  <a:srgbClr val="EBEBEB"/>
                </a:solidFill>
              </a:rPr>
              <a:t>Arbeidet på 1. trinn</a:t>
            </a:r>
          </a:p>
        </p:txBody>
      </p:sp>
      <p:pic>
        <p:nvPicPr>
          <p:cNvPr id="7" name="Graphic 6" descr="Gruppe">
            <a:extLst>
              <a:ext uri="{FF2B5EF4-FFF2-40B4-BE49-F238E27FC236}">
                <a16:creationId xmlns:a16="http://schemas.microsoft.com/office/drawing/2014/main" id="{0860DC42-B336-8D71-9107-D9E86C85A7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14836" y="1023437"/>
            <a:ext cx="4828707" cy="4828707"/>
          </a:xfrm>
          <a:prstGeom prst="rect">
            <a:avLst/>
          </a:prstGeom>
        </p:spPr>
      </p:pic>
      <p:sp>
        <p:nvSpPr>
          <p:cNvPr id="18" name="Rectangle 17">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3" name="Plassholder for innhold 2"/>
          <p:cNvSpPr>
            <a:spLocks noGrp="1"/>
          </p:cNvSpPr>
          <p:nvPr>
            <p:ph idx="1"/>
          </p:nvPr>
        </p:nvSpPr>
        <p:spPr>
          <a:xfrm>
            <a:off x="639098" y="2418735"/>
            <a:ext cx="6169206" cy="3811742"/>
          </a:xfrm>
        </p:spPr>
        <p:txBody>
          <a:bodyPr anchor="ctr">
            <a:normAutofit/>
          </a:bodyPr>
          <a:lstStyle/>
          <a:p>
            <a:r>
              <a:rPr lang="nb-NO" sz="2400" dirty="0">
                <a:solidFill>
                  <a:srgbClr val="FFFFFF"/>
                </a:solidFill>
              </a:rPr>
              <a:t>Trinntanken på Kaland</a:t>
            </a:r>
          </a:p>
          <a:p>
            <a:pPr lvl="1"/>
            <a:r>
              <a:rPr lang="nb-NO" sz="2000" dirty="0">
                <a:solidFill>
                  <a:srgbClr val="FFFFFF"/>
                </a:solidFill>
              </a:rPr>
              <a:t>Tre kontaktlærere</a:t>
            </a:r>
          </a:p>
          <a:p>
            <a:pPr lvl="1"/>
            <a:r>
              <a:rPr lang="nb-NO" sz="2000" dirty="0">
                <a:solidFill>
                  <a:srgbClr val="FFFFFF"/>
                </a:solidFill>
              </a:rPr>
              <a:t>Alle voksne bli kjent med alle barna</a:t>
            </a:r>
          </a:p>
          <a:p>
            <a:pPr lvl="1"/>
            <a:r>
              <a:rPr lang="nb-NO" sz="2000" dirty="0">
                <a:solidFill>
                  <a:srgbClr val="FFFFFF"/>
                </a:solidFill>
              </a:rPr>
              <a:t>Fleksibilitet i gruppesammensetning</a:t>
            </a:r>
          </a:p>
          <a:p>
            <a:pPr lvl="1"/>
            <a:r>
              <a:rPr lang="nb-NO" sz="2000" dirty="0">
                <a:solidFill>
                  <a:srgbClr val="FFFFFF"/>
                </a:solidFill>
              </a:rPr>
              <a:t>Organisering </a:t>
            </a:r>
          </a:p>
          <a:p>
            <a:pPr lvl="1"/>
            <a:r>
              <a:rPr lang="nb-NO" sz="2000" dirty="0">
                <a:solidFill>
                  <a:srgbClr val="FFFFFF"/>
                </a:solidFill>
              </a:rPr>
              <a:t>Ulike gruppestørrelser</a:t>
            </a:r>
          </a:p>
          <a:p>
            <a:pPr lvl="1"/>
            <a:r>
              <a:rPr lang="nb-NO" sz="2000" dirty="0">
                <a:solidFill>
                  <a:srgbClr val="FFFFFF"/>
                </a:solidFill>
              </a:rPr>
              <a:t>Stasjonsundervisning</a:t>
            </a:r>
          </a:p>
          <a:p>
            <a:pPr lvl="1"/>
            <a:r>
              <a:rPr lang="nb-NO" sz="2000" dirty="0">
                <a:solidFill>
                  <a:srgbClr val="FFFFFF"/>
                </a:solidFill>
              </a:rPr>
              <a:t>Uteskole – hver onsdag</a:t>
            </a:r>
          </a:p>
          <a:p>
            <a:pPr marL="457200" lvl="1" indent="0">
              <a:buNone/>
            </a:pPr>
            <a:endParaRPr lang="nb-NO" dirty="0">
              <a:solidFill>
                <a:srgbClr val="FFFFFF"/>
              </a:solidFill>
            </a:endParaRPr>
          </a:p>
          <a:p>
            <a:pPr marL="457200" lvl="1" indent="0">
              <a:buNone/>
            </a:pPr>
            <a:endParaRPr lang="nb-NO" dirty="0">
              <a:solidFill>
                <a:srgbClr val="FFFFFF"/>
              </a:solidFill>
            </a:endParaRPr>
          </a:p>
          <a:p>
            <a:endParaRPr lang="nb-NO" dirty="0">
              <a:solidFill>
                <a:srgbClr val="FFFFFF"/>
              </a:solidFill>
            </a:endParaRPr>
          </a:p>
        </p:txBody>
      </p:sp>
    </p:spTree>
    <p:extLst>
      <p:ext uri="{BB962C8B-B14F-4D97-AF65-F5344CB8AC3E}">
        <p14:creationId xmlns:p14="http://schemas.microsoft.com/office/powerpoint/2010/main" val="32222600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Begynneropplæring</a:t>
            </a:r>
          </a:p>
        </p:txBody>
      </p:sp>
      <p:sp>
        <p:nvSpPr>
          <p:cNvPr id="3" name="Content Placeholder 2"/>
          <p:cNvSpPr>
            <a:spLocks noGrp="1"/>
          </p:cNvSpPr>
          <p:nvPr>
            <p:ph idx="1"/>
          </p:nvPr>
        </p:nvSpPr>
        <p:spPr>
          <a:xfrm>
            <a:off x="357052" y="2024221"/>
            <a:ext cx="10058400" cy="3760891"/>
          </a:xfrm>
        </p:spPr>
        <p:txBody>
          <a:bodyPr/>
          <a:lstStyle/>
          <a:p>
            <a:endParaRPr dirty="0"/>
          </a:p>
          <a:p>
            <a:r>
              <a:rPr lang="nb-NO" sz="2400" dirty="0"/>
              <a:t>En </a:t>
            </a:r>
            <a:r>
              <a:rPr sz="2400" dirty="0"/>
              <a:t>helhetlig og lekbasert praksis</a:t>
            </a:r>
          </a:p>
          <a:p>
            <a:r>
              <a:rPr sz="2400" dirty="0"/>
              <a:t>LK20: tidlig innsats, deltakelse og utforsking</a:t>
            </a:r>
          </a:p>
          <a:p>
            <a:r>
              <a:rPr sz="2400" dirty="0"/>
              <a:t>Lek som grunnlag for læring</a:t>
            </a:r>
          </a:p>
          <a:p>
            <a:r>
              <a:rPr sz="2400" dirty="0"/>
              <a:t>Mål: aktive, nysgjerrige og trygge elever</a:t>
            </a:r>
          </a:p>
        </p:txBody>
      </p:sp>
      <p:pic>
        <p:nvPicPr>
          <p:cNvPr id="4" name="Bilde 3">
            <a:extLst>
              <a:ext uri="{FF2B5EF4-FFF2-40B4-BE49-F238E27FC236}">
                <a16:creationId xmlns:a16="http://schemas.microsoft.com/office/drawing/2014/main" id="{92410772-73DE-D2AF-0523-9F62FBD6B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3687" y="2914617"/>
            <a:ext cx="5246914" cy="394338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ACD446B6-0D54-2F03-1E7F-1B406F10AF51}"/>
              </a:ext>
            </a:extLst>
          </p:cNvPr>
          <p:cNvSpPr>
            <a:spLocks noGrp="1"/>
          </p:cNvSpPr>
          <p:nvPr>
            <p:ph type="dt" sz="half" idx="10"/>
          </p:nvPr>
        </p:nvSpPr>
        <p:spPr/>
        <p:txBody>
          <a:bodyPr/>
          <a:lstStyle/>
          <a:p>
            <a:pPr rtl="0"/>
            <a:fld id="{1D99FE8D-F23E-4315-9473-C90F441FE926}" type="datetime1">
              <a:rPr lang="nb-NO" smtClean="0"/>
              <a:t>03.06.2026</a:t>
            </a:fld>
            <a:endParaRPr lang="en-US"/>
          </a:p>
        </p:txBody>
      </p:sp>
      <p:pic>
        <p:nvPicPr>
          <p:cNvPr id="5" name="Plassholder for innhold 3">
            <a:extLst>
              <a:ext uri="{FF2B5EF4-FFF2-40B4-BE49-F238E27FC236}">
                <a16:creationId xmlns:a16="http://schemas.microsoft.com/office/drawing/2014/main" id="{1D1B8A66-4A09-8617-85F4-2BA966E565C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071" b="13085"/>
          <a:stretch/>
        </p:blipFill>
        <p:spPr>
          <a:xfrm>
            <a:off x="735865" y="3060308"/>
            <a:ext cx="2637894" cy="3218572"/>
          </a:xfrm>
          <a:prstGeom prst="rect">
            <a:avLst/>
          </a:prstGeom>
        </p:spPr>
      </p:pic>
      <p:pic>
        <p:nvPicPr>
          <p:cNvPr id="7" name="Bilde 6">
            <a:extLst>
              <a:ext uri="{FF2B5EF4-FFF2-40B4-BE49-F238E27FC236}">
                <a16:creationId xmlns:a16="http://schemas.microsoft.com/office/drawing/2014/main" id="{CE3745F2-13B2-4F6B-102B-3573D42A89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63473" y="3060308"/>
            <a:ext cx="2590470" cy="3453960"/>
          </a:xfrm>
          <a:prstGeom prst="rect">
            <a:avLst/>
          </a:prstGeom>
        </p:spPr>
      </p:pic>
      <p:pic>
        <p:nvPicPr>
          <p:cNvPr id="8" name="Bilde 7">
            <a:extLst>
              <a:ext uri="{FF2B5EF4-FFF2-40B4-BE49-F238E27FC236}">
                <a16:creationId xmlns:a16="http://schemas.microsoft.com/office/drawing/2014/main" id="{6C514328-0C7D-CE81-8960-53D79B47BB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718"/>
          <a:stretch>
            <a:fillRect/>
          </a:stretch>
        </p:blipFill>
        <p:spPr>
          <a:xfrm>
            <a:off x="8143657" y="1733706"/>
            <a:ext cx="3657031" cy="4255932"/>
          </a:xfrm>
          <a:custGeom>
            <a:avLst/>
            <a:gdLst/>
            <a:ahLst/>
            <a:cxnLst/>
            <a:rect l="l" t="t" r="r" b="b"/>
            <a:pathLst>
              <a:path w="4044302" h="4706612">
                <a:moveTo>
                  <a:pt x="0" y="0"/>
                </a:moveTo>
                <a:lnTo>
                  <a:pt x="4044302" y="0"/>
                </a:lnTo>
                <a:lnTo>
                  <a:pt x="4044302" y="4683603"/>
                </a:lnTo>
                <a:lnTo>
                  <a:pt x="3973451" y="4677522"/>
                </a:lnTo>
                <a:cubicBezTo>
                  <a:pt x="3942015" y="4675526"/>
                  <a:pt x="3910877" y="4674945"/>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9" name="Bilde 8" descr="Et bilde som inneholder utendørs, grunn, håndskrift, gress&#10;&#10;KI-generert innhold kan være feil.">
            <a:extLst>
              <a:ext uri="{FF2B5EF4-FFF2-40B4-BE49-F238E27FC236}">
                <a16:creationId xmlns:a16="http://schemas.microsoft.com/office/drawing/2014/main" id="{5B92E8C6-CC75-EA24-44A2-961C552EA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30264" y="366797"/>
            <a:ext cx="2934380" cy="2200785"/>
          </a:xfrm>
          <a:prstGeom prst="rect">
            <a:avLst/>
          </a:prstGeom>
        </p:spPr>
      </p:pic>
      <p:pic>
        <p:nvPicPr>
          <p:cNvPr id="10" name="Picture 6">
            <a:extLst>
              <a:ext uri="{FF2B5EF4-FFF2-40B4-BE49-F238E27FC236}">
                <a16:creationId xmlns:a16="http://schemas.microsoft.com/office/drawing/2014/main" id="{775A587B-8617-418C-E906-36BAD08266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958" b="26328"/>
          <a:stretch/>
        </p:blipFill>
        <p:spPr bwMode="auto">
          <a:xfrm>
            <a:off x="4120936" y="-42030"/>
            <a:ext cx="3950127" cy="293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9049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styrerom">
  <a:themeElements>
    <a:clrScheme name="Oransj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Ion-styrer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styrer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E3B8FD7232AEBC47890160F1BAE92783" ma:contentTypeVersion="20" ma:contentTypeDescription="Opprett et nytt dokument." ma:contentTypeScope="" ma:versionID="168231e387df42287ec549ceb8f7b8a3">
  <xsd:schema xmlns:xsd="http://www.w3.org/2001/XMLSchema" xmlns:xs="http://www.w3.org/2001/XMLSchema" xmlns:p="http://schemas.microsoft.com/office/2006/metadata/properties" xmlns:ns2="b7581c72-a14c-4045-83c7-8d4a0d4b65b5" xmlns:ns3="d4aeed10-110e-46d0-baed-44086cfa82c4" targetNamespace="http://schemas.microsoft.com/office/2006/metadata/properties" ma:root="true" ma:fieldsID="67a93eff4128a53e4f17eb224805b0d9" ns2:_="" ns3:_="">
    <xsd:import namespace="b7581c72-a14c-4045-83c7-8d4a0d4b65b5"/>
    <xsd:import namespace="d4aeed10-110e-46d0-baed-44086cfa82c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581c72-a14c-4045-83c7-8d4a0d4b65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58b7fd7f-a84c-4463-96b0-c5d9876b7c6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4aeed10-110e-46d0-baed-44086cfa82c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7ba4c95-330f-4569-86e6-ec225ee3ee20}" ma:internalName="TaxCatchAll" ma:showField="CatchAllData" ma:web="d4aeed10-110e-46d0-baed-44086cfa82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7581c72-a14c-4045-83c7-8d4a0d4b65b5">
      <Terms xmlns="http://schemas.microsoft.com/office/infopath/2007/PartnerControls"/>
    </lcf76f155ced4ddcb4097134ff3c332f>
    <TaxCatchAll xmlns="d4aeed10-110e-46d0-baed-44086cfa82c4" xsi:nil="true"/>
  </documentManagement>
</p:properties>
</file>

<file path=customXml/itemProps1.xml><?xml version="1.0" encoding="utf-8"?>
<ds:datastoreItem xmlns:ds="http://schemas.openxmlformats.org/officeDocument/2006/customXml" ds:itemID="{779CAD00-899B-4AF1-84B2-5EBF4BF935CE}">
  <ds:schemaRefs>
    <ds:schemaRef ds:uri="http://schemas.microsoft.com/sharepoint/v3/contenttype/forms"/>
  </ds:schemaRefs>
</ds:datastoreItem>
</file>

<file path=customXml/itemProps2.xml><?xml version="1.0" encoding="utf-8"?>
<ds:datastoreItem xmlns:ds="http://schemas.openxmlformats.org/officeDocument/2006/customXml" ds:itemID="{D14F3BA0-9A00-403A-8AA2-5700B0289D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581c72-a14c-4045-83c7-8d4a0d4b65b5"/>
    <ds:schemaRef ds:uri="d4aeed10-110e-46d0-baed-44086cfa82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9FD5EC-4B98-4F8B-A09E-8EEDCE6017C7}">
  <ds:schemaRefs>
    <ds:schemaRef ds:uri="http://purl.org/dc/terms/"/>
    <ds:schemaRef ds:uri="http://www.w3.org/XML/1998/namespace"/>
    <ds:schemaRef ds:uri="http://schemas.microsoft.com/office/2006/documentManagement/types"/>
    <ds:schemaRef ds:uri="http://purl.org/dc/dcmitype/"/>
    <ds:schemaRef ds:uri="http://purl.org/dc/elements/1.1/"/>
    <ds:schemaRef ds:uri="d4aeed10-110e-46d0-baed-44086cfa82c4"/>
    <ds:schemaRef ds:uri="http://schemas.microsoft.com/office/infopath/2007/PartnerControls"/>
    <ds:schemaRef ds:uri="http://schemas.openxmlformats.org/package/2006/metadata/core-properties"/>
    <ds:schemaRef ds:uri="b7581c72-a14c-4045-83c7-8d4a0d4b65b5"/>
    <ds:schemaRef ds:uri="http://schemas.microsoft.com/office/2006/metadata/properties"/>
  </ds:schemaRefs>
</ds:datastoreItem>
</file>

<file path=docMetadata/LabelInfo.xml><?xml version="1.0" encoding="utf-8"?>
<clbl:labelList xmlns:clbl="http://schemas.microsoft.com/office/2020/mipLabelMetadata">
  <clbl:label id="{d41caaa9-a41a-4e0f-9bf6-05cd1f48d271}" enabled="0" method="" siteId="{d41caaa9-a41a-4e0f-9bf6-05cd1f48d271}" removed="1"/>
</clbl:labelList>
</file>

<file path=docProps/app.xml><?xml version="1.0" encoding="utf-8"?>
<Properties xmlns="http://schemas.openxmlformats.org/officeDocument/2006/extended-properties" xmlns:vt="http://schemas.openxmlformats.org/officeDocument/2006/docPropsVTypes">
  <Template>Ion Boardroom</Template>
  <TotalTime>19281</TotalTime>
  <Words>1219</Words>
  <Application>Microsoft Office PowerPoint</Application>
  <PresentationFormat>Widescreen</PresentationFormat>
  <Paragraphs>227</Paragraphs>
  <Slides>21</Slides>
  <Notes>14</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21</vt:i4>
      </vt:variant>
    </vt:vector>
  </HeadingPairs>
  <TitlesOfParts>
    <vt:vector size="28" baseType="lpstr">
      <vt:lpstr>Arial</vt:lpstr>
      <vt:lpstr>Calibri</vt:lpstr>
      <vt:lpstr>Century Gothic</vt:lpstr>
      <vt:lpstr>Source Sans Pro</vt:lpstr>
      <vt:lpstr>Wingdings</vt:lpstr>
      <vt:lpstr>Wingdings 3</vt:lpstr>
      <vt:lpstr>Ion-styrerom</vt:lpstr>
      <vt:lpstr>Velkommen til Kaland skole</vt:lpstr>
      <vt:lpstr>Dagen i dag  03.juni 2026 kl.09.00-10.45 </vt:lpstr>
      <vt:lpstr>1.Trinn 42 elever:  22 jenter, 20 gutter </vt:lpstr>
      <vt:lpstr>Skoledagen</vt:lpstr>
      <vt:lpstr>1. Trinn –  elever</vt:lpstr>
      <vt:lpstr>Lekens egenverdi</vt:lpstr>
      <vt:lpstr>Arbeidet på 1. trinn</vt:lpstr>
      <vt:lpstr>Begynneropplæring</vt:lpstr>
      <vt:lpstr>PowerPoint-presentasjon</vt:lpstr>
      <vt:lpstr>Skole-hjem samarbeid </vt:lpstr>
      <vt:lpstr>Diverse</vt:lpstr>
      <vt:lpstr>SFO – når skole og fritid møtes</vt:lpstr>
      <vt:lpstr>Oppstart SFO </vt:lpstr>
      <vt:lpstr>Dagsrytme på SFO langdager </vt:lpstr>
      <vt:lpstr>Levering og henting </vt:lpstr>
      <vt:lpstr>Månedsplan SFO</vt:lpstr>
      <vt:lpstr>Klær og merking</vt:lpstr>
      <vt:lpstr>Øve oppgaver i sommerferien</vt:lpstr>
      <vt:lpstr>PowerPoint-presentasjon</vt:lpstr>
      <vt:lpstr>Idrettslaget</vt:lpstr>
      <vt:lpstr>God sommer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Velkommen til første skoledag!</dc:title>
  <dc:creator>Davik, Marit</dc:creator>
  <cp:lastModifiedBy>Tysnes, Vibeke</cp:lastModifiedBy>
  <cp:revision>86</cp:revision>
  <cp:lastPrinted>2021-08-15T15:32:29Z</cp:lastPrinted>
  <dcterms:created xsi:type="dcterms:W3CDTF">2020-05-26T11:33:22Z</dcterms:created>
  <dcterms:modified xsi:type="dcterms:W3CDTF">2026-06-04T09:46:01Z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0x010100E3B8FD7232AEBC47890160F1BAE92783</vt:lpwstr>
  </property>
  <property fmtid="{D5CDD505-2E9C-101B-9397-08002B2CF9AE}" pid="3" name="MediaServiceImageTags">
    <vt:lpwstr/>
  </property>
</Properties>
</file>