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4"/>
  </p:sldMasterIdLst>
  <p:notesMasterIdLst>
    <p:notesMasterId r:id="rId26"/>
  </p:notesMasterIdLst>
  <p:sldIdLst>
    <p:sldId id="336" r:id="rId5"/>
    <p:sldId id="301" r:id="rId6"/>
    <p:sldId id="306" r:id="rId7"/>
    <p:sldId id="316" r:id="rId8"/>
    <p:sldId id="290" r:id="rId9"/>
    <p:sldId id="283" r:id="rId10"/>
    <p:sldId id="317" r:id="rId11"/>
    <p:sldId id="263" r:id="rId12"/>
    <p:sldId id="282" r:id="rId13"/>
    <p:sldId id="329" r:id="rId14"/>
    <p:sldId id="302" r:id="rId15"/>
    <p:sldId id="284" r:id="rId16"/>
    <p:sldId id="333" r:id="rId17"/>
    <p:sldId id="338" r:id="rId18"/>
    <p:sldId id="258" r:id="rId19"/>
    <p:sldId id="332" r:id="rId20"/>
    <p:sldId id="267" r:id="rId21"/>
    <p:sldId id="331" r:id="rId22"/>
    <p:sldId id="334" r:id="rId23"/>
    <p:sldId id="335" r:id="rId24"/>
    <p:sldId id="257" r:id="rId25"/>
  </p:sldIdLst>
  <p:sldSz cx="12192000" cy="6858000"/>
  <p:notesSz cx="6669088" cy="97536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k, Marit" initials="DM" lastIdx="1" clrIdx="0">
    <p:extLst>
      <p:ext uri="{19B8F6BF-5375-455C-9EA6-DF929625EA0E}">
        <p15:presenceInfo xmlns:p15="http://schemas.microsoft.com/office/powerpoint/2012/main" userId="S::Marit.Davik@bergen.kommune.no::969b4f2b-6c96-4602-9ec7-8a4f93ac8e8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E28347-4C85-46F0-801E-8A6EE582FE61}" v="8" dt="2026-06-02T18:28:10.230"/>
    <p1510:client id="{88C6D678-9133-451A-9247-3158E29A391E}" v="175" dt="2026-06-02T10:31:39.088"/>
    <p1510:client id="{ACFEC2DC-558C-49BB-998A-A625CCEC8F0D}" v="156" dt="2026-06-03T06:50:09.427"/>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iddels stil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72969" autoAdjust="0"/>
  </p:normalViewPr>
  <p:slideViewPr>
    <p:cSldViewPr snapToGrid="0">
      <p:cViewPr varScale="1">
        <p:scale>
          <a:sx n="61" d="100"/>
          <a:sy n="61" d="100"/>
        </p:scale>
        <p:origin x="2682" y="7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B6F698-4433-4591-A003-540F7CBBA73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A1515F9C-1C10-41D2-AA4C-C26F269BA308}">
      <dgm:prSet/>
      <dgm:spPr/>
      <dgm:t>
        <a:bodyPr/>
        <a:lstStyle/>
        <a:p>
          <a:r>
            <a:rPr lang="nb-NO" b="0" i="0" dirty="0"/>
            <a:t>Info fra skolen</a:t>
          </a:r>
          <a:endParaRPr lang="en-US" dirty="0"/>
        </a:p>
      </dgm:t>
    </dgm:pt>
    <dgm:pt modelId="{EA207BE9-6918-40E2-A239-86F13638083A}" type="parTrans" cxnId="{A82E2B3B-B1AB-4949-981B-3BECA9D3886C}">
      <dgm:prSet/>
      <dgm:spPr/>
      <dgm:t>
        <a:bodyPr/>
        <a:lstStyle/>
        <a:p>
          <a:endParaRPr lang="en-US"/>
        </a:p>
      </dgm:t>
    </dgm:pt>
    <dgm:pt modelId="{CFBD7E8A-3044-40C1-B77A-40224A4F8022}" type="sibTrans" cxnId="{A82E2B3B-B1AB-4949-981B-3BECA9D3886C}">
      <dgm:prSet/>
      <dgm:spPr/>
      <dgm:t>
        <a:bodyPr/>
        <a:lstStyle/>
        <a:p>
          <a:endParaRPr lang="en-US"/>
        </a:p>
      </dgm:t>
    </dgm:pt>
    <dgm:pt modelId="{15DBC36F-5B55-4F66-9AF9-BAA1C17379D5}">
      <dgm:prSet/>
      <dgm:spPr/>
      <dgm:t>
        <a:bodyPr/>
        <a:lstStyle/>
        <a:p>
          <a:r>
            <a:rPr lang="nb-NO" b="0" i="0" dirty="0"/>
            <a:t>Oppstart SFO </a:t>
          </a:r>
          <a:endParaRPr lang="en-US" dirty="0"/>
        </a:p>
      </dgm:t>
    </dgm:pt>
    <dgm:pt modelId="{C251B7E9-8455-400B-A745-9D9BF82A1A85}" type="parTrans" cxnId="{E987B237-C5AF-4F4A-B916-08DA8FE04445}">
      <dgm:prSet/>
      <dgm:spPr/>
      <dgm:t>
        <a:bodyPr/>
        <a:lstStyle/>
        <a:p>
          <a:endParaRPr lang="en-US"/>
        </a:p>
      </dgm:t>
    </dgm:pt>
    <dgm:pt modelId="{0C2E99EE-4022-45E7-A3F5-64BAB40AF118}" type="sibTrans" cxnId="{E987B237-C5AF-4F4A-B916-08DA8FE04445}">
      <dgm:prSet/>
      <dgm:spPr/>
      <dgm:t>
        <a:bodyPr/>
        <a:lstStyle/>
        <a:p>
          <a:endParaRPr lang="en-US"/>
        </a:p>
      </dgm:t>
    </dgm:pt>
    <dgm:pt modelId="{05B454FA-FCDE-43A3-8B19-2DA8AED2CFB6}">
      <dgm:prSet/>
      <dgm:spPr/>
      <dgm:t>
        <a:bodyPr/>
        <a:lstStyle/>
        <a:p>
          <a:r>
            <a:rPr lang="en-US" dirty="0"/>
            <a:t>Info fra idrettslaget</a:t>
          </a:r>
        </a:p>
      </dgm:t>
    </dgm:pt>
    <dgm:pt modelId="{AC338CF8-A17A-414A-9EF9-0B8651902038}" type="parTrans" cxnId="{8C21F1ED-E1D5-4605-833B-C6C101DDF09D}">
      <dgm:prSet/>
      <dgm:spPr/>
      <dgm:t>
        <a:bodyPr/>
        <a:lstStyle/>
        <a:p>
          <a:endParaRPr lang="en-US"/>
        </a:p>
      </dgm:t>
    </dgm:pt>
    <dgm:pt modelId="{8C4C560F-0E2E-4747-BB37-97D1502B1EA6}" type="sibTrans" cxnId="{8C21F1ED-E1D5-4605-833B-C6C101DDF09D}">
      <dgm:prSet/>
      <dgm:spPr/>
      <dgm:t>
        <a:bodyPr/>
        <a:lstStyle/>
        <a:p>
          <a:endParaRPr lang="en-US"/>
        </a:p>
      </dgm:t>
    </dgm:pt>
    <dgm:pt modelId="{76F8F294-ACC4-41A9-B761-D2CD25355D2A}">
      <dgm:prSet/>
      <dgm:spPr/>
      <dgm:t>
        <a:bodyPr/>
        <a:lstStyle/>
        <a:p>
          <a:r>
            <a:rPr lang="nb-NO" b="0" i="0"/>
            <a:t>Kaffe og bli kjent</a:t>
          </a:r>
          <a:endParaRPr lang="en-US" dirty="0"/>
        </a:p>
      </dgm:t>
    </dgm:pt>
    <dgm:pt modelId="{2AD7BAF9-1FCC-41D6-9CB2-BE51B0CDBA83}" type="parTrans" cxnId="{3AC1C80A-A496-4AC5-9796-05AE862FBCC9}">
      <dgm:prSet/>
      <dgm:spPr/>
      <dgm:t>
        <a:bodyPr/>
        <a:lstStyle/>
        <a:p>
          <a:endParaRPr lang="nb-NO"/>
        </a:p>
      </dgm:t>
    </dgm:pt>
    <dgm:pt modelId="{C7E8F5E4-79BD-4BAD-913B-CA52648EC8C0}" type="sibTrans" cxnId="{3AC1C80A-A496-4AC5-9796-05AE862FBCC9}">
      <dgm:prSet/>
      <dgm:spPr/>
      <dgm:t>
        <a:bodyPr/>
        <a:lstStyle/>
        <a:p>
          <a:endParaRPr lang="nb-NO"/>
        </a:p>
      </dgm:t>
    </dgm:pt>
    <dgm:pt modelId="{5FABAC14-BBCB-485D-BD00-74399836D772}" type="pres">
      <dgm:prSet presAssocID="{EBB6F698-4433-4591-A003-540F7CBBA732}" presName="linear" presStyleCnt="0">
        <dgm:presLayoutVars>
          <dgm:animLvl val="lvl"/>
          <dgm:resizeHandles val="exact"/>
        </dgm:presLayoutVars>
      </dgm:prSet>
      <dgm:spPr/>
    </dgm:pt>
    <dgm:pt modelId="{DB21C745-FF95-4C4B-B9B7-EDEB3E5527C1}" type="pres">
      <dgm:prSet presAssocID="{A1515F9C-1C10-41D2-AA4C-C26F269BA308}" presName="parentText" presStyleLbl="node1" presStyleIdx="0" presStyleCnt="4">
        <dgm:presLayoutVars>
          <dgm:chMax val="0"/>
          <dgm:bulletEnabled val="1"/>
        </dgm:presLayoutVars>
      </dgm:prSet>
      <dgm:spPr/>
    </dgm:pt>
    <dgm:pt modelId="{203B0BA6-0693-4E5E-AA9A-7AFA9E96B97B}" type="pres">
      <dgm:prSet presAssocID="{CFBD7E8A-3044-40C1-B77A-40224A4F8022}" presName="spacer" presStyleCnt="0"/>
      <dgm:spPr/>
    </dgm:pt>
    <dgm:pt modelId="{B090414F-9216-4E48-9EC3-53340A9BAFB3}" type="pres">
      <dgm:prSet presAssocID="{15DBC36F-5B55-4F66-9AF9-BAA1C17379D5}" presName="parentText" presStyleLbl="node1" presStyleIdx="1" presStyleCnt="4">
        <dgm:presLayoutVars>
          <dgm:chMax val="0"/>
          <dgm:bulletEnabled val="1"/>
        </dgm:presLayoutVars>
      </dgm:prSet>
      <dgm:spPr/>
    </dgm:pt>
    <dgm:pt modelId="{E157D605-B4B3-45A6-A976-A374FA52674C}" type="pres">
      <dgm:prSet presAssocID="{0C2E99EE-4022-45E7-A3F5-64BAB40AF118}" presName="spacer" presStyleCnt="0"/>
      <dgm:spPr/>
    </dgm:pt>
    <dgm:pt modelId="{9E1C35C5-7233-4FD5-B970-6FDF6DFDFC49}" type="pres">
      <dgm:prSet presAssocID="{05B454FA-FCDE-43A3-8B19-2DA8AED2CFB6}" presName="parentText" presStyleLbl="node1" presStyleIdx="2" presStyleCnt="4" custLinFactNeighborX="-2509" custLinFactNeighborY="7697">
        <dgm:presLayoutVars>
          <dgm:chMax val="0"/>
          <dgm:bulletEnabled val="1"/>
        </dgm:presLayoutVars>
      </dgm:prSet>
      <dgm:spPr/>
    </dgm:pt>
    <dgm:pt modelId="{7CDAD234-2376-4F84-9062-B7FB3BB3F33D}" type="pres">
      <dgm:prSet presAssocID="{8C4C560F-0E2E-4747-BB37-97D1502B1EA6}" presName="spacer" presStyleCnt="0"/>
      <dgm:spPr/>
    </dgm:pt>
    <dgm:pt modelId="{8DF6B0A5-34E1-48AD-BACA-6936B49ECFF6}" type="pres">
      <dgm:prSet presAssocID="{76F8F294-ACC4-41A9-B761-D2CD25355D2A}" presName="parentText" presStyleLbl="node1" presStyleIdx="3" presStyleCnt="4">
        <dgm:presLayoutVars>
          <dgm:chMax val="0"/>
          <dgm:bulletEnabled val="1"/>
        </dgm:presLayoutVars>
      </dgm:prSet>
      <dgm:spPr/>
    </dgm:pt>
  </dgm:ptLst>
  <dgm:cxnLst>
    <dgm:cxn modelId="{3AC1C80A-A496-4AC5-9796-05AE862FBCC9}" srcId="{EBB6F698-4433-4591-A003-540F7CBBA732}" destId="{76F8F294-ACC4-41A9-B761-D2CD25355D2A}" srcOrd="3" destOrd="0" parTransId="{2AD7BAF9-1FCC-41D6-9CB2-BE51B0CDBA83}" sibTransId="{C7E8F5E4-79BD-4BAD-913B-CA52648EC8C0}"/>
    <dgm:cxn modelId="{FA9E6621-F2CD-4368-B179-C88548B1DE17}" type="presOf" srcId="{15DBC36F-5B55-4F66-9AF9-BAA1C17379D5}" destId="{B090414F-9216-4E48-9EC3-53340A9BAFB3}" srcOrd="0" destOrd="0" presId="urn:microsoft.com/office/officeart/2005/8/layout/vList2"/>
    <dgm:cxn modelId="{E987B237-C5AF-4F4A-B916-08DA8FE04445}" srcId="{EBB6F698-4433-4591-A003-540F7CBBA732}" destId="{15DBC36F-5B55-4F66-9AF9-BAA1C17379D5}" srcOrd="1" destOrd="0" parTransId="{C251B7E9-8455-400B-A745-9D9BF82A1A85}" sibTransId="{0C2E99EE-4022-45E7-A3F5-64BAB40AF118}"/>
    <dgm:cxn modelId="{A82E2B3B-B1AB-4949-981B-3BECA9D3886C}" srcId="{EBB6F698-4433-4591-A003-540F7CBBA732}" destId="{A1515F9C-1C10-41D2-AA4C-C26F269BA308}" srcOrd="0" destOrd="0" parTransId="{EA207BE9-6918-40E2-A239-86F13638083A}" sibTransId="{CFBD7E8A-3044-40C1-B77A-40224A4F8022}"/>
    <dgm:cxn modelId="{B4227AB6-A3CF-4B1F-8CB9-DACEFDB040F3}" type="presOf" srcId="{A1515F9C-1C10-41D2-AA4C-C26F269BA308}" destId="{DB21C745-FF95-4C4B-B9B7-EDEB3E5527C1}" srcOrd="0" destOrd="0" presId="urn:microsoft.com/office/officeart/2005/8/layout/vList2"/>
    <dgm:cxn modelId="{512D70D2-EC77-4060-B314-F6D4FC798AE0}" type="presOf" srcId="{EBB6F698-4433-4591-A003-540F7CBBA732}" destId="{5FABAC14-BBCB-485D-BD00-74399836D772}" srcOrd="0" destOrd="0" presId="urn:microsoft.com/office/officeart/2005/8/layout/vList2"/>
    <dgm:cxn modelId="{8C21F1ED-E1D5-4605-833B-C6C101DDF09D}" srcId="{EBB6F698-4433-4591-A003-540F7CBBA732}" destId="{05B454FA-FCDE-43A3-8B19-2DA8AED2CFB6}" srcOrd="2" destOrd="0" parTransId="{AC338CF8-A17A-414A-9EF9-0B8651902038}" sibTransId="{8C4C560F-0E2E-4747-BB37-97D1502B1EA6}"/>
    <dgm:cxn modelId="{8FA819F2-DD73-436B-84A8-EE5ED9A5D5C6}" type="presOf" srcId="{05B454FA-FCDE-43A3-8B19-2DA8AED2CFB6}" destId="{9E1C35C5-7233-4FD5-B970-6FDF6DFDFC49}" srcOrd="0" destOrd="0" presId="urn:microsoft.com/office/officeart/2005/8/layout/vList2"/>
    <dgm:cxn modelId="{F23464FB-DBC8-469E-AD64-394BF57D9EEA}" type="presOf" srcId="{76F8F294-ACC4-41A9-B761-D2CD25355D2A}" destId="{8DF6B0A5-34E1-48AD-BACA-6936B49ECFF6}" srcOrd="0" destOrd="0" presId="urn:microsoft.com/office/officeart/2005/8/layout/vList2"/>
    <dgm:cxn modelId="{8805C538-FAEF-4972-BD45-D2025F13BB97}" type="presParOf" srcId="{5FABAC14-BBCB-485D-BD00-74399836D772}" destId="{DB21C745-FF95-4C4B-B9B7-EDEB3E5527C1}" srcOrd="0" destOrd="0" presId="urn:microsoft.com/office/officeart/2005/8/layout/vList2"/>
    <dgm:cxn modelId="{547892E8-B263-4ECB-A11D-8375331E6EBB}" type="presParOf" srcId="{5FABAC14-BBCB-485D-BD00-74399836D772}" destId="{203B0BA6-0693-4E5E-AA9A-7AFA9E96B97B}" srcOrd="1" destOrd="0" presId="urn:microsoft.com/office/officeart/2005/8/layout/vList2"/>
    <dgm:cxn modelId="{6A4D9882-0798-4D96-8AC8-54177CD3CA38}" type="presParOf" srcId="{5FABAC14-BBCB-485D-BD00-74399836D772}" destId="{B090414F-9216-4E48-9EC3-53340A9BAFB3}" srcOrd="2" destOrd="0" presId="urn:microsoft.com/office/officeart/2005/8/layout/vList2"/>
    <dgm:cxn modelId="{6CF20AE9-9A54-48E2-AF69-91C387CA2682}" type="presParOf" srcId="{5FABAC14-BBCB-485D-BD00-74399836D772}" destId="{E157D605-B4B3-45A6-A976-A374FA52674C}" srcOrd="3" destOrd="0" presId="urn:microsoft.com/office/officeart/2005/8/layout/vList2"/>
    <dgm:cxn modelId="{4C6CC70C-9899-44BD-A040-C9CAD70500E2}" type="presParOf" srcId="{5FABAC14-BBCB-485D-BD00-74399836D772}" destId="{9E1C35C5-7233-4FD5-B970-6FDF6DFDFC49}" srcOrd="4" destOrd="0" presId="urn:microsoft.com/office/officeart/2005/8/layout/vList2"/>
    <dgm:cxn modelId="{77E2DB51-9250-44B9-AC68-C047D7F08FFC}" type="presParOf" srcId="{5FABAC14-BBCB-485D-BD00-74399836D772}" destId="{7CDAD234-2376-4F84-9062-B7FB3BB3F33D}" srcOrd="5" destOrd="0" presId="urn:microsoft.com/office/officeart/2005/8/layout/vList2"/>
    <dgm:cxn modelId="{F41105BF-F74B-4E64-AD41-68D8E729A7EE}" type="presParOf" srcId="{5FABAC14-BBCB-485D-BD00-74399836D772}" destId="{8DF6B0A5-34E1-48AD-BACA-6936B49ECFF6}"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0DAC47-6642-4DCE-9387-735E3FB8482B}" type="doc">
      <dgm:prSet loTypeId="urn:microsoft.com/office/officeart/2005/8/layout/hList1" loCatId="list" qsTypeId="urn:microsoft.com/office/officeart/2005/8/quickstyle/simple5" qsCatId="simple" csTypeId="urn:microsoft.com/office/officeart/2005/8/colors/colorful5" csCatId="colorful" phldr="1"/>
      <dgm:spPr/>
      <dgm:t>
        <a:bodyPr/>
        <a:lstStyle/>
        <a:p>
          <a:endParaRPr lang="en-US"/>
        </a:p>
      </dgm:t>
    </dgm:pt>
    <dgm:pt modelId="{86FE2DC0-C694-4A49-BFCC-0A3A7608A58E}">
      <dgm:prSet/>
      <dgm:spPr/>
      <dgm:t>
        <a:bodyPr/>
        <a:lstStyle/>
        <a:p>
          <a:r>
            <a:rPr lang="nb-NO" dirty="0"/>
            <a:t>Kontaktlærere</a:t>
          </a:r>
          <a:endParaRPr lang="en-US" dirty="0"/>
        </a:p>
      </dgm:t>
    </dgm:pt>
    <dgm:pt modelId="{FCF1911F-0DD8-4F8F-B624-F10F1DD80811}" type="parTrans" cxnId="{D6CC56DA-30E0-40E6-B6A0-A63EDFE2682E}">
      <dgm:prSet/>
      <dgm:spPr/>
      <dgm:t>
        <a:bodyPr/>
        <a:lstStyle/>
        <a:p>
          <a:pPr algn="ctr"/>
          <a:endParaRPr lang="en-US"/>
        </a:p>
      </dgm:t>
    </dgm:pt>
    <dgm:pt modelId="{8FFB57F5-D071-412C-B046-0CE7C12F2F8E}" type="sibTrans" cxnId="{D6CC56DA-30E0-40E6-B6A0-A63EDFE2682E}">
      <dgm:prSet/>
      <dgm:spPr/>
      <dgm:t>
        <a:bodyPr/>
        <a:lstStyle/>
        <a:p>
          <a:endParaRPr lang="en-US"/>
        </a:p>
      </dgm:t>
    </dgm:pt>
    <dgm:pt modelId="{6F7160A5-63E9-44FB-8324-5DDCA04B4B95}">
      <dgm:prSet/>
      <dgm:spPr/>
      <dgm:t>
        <a:bodyPr/>
        <a:lstStyle/>
        <a:p>
          <a:pPr>
            <a:buFont typeface="Arial" panose="020B0604020202020204" pitchFamily="34" charset="0"/>
            <a:buChar char="•"/>
          </a:pPr>
          <a:r>
            <a:rPr lang="en-US" dirty="0"/>
            <a:t>Cecilie </a:t>
          </a:r>
        </a:p>
      </dgm:t>
    </dgm:pt>
    <dgm:pt modelId="{F79CEB46-D43C-47B4-944C-4B584B92F2CD}" type="parTrans" cxnId="{4E812662-0FC9-44AE-9BE8-A0A35FA8BC51}">
      <dgm:prSet/>
      <dgm:spPr/>
      <dgm:t>
        <a:bodyPr/>
        <a:lstStyle/>
        <a:p>
          <a:pPr algn="ctr"/>
          <a:endParaRPr lang="en-US"/>
        </a:p>
      </dgm:t>
    </dgm:pt>
    <dgm:pt modelId="{2C1693C7-6B62-4EE5-90F1-C7939B537A04}" type="sibTrans" cxnId="{4E812662-0FC9-44AE-9BE8-A0A35FA8BC51}">
      <dgm:prSet/>
      <dgm:spPr/>
      <dgm:t>
        <a:bodyPr/>
        <a:lstStyle/>
        <a:p>
          <a:endParaRPr lang="en-US"/>
        </a:p>
      </dgm:t>
    </dgm:pt>
    <dgm:pt modelId="{6227B842-C42D-4663-ABE3-56602B609DD8}">
      <dgm:prSet/>
      <dgm:spPr/>
      <dgm:t>
        <a:bodyPr/>
        <a:lstStyle/>
        <a:p>
          <a:r>
            <a:rPr lang="nb-NO" dirty="0"/>
            <a:t>Pedagogiske medarbeidere</a:t>
          </a:r>
          <a:endParaRPr lang="en-US" dirty="0"/>
        </a:p>
      </dgm:t>
    </dgm:pt>
    <dgm:pt modelId="{C2234D04-861A-4DE6-A95C-7AB0B82203B9}" type="parTrans" cxnId="{9B866F0F-A23D-4342-8A1B-22515C558CA1}">
      <dgm:prSet/>
      <dgm:spPr/>
      <dgm:t>
        <a:bodyPr/>
        <a:lstStyle/>
        <a:p>
          <a:pPr algn="ctr"/>
          <a:endParaRPr lang="en-US"/>
        </a:p>
      </dgm:t>
    </dgm:pt>
    <dgm:pt modelId="{46750944-9F45-414A-A079-BB8D27099BA9}" type="sibTrans" cxnId="{9B866F0F-A23D-4342-8A1B-22515C558CA1}">
      <dgm:prSet/>
      <dgm:spPr/>
      <dgm:t>
        <a:bodyPr/>
        <a:lstStyle/>
        <a:p>
          <a:endParaRPr lang="en-US"/>
        </a:p>
      </dgm:t>
    </dgm:pt>
    <dgm:pt modelId="{4923D93E-5966-4837-BBB9-A1CFDDCC2740}">
      <dgm:prSet/>
      <dgm:spPr/>
      <dgm:t>
        <a:bodyPr/>
        <a:lstStyle/>
        <a:p>
          <a:pPr marL="0" marR="0" lvl="0" indent="0" defTabSz="914400" eaLnBrk="1" fontAlgn="auto" latinLnBrk="0" hangingPunct="1">
            <a:spcBef>
              <a:spcPts val="0"/>
            </a:spcBef>
            <a:spcAft>
              <a:spcPts val="0"/>
            </a:spcAft>
            <a:buClrTx/>
            <a:buSzTx/>
            <a:buFont typeface="Arial" panose="020B0604020202020204" pitchFamily="34" charset="0"/>
            <a:buChar char="•"/>
            <a:tabLst/>
            <a:defRPr/>
          </a:pPr>
          <a:r>
            <a:rPr lang="en-US" dirty="0"/>
            <a:t> Victoria</a:t>
          </a:r>
        </a:p>
      </dgm:t>
    </dgm:pt>
    <dgm:pt modelId="{0D6B5D35-52A4-4EB0-B366-C708923CBA1C}" type="parTrans" cxnId="{04CA7C72-9826-4A13-ADA4-B9C773C401BA}">
      <dgm:prSet/>
      <dgm:spPr/>
      <dgm:t>
        <a:bodyPr/>
        <a:lstStyle/>
        <a:p>
          <a:pPr algn="ctr"/>
          <a:endParaRPr lang="en-US"/>
        </a:p>
      </dgm:t>
    </dgm:pt>
    <dgm:pt modelId="{679C01E8-9786-4CB4-9FC9-685C8583F6C7}" type="sibTrans" cxnId="{04CA7C72-9826-4A13-ADA4-B9C773C401BA}">
      <dgm:prSet/>
      <dgm:spPr/>
      <dgm:t>
        <a:bodyPr/>
        <a:lstStyle/>
        <a:p>
          <a:endParaRPr lang="en-US"/>
        </a:p>
      </dgm:t>
    </dgm:pt>
    <dgm:pt modelId="{80F38F7D-CAB5-4B97-8D1B-11877DBA1C91}">
      <dgm:prSet/>
      <dgm:spPr/>
      <dgm:t>
        <a:bodyPr/>
        <a:lstStyle/>
        <a:p>
          <a:pPr marL="0" marR="0" lvl="0" indent="0" defTabSz="914400" eaLnBrk="1" fontAlgn="auto" latinLnBrk="0" hangingPunct="1">
            <a:spcBef>
              <a:spcPts val="0"/>
            </a:spcBef>
            <a:spcAft>
              <a:spcPts val="0"/>
            </a:spcAft>
            <a:buClrTx/>
            <a:buSzTx/>
            <a:buFont typeface="Arial" panose="020B0604020202020204" pitchFamily="34" charset="0"/>
            <a:buChar char="•"/>
            <a:tabLst/>
            <a:defRPr/>
          </a:pPr>
          <a:r>
            <a:rPr lang="nb-NO" dirty="0"/>
            <a:t> Irene</a:t>
          </a:r>
          <a:endParaRPr lang="en-US" dirty="0"/>
        </a:p>
      </dgm:t>
    </dgm:pt>
    <dgm:pt modelId="{9F0AAD1E-B139-49AB-AA2E-F486140D5CF6}" type="parTrans" cxnId="{91588C53-32DE-4B45-AA17-5F385D497A51}">
      <dgm:prSet/>
      <dgm:spPr/>
      <dgm:t>
        <a:bodyPr/>
        <a:lstStyle/>
        <a:p>
          <a:endParaRPr lang="nb-NO"/>
        </a:p>
      </dgm:t>
    </dgm:pt>
    <dgm:pt modelId="{6892E571-9C24-4543-8A2E-46AF5667482B}" type="sibTrans" cxnId="{91588C53-32DE-4B45-AA17-5F385D497A51}">
      <dgm:prSet/>
      <dgm:spPr/>
      <dgm:t>
        <a:bodyPr/>
        <a:lstStyle/>
        <a:p>
          <a:endParaRPr lang="nb-NO"/>
        </a:p>
      </dgm:t>
    </dgm:pt>
    <dgm:pt modelId="{B59F5FF3-DD2F-4A20-88F8-455E9765D58E}">
      <dgm:prSet/>
      <dgm:spPr/>
      <dgm:t>
        <a:bodyPr/>
        <a:lstStyle/>
        <a:p>
          <a:pPr marL="0" marR="0" lvl="0" indent="0" defTabSz="914400" eaLnBrk="1" fontAlgn="auto" latinLnBrk="0" hangingPunct="1">
            <a:spcBef>
              <a:spcPts val="0"/>
            </a:spcBef>
            <a:spcAft>
              <a:spcPts val="0"/>
            </a:spcAft>
            <a:buClrTx/>
            <a:buSzTx/>
            <a:buFont typeface="Arial" panose="020B0604020202020204" pitchFamily="34" charset="0"/>
            <a:buChar char="•"/>
            <a:tabLst/>
            <a:defRPr/>
          </a:pPr>
          <a:endParaRPr lang="en-US" dirty="0"/>
        </a:p>
      </dgm:t>
    </dgm:pt>
    <dgm:pt modelId="{DED115BE-E6D1-486E-AD6C-C8EC48045FCA}" type="parTrans" cxnId="{47171BA4-7242-4944-9DE7-F4F0B942B37F}">
      <dgm:prSet/>
      <dgm:spPr/>
      <dgm:t>
        <a:bodyPr/>
        <a:lstStyle/>
        <a:p>
          <a:endParaRPr lang="nb-NO"/>
        </a:p>
      </dgm:t>
    </dgm:pt>
    <dgm:pt modelId="{C0B6EAA5-8522-499B-A071-E7B273F41DB4}" type="sibTrans" cxnId="{47171BA4-7242-4944-9DE7-F4F0B942B37F}">
      <dgm:prSet/>
      <dgm:spPr/>
      <dgm:t>
        <a:bodyPr/>
        <a:lstStyle/>
        <a:p>
          <a:endParaRPr lang="nb-NO"/>
        </a:p>
      </dgm:t>
    </dgm:pt>
    <dgm:pt modelId="{76C22B01-878F-4073-A78C-3CB0C3660F5D}">
      <dgm:prSet/>
      <dgm:spPr/>
      <dgm:t>
        <a:bodyPr/>
        <a:lstStyle/>
        <a:p>
          <a:pPr marL="0" marR="0" lvl="0" indent="0" defTabSz="914400" eaLnBrk="1" fontAlgn="auto" latinLnBrk="0" hangingPunct="1">
            <a:spcBef>
              <a:spcPts val="0"/>
            </a:spcBef>
            <a:spcAft>
              <a:spcPts val="0"/>
            </a:spcAft>
            <a:buClrTx/>
            <a:buSzTx/>
            <a:buFont typeface="Arial" panose="020B0604020202020204" pitchFamily="34" charset="0"/>
            <a:buNone/>
            <a:tabLst/>
            <a:defRPr/>
          </a:pPr>
          <a:endParaRPr lang="en-US" dirty="0"/>
        </a:p>
      </dgm:t>
    </dgm:pt>
    <dgm:pt modelId="{DD450E7C-5E61-4419-A022-1C27FDE4FC9A}" type="parTrans" cxnId="{925F6582-3EA3-41F7-ABCC-2ECFFA0796A2}">
      <dgm:prSet/>
      <dgm:spPr/>
      <dgm:t>
        <a:bodyPr/>
        <a:lstStyle/>
        <a:p>
          <a:endParaRPr lang="nb-NO"/>
        </a:p>
      </dgm:t>
    </dgm:pt>
    <dgm:pt modelId="{03EED714-9030-4C40-B29C-2232626A526C}" type="sibTrans" cxnId="{925F6582-3EA3-41F7-ABCC-2ECFFA0796A2}">
      <dgm:prSet/>
      <dgm:spPr/>
      <dgm:t>
        <a:bodyPr/>
        <a:lstStyle/>
        <a:p>
          <a:endParaRPr lang="nb-NO"/>
        </a:p>
      </dgm:t>
    </dgm:pt>
    <dgm:pt modelId="{505AEBB4-CCC8-4B38-8B63-2DCADAE69EB8}">
      <dgm:prSet/>
      <dgm:spPr/>
      <dgm:t>
        <a:bodyPr/>
        <a:lstStyle/>
        <a:p>
          <a:pPr>
            <a:buFont typeface="Arial" panose="020B0604020202020204" pitchFamily="34" charset="0"/>
            <a:buNone/>
          </a:pPr>
          <a:r>
            <a:rPr lang="en-US"/>
            <a:t>Faglærer, spesialpedag </a:t>
          </a:r>
          <a:endParaRPr lang="en-US" dirty="0"/>
        </a:p>
      </dgm:t>
    </dgm:pt>
    <dgm:pt modelId="{07E3C4A8-38E1-49AA-81A0-35F9A28EC307}" type="sibTrans" cxnId="{FF34CE58-51D8-4E65-A8F1-63C1C05BE80C}">
      <dgm:prSet/>
      <dgm:spPr/>
      <dgm:t>
        <a:bodyPr/>
        <a:lstStyle/>
        <a:p>
          <a:endParaRPr lang="nb-NO"/>
        </a:p>
      </dgm:t>
    </dgm:pt>
    <dgm:pt modelId="{3E03943C-AF52-48FF-A340-8358EB23FC50}" type="parTrans" cxnId="{FF34CE58-51D8-4E65-A8F1-63C1C05BE80C}">
      <dgm:prSet/>
      <dgm:spPr/>
      <dgm:t>
        <a:bodyPr/>
        <a:lstStyle/>
        <a:p>
          <a:endParaRPr lang="nb-NO"/>
        </a:p>
      </dgm:t>
    </dgm:pt>
    <dgm:pt modelId="{06A36231-0FD5-4FF4-9C01-656E5C8A65D2}">
      <dgm:prSet/>
      <dgm:spPr/>
      <dgm:t>
        <a:bodyPr/>
        <a:lstStyle/>
        <a:p>
          <a:r>
            <a:rPr lang="nb-NO" dirty="0" err="1"/>
            <a:t>Mariette</a:t>
          </a:r>
          <a:r>
            <a:rPr lang="nb-NO" dirty="0"/>
            <a:t> </a:t>
          </a:r>
        </a:p>
      </dgm:t>
    </dgm:pt>
    <dgm:pt modelId="{A9F5D102-5B6F-472A-AFF5-B26B44481F3F}" type="parTrans" cxnId="{F183C80B-65DE-476D-B081-235F169FE022}">
      <dgm:prSet/>
      <dgm:spPr/>
      <dgm:t>
        <a:bodyPr/>
        <a:lstStyle/>
        <a:p>
          <a:endParaRPr lang="nb-NO"/>
        </a:p>
      </dgm:t>
    </dgm:pt>
    <dgm:pt modelId="{8B88F12E-2B49-4E20-BCC2-E1500599B810}" type="sibTrans" cxnId="{F183C80B-65DE-476D-B081-235F169FE022}">
      <dgm:prSet/>
      <dgm:spPr/>
      <dgm:t>
        <a:bodyPr/>
        <a:lstStyle/>
        <a:p>
          <a:endParaRPr lang="nb-NO"/>
        </a:p>
      </dgm:t>
    </dgm:pt>
    <dgm:pt modelId="{4404D1CF-A668-424C-B445-1BC8212C71EA}">
      <dgm:prSet/>
      <dgm:spPr/>
      <dgm:t>
        <a:bodyPr/>
        <a:lstStyle/>
        <a:p>
          <a:pPr>
            <a:buFont typeface="Arial" panose="020B0604020202020204" pitchFamily="34" charset="0"/>
            <a:buChar char="•"/>
          </a:pPr>
          <a:r>
            <a:rPr lang="en-US" dirty="0"/>
            <a:t>Ingrid </a:t>
          </a:r>
        </a:p>
      </dgm:t>
    </dgm:pt>
    <dgm:pt modelId="{8FF91A4D-35A4-4140-BE2C-23429E8572C4}" type="parTrans" cxnId="{1F1F556C-7568-4DA2-B863-F96A24BCCEFC}">
      <dgm:prSet/>
      <dgm:spPr/>
      <dgm:t>
        <a:bodyPr/>
        <a:lstStyle/>
        <a:p>
          <a:endParaRPr lang="nb-NO"/>
        </a:p>
      </dgm:t>
    </dgm:pt>
    <dgm:pt modelId="{124BBE26-01C4-475D-92D7-376D592FBF6A}" type="sibTrans" cxnId="{1F1F556C-7568-4DA2-B863-F96A24BCCEFC}">
      <dgm:prSet/>
      <dgm:spPr/>
      <dgm:t>
        <a:bodyPr/>
        <a:lstStyle/>
        <a:p>
          <a:endParaRPr lang="nb-NO"/>
        </a:p>
      </dgm:t>
    </dgm:pt>
    <dgm:pt modelId="{4C97F2CF-B15A-473D-81D0-7631E621DBAA}">
      <dgm:prSet/>
      <dgm:spPr/>
      <dgm:t>
        <a:bodyPr/>
        <a:lstStyle/>
        <a:p>
          <a:pPr>
            <a:buFont typeface="Arial" panose="020B0604020202020204" pitchFamily="34" charset="0"/>
            <a:buChar char="•"/>
          </a:pPr>
          <a:r>
            <a:rPr lang="en-US" dirty="0"/>
            <a:t>Henriette</a:t>
          </a:r>
        </a:p>
      </dgm:t>
    </dgm:pt>
    <dgm:pt modelId="{7F4CBB97-233A-41B1-BA81-BBAA407DEFDA}" type="parTrans" cxnId="{CA0DFF13-A3A1-4035-935D-6998D32ECBD4}">
      <dgm:prSet/>
      <dgm:spPr/>
      <dgm:t>
        <a:bodyPr/>
        <a:lstStyle/>
        <a:p>
          <a:endParaRPr lang="nb-NO"/>
        </a:p>
      </dgm:t>
    </dgm:pt>
    <dgm:pt modelId="{C392C2F6-B9CA-4518-AC66-F9F2B54DEF03}" type="sibTrans" cxnId="{CA0DFF13-A3A1-4035-935D-6998D32ECBD4}">
      <dgm:prSet/>
      <dgm:spPr/>
      <dgm:t>
        <a:bodyPr/>
        <a:lstStyle/>
        <a:p>
          <a:endParaRPr lang="nb-NO"/>
        </a:p>
      </dgm:t>
    </dgm:pt>
    <dgm:pt modelId="{A125FA4E-66B2-4E43-BA12-09FA73F4AD8A}">
      <dgm:prSet/>
      <dgm:spPr/>
      <dgm:t>
        <a:bodyPr/>
        <a:lstStyle/>
        <a:p>
          <a:r>
            <a:rPr lang="nb-NO" dirty="0"/>
            <a:t>Karen</a:t>
          </a:r>
        </a:p>
      </dgm:t>
    </dgm:pt>
    <dgm:pt modelId="{D66218F2-6CC5-40D7-B90B-1ECE35E75B0C}" type="parTrans" cxnId="{2A61C1A8-6F5C-4D46-89E7-8536A4366786}">
      <dgm:prSet/>
      <dgm:spPr/>
    </dgm:pt>
    <dgm:pt modelId="{4048197A-9E84-492D-8122-3ED6A2D87251}" type="sibTrans" cxnId="{2A61C1A8-6F5C-4D46-89E7-8536A4366786}">
      <dgm:prSet/>
      <dgm:spPr/>
    </dgm:pt>
    <dgm:pt modelId="{4159FB35-7A35-4AD6-A967-2C361509883B}" type="pres">
      <dgm:prSet presAssocID="{420DAC47-6642-4DCE-9387-735E3FB8482B}" presName="Name0" presStyleCnt="0">
        <dgm:presLayoutVars>
          <dgm:dir/>
          <dgm:animLvl val="lvl"/>
          <dgm:resizeHandles val="exact"/>
        </dgm:presLayoutVars>
      </dgm:prSet>
      <dgm:spPr/>
    </dgm:pt>
    <dgm:pt modelId="{954554AB-C2F3-443B-88F4-862DD0DE5869}" type="pres">
      <dgm:prSet presAssocID="{86FE2DC0-C694-4A49-BFCC-0A3A7608A58E}" presName="composite" presStyleCnt="0"/>
      <dgm:spPr/>
    </dgm:pt>
    <dgm:pt modelId="{225DE77C-F315-4559-B72A-626826B9CD55}" type="pres">
      <dgm:prSet presAssocID="{86FE2DC0-C694-4A49-BFCC-0A3A7608A58E}" presName="parTx" presStyleLbl="alignNode1" presStyleIdx="0" presStyleCnt="3">
        <dgm:presLayoutVars>
          <dgm:chMax val="0"/>
          <dgm:chPref val="0"/>
          <dgm:bulletEnabled val="1"/>
        </dgm:presLayoutVars>
      </dgm:prSet>
      <dgm:spPr/>
    </dgm:pt>
    <dgm:pt modelId="{47D7D5F0-81D9-4B55-868E-A506F767DB37}" type="pres">
      <dgm:prSet presAssocID="{86FE2DC0-C694-4A49-BFCC-0A3A7608A58E}" presName="desTx" presStyleLbl="alignAccFollowNode1" presStyleIdx="0" presStyleCnt="3" custLinFactNeighborY="-8891">
        <dgm:presLayoutVars>
          <dgm:bulletEnabled val="1"/>
        </dgm:presLayoutVars>
      </dgm:prSet>
      <dgm:spPr/>
    </dgm:pt>
    <dgm:pt modelId="{730BC8AD-A3A0-4CB9-9E36-0C5F3D0E00CF}" type="pres">
      <dgm:prSet presAssocID="{8FFB57F5-D071-412C-B046-0CE7C12F2F8E}" presName="space" presStyleCnt="0"/>
      <dgm:spPr/>
    </dgm:pt>
    <dgm:pt modelId="{95DA07F5-30B1-4FA9-8940-415C43C9DF64}" type="pres">
      <dgm:prSet presAssocID="{6227B842-C42D-4663-ABE3-56602B609DD8}" presName="composite" presStyleCnt="0"/>
      <dgm:spPr/>
    </dgm:pt>
    <dgm:pt modelId="{087FC7D0-E94C-4BA1-8DE0-5B3B7248AD9A}" type="pres">
      <dgm:prSet presAssocID="{6227B842-C42D-4663-ABE3-56602B609DD8}" presName="parTx" presStyleLbl="alignNode1" presStyleIdx="1" presStyleCnt="3" custLinFactX="2721" custLinFactNeighborX="100000" custLinFactNeighborY="-2437">
        <dgm:presLayoutVars>
          <dgm:chMax val="0"/>
          <dgm:chPref val="0"/>
          <dgm:bulletEnabled val="1"/>
        </dgm:presLayoutVars>
      </dgm:prSet>
      <dgm:spPr/>
    </dgm:pt>
    <dgm:pt modelId="{03737BFA-1253-48D8-852E-64D95307BF34}" type="pres">
      <dgm:prSet presAssocID="{6227B842-C42D-4663-ABE3-56602B609DD8}" presName="desTx" presStyleLbl="alignAccFollowNode1" presStyleIdx="1" presStyleCnt="3" custLinFactX="3094" custLinFactNeighborX="100000" custLinFactNeighborY="-2486">
        <dgm:presLayoutVars>
          <dgm:bulletEnabled val="1"/>
        </dgm:presLayoutVars>
      </dgm:prSet>
      <dgm:spPr/>
    </dgm:pt>
    <dgm:pt modelId="{139674AA-3D97-48C9-9D65-86E6EA1332D2}" type="pres">
      <dgm:prSet presAssocID="{46750944-9F45-414A-A079-BB8D27099BA9}" presName="space" presStyleCnt="0"/>
      <dgm:spPr/>
    </dgm:pt>
    <dgm:pt modelId="{F831DF97-B0FF-4CAB-8006-BAFC4BA71C98}" type="pres">
      <dgm:prSet presAssocID="{505AEBB4-CCC8-4B38-8B63-2DCADAE69EB8}" presName="composite" presStyleCnt="0"/>
      <dgm:spPr/>
    </dgm:pt>
    <dgm:pt modelId="{CD9E1EA6-F05E-4E88-8E14-BEF9211ED7FF}" type="pres">
      <dgm:prSet presAssocID="{505AEBB4-CCC8-4B38-8B63-2DCADAE69EB8}" presName="parTx" presStyleLbl="alignNode1" presStyleIdx="2" presStyleCnt="3" custScaleY="118395" custLinFactX="-18822" custLinFactNeighborX="-100000" custLinFactNeighborY="-4610">
        <dgm:presLayoutVars>
          <dgm:chMax val="0"/>
          <dgm:chPref val="0"/>
          <dgm:bulletEnabled val="1"/>
        </dgm:presLayoutVars>
      </dgm:prSet>
      <dgm:spPr/>
    </dgm:pt>
    <dgm:pt modelId="{CD3F8B28-3542-4F47-9008-E32A5F4AB585}" type="pres">
      <dgm:prSet presAssocID="{505AEBB4-CCC8-4B38-8B63-2DCADAE69EB8}" presName="desTx" presStyleLbl="alignAccFollowNode1" presStyleIdx="2" presStyleCnt="3" custScaleY="92625" custLinFactX="-19233" custLinFactNeighborX="-100000" custLinFactNeighborY="-4437">
        <dgm:presLayoutVars>
          <dgm:bulletEnabled val="1"/>
        </dgm:presLayoutVars>
      </dgm:prSet>
      <dgm:spPr/>
    </dgm:pt>
  </dgm:ptLst>
  <dgm:cxnLst>
    <dgm:cxn modelId="{6773E003-1C60-4E7E-B09C-1768DBBFC90E}" type="presOf" srcId="{86FE2DC0-C694-4A49-BFCC-0A3A7608A58E}" destId="{225DE77C-F315-4559-B72A-626826B9CD55}" srcOrd="0" destOrd="0" presId="urn:microsoft.com/office/officeart/2005/8/layout/hList1"/>
    <dgm:cxn modelId="{F183C80B-65DE-476D-B081-235F169FE022}" srcId="{505AEBB4-CCC8-4B38-8B63-2DCADAE69EB8}" destId="{06A36231-0FD5-4FF4-9C01-656E5C8A65D2}" srcOrd="0" destOrd="0" parTransId="{A9F5D102-5B6F-472A-AFF5-B26B44481F3F}" sibTransId="{8B88F12E-2B49-4E20-BCC2-E1500599B810}"/>
    <dgm:cxn modelId="{9B866F0F-A23D-4342-8A1B-22515C558CA1}" srcId="{420DAC47-6642-4DCE-9387-735E3FB8482B}" destId="{6227B842-C42D-4663-ABE3-56602B609DD8}" srcOrd="1" destOrd="0" parTransId="{C2234D04-861A-4DE6-A95C-7AB0B82203B9}" sibTransId="{46750944-9F45-414A-A079-BB8D27099BA9}"/>
    <dgm:cxn modelId="{F1E3EF10-2D9D-44CE-A5C5-11817784F78D}" type="presOf" srcId="{4404D1CF-A668-424C-B445-1BC8212C71EA}" destId="{47D7D5F0-81D9-4B55-868E-A506F767DB37}" srcOrd="0" destOrd="1" presId="urn:microsoft.com/office/officeart/2005/8/layout/hList1"/>
    <dgm:cxn modelId="{CA0DFF13-A3A1-4035-935D-6998D32ECBD4}" srcId="{86FE2DC0-C694-4A49-BFCC-0A3A7608A58E}" destId="{4C97F2CF-B15A-473D-81D0-7631E621DBAA}" srcOrd="2" destOrd="0" parTransId="{7F4CBB97-233A-41B1-BA81-BBAA407DEFDA}" sibTransId="{C392C2F6-B9CA-4518-AC66-F9F2B54DEF03}"/>
    <dgm:cxn modelId="{1B09A719-46A7-4F5B-898A-C9951FBCD58A}" type="presOf" srcId="{80F38F7D-CAB5-4B97-8D1B-11877DBA1C91}" destId="{03737BFA-1253-48D8-852E-64D95307BF34}" srcOrd="0" destOrd="1" presId="urn:microsoft.com/office/officeart/2005/8/layout/hList1"/>
    <dgm:cxn modelId="{4E812662-0FC9-44AE-9BE8-A0A35FA8BC51}" srcId="{86FE2DC0-C694-4A49-BFCC-0A3A7608A58E}" destId="{6F7160A5-63E9-44FB-8324-5DDCA04B4B95}" srcOrd="0" destOrd="0" parTransId="{F79CEB46-D43C-47B4-944C-4B584B92F2CD}" sibTransId="{2C1693C7-6B62-4EE5-90F1-C7939B537A04}"/>
    <dgm:cxn modelId="{1F1F556C-7568-4DA2-B863-F96A24BCCEFC}" srcId="{86FE2DC0-C694-4A49-BFCC-0A3A7608A58E}" destId="{4404D1CF-A668-424C-B445-1BC8212C71EA}" srcOrd="1" destOrd="0" parTransId="{8FF91A4D-35A4-4140-BE2C-23429E8572C4}" sibTransId="{124BBE26-01C4-475D-92D7-376D592FBF6A}"/>
    <dgm:cxn modelId="{04CA7C72-9826-4A13-ADA4-B9C773C401BA}" srcId="{6227B842-C42D-4663-ABE3-56602B609DD8}" destId="{4923D93E-5966-4837-BBB9-A1CFDDCC2740}" srcOrd="0" destOrd="0" parTransId="{0D6B5D35-52A4-4EB0-B366-C708923CBA1C}" sibTransId="{679C01E8-9786-4CB4-9FC9-685C8583F6C7}"/>
    <dgm:cxn modelId="{91588C53-32DE-4B45-AA17-5F385D497A51}" srcId="{6227B842-C42D-4663-ABE3-56602B609DD8}" destId="{80F38F7D-CAB5-4B97-8D1B-11877DBA1C91}" srcOrd="1" destOrd="0" parTransId="{9F0AAD1E-B139-49AB-AA2E-F486140D5CF6}" sibTransId="{6892E571-9C24-4543-8A2E-46AF5667482B}"/>
    <dgm:cxn modelId="{FF34CE58-51D8-4E65-A8F1-63C1C05BE80C}" srcId="{420DAC47-6642-4DCE-9387-735E3FB8482B}" destId="{505AEBB4-CCC8-4B38-8B63-2DCADAE69EB8}" srcOrd="2" destOrd="0" parTransId="{3E03943C-AF52-48FF-A340-8358EB23FC50}" sibTransId="{07E3C4A8-38E1-49AA-81A0-35F9A28EC307}"/>
    <dgm:cxn modelId="{92A4447C-0A48-4383-AB78-C09B7C3417F2}" type="presOf" srcId="{505AEBB4-CCC8-4B38-8B63-2DCADAE69EB8}" destId="{CD9E1EA6-F05E-4E88-8E14-BEF9211ED7FF}" srcOrd="0" destOrd="0" presId="urn:microsoft.com/office/officeart/2005/8/layout/hList1"/>
    <dgm:cxn modelId="{925F6582-3EA3-41F7-ABCC-2ECFFA0796A2}" srcId="{6227B842-C42D-4663-ABE3-56602B609DD8}" destId="{76C22B01-878F-4073-A78C-3CB0C3660F5D}" srcOrd="2" destOrd="0" parTransId="{DD450E7C-5E61-4419-A022-1C27FDE4FC9A}" sibTransId="{03EED714-9030-4C40-B29C-2232626A526C}"/>
    <dgm:cxn modelId="{16B98C85-6C03-4F90-9F8A-67724167E91D}" type="presOf" srcId="{6227B842-C42D-4663-ABE3-56602B609DD8}" destId="{087FC7D0-E94C-4BA1-8DE0-5B3B7248AD9A}" srcOrd="0" destOrd="0" presId="urn:microsoft.com/office/officeart/2005/8/layout/hList1"/>
    <dgm:cxn modelId="{47171BA4-7242-4944-9DE7-F4F0B942B37F}" srcId="{6227B842-C42D-4663-ABE3-56602B609DD8}" destId="{B59F5FF3-DD2F-4A20-88F8-455E9765D58E}" srcOrd="3" destOrd="0" parTransId="{DED115BE-E6D1-486E-AD6C-C8EC48045FCA}" sibTransId="{C0B6EAA5-8522-499B-A071-E7B273F41DB4}"/>
    <dgm:cxn modelId="{3889C3A4-72CA-45F7-B76D-47248DB9B692}" type="presOf" srcId="{06A36231-0FD5-4FF4-9C01-656E5C8A65D2}" destId="{CD3F8B28-3542-4F47-9008-E32A5F4AB585}" srcOrd="0" destOrd="0" presId="urn:microsoft.com/office/officeart/2005/8/layout/hList1"/>
    <dgm:cxn modelId="{2A61C1A8-6F5C-4D46-89E7-8536A4366786}" srcId="{505AEBB4-CCC8-4B38-8B63-2DCADAE69EB8}" destId="{A125FA4E-66B2-4E43-BA12-09FA73F4AD8A}" srcOrd="1" destOrd="0" parTransId="{D66218F2-6CC5-40D7-B90B-1ECE35E75B0C}" sibTransId="{4048197A-9E84-492D-8122-3ED6A2D87251}"/>
    <dgm:cxn modelId="{704C82B1-2AF6-44BB-89EB-3D9616C71969}" type="presOf" srcId="{4923D93E-5966-4837-BBB9-A1CFDDCC2740}" destId="{03737BFA-1253-48D8-852E-64D95307BF34}" srcOrd="0" destOrd="0" presId="urn:microsoft.com/office/officeart/2005/8/layout/hList1"/>
    <dgm:cxn modelId="{2A7CDEB8-28AF-4F41-9F87-7EF6DCA26B36}" type="presOf" srcId="{B59F5FF3-DD2F-4A20-88F8-455E9765D58E}" destId="{03737BFA-1253-48D8-852E-64D95307BF34}" srcOrd="0" destOrd="3" presId="urn:microsoft.com/office/officeart/2005/8/layout/hList1"/>
    <dgm:cxn modelId="{3FDBD9BF-AFD9-43C9-8699-844171ED85C6}" type="presOf" srcId="{420DAC47-6642-4DCE-9387-735E3FB8482B}" destId="{4159FB35-7A35-4AD6-A967-2C361509883B}" srcOrd="0" destOrd="0" presId="urn:microsoft.com/office/officeart/2005/8/layout/hList1"/>
    <dgm:cxn modelId="{403A45D4-506F-4278-BE79-DCCED8C435EF}" type="presOf" srcId="{A125FA4E-66B2-4E43-BA12-09FA73F4AD8A}" destId="{CD3F8B28-3542-4F47-9008-E32A5F4AB585}" srcOrd="0" destOrd="1" presId="urn:microsoft.com/office/officeart/2005/8/layout/hList1"/>
    <dgm:cxn modelId="{D6CC56DA-30E0-40E6-B6A0-A63EDFE2682E}" srcId="{420DAC47-6642-4DCE-9387-735E3FB8482B}" destId="{86FE2DC0-C694-4A49-BFCC-0A3A7608A58E}" srcOrd="0" destOrd="0" parTransId="{FCF1911F-0DD8-4F8F-B624-F10F1DD80811}" sibTransId="{8FFB57F5-D071-412C-B046-0CE7C12F2F8E}"/>
    <dgm:cxn modelId="{8EA2D1E3-D077-4AAF-B155-A66721C742E6}" type="presOf" srcId="{6F7160A5-63E9-44FB-8324-5DDCA04B4B95}" destId="{47D7D5F0-81D9-4B55-868E-A506F767DB37}" srcOrd="0" destOrd="0" presId="urn:microsoft.com/office/officeart/2005/8/layout/hList1"/>
    <dgm:cxn modelId="{5BA911E6-E8A9-4AD2-B5C8-648CFFFFBF5B}" type="presOf" srcId="{76C22B01-878F-4073-A78C-3CB0C3660F5D}" destId="{03737BFA-1253-48D8-852E-64D95307BF34}" srcOrd="0" destOrd="2" presId="urn:microsoft.com/office/officeart/2005/8/layout/hList1"/>
    <dgm:cxn modelId="{87F970EA-C968-4354-BCB1-6A12D4119C0B}" type="presOf" srcId="{4C97F2CF-B15A-473D-81D0-7631E621DBAA}" destId="{47D7D5F0-81D9-4B55-868E-A506F767DB37}" srcOrd="0" destOrd="2" presId="urn:microsoft.com/office/officeart/2005/8/layout/hList1"/>
    <dgm:cxn modelId="{C4A1315D-635D-4C78-A977-203B0C82C618}" type="presParOf" srcId="{4159FB35-7A35-4AD6-A967-2C361509883B}" destId="{954554AB-C2F3-443B-88F4-862DD0DE5869}" srcOrd="0" destOrd="0" presId="urn:microsoft.com/office/officeart/2005/8/layout/hList1"/>
    <dgm:cxn modelId="{43C94356-F74F-4110-87B3-8EBEE889595C}" type="presParOf" srcId="{954554AB-C2F3-443B-88F4-862DD0DE5869}" destId="{225DE77C-F315-4559-B72A-626826B9CD55}" srcOrd="0" destOrd="0" presId="urn:microsoft.com/office/officeart/2005/8/layout/hList1"/>
    <dgm:cxn modelId="{F0B57297-B252-402B-992C-A6346F4028B0}" type="presParOf" srcId="{954554AB-C2F3-443B-88F4-862DD0DE5869}" destId="{47D7D5F0-81D9-4B55-868E-A506F767DB37}" srcOrd="1" destOrd="0" presId="urn:microsoft.com/office/officeart/2005/8/layout/hList1"/>
    <dgm:cxn modelId="{003F6E6E-7B95-4E4D-87BB-81D299541D38}" type="presParOf" srcId="{4159FB35-7A35-4AD6-A967-2C361509883B}" destId="{730BC8AD-A3A0-4CB9-9E36-0C5F3D0E00CF}" srcOrd="1" destOrd="0" presId="urn:microsoft.com/office/officeart/2005/8/layout/hList1"/>
    <dgm:cxn modelId="{646E1861-76CD-4221-9B0E-AB51C5C3CE2E}" type="presParOf" srcId="{4159FB35-7A35-4AD6-A967-2C361509883B}" destId="{95DA07F5-30B1-4FA9-8940-415C43C9DF64}" srcOrd="2" destOrd="0" presId="urn:microsoft.com/office/officeart/2005/8/layout/hList1"/>
    <dgm:cxn modelId="{2ADF2729-195C-4C0C-A0C4-48DA66B496BE}" type="presParOf" srcId="{95DA07F5-30B1-4FA9-8940-415C43C9DF64}" destId="{087FC7D0-E94C-4BA1-8DE0-5B3B7248AD9A}" srcOrd="0" destOrd="0" presId="urn:microsoft.com/office/officeart/2005/8/layout/hList1"/>
    <dgm:cxn modelId="{7B8C2E6C-87C0-4A52-9740-060757ABB20D}" type="presParOf" srcId="{95DA07F5-30B1-4FA9-8940-415C43C9DF64}" destId="{03737BFA-1253-48D8-852E-64D95307BF34}" srcOrd="1" destOrd="0" presId="urn:microsoft.com/office/officeart/2005/8/layout/hList1"/>
    <dgm:cxn modelId="{42748DA4-3A93-4D23-9BD4-1B35B8A5FB23}" type="presParOf" srcId="{4159FB35-7A35-4AD6-A967-2C361509883B}" destId="{139674AA-3D97-48C9-9D65-86E6EA1332D2}" srcOrd="3" destOrd="0" presId="urn:microsoft.com/office/officeart/2005/8/layout/hList1"/>
    <dgm:cxn modelId="{5EED06C1-C5AD-40BC-92A7-23C3DB2D1D6F}" type="presParOf" srcId="{4159FB35-7A35-4AD6-A967-2C361509883B}" destId="{F831DF97-B0FF-4CAB-8006-BAFC4BA71C98}" srcOrd="4" destOrd="0" presId="urn:microsoft.com/office/officeart/2005/8/layout/hList1"/>
    <dgm:cxn modelId="{CC879457-EB9A-4514-87B7-19F80D740465}" type="presParOf" srcId="{F831DF97-B0FF-4CAB-8006-BAFC4BA71C98}" destId="{CD9E1EA6-F05E-4E88-8E14-BEF9211ED7FF}" srcOrd="0" destOrd="0" presId="urn:microsoft.com/office/officeart/2005/8/layout/hList1"/>
    <dgm:cxn modelId="{B6E04340-2B0B-4E4C-9112-DBFFE115CDA5}" type="presParOf" srcId="{F831DF97-B0FF-4CAB-8006-BAFC4BA71C98}" destId="{CD3F8B28-3542-4F47-9008-E32A5F4AB585}"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21C745-FF95-4C4B-B9B7-EDEB3E5527C1}">
      <dsp:nvSpPr>
        <dsp:cNvPr id="0" name=""/>
        <dsp:cNvSpPr/>
      </dsp:nvSpPr>
      <dsp:spPr>
        <a:xfrm>
          <a:off x="0" y="8843"/>
          <a:ext cx="6391275" cy="1199250"/>
        </a:xfrm>
        <a:prstGeom prst="round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nb-NO" sz="5000" b="0" i="0" kern="1200" dirty="0"/>
            <a:t>Info fra skolen</a:t>
          </a:r>
          <a:endParaRPr lang="en-US" sz="5000" kern="1200" dirty="0"/>
        </a:p>
      </dsp:txBody>
      <dsp:txXfrm>
        <a:off x="58543" y="67386"/>
        <a:ext cx="6274189" cy="1082164"/>
      </dsp:txXfrm>
    </dsp:sp>
    <dsp:sp modelId="{B090414F-9216-4E48-9EC3-53340A9BAFB3}">
      <dsp:nvSpPr>
        <dsp:cNvPr id="0" name=""/>
        <dsp:cNvSpPr/>
      </dsp:nvSpPr>
      <dsp:spPr>
        <a:xfrm>
          <a:off x="0" y="1352093"/>
          <a:ext cx="6391275" cy="1199250"/>
        </a:xfrm>
        <a:prstGeom prst="roundRect">
          <a:avLst/>
        </a:prstGeom>
        <a:solidFill>
          <a:schemeClr val="accent2">
            <a:hueOff val="13013"/>
            <a:satOff val="-8959"/>
            <a:lumOff val="-228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nb-NO" sz="5000" b="0" i="0" kern="1200" dirty="0"/>
            <a:t>Oppstart SFO </a:t>
          </a:r>
          <a:endParaRPr lang="en-US" sz="5000" kern="1200" dirty="0"/>
        </a:p>
      </dsp:txBody>
      <dsp:txXfrm>
        <a:off x="58543" y="1410636"/>
        <a:ext cx="6274189" cy="1082164"/>
      </dsp:txXfrm>
    </dsp:sp>
    <dsp:sp modelId="{9E1C35C5-7233-4FD5-B970-6FDF6DFDFC49}">
      <dsp:nvSpPr>
        <dsp:cNvPr id="0" name=""/>
        <dsp:cNvSpPr/>
      </dsp:nvSpPr>
      <dsp:spPr>
        <a:xfrm>
          <a:off x="0" y="2706427"/>
          <a:ext cx="6391275" cy="1199250"/>
        </a:xfrm>
        <a:prstGeom prst="roundRect">
          <a:avLst/>
        </a:prstGeom>
        <a:solidFill>
          <a:schemeClr val="accent2">
            <a:hueOff val="26025"/>
            <a:satOff val="-17917"/>
            <a:lumOff val="-457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en-US" sz="5000" kern="1200" dirty="0"/>
            <a:t>Info fra idrettslaget</a:t>
          </a:r>
        </a:p>
      </dsp:txBody>
      <dsp:txXfrm>
        <a:off x="58543" y="2764970"/>
        <a:ext cx="6274189" cy="1082164"/>
      </dsp:txXfrm>
    </dsp:sp>
    <dsp:sp modelId="{8DF6B0A5-34E1-48AD-BACA-6936B49ECFF6}">
      <dsp:nvSpPr>
        <dsp:cNvPr id="0" name=""/>
        <dsp:cNvSpPr/>
      </dsp:nvSpPr>
      <dsp:spPr>
        <a:xfrm>
          <a:off x="0" y="4038593"/>
          <a:ext cx="6391275" cy="1199250"/>
        </a:xfrm>
        <a:prstGeom prst="roundRect">
          <a:avLst/>
        </a:prstGeom>
        <a:solidFill>
          <a:schemeClr val="accent2">
            <a:hueOff val="39038"/>
            <a:satOff val="-26876"/>
            <a:lumOff val="-6863"/>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l" defTabSz="2222500">
            <a:lnSpc>
              <a:spcPct val="90000"/>
            </a:lnSpc>
            <a:spcBef>
              <a:spcPct val="0"/>
            </a:spcBef>
            <a:spcAft>
              <a:spcPct val="35000"/>
            </a:spcAft>
            <a:buNone/>
          </a:pPr>
          <a:r>
            <a:rPr lang="nb-NO" sz="5000" b="0" i="0" kern="1200"/>
            <a:t>Kaffe og bli kjent</a:t>
          </a:r>
          <a:endParaRPr lang="en-US" sz="5000" kern="1200" dirty="0"/>
        </a:p>
      </dsp:txBody>
      <dsp:txXfrm>
        <a:off x="58543" y="4097136"/>
        <a:ext cx="6274189" cy="10821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5DE77C-F315-4559-B72A-626826B9CD55}">
      <dsp:nvSpPr>
        <dsp:cNvPr id="0" name=""/>
        <dsp:cNvSpPr/>
      </dsp:nvSpPr>
      <dsp:spPr>
        <a:xfrm>
          <a:off x="3007" y="227445"/>
          <a:ext cx="2932733" cy="1012665"/>
        </a:xfrm>
        <a:prstGeom prst="rect">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w="9525" cap="rnd" cmpd="sng" algn="ctr">
          <a:solidFill>
            <a:schemeClr val="accent5">
              <a:hueOff val="0"/>
              <a:satOff val="0"/>
              <a:lumOff val="0"/>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nb-NO" sz="2800" kern="1200" dirty="0"/>
            <a:t>Kontaktlærere</a:t>
          </a:r>
          <a:endParaRPr lang="en-US" sz="2800" kern="1200" dirty="0"/>
        </a:p>
      </dsp:txBody>
      <dsp:txXfrm>
        <a:off x="3007" y="227445"/>
        <a:ext cx="2932733" cy="1012665"/>
      </dsp:txXfrm>
    </dsp:sp>
    <dsp:sp modelId="{47D7D5F0-81D9-4B55-868E-A506F767DB37}">
      <dsp:nvSpPr>
        <dsp:cNvPr id="0" name=""/>
        <dsp:cNvSpPr/>
      </dsp:nvSpPr>
      <dsp:spPr>
        <a:xfrm>
          <a:off x="3007" y="1066280"/>
          <a:ext cx="2932733" cy="1955126"/>
        </a:xfrm>
        <a:prstGeom prst="rect">
          <a:avLst/>
        </a:prstGeom>
        <a:solidFill>
          <a:schemeClr val="accent5">
            <a:tint val="40000"/>
            <a:alpha val="90000"/>
            <a:hueOff val="0"/>
            <a:satOff val="0"/>
            <a:lumOff val="0"/>
            <a:alphaOff val="0"/>
          </a:schemeClr>
        </a:solidFill>
        <a:ln w="9525" cap="rnd" cmpd="sng" algn="ctr">
          <a:solidFill>
            <a:schemeClr val="accent5">
              <a:tint val="40000"/>
              <a:alpha val="90000"/>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Font typeface="Arial" panose="020B0604020202020204" pitchFamily="34" charset="0"/>
            <a:buChar char="•"/>
          </a:pPr>
          <a:r>
            <a:rPr lang="en-US" sz="2800" kern="1200" dirty="0"/>
            <a:t>Cecilie </a:t>
          </a:r>
        </a:p>
        <a:p>
          <a:pPr marL="285750" lvl="1" indent="-285750" algn="l" defTabSz="1244600">
            <a:lnSpc>
              <a:spcPct val="90000"/>
            </a:lnSpc>
            <a:spcBef>
              <a:spcPct val="0"/>
            </a:spcBef>
            <a:spcAft>
              <a:spcPct val="15000"/>
            </a:spcAft>
            <a:buFont typeface="Arial" panose="020B0604020202020204" pitchFamily="34" charset="0"/>
            <a:buChar char="•"/>
          </a:pPr>
          <a:r>
            <a:rPr lang="en-US" sz="2800" kern="1200" dirty="0"/>
            <a:t>Ingrid </a:t>
          </a:r>
        </a:p>
        <a:p>
          <a:pPr marL="285750" lvl="1" indent="-285750" algn="l" defTabSz="1244600">
            <a:lnSpc>
              <a:spcPct val="90000"/>
            </a:lnSpc>
            <a:spcBef>
              <a:spcPct val="0"/>
            </a:spcBef>
            <a:spcAft>
              <a:spcPct val="15000"/>
            </a:spcAft>
            <a:buFont typeface="Arial" panose="020B0604020202020204" pitchFamily="34" charset="0"/>
            <a:buChar char="•"/>
          </a:pPr>
          <a:r>
            <a:rPr lang="en-US" sz="2800" kern="1200" dirty="0"/>
            <a:t>Henriette</a:t>
          </a:r>
        </a:p>
      </dsp:txBody>
      <dsp:txXfrm>
        <a:off x="3007" y="1066280"/>
        <a:ext cx="2932733" cy="1955126"/>
      </dsp:txXfrm>
    </dsp:sp>
    <dsp:sp modelId="{087FC7D0-E94C-4BA1-8DE0-5B3B7248AD9A}">
      <dsp:nvSpPr>
        <dsp:cNvPr id="0" name=""/>
        <dsp:cNvSpPr/>
      </dsp:nvSpPr>
      <dsp:spPr>
        <a:xfrm>
          <a:off x="6358858" y="202767"/>
          <a:ext cx="2932733" cy="1012665"/>
        </a:xfrm>
        <a:prstGeom prst="rect">
          <a:avLst/>
        </a:prstGeom>
        <a:gradFill rotWithShape="0">
          <a:gsLst>
            <a:gs pos="0">
              <a:schemeClr val="accent5">
                <a:hueOff val="1063560"/>
                <a:satOff val="-11946"/>
                <a:lumOff val="-2549"/>
                <a:alphaOff val="0"/>
                <a:tint val="98000"/>
                <a:lumMod val="114000"/>
              </a:schemeClr>
            </a:gs>
            <a:gs pos="100000">
              <a:schemeClr val="accent5">
                <a:hueOff val="1063560"/>
                <a:satOff val="-11946"/>
                <a:lumOff val="-2549"/>
                <a:alphaOff val="0"/>
                <a:shade val="90000"/>
                <a:lumMod val="84000"/>
              </a:schemeClr>
            </a:gs>
          </a:gsLst>
          <a:lin ang="5400000" scaled="0"/>
        </a:gradFill>
        <a:ln w="9525" cap="rnd" cmpd="sng" algn="ctr">
          <a:solidFill>
            <a:schemeClr val="accent5">
              <a:hueOff val="1063560"/>
              <a:satOff val="-11946"/>
              <a:lumOff val="-2549"/>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nb-NO" sz="2800" kern="1200" dirty="0"/>
            <a:t>Pedagogiske medarbeidere</a:t>
          </a:r>
          <a:endParaRPr lang="en-US" sz="2800" kern="1200" dirty="0"/>
        </a:p>
      </dsp:txBody>
      <dsp:txXfrm>
        <a:off x="6358858" y="202767"/>
        <a:ext cx="2932733" cy="1012665"/>
      </dsp:txXfrm>
    </dsp:sp>
    <dsp:sp modelId="{03737BFA-1253-48D8-852E-64D95307BF34}">
      <dsp:nvSpPr>
        <dsp:cNvPr id="0" name=""/>
        <dsp:cNvSpPr/>
      </dsp:nvSpPr>
      <dsp:spPr>
        <a:xfrm>
          <a:off x="6369797" y="1191506"/>
          <a:ext cx="2932733" cy="1955126"/>
        </a:xfrm>
        <a:prstGeom prst="rect">
          <a:avLst/>
        </a:prstGeom>
        <a:solidFill>
          <a:schemeClr val="accent5">
            <a:tint val="40000"/>
            <a:alpha val="90000"/>
            <a:hueOff val="1133332"/>
            <a:satOff val="-9941"/>
            <a:lumOff val="-791"/>
            <a:alphaOff val="0"/>
          </a:schemeClr>
        </a:solidFill>
        <a:ln w="9525" cap="rnd" cmpd="sng" algn="ctr">
          <a:solidFill>
            <a:schemeClr val="accent5">
              <a:tint val="40000"/>
              <a:alpha val="90000"/>
              <a:hueOff val="1133332"/>
              <a:satOff val="-9941"/>
              <a:lumOff val="-791"/>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0" marR="0" lvl="0" indent="0" algn="l" defTabSz="914400" eaLnBrk="1" fontAlgn="auto" latinLnBrk="0" hangingPunct="1">
            <a:lnSpc>
              <a:spcPct val="90000"/>
            </a:lnSpc>
            <a:spcBef>
              <a:spcPts val="0"/>
            </a:spcBef>
            <a:spcAft>
              <a:spcPts val="0"/>
            </a:spcAft>
            <a:buClrTx/>
            <a:buSzTx/>
            <a:buFont typeface="Arial" panose="020B0604020202020204" pitchFamily="34" charset="0"/>
            <a:buChar char="•"/>
            <a:tabLst/>
            <a:defRPr/>
          </a:pPr>
          <a:r>
            <a:rPr lang="en-US" sz="2800" kern="1200" dirty="0"/>
            <a:t> Victoria</a:t>
          </a:r>
        </a:p>
        <a:p>
          <a:pPr marL="0" marR="0" lvl="0" indent="0" algn="l" defTabSz="914400" eaLnBrk="1" fontAlgn="auto" latinLnBrk="0" hangingPunct="1">
            <a:lnSpc>
              <a:spcPct val="90000"/>
            </a:lnSpc>
            <a:spcBef>
              <a:spcPts val="0"/>
            </a:spcBef>
            <a:spcAft>
              <a:spcPts val="0"/>
            </a:spcAft>
            <a:buClrTx/>
            <a:buSzTx/>
            <a:buFont typeface="Arial" panose="020B0604020202020204" pitchFamily="34" charset="0"/>
            <a:buChar char="•"/>
            <a:tabLst/>
            <a:defRPr/>
          </a:pPr>
          <a:r>
            <a:rPr lang="nb-NO" sz="2800" kern="1200" dirty="0"/>
            <a:t> Irene</a:t>
          </a:r>
          <a:endParaRPr lang="en-US" sz="2800" kern="1200" dirty="0"/>
        </a:p>
        <a:p>
          <a:pPr marL="0" marR="0" lvl="0" indent="0" algn="l" defTabSz="914400" eaLnBrk="1" fontAlgn="auto" latinLnBrk="0" hangingPunct="1">
            <a:lnSpc>
              <a:spcPct val="90000"/>
            </a:lnSpc>
            <a:spcBef>
              <a:spcPts val="0"/>
            </a:spcBef>
            <a:spcAft>
              <a:spcPts val="0"/>
            </a:spcAft>
            <a:buClrTx/>
            <a:buSzTx/>
            <a:buFont typeface="Arial" panose="020B0604020202020204" pitchFamily="34" charset="0"/>
            <a:buNone/>
            <a:tabLst/>
            <a:defRPr/>
          </a:pPr>
          <a:endParaRPr lang="en-US" sz="2800" kern="1200" dirty="0"/>
        </a:p>
        <a:p>
          <a:pPr marL="0" marR="0" lvl="0" indent="0" algn="l" defTabSz="914400" eaLnBrk="1" fontAlgn="auto" latinLnBrk="0" hangingPunct="1">
            <a:lnSpc>
              <a:spcPct val="90000"/>
            </a:lnSpc>
            <a:spcBef>
              <a:spcPts val="0"/>
            </a:spcBef>
            <a:spcAft>
              <a:spcPts val="0"/>
            </a:spcAft>
            <a:buClrTx/>
            <a:buSzTx/>
            <a:buFont typeface="Arial" panose="020B0604020202020204" pitchFamily="34" charset="0"/>
            <a:buChar char="•"/>
            <a:tabLst/>
            <a:defRPr/>
          </a:pPr>
          <a:endParaRPr lang="en-US" sz="2800" kern="1200" dirty="0"/>
        </a:p>
      </dsp:txBody>
      <dsp:txXfrm>
        <a:off x="6369797" y="1191506"/>
        <a:ext cx="2932733" cy="1955126"/>
      </dsp:txXfrm>
    </dsp:sp>
    <dsp:sp modelId="{CD9E1EA6-F05E-4E88-8E14-BEF9211ED7FF}">
      <dsp:nvSpPr>
        <dsp:cNvPr id="0" name=""/>
        <dsp:cNvSpPr/>
      </dsp:nvSpPr>
      <dsp:spPr>
        <a:xfrm>
          <a:off x="3204908" y="170239"/>
          <a:ext cx="2932733" cy="1198944"/>
        </a:xfrm>
        <a:prstGeom prst="rect">
          <a:avLst/>
        </a:prstGeom>
        <a:gradFill rotWithShape="0">
          <a:gsLst>
            <a:gs pos="0">
              <a:schemeClr val="accent5">
                <a:hueOff val="2127120"/>
                <a:satOff val="-23891"/>
                <a:lumOff val="-5098"/>
                <a:alphaOff val="0"/>
                <a:tint val="98000"/>
                <a:lumMod val="114000"/>
              </a:schemeClr>
            </a:gs>
            <a:gs pos="100000">
              <a:schemeClr val="accent5">
                <a:hueOff val="2127120"/>
                <a:satOff val="-23891"/>
                <a:lumOff val="-5098"/>
                <a:alphaOff val="0"/>
                <a:shade val="90000"/>
                <a:lumMod val="84000"/>
              </a:schemeClr>
            </a:gs>
          </a:gsLst>
          <a:lin ang="5400000" scaled="0"/>
        </a:gradFill>
        <a:ln w="9525" cap="rnd" cmpd="sng" algn="ctr">
          <a:solidFill>
            <a:schemeClr val="accent5">
              <a:hueOff val="2127120"/>
              <a:satOff val="-23891"/>
              <a:lumOff val="-5098"/>
              <a:alphaOff val="0"/>
            </a:schemeClr>
          </a:solidFill>
          <a:prstDash val="solid"/>
        </a:ln>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dsp:spPr>
      <dsp:style>
        <a:lnRef idx="1">
          <a:scrgbClr r="0" g="0" b="0"/>
        </a:lnRef>
        <a:fillRef idx="3">
          <a:scrgbClr r="0" g="0" b="0"/>
        </a:fillRef>
        <a:effectRef idx="3">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Font typeface="Arial" panose="020B0604020202020204" pitchFamily="34" charset="0"/>
            <a:buNone/>
          </a:pPr>
          <a:r>
            <a:rPr lang="en-US" sz="2800" kern="1200"/>
            <a:t>Faglærer, spesialpedag </a:t>
          </a:r>
          <a:endParaRPr lang="en-US" sz="2800" kern="1200" dirty="0"/>
        </a:p>
      </dsp:txBody>
      <dsp:txXfrm>
        <a:off x="3204908" y="170239"/>
        <a:ext cx="2932733" cy="1198944"/>
      </dsp:txXfrm>
    </dsp:sp>
    <dsp:sp modelId="{CD3F8B28-3542-4F47-9008-E32A5F4AB585}">
      <dsp:nvSpPr>
        <dsp:cNvPr id="0" name=""/>
        <dsp:cNvSpPr/>
      </dsp:nvSpPr>
      <dsp:spPr>
        <a:xfrm>
          <a:off x="3192854" y="1308074"/>
          <a:ext cx="2932733" cy="1810935"/>
        </a:xfrm>
        <a:prstGeom prst="rect">
          <a:avLst/>
        </a:prstGeom>
        <a:solidFill>
          <a:schemeClr val="accent5">
            <a:tint val="40000"/>
            <a:alpha val="90000"/>
            <a:hueOff val="2266664"/>
            <a:satOff val="-19882"/>
            <a:lumOff val="-1583"/>
            <a:alphaOff val="0"/>
          </a:schemeClr>
        </a:solidFill>
        <a:ln w="9525" cap="rnd" cmpd="sng" algn="ctr">
          <a:solidFill>
            <a:schemeClr val="accent5">
              <a:tint val="40000"/>
              <a:alpha val="90000"/>
              <a:hueOff val="2266664"/>
              <a:satOff val="-19882"/>
              <a:lumOff val="-1583"/>
              <a:alphaOff val="0"/>
            </a:schemeClr>
          </a:solidFill>
          <a:prstDash val="solid"/>
        </a:ln>
        <a:effectLst>
          <a:outerShdw blurRad="38100" dist="25400" dir="5400000" rotWithShape="0">
            <a:srgbClr val="000000">
              <a:alpha val="45000"/>
            </a:srgbClr>
          </a:outerShdw>
        </a:effectLst>
      </dsp:spPr>
      <dsp:style>
        <a:lnRef idx="1">
          <a:scrgbClr r="0" g="0" b="0"/>
        </a:lnRef>
        <a:fillRef idx="1">
          <a:scrgbClr r="0" g="0" b="0"/>
        </a:fillRef>
        <a:effectRef idx="2">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nb-NO" sz="2800" kern="1200" dirty="0" err="1"/>
            <a:t>Mariette</a:t>
          </a:r>
          <a:r>
            <a:rPr lang="nb-NO" sz="2800" kern="1200" dirty="0"/>
            <a:t> </a:t>
          </a:r>
        </a:p>
        <a:p>
          <a:pPr marL="285750" lvl="1" indent="-285750" algn="l" defTabSz="1244600">
            <a:lnSpc>
              <a:spcPct val="90000"/>
            </a:lnSpc>
            <a:spcBef>
              <a:spcPct val="0"/>
            </a:spcBef>
            <a:spcAft>
              <a:spcPct val="15000"/>
            </a:spcAft>
            <a:buChar char="•"/>
          </a:pPr>
          <a:r>
            <a:rPr lang="nb-NO" sz="2800" kern="1200" dirty="0"/>
            <a:t>Karen</a:t>
          </a:r>
        </a:p>
      </dsp:txBody>
      <dsp:txXfrm>
        <a:off x="3192854" y="1308074"/>
        <a:ext cx="2932733" cy="181093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2" y="1"/>
            <a:ext cx="2889938" cy="489374"/>
          </a:xfrm>
          <a:prstGeom prst="rect">
            <a:avLst/>
          </a:prstGeom>
        </p:spPr>
        <p:txBody>
          <a:bodyPr vert="horz" lIns="89673" tIns="44836" rIns="89673" bIns="44836" rtlCol="0"/>
          <a:lstStyle>
            <a:lvl1pPr algn="l">
              <a:defRPr sz="1200"/>
            </a:lvl1pPr>
          </a:lstStyle>
          <a:p>
            <a:endParaRPr lang="nb-NO"/>
          </a:p>
        </p:txBody>
      </p:sp>
      <p:sp>
        <p:nvSpPr>
          <p:cNvPr id="3" name="Plassholder for dato 2"/>
          <p:cNvSpPr>
            <a:spLocks noGrp="1"/>
          </p:cNvSpPr>
          <p:nvPr>
            <p:ph type="dt" idx="1"/>
          </p:nvPr>
        </p:nvSpPr>
        <p:spPr>
          <a:xfrm>
            <a:off x="3777607" y="1"/>
            <a:ext cx="2889938" cy="489374"/>
          </a:xfrm>
          <a:prstGeom prst="rect">
            <a:avLst/>
          </a:prstGeom>
        </p:spPr>
        <p:txBody>
          <a:bodyPr vert="horz" lIns="89673" tIns="44836" rIns="89673" bIns="44836" rtlCol="0"/>
          <a:lstStyle>
            <a:lvl1pPr algn="r">
              <a:defRPr sz="1200"/>
            </a:lvl1pPr>
          </a:lstStyle>
          <a:p>
            <a:fld id="{AD952460-8FFF-4973-9916-A8347AA8D06D}" type="datetimeFigureOut">
              <a:rPr lang="nb-NO" smtClean="0"/>
              <a:t>03.06.2026</a:t>
            </a:fld>
            <a:endParaRPr lang="nb-NO"/>
          </a:p>
        </p:txBody>
      </p:sp>
      <p:sp>
        <p:nvSpPr>
          <p:cNvPr id="4" name="Plassholder for lysbilde 3"/>
          <p:cNvSpPr>
            <a:spLocks noGrp="1" noRot="1" noChangeAspect="1"/>
          </p:cNvSpPr>
          <p:nvPr>
            <p:ph type="sldImg" idx="2"/>
          </p:nvPr>
        </p:nvSpPr>
        <p:spPr>
          <a:xfrm>
            <a:off x="407988" y="1219200"/>
            <a:ext cx="5853112" cy="3292475"/>
          </a:xfrm>
          <a:prstGeom prst="rect">
            <a:avLst/>
          </a:prstGeom>
          <a:noFill/>
          <a:ln w="12700">
            <a:solidFill>
              <a:prstClr val="black"/>
            </a:solidFill>
          </a:ln>
        </p:spPr>
        <p:txBody>
          <a:bodyPr vert="horz" lIns="89673" tIns="44836" rIns="89673" bIns="44836" rtlCol="0" anchor="ctr"/>
          <a:lstStyle/>
          <a:p>
            <a:endParaRPr lang="nb-NO"/>
          </a:p>
        </p:txBody>
      </p:sp>
      <p:sp>
        <p:nvSpPr>
          <p:cNvPr id="5" name="Plassholder for notater 4"/>
          <p:cNvSpPr>
            <a:spLocks noGrp="1"/>
          </p:cNvSpPr>
          <p:nvPr>
            <p:ph type="body" sz="quarter" idx="3"/>
          </p:nvPr>
        </p:nvSpPr>
        <p:spPr>
          <a:xfrm>
            <a:off x="666909" y="4693921"/>
            <a:ext cx="5335270" cy="3840480"/>
          </a:xfrm>
          <a:prstGeom prst="rect">
            <a:avLst/>
          </a:prstGeom>
        </p:spPr>
        <p:txBody>
          <a:bodyPr vert="horz" lIns="89673" tIns="44836" rIns="89673" bIns="44836"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2" y="9264228"/>
            <a:ext cx="2889938" cy="489373"/>
          </a:xfrm>
          <a:prstGeom prst="rect">
            <a:avLst/>
          </a:prstGeom>
        </p:spPr>
        <p:txBody>
          <a:bodyPr vert="horz" lIns="89673" tIns="44836" rIns="89673" bIns="44836" rtlCol="0" anchor="b"/>
          <a:lstStyle>
            <a:lvl1pPr algn="l">
              <a:defRPr sz="1200"/>
            </a:lvl1pPr>
          </a:lstStyle>
          <a:p>
            <a:endParaRPr lang="nb-NO"/>
          </a:p>
        </p:txBody>
      </p:sp>
      <p:sp>
        <p:nvSpPr>
          <p:cNvPr id="7" name="Plassholder for lysbildenummer 6"/>
          <p:cNvSpPr>
            <a:spLocks noGrp="1"/>
          </p:cNvSpPr>
          <p:nvPr>
            <p:ph type="sldNum" sz="quarter" idx="5"/>
          </p:nvPr>
        </p:nvSpPr>
        <p:spPr>
          <a:xfrm>
            <a:off x="3777607" y="9264228"/>
            <a:ext cx="2889938" cy="489373"/>
          </a:xfrm>
          <a:prstGeom prst="rect">
            <a:avLst/>
          </a:prstGeom>
        </p:spPr>
        <p:txBody>
          <a:bodyPr vert="horz" lIns="89673" tIns="44836" rIns="89673" bIns="44836" rtlCol="0" anchor="b"/>
          <a:lstStyle>
            <a:lvl1pPr algn="r">
              <a:defRPr sz="1200"/>
            </a:lvl1pPr>
          </a:lstStyle>
          <a:p>
            <a:fld id="{B82BF02F-F2D7-408C-8C92-4D8D63FF26DA}" type="slidenum">
              <a:rPr lang="nb-NO" smtClean="0"/>
              <a:t>‹#›</a:t>
            </a:fld>
            <a:endParaRPr lang="nb-NO"/>
          </a:p>
        </p:txBody>
      </p:sp>
    </p:spTree>
    <p:extLst>
      <p:ext uri="{BB962C8B-B14F-4D97-AF65-F5344CB8AC3E}">
        <p14:creationId xmlns:p14="http://schemas.microsoft.com/office/powerpoint/2010/main" val="1941290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82BF02F-F2D7-408C-8C92-4D8D63FF26DA}" type="slidenum">
              <a:rPr lang="nb-NO" smtClean="0"/>
              <a:t>2</a:t>
            </a:fld>
            <a:endParaRPr lang="nb-NO"/>
          </a:p>
        </p:txBody>
      </p:sp>
    </p:spTree>
    <p:extLst>
      <p:ext uri="{BB962C8B-B14F-4D97-AF65-F5344CB8AC3E}">
        <p14:creationId xmlns:p14="http://schemas.microsoft.com/office/powerpoint/2010/main" val="40088340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Hovedbasen= 1 trinn sine klasserom </a:t>
            </a:r>
          </a:p>
          <a:p>
            <a:r>
              <a:rPr lang="nb-NO" dirty="0"/>
              <a:t>VIKTIG: innsjekk og utsjekk fra SFO. </a:t>
            </a:r>
          </a:p>
          <a:p>
            <a:endParaRPr lang="nb-NO" dirty="0"/>
          </a:p>
          <a:p>
            <a:r>
              <a:rPr lang="nb-NO" dirty="0"/>
              <a:t>FRAVÆR: Sett barna på fravær om de ikke skal på SFO. </a:t>
            </a:r>
          </a:p>
          <a:p>
            <a:endParaRPr lang="nb-NO" dirty="0"/>
          </a:p>
          <a:p>
            <a:r>
              <a:rPr lang="nb-NO" sz="1200" b="1" kern="1200" dirty="0">
                <a:solidFill>
                  <a:schemeClr val="tx1"/>
                </a:solidFill>
                <a:effectLst/>
                <a:latin typeface="+mn-lt"/>
                <a:ea typeface="+mn-ea"/>
                <a:cs typeface="+mn-cs"/>
              </a:rPr>
              <a:t>Tre typer hentemeldinger foreldre kan velge mellom</a:t>
            </a:r>
            <a:endParaRPr lang="nb-NO" sz="1200" kern="1200" dirty="0">
              <a:solidFill>
                <a:schemeClr val="tx1"/>
              </a:solidFill>
              <a:effectLst/>
              <a:latin typeface="+mn-lt"/>
              <a:ea typeface="+mn-ea"/>
              <a:cs typeface="+mn-cs"/>
            </a:endParaRPr>
          </a:p>
          <a:p>
            <a:r>
              <a:rPr lang="nb-NO" sz="1200" b="1" kern="1200" dirty="0">
                <a:solidFill>
                  <a:schemeClr val="tx1"/>
                </a:solidFill>
                <a:effectLst/>
                <a:latin typeface="+mn-lt"/>
                <a:ea typeface="+mn-ea"/>
                <a:cs typeface="+mn-cs"/>
              </a:rPr>
              <a:t>1. Blir hentet </a:t>
            </a:r>
            <a:r>
              <a:rPr lang="nb-NO" sz="1200" kern="1200" dirty="0">
                <a:solidFill>
                  <a:schemeClr val="tx1"/>
                </a:solidFill>
                <a:effectLst/>
                <a:latin typeface="+mn-lt"/>
                <a:ea typeface="+mn-ea"/>
                <a:cs typeface="+mn-cs"/>
              </a:rPr>
              <a:t>Barnet blir hentet av foreldre eller andre som SFO har avtale med.</a:t>
            </a:r>
          </a:p>
          <a:p>
            <a:r>
              <a:rPr lang="nb-NO" sz="1200" b="1" kern="1200" dirty="0">
                <a:solidFill>
                  <a:schemeClr val="tx1"/>
                </a:solidFill>
                <a:effectLst/>
                <a:latin typeface="+mn-lt"/>
                <a:ea typeface="+mn-ea"/>
                <a:cs typeface="+mn-cs"/>
              </a:rPr>
              <a:t>2. Går hjem selv til avtalt klokkeslett </a:t>
            </a:r>
            <a:r>
              <a:rPr lang="nb-NO" sz="1200" kern="1200" dirty="0">
                <a:solidFill>
                  <a:schemeClr val="tx1"/>
                </a:solidFill>
                <a:effectLst/>
                <a:latin typeface="+mn-lt"/>
                <a:ea typeface="+mn-ea"/>
                <a:cs typeface="+mn-cs"/>
              </a:rPr>
              <a:t>Barnet går hjem selv på det tidspunktet foreldrene har valgt.</a:t>
            </a:r>
          </a:p>
          <a:p>
            <a:r>
              <a:rPr lang="nb-NO" sz="1200" b="1" kern="1200" dirty="0">
                <a:solidFill>
                  <a:schemeClr val="tx1"/>
                </a:solidFill>
                <a:effectLst/>
                <a:latin typeface="+mn-lt"/>
                <a:ea typeface="+mn-ea"/>
                <a:cs typeface="+mn-cs"/>
              </a:rPr>
              <a:t>3. Bestemmer selv sluttid </a:t>
            </a:r>
            <a:r>
              <a:rPr lang="nb-NO" sz="1200" kern="1200" dirty="0">
                <a:solidFill>
                  <a:schemeClr val="tx1"/>
                </a:solidFill>
                <a:effectLst/>
                <a:latin typeface="+mn-lt"/>
                <a:ea typeface="+mn-ea"/>
                <a:cs typeface="+mn-cs"/>
              </a:rPr>
              <a:t>Barnet velger selv om det vil gå hjem eller være på SFO. Barnet må si fra før det går. Passer best for eldre SFO‑barn.</a:t>
            </a:r>
          </a:p>
          <a:p>
            <a:endParaRPr lang="nb-NO" dirty="0"/>
          </a:p>
        </p:txBody>
      </p:sp>
      <p:sp>
        <p:nvSpPr>
          <p:cNvPr id="4" name="Plassholder for lysbildenummer 3"/>
          <p:cNvSpPr>
            <a:spLocks noGrp="1"/>
          </p:cNvSpPr>
          <p:nvPr>
            <p:ph type="sldNum" sz="quarter" idx="5"/>
          </p:nvPr>
        </p:nvSpPr>
        <p:spPr/>
        <p:txBody>
          <a:bodyPr/>
          <a:lstStyle/>
          <a:p>
            <a:fld id="{B82BF02F-F2D7-408C-8C92-4D8D63FF26DA}" type="slidenum">
              <a:rPr lang="nb-NO" smtClean="0"/>
              <a:t>15</a:t>
            </a:fld>
            <a:endParaRPr lang="nb-NO"/>
          </a:p>
        </p:txBody>
      </p:sp>
    </p:spTree>
    <p:extLst>
      <p:ext uri="{BB962C8B-B14F-4D97-AF65-F5344CB8AC3E}">
        <p14:creationId xmlns:p14="http://schemas.microsoft.com/office/powerpoint/2010/main" val="18010341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Mandag: trinnvis med ulike tema/ aktiviteter </a:t>
            </a:r>
          </a:p>
          <a:p>
            <a:r>
              <a:rPr lang="nb-NO" dirty="0"/>
              <a:t>Tirsdag: tur dag sammen med 2 trinn </a:t>
            </a:r>
          </a:p>
          <a:p>
            <a:r>
              <a:rPr lang="nb-NO" dirty="0"/>
              <a:t>Onsdag: kill hallen og utelek </a:t>
            </a:r>
          </a:p>
          <a:p>
            <a:r>
              <a:rPr lang="nb-NO" dirty="0"/>
              <a:t>Torsdag og fredag: valg </a:t>
            </a:r>
          </a:p>
        </p:txBody>
      </p:sp>
      <p:sp>
        <p:nvSpPr>
          <p:cNvPr id="4" name="Plassholder for lysbildenummer 3"/>
          <p:cNvSpPr>
            <a:spLocks noGrp="1"/>
          </p:cNvSpPr>
          <p:nvPr>
            <p:ph type="sldNum" sz="quarter" idx="5"/>
          </p:nvPr>
        </p:nvSpPr>
        <p:spPr/>
        <p:txBody>
          <a:bodyPr/>
          <a:lstStyle/>
          <a:p>
            <a:fld id="{B82BF02F-F2D7-408C-8C92-4D8D63FF26DA}" type="slidenum">
              <a:rPr lang="nb-NO" smtClean="0"/>
              <a:t>16</a:t>
            </a:fld>
            <a:endParaRPr lang="nb-NO"/>
          </a:p>
        </p:txBody>
      </p:sp>
    </p:spTree>
    <p:extLst>
      <p:ext uri="{BB962C8B-B14F-4D97-AF65-F5344CB8AC3E}">
        <p14:creationId xmlns:p14="http://schemas.microsoft.com/office/powerpoint/2010/main" val="2869171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Våte yttertøy blir tatt med hjem! </a:t>
            </a:r>
          </a:p>
        </p:txBody>
      </p:sp>
      <p:sp>
        <p:nvSpPr>
          <p:cNvPr id="4" name="Plassholder for lysbildenummer 3"/>
          <p:cNvSpPr>
            <a:spLocks noGrp="1"/>
          </p:cNvSpPr>
          <p:nvPr>
            <p:ph type="sldNum" sz="quarter" idx="5"/>
          </p:nvPr>
        </p:nvSpPr>
        <p:spPr/>
        <p:txBody>
          <a:bodyPr/>
          <a:lstStyle/>
          <a:p>
            <a:fld id="{B82BF02F-F2D7-408C-8C92-4D8D63FF26DA}" type="slidenum">
              <a:rPr lang="nb-NO" smtClean="0"/>
              <a:t>17</a:t>
            </a:fld>
            <a:endParaRPr lang="nb-NO"/>
          </a:p>
        </p:txBody>
      </p:sp>
    </p:spTree>
    <p:extLst>
      <p:ext uri="{BB962C8B-B14F-4D97-AF65-F5344CB8AC3E}">
        <p14:creationId xmlns:p14="http://schemas.microsoft.com/office/powerpoint/2010/main" val="2273504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82BF02F-F2D7-408C-8C92-4D8D63FF26DA}" type="slidenum">
              <a:rPr lang="nb-NO" smtClean="0"/>
              <a:t>19</a:t>
            </a:fld>
            <a:endParaRPr lang="nb-NO"/>
          </a:p>
        </p:txBody>
      </p:sp>
    </p:spTree>
    <p:extLst>
      <p:ext uri="{BB962C8B-B14F-4D97-AF65-F5344CB8AC3E}">
        <p14:creationId xmlns:p14="http://schemas.microsoft.com/office/powerpoint/2010/main" val="1981625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err="1"/>
              <a:t>Vip</a:t>
            </a:r>
            <a:r>
              <a:rPr lang="nb-NO" dirty="0"/>
              <a:t> kveld Torsdag kl.17.00</a:t>
            </a:r>
          </a:p>
        </p:txBody>
      </p:sp>
      <p:sp>
        <p:nvSpPr>
          <p:cNvPr id="4" name="Plassholder for lysbildenummer 3"/>
          <p:cNvSpPr>
            <a:spLocks noGrp="1"/>
          </p:cNvSpPr>
          <p:nvPr>
            <p:ph type="sldNum" sz="quarter" idx="5"/>
          </p:nvPr>
        </p:nvSpPr>
        <p:spPr/>
        <p:txBody>
          <a:bodyPr/>
          <a:lstStyle/>
          <a:p>
            <a:fld id="{B82BF02F-F2D7-408C-8C92-4D8D63FF26DA}" type="slidenum">
              <a:rPr lang="nb-NO" smtClean="0"/>
              <a:t>21</a:t>
            </a:fld>
            <a:endParaRPr lang="nb-NO"/>
          </a:p>
        </p:txBody>
      </p:sp>
    </p:spTree>
    <p:extLst>
      <p:ext uri="{BB962C8B-B14F-4D97-AF65-F5344CB8AC3E}">
        <p14:creationId xmlns:p14="http://schemas.microsoft.com/office/powerpoint/2010/main" val="2952524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82BF02F-F2D7-408C-8C92-4D8D63FF26DA}" type="slidenum">
              <a:rPr lang="nb-NO" smtClean="0"/>
              <a:t>3</a:t>
            </a:fld>
            <a:endParaRPr lang="nb-NO"/>
          </a:p>
        </p:txBody>
      </p:sp>
    </p:spTree>
    <p:extLst>
      <p:ext uri="{BB962C8B-B14F-4D97-AF65-F5344CB8AC3E}">
        <p14:creationId xmlns:p14="http://schemas.microsoft.com/office/powerpoint/2010/main" val="17942487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Skolestart handler om mer enn å lære bokstaver og tall. Barna skal finne sin plass i et nytt fellesskap, bli kjent med nye voksne og nye venner. </a:t>
            </a:r>
          </a:p>
          <a:p>
            <a:r>
              <a:rPr lang="nb-NO" dirty="0"/>
              <a:t>Når barna opplever trygghet og tilhørighet, legger vi grunnlaget for både trivsel og læring."</a:t>
            </a:r>
          </a:p>
        </p:txBody>
      </p:sp>
      <p:sp>
        <p:nvSpPr>
          <p:cNvPr id="4" name="Plassholder for lysbildenummer 3"/>
          <p:cNvSpPr>
            <a:spLocks noGrp="1"/>
          </p:cNvSpPr>
          <p:nvPr>
            <p:ph type="sldNum" sz="quarter" idx="5"/>
          </p:nvPr>
        </p:nvSpPr>
        <p:spPr/>
        <p:txBody>
          <a:bodyPr/>
          <a:lstStyle/>
          <a:p>
            <a:fld id="{B82BF02F-F2D7-408C-8C92-4D8D63FF26DA}" type="slidenum">
              <a:rPr lang="nb-NO" smtClean="0"/>
              <a:t>5</a:t>
            </a:fld>
            <a:endParaRPr lang="nb-NO"/>
          </a:p>
        </p:txBody>
      </p:sp>
    </p:spTree>
    <p:extLst>
      <p:ext uri="{BB962C8B-B14F-4D97-AF65-F5344CB8AC3E}">
        <p14:creationId xmlns:p14="http://schemas.microsoft.com/office/powerpoint/2010/main" val="3195100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«Når vi snakker om lekens egenverdi, betyr det ikke at lek alltid skal ha et læringsmål. Barn trenger også tid til å leke fordi det gir glede, vennskap, kreativitet og mestring. </a:t>
            </a:r>
          </a:p>
          <a:p>
            <a:r>
              <a:rPr lang="nb-NO" dirty="0"/>
              <a:t>Samtidig vet vi fra forskning at nettopp disse erfaringene er viktige for barnas læring og utvikling.»</a:t>
            </a:r>
          </a:p>
        </p:txBody>
      </p:sp>
      <p:sp>
        <p:nvSpPr>
          <p:cNvPr id="4" name="Plassholder for lysbildenummer 3"/>
          <p:cNvSpPr>
            <a:spLocks noGrp="1"/>
          </p:cNvSpPr>
          <p:nvPr>
            <p:ph type="sldNum" sz="quarter" idx="5"/>
          </p:nvPr>
        </p:nvSpPr>
        <p:spPr/>
        <p:txBody>
          <a:bodyPr/>
          <a:lstStyle/>
          <a:p>
            <a:fld id="{B82BF02F-F2D7-408C-8C92-4D8D63FF26DA}" type="slidenum">
              <a:rPr lang="nb-NO" smtClean="0"/>
              <a:t>6</a:t>
            </a:fld>
            <a:endParaRPr lang="nb-NO"/>
          </a:p>
        </p:txBody>
      </p:sp>
    </p:spTree>
    <p:extLst>
      <p:ext uri="{BB962C8B-B14F-4D97-AF65-F5344CB8AC3E}">
        <p14:creationId xmlns:p14="http://schemas.microsoft.com/office/powerpoint/2010/main" val="3394229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Vi ser på dere som våre viktigste samarbeidspartnere. Ingen kjenner barnet deres bedre enn dere, og sammen skal vi legge til rette for at barnet får en trygg og god skolestart. Vi ønsker en åpen dialog og lav terskel for kontakt. Dersom det er noe dere lurer på eller er bekymret for, ønsker vi at dere tar kontakt tidlig. Sammen skaper vi de beste rammene for barnas læring og trivsel</a:t>
            </a:r>
          </a:p>
        </p:txBody>
      </p:sp>
      <p:sp>
        <p:nvSpPr>
          <p:cNvPr id="4" name="Plassholder for lysbildenummer 3"/>
          <p:cNvSpPr>
            <a:spLocks noGrp="1"/>
          </p:cNvSpPr>
          <p:nvPr>
            <p:ph type="sldNum" sz="quarter" idx="5"/>
          </p:nvPr>
        </p:nvSpPr>
        <p:spPr/>
        <p:txBody>
          <a:bodyPr/>
          <a:lstStyle/>
          <a:p>
            <a:fld id="{B82BF02F-F2D7-408C-8C92-4D8D63FF26DA}" type="slidenum">
              <a:rPr lang="nb-NO" smtClean="0"/>
              <a:t>10</a:t>
            </a:fld>
            <a:endParaRPr lang="nb-NO"/>
          </a:p>
        </p:txBody>
      </p:sp>
    </p:spTree>
    <p:extLst>
      <p:ext uri="{BB962C8B-B14F-4D97-AF65-F5344CB8AC3E}">
        <p14:creationId xmlns:p14="http://schemas.microsoft.com/office/powerpoint/2010/main" val="41037374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 Vigilo: laste ned app – foreldreportalen </a:t>
            </a:r>
          </a:p>
          <a:p>
            <a:r>
              <a:rPr lang="nb-NO" dirty="0"/>
              <a:t>- Tilrettelagt skyss: ulike hemninger, ikke kan ta buss. Unni må ha legeerklæring. </a:t>
            </a:r>
          </a:p>
          <a:p>
            <a:r>
              <a:rPr lang="nb-NO" dirty="0"/>
              <a:t>- Skoleskyss: Vist noen skal ta buss må de kontakte Unni- for buss kort. Anbefalerd esmå å ikke t abussSkriv ligger på hjemmesiden våres om skoleskyss.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dirty="0"/>
              <a:t>Ikke stå på parkert ved postkassestativet.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nb-NO"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nb-NO" dirty="0"/>
              <a:t>Beskjed om å ta buss hjem etter skolen skal gis beskjed til skole og SFO på Vigilo </a:t>
            </a:r>
          </a:p>
          <a:p>
            <a:endParaRPr lang="nb-NO" dirty="0"/>
          </a:p>
          <a:p>
            <a:endParaRPr lang="nb-NO" dirty="0"/>
          </a:p>
        </p:txBody>
      </p:sp>
      <p:sp>
        <p:nvSpPr>
          <p:cNvPr id="4" name="Plassholder for lysbildenummer 3"/>
          <p:cNvSpPr>
            <a:spLocks noGrp="1"/>
          </p:cNvSpPr>
          <p:nvPr>
            <p:ph type="sldNum" sz="quarter" idx="5"/>
          </p:nvPr>
        </p:nvSpPr>
        <p:spPr/>
        <p:txBody>
          <a:bodyPr/>
          <a:lstStyle/>
          <a:p>
            <a:fld id="{B82BF02F-F2D7-408C-8C92-4D8D63FF26DA}" type="slidenum">
              <a:rPr lang="nb-NO" smtClean="0"/>
              <a:t>11</a:t>
            </a:fld>
            <a:endParaRPr lang="nb-NO"/>
          </a:p>
        </p:txBody>
      </p:sp>
    </p:spTree>
    <p:extLst>
      <p:ext uri="{BB962C8B-B14F-4D97-AF65-F5344CB8AC3E}">
        <p14:creationId xmlns:p14="http://schemas.microsoft.com/office/powerpoint/2010/main" val="485449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2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I august vil vi bruke mye tid på å bli kjent med hverandre, bygge relasjoner og skape trygghet. Vi vil for det meste være på skolens område, med mulighet for korte turer i nærmiljøet. Det er lurt å begynne å bruke langdagene på SFO før skolestart, slik at barna kan bli kjent med hverandre og de ansatte, skape gode relasjoner, føle seg trygge og komme inn i rutinene på SFO.</a:t>
            </a:r>
            <a:endParaRPr lang="nb-NO" sz="1200" dirty="0">
              <a:effectLst/>
              <a:latin typeface="Century Gothic" panose="020B0502020202020204" pitchFamily="34" charset="0"/>
              <a:ea typeface="Century Gothic" panose="020B0502020202020204" pitchFamily="34" charset="0"/>
              <a:cs typeface="Times New Roman" panose="02020603050405020304" pitchFamily="18" charset="0"/>
            </a:endParaRPr>
          </a:p>
          <a:p>
            <a:endParaRPr lang="nb-NO" dirty="0"/>
          </a:p>
        </p:txBody>
      </p:sp>
      <p:sp>
        <p:nvSpPr>
          <p:cNvPr id="4" name="Plassholder for lysbildenummer 3"/>
          <p:cNvSpPr>
            <a:spLocks noGrp="1"/>
          </p:cNvSpPr>
          <p:nvPr>
            <p:ph type="sldNum" sz="quarter" idx="5"/>
          </p:nvPr>
        </p:nvSpPr>
        <p:spPr/>
        <p:txBody>
          <a:bodyPr/>
          <a:lstStyle/>
          <a:p>
            <a:fld id="{B82BF02F-F2D7-408C-8C92-4D8D63FF26DA}" type="slidenum">
              <a:rPr lang="nb-NO" smtClean="0"/>
              <a:t>12</a:t>
            </a:fld>
            <a:endParaRPr lang="nb-NO"/>
          </a:p>
        </p:txBody>
      </p:sp>
    </p:spTree>
    <p:extLst>
      <p:ext uri="{BB962C8B-B14F-4D97-AF65-F5344CB8AC3E}">
        <p14:creationId xmlns:p14="http://schemas.microsoft.com/office/powerpoint/2010/main" val="1190171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a:t>Tilvenning: foresattes tilstedeværelse. Kortere dager i oppstart. </a:t>
            </a:r>
          </a:p>
          <a:p>
            <a:endParaRPr lang="nb-NO" dirty="0"/>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Kortere dager:</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Behovene for tilvenning kan variere, så dere må vurdere selv når dere føler det er greit å forlate barnet.</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Komme 08.30-09.00 de fleste ansatte kommet på jobb, og vi kan ta imot dere på en god måte.</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Hente: 13.30-14.00 etter barna har spist SFO mat. </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Bli kjent: </a:t>
            </a: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 Skape  trygghet og relasjoner både voksene og </a:t>
            </a:r>
            <a:r>
              <a:rPr lang="nb-NO" sz="1800" dirty="0" err="1">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brarn</a:t>
            </a:r>
            <a:r>
              <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 være på skolens område, bli kjent med regler og rutiner. </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Lekevenner: </a:t>
            </a:r>
          </a:p>
          <a:p>
            <a:pPr marL="285750" marR="0" lvl="0" indent="-285750" algn="l" defTabSz="914400" rtl="0" eaLnBrk="1" fontAlgn="auto" latinLnBrk="0" hangingPunct="1">
              <a:lnSpc>
                <a:spcPct val="100000"/>
              </a:lnSpc>
              <a:spcBef>
                <a:spcPts val="0"/>
              </a:spcBef>
              <a:spcAft>
                <a:spcPts val="0"/>
              </a:spcAft>
              <a:buClrTx/>
              <a:buSzTx/>
              <a:buFontTx/>
              <a:buChar char="-"/>
              <a:tabLst/>
              <a:defRPr/>
            </a:pPr>
            <a:r>
              <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rPr>
              <a:t>En ekstra hånd å holde i- trygghet.- hjelpe med leker. </a:t>
            </a: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Tx/>
              <a:buChar char="-"/>
              <a:tabLst/>
              <a:defRPr/>
            </a:pPr>
            <a:endPar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b-NO" sz="1800" dirty="0">
              <a:ln>
                <a:noFill/>
              </a:ln>
              <a:solidFill>
                <a:srgbClr val="000000"/>
              </a:solidFill>
              <a:effectLst>
                <a:outerShdw blurRad="38100" dist="19050" dir="2700000" algn="tl">
                  <a:schemeClr val="dk1">
                    <a:alpha val="40000"/>
                  </a:schemeClr>
                </a:outerShdw>
              </a:effectLst>
              <a:latin typeface="Century Gothic" panose="020B0502020202020204" pitchFamily="34" charset="0"/>
              <a:ea typeface="Century Gothic" panose="020B0502020202020204" pitchFamily="34" charset="0"/>
              <a:cs typeface="Century Gothic" panose="020B0502020202020204" pitchFamily="34" charset="0"/>
            </a:endParaRPr>
          </a:p>
          <a:p>
            <a:endParaRPr lang="nb-NO" dirty="0"/>
          </a:p>
        </p:txBody>
      </p:sp>
      <p:sp>
        <p:nvSpPr>
          <p:cNvPr id="4" name="Plassholder for lysbildenummer 3"/>
          <p:cNvSpPr>
            <a:spLocks noGrp="1"/>
          </p:cNvSpPr>
          <p:nvPr>
            <p:ph type="sldNum" sz="quarter" idx="5"/>
          </p:nvPr>
        </p:nvSpPr>
        <p:spPr/>
        <p:txBody>
          <a:bodyPr/>
          <a:lstStyle/>
          <a:p>
            <a:fld id="{B82BF02F-F2D7-408C-8C92-4D8D63FF26DA}" type="slidenum">
              <a:rPr lang="nb-NO" smtClean="0"/>
              <a:t>13</a:t>
            </a:fld>
            <a:endParaRPr lang="nb-NO"/>
          </a:p>
        </p:txBody>
      </p:sp>
    </p:spTree>
    <p:extLst>
      <p:ext uri="{BB962C8B-B14F-4D97-AF65-F5344CB8AC3E}">
        <p14:creationId xmlns:p14="http://schemas.microsoft.com/office/powerpoint/2010/main" val="25133865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B82BF02F-F2D7-408C-8C92-4D8D63FF26DA}" type="slidenum">
              <a:rPr lang="nb-NO" smtClean="0"/>
              <a:t>14</a:t>
            </a:fld>
            <a:endParaRPr lang="nb-NO"/>
          </a:p>
        </p:txBody>
      </p:sp>
    </p:spTree>
    <p:extLst>
      <p:ext uri="{BB962C8B-B14F-4D97-AF65-F5344CB8AC3E}">
        <p14:creationId xmlns:p14="http://schemas.microsoft.com/office/powerpoint/2010/main" val="3344015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b-NO"/>
            </a:p>
          </p:txBody>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nb-NO"/>
              <a:t>Klikk for å redigere tittelstil</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48A87A34-81AB-432B-8DAE-1953F412C126}" type="datetimeFigureOut">
              <a:rPr lang="en-US" smtClean="0"/>
              <a:t>6/3/2026</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2" name="Slide Number Placeholder 5"/>
          <p:cNvSpPr>
            <a:spLocks noGrp="1"/>
          </p:cNvSpPr>
          <p:nvPr>
            <p:ph type="sldNum" sz="quarter" idx="12"/>
          </p:nvPr>
        </p:nvSpPr>
        <p:spPr>
          <a:xfrm>
            <a:off x="10352540" y="295729"/>
            <a:ext cx="838199" cy="767687"/>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82643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e med bildeteks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nb-NO"/>
              <a:t>Klikk for å redigere tittelstil</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48A87A34-81AB-432B-8DAE-1953F412C126}" type="datetimeFigureOut">
              <a:rPr lang="en-US" smtClean="0"/>
              <a:pPr/>
              <a:t>6/3/2026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76112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tel og tekst">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nb-NO"/>
              <a:t>Klikk for å redigere tittelstil</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48A87A34-81AB-432B-8DAE-1953F412C126}" type="datetimeFigureOut">
              <a:rPr lang="en-US" smtClean="0"/>
              <a:pPr/>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710043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Sitat med tekst">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nb-NO"/>
              <a:t>Klikk for å redigere tittelstil</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48A87A34-81AB-432B-8DAE-1953F412C126}" type="datetimeFigureOut">
              <a:rPr lang="en-US" smtClean="0"/>
              <a:pPr/>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22685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vnekor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nb-NO"/>
              <a:t>Klikk for å redigere tittelstil</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48A87A34-81AB-432B-8DAE-1953F412C126}" type="datetimeFigureOut">
              <a:rPr lang="en-US" smtClean="0"/>
              <a:pPr/>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59529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nner">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nb-NO"/>
              <a:t>Klikk for å redigere tittelstil</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8A87A34-81AB-432B-8DAE-1953F412C126}" type="datetimeFigureOut">
              <a:rPr lang="en-US" smtClean="0"/>
              <a:pPr/>
              <a:t>6/3/2026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3002801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nner for bild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nb-NO"/>
              <a:t>Klikk for å redigere tittelstil</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b-NO"/>
              <a:t>Klikk på ikonet for å legge til et bilde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8A87A34-81AB-432B-8DAE-1953F412C126}" type="datetimeFigureOut">
              <a:rPr lang="en-US" smtClean="0"/>
              <a:pPr/>
              <a:t>6/3/2026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8355099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48A87A34-81AB-432B-8DAE-1953F412C126}" type="datetimeFigureOut">
              <a:rPr lang="en-US" smtClean="0"/>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125714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Loddrett tittel og teks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nb-NO"/>
              <a:t>Klikk for å redigere tittelstil</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48A87A34-81AB-432B-8DAE-1953F412C126}" type="datetimeFigureOut">
              <a:rPr lang="en-US" smtClean="0"/>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83088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92260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Deloverskrift">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nb-NO"/>
              <a:t>Klikk for å redigere tittelstil</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48A87A34-81AB-432B-8DAE-1953F412C126}" type="datetimeFigureOut">
              <a:rPr lang="en-US" smtClean="0"/>
              <a:t>6/3/2026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49015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6/3/2026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9441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b-NO"/>
              <a:t>Klikk for å redigere tittelstil</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6/3/2026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36444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6/3/2026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320541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6/3/2026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94978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hold med teks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nb-NO"/>
              <a:t>Klikk for å redigere tittelstil</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48A87A34-81AB-432B-8DAE-1953F412C126}" type="datetimeFigureOut">
              <a:rPr lang="en-US" smtClean="0"/>
              <a:t>6/3/2026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514917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nb-NO"/>
              <a:t>Klikk for å redigere tittelstil</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nb-NO"/>
              <a:t>Klikk på ikonet for å legge til et bilde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48A87A34-81AB-432B-8DAE-1953F412C126}" type="datetimeFigureOut">
              <a:rPr lang="en-US" smtClean="0"/>
              <a:t>6/3/2026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43362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b-NO"/>
            </a:p>
          </p:txBody>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nb-NO"/>
            </a:p>
          </p:txBody>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b-NO"/>
            </a:p>
          </p:txBody>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nb-NO"/>
              <a:t>Klikk for å redigere tittelstil</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48A87A34-81AB-432B-8DAE-1953F412C126}" type="datetimeFigureOut">
              <a:rPr lang="en-US" smtClean="0"/>
              <a:pPr/>
              <a:t>6/3/2026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7156032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foreldreutvalgene.no/fug/tips-til-foreldre-med-skolestartere/#:~:text=Bes%C3%B8k%20skolen%20n%C3%A5r%20den%20er%20stengt%20slik%20at,%C3%A5%20gi%20like%20mye%20hjelp%20som%20i%20barnehage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bergen.kommune.no/omkommunen/avdelinger/kaland-skol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4.sv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image" Target="../media/image16.jpg"/><Relationship Id="rId7" Type="http://schemas.openxmlformats.org/officeDocument/2006/relationships/image" Target="../media/image20.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image" Target="../media/image17.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utforsksinnet.no/piggsvinet-en-historie-om-empati-og-vennska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8" name="Picture 4" descr="skoler, Nyheter | Kaland skole">
            <a:extLst>
              <a:ext uri="{FF2B5EF4-FFF2-40B4-BE49-F238E27FC236}">
                <a16:creationId xmlns:a16="http://schemas.microsoft.com/office/drawing/2014/main" id="{82ECEE57-F085-71E9-0CEB-E831458038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5853" r="-1" b="12457"/>
          <a:stretch>
            <a:fillRect/>
          </a:stretch>
        </p:blipFill>
        <p:spPr bwMode="auto">
          <a:xfrm>
            <a:off x="1" y="-5"/>
            <a:ext cx="12191695" cy="5020241"/>
          </a:xfrm>
          <a:custGeom>
            <a:avLst/>
            <a:gdLst/>
            <a:ahLst/>
            <a:cxnLst/>
            <a:rect l="l" t="t" r="r" b="b"/>
            <a:pathLst>
              <a:path w="12191695" h="5020241">
                <a:moveTo>
                  <a:pt x="0" y="0"/>
                </a:moveTo>
                <a:lnTo>
                  <a:pt x="12191695" y="0"/>
                </a:lnTo>
                <a:lnTo>
                  <a:pt x="12191695" y="4057991"/>
                </a:lnTo>
                <a:lnTo>
                  <a:pt x="11914945" y="4110187"/>
                </a:lnTo>
                <a:lnTo>
                  <a:pt x="11639412" y="4159931"/>
                </a:lnTo>
                <a:lnTo>
                  <a:pt x="11362661" y="4208624"/>
                </a:lnTo>
                <a:lnTo>
                  <a:pt x="11084690" y="4250310"/>
                </a:lnTo>
                <a:lnTo>
                  <a:pt x="10807939" y="4292347"/>
                </a:lnTo>
                <a:lnTo>
                  <a:pt x="10529968" y="4331582"/>
                </a:lnTo>
                <a:lnTo>
                  <a:pt x="10255655" y="4365211"/>
                </a:lnTo>
                <a:lnTo>
                  <a:pt x="9977684" y="4397089"/>
                </a:lnTo>
                <a:lnTo>
                  <a:pt x="9700933" y="4426165"/>
                </a:lnTo>
                <a:lnTo>
                  <a:pt x="9429058" y="4451387"/>
                </a:lnTo>
                <a:lnTo>
                  <a:pt x="9153526" y="4476609"/>
                </a:lnTo>
                <a:lnTo>
                  <a:pt x="8881651" y="4497628"/>
                </a:lnTo>
                <a:lnTo>
                  <a:pt x="8609776" y="4514092"/>
                </a:lnTo>
                <a:lnTo>
                  <a:pt x="8339121" y="4531258"/>
                </a:lnTo>
                <a:lnTo>
                  <a:pt x="8070903" y="4545620"/>
                </a:lnTo>
                <a:lnTo>
                  <a:pt x="7805124" y="4555779"/>
                </a:lnTo>
                <a:lnTo>
                  <a:pt x="7539345" y="4564537"/>
                </a:lnTo>
                <a:lnTo>
                  <a:pt x="7276005" y="4572944"/>
                </a:lnTo>
                <a:lnTo>
                  <a:pt x="7016322" y="4576798"/>
                </a:lnTo>
                <a:lnTo>
                  <a:pt x="6756639" y="4581001"/>
                </a:lnTo>
                <a:lnTo>
                  <a:pt x="6500613" y="4583103"/>
                </a:lnTo>
                <a:lnTo>
                  <a:pt x="6247026" y="4581001"/>
                </a:lnTo>
                <a:lnTo>
                  <a:pt x="5995877" y="4581001"/>
                </a:lnTo>
                <a:lnTo>
                  <a:pt x="5747167" y="4576798"/>
                </a:lnTo>
                <a:lnTo>
                  <a:pt x="5503333" y="4570492"/>
                </a:lnTo>
                <a:lnTo>
                  <a:pt x="5261938" y="4564537"/>
                </a:lnTo>
                <a:lnTo>
                  <a:pt x="5025418" y="4557881"/>
                </a:lnTo>
                <a:lnTo>
                  <a:pt x="4790118" y="4547722"/>
                </a:lnTo>
                <a:lnTo>
                  <a:pt x="4558477" y="4536862"/>
                </a:lnTo>
                <a:lnTo>
                  <a:pt x="4331710" y="4527054"/>
                </a:lnTo>
                <a:lnTo>
                  <a:pt x="3889152" y="4499379"/>
                </a:lnTo>
                <a:lnTo>
                  <a:pt x="3464881" y="4469954"/>
                </a:lnTo>
                <a:lnTo>
                  <a:pt x="3057678" y="4439126"/>
                </a:lnTo>
                <a:lnTo>
                  <a:pt x="2672421" y="4405147"/>
                </a:lnTo>
                <a:lnTo>
                  <a:pt x="2304232" y="4369765"/>
                </a:lnTo>
                <a:lnTo>
                  <a:pt x="1962864" y="4331582"/>
                </a:lnTo>
                <a:lnTo>
                  <a:pt x="1642223" y="4294099"/>
                </a:lnTo>
                <a:lnTo>
                  <a:pt x="1347183" y="4256616"/>
                </a:lnTo>
                <a:lnTo>
                  <a:pt x="1076528" y="4221235"/>
                </a:lnTo>
                <a:lnTo>
                  <a:pt x="836351" y="4187605"/>
                </a:lnTo>
                <a:lnTo>
                  <a:pt x="619339" y="4155727"/>
                </a:lnTo>
                <a:lnTo>
                  <a:pt x="436464" y="4129104"/>
                </a:lnTo>
                <a:lnTo>
                  <a:pt x="282848" y="4103881"/>
                </a:lnTo>
                <a:lnTo>
                  <a:pt x="71932" y="4067800"/>
                </a:lnTo>
                <a:lnTo>
                  <a:pt x="1" y="4055539"/>
                </a:lnTo>
                <a:lnTo>
                  <a:pt x="1" y="5020241"/>
                </a:lnTo>
                <a:lnTo>
                  <a:pt x="0" y="5020241"/>
                </a:lnTo>
                <a:close/>
              </a:path>
            </a:pathLst>
          </a:custGeom>
          <a:noFill/>
          <a:extLst>
            <a:ext uri="{909E8E84-426E-40DD-AFC4-6F175D3DCCD1}">
              <a14:hiddenFill xmlns:a14="http://schemas.microsoft.com/office/drawing/2010/main">
                <a:solidFill>
                  <a:srgbClr val="FFFFFF"/>
                </a:solidFill>
              </a14:hiddenFill>
            </a:ext>
          </a:extLst>
        </p:spPr>
      </p:pic>
      <p:sp>
        <p:nvSpPr>
          <p:cNvPr id="1033" name="Freeform: Shape 1032">
            <a:extLst>
              <a:ext uri="{FF2B5EF4-FFF2-40B4-BE49-F238E27FC236}">
                <a16:creationId xmlns:a16="http://schemas.microsoft.com/office/drawing/2014/main" id="{D36F3EEA-55D4-4677-80E7-92D00B8F34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055533"/>
            <a:ext cx="12192000" cy="2802467"/>
          </a:xfrm>
          <a:custGeom>
            <a:avLst/>
            <a:gdLst>
              <a:gd name="connsiteX0" fmla="*/ 1 w 12192000"/>
              <a:gd name="connsiteY0" fmla="*/ 0 h 2802467"/>
              <a:gd name="connsiteX1" fmla="*/ 71932 w 12192000"/>
              <a:gd name="connsiteY1" fmla="*/ 12261 h 2802467"/>
              <a:gd name="connsiteX2" fmla="*/ 282848 w 12192000"/>
              <a:gd name="connsiteY2" fmla="*/ 48342 h 2802467"/>
              <a:gd name="connsiteX3" fmla="*/ 436464 w 12192000"/>
              <a:gd name="connsiteY3" fmla="*/ 73565 h 2802467"/>
              <a:gd name="connsiteX4" fmla="*/ 619339 w 12192000"/>
              <a:gd name="connsiteY4" fmla="*/ 100188 h 2802467"/>
              <a:gd name="connsiteX5" fmla="*/ 836351 w 12192000"/>
              <a:gd name="connsiteY5" fmla="*/ 132066 h 2802467"/>
              <a:gd name="connsiteX6" fmla="*/ 1076528 w 12192000"/>
              <a:gd name="connsiteY6" fmla="*/ 165696 h 2802467"/>
              <a:gd name="connsiteX7" fmla="*/ 1347183 w 12192000"/>
              <a:gd name="connsiteY7" fmla="*/ 201077 h 2802467"/>
              <a:gd name="connsiteX8" fmla="*/ 1642223 w 12192000"/>
              <a:gd name="connsiteY8" fmla="*/ 238560 h 2802467"/>
              <a:gd name="connsiteX9" fmla="*/ 1962864 w 12192000"/>
              <a:gd name="connsiteY9" fmla="*/ 276043 h 2802467"/>
              <a:gd name="connsiteX10" fmla="*/ 2304232 w 12192000"/>
              <a:gd name="connsiteY10" fmla="*/ 314226 h 2802467"/>
              <a:gd name="connsiteX11" fmla="*/ 2672421 w 12192000"/>
              <a:gd name="connsiteY11" fmla="*/ 349608 h 2802467"/>
              <a:gd name="connsiteX12" fmla="*/ 3057678 w 12192000"/>
              <a:gd name="connsiteY12" fmla="*/ 383587 h 2802467"/>
              <a:gd name="connsiteX13" fmla="*/ 3464881 w 12192000"/>
              <a:gd name="connsiteY13" fmla="*/ 414415 h 2802467"/>
              <a:gd name="connsiteX14" fmla="*/ 3889152 w 12192000"/>
              <a:gd name="connsiteY14" fmla="*/ 443840 h 2802467"/>
              <a:gd name="connsiteX15" fmla="*/ 4331710 w 12192000"/>
              <a:gd name="connsiteY15" fmla="*/ 471515 h 2802467"/>
              <a:gd name="connsiteX16" fmla="*/ 4558476 w 12192000"/>
              <a:gd name="connsiteY16" fmla="*/ 481323 h 2802467"/>
              <a:gd name="connsiteX17" fmla="*/ 4790118 w 12192000"/>
              <a:gd name="connsiteY17" fmla="*/ 492183 h 2802467"/>
              <a:gd name="connsiteX18" fmla="*/ 5025418 w 12192000"/>
              <a:gd name="connsiteY18" fmla="*/ 502342 h 2802467"/>
              <a:gd name="connsiteX19" fmla="*/ 5261937 w 12192000"/>
              <a:gd name="connsiteY19" fmla="*/ 508998 h 2802467"/>
              <a:gd name="connsiteX20" fmla="*/ 5503332 w 12192000"/>
              <a:gd name="connsiteY20" fmla="*/ 514953 h 2802467"/>
              <a:gd name="connsiteX21" fmla="*/ 5747166 w 12192000"/>
              <a:gd name="connsiteY21" fmla="*/ 521259 h 2802467"/>
              <a:gd name="connsiteX22" fmla="*/ 5995877 w 12192000"/>
              <a:gd name="connsiteY22" fmla="*/ 525462 h 2802467"/>
              <a:gd name="connsiteX23" fmla="*/ 6247026 w 12192000"/>
              <a:gd name="connsiteY23" fmla="*/ 525462 h 2802467"/>
              <a:gd name="connsiteX24" fmla="*/ 6500613 w 12192000"/>
              <a:gd name="connsiteY24" fmla="*/ 527564 h 2802467"/>
              <a:gd name="connsiteX25" fmla="*/ 6756639 w 12192000"/>
              <a:gd name="connsiteY25" fmla="*/ 525462 h 2802467"/>
              <a:gd name="connsiteX26" fmla="*/ 7016322 w 12192000"/>
              <a:gd name="connsiteY26" fmla="*/ 521259 h 2802467"/>
              <a:gd name="connsiteX27" fmla="*/ 7276005 w 12192000"/>
              <a:gd name="connsiteY27" fmla="*/ 517405 h 2802467"/>
              <a:gd name="connsiteX28" fmla="*/ 7539345 w 12192000"/>
              <a:gd name="connsiteY28" fmla="*/ 508998 h 2802467"/>
              <a:gd name="connsiteX29" fmla="*/ 7805124 w 12192000"/>
              <a:gd name="connsiteY29" fmla="*/ 500240 h 2802467"/>
              <a:gd name="connsiteX30" fmla="*/ 8070903 w 12192000"/>
              <a:gd name="connsiteY30" fmla="*/ 490081 h 2802467"/>
              <a:gd name="connsiteX31" fmla="*/ 8339121 w 12192000"/>
              <a:gd name="connsiteY31" fmla="*/ 475719 h 2802467"/>
              <a:gd name="connsiteX32" fmla="*/ 8609776 w 12192000"/>
              <a:gd name="connsiteY32" fmla="*/ 458553 h 2802467"/>
              <a:gd name="connsiteX33" fmla="*/ 8881651 w 12192000"/>
              <a:gd name="connsiteY33" fmla="*/ 442089 h 2802467"/>
              <a:gd name="connsiteX34" fmla="*/ 9153526 w 12192000"/>
              <a:gd name="connsiteY34" fmla="*/ 421070 h 2802467"/>
              <a:gd name="connsiteX35" fmla="*/ 9429058 w 12192000"/>
              <a:gd name="connsiteY35" fmla="*/ 395848 h 2802467"/>
              <a:gd name="connsiteX36" fmla="*/ 9700933 w 12192000"/>
              <a:gd name="connsiteY36" fmla="*/ 370626 h 2802467"/>
              <a:gd name="connsiteX37" fmla="*/ 9977684 w 12192000"/>
              <a:gd name="connsiteY37" fmla="*/ 341550 h 2802467"/>
              <a:gd name="connsiteX38" fmla="*/ 10255655 w 12192000"/>
              <a:gd name="connsiteY38" fmla="*/ 309672 h 2802467"/>
              <a:gd name="connsiteX39" fmla="*/ 10529968 w 12192000"/>
              <a:gd name="connsiteY39" fmla="*/ 276043 h 2802467"/>
              <a:gd name="connsiteX40" fmla="*/ 10807939 w 12192000"/>
              <a:gd name="connsiteY40" fmla="*/ 236808 h 2802467"/>
              <a:gd name="connsiteX41" fmla="*/ 11084690 w 12192000"/>
              <a:gd name="connsiteY41" fmla="*/ 194771 h 2802467"/>
              <a:gd name="connsiteX42" fmla="*/ 11362661 w 12192000"/>
              <a:gd name="connsiteY42" fmla="*/ 153085 h 2802467"/>
              <a:gd name="connsiteX43" fmla="*/ 11639412 w 12192000"/>
              <a:gd name="connsiteY43" fmla="*/ 104392 h 2802467"/>
              <a:gd name="connsiteX44" fmla="*/ 11914945 w 12192000"/>
              <a:gd name="connsiteY44" fmla="*/ 54648 h 2802467"/>
              <a:gd name="connsiteX45" fmla="*/ 12191696 w 12192000"/>
              <a:gd name="connsiteY45" fmla="*/ 2452 h 2802467"/>
              <a:gd name="connsiteX46" fmla="*/ 12191696 w 12192000"/>
              <a:gd name="connsiteY46" fmla="*/ 2236410 h 2802467"/>
              <a:gd name="connsiteX47" fmla="*/ 12192000 w 12192000"/>
              <a:gd name="connsiteY47" fmla="*/ 2236410 h 2802467"/>
              <a:gd name="connsiteX48" fmla="*/ 12192000 w 12192000"/>
              <a:gd name="connsiteY48" fmla="*/ 2802467 h 2802467"/>
              <a:gd name="connsiteX49" fmla="*/ 12191696 w 12192000"/>
              <a:gd name="connsiteY49" fmla="*/ 2802467 h 2802467"/>
              <a:gd name="connsiteX50" fmla="*/ 0 w 12192000"/>
              <a:gd name="connsiteY50" fmla="*/ 2802467 h 2802467"/>
              <a:gd name="connsiteX51" fmla="*/ 0 w 12192000"/>
              <a:gd name="connsiteY51" fmla="*/ 2236410 h 2802467"/>
              <a:gd name="connsiteX52" fmla="*/ 1 w 12192000"/>
              <a:gd name="connsiteY52" fmla="*/ 2236410 h 2802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2192000" h="2802467">
                <a:moveTo>
                  <a:pt x="1" y="0"/>
                </a:moveTo>
                <a:lnTo>
                  <a:pt x="71932" y="12261"/>
                </a:lnTo>
                <a:lnTo>
                  <a:pt x="282848" y="48342"/>
                </a:lnTo>
                <a:lnTo>
                  <a:pt x="436464" y="73565"/>
                </a:lnTo>
                <a:lnTo>
                  <a:pt x="619339" y="100188"/>
                </a:lnTo>
                <a:lnTo>
                  <a:pt x="836351" y="132066"/>
                </a:lnTo>
                <a:lnTo>
                  <a:pt x="1076528" y="165696"/>
                </a:lnTo>
                <a:lnTo>
                  <a:pt x="1347183" y="201077"/>
                </a:lnTo>
                <a:lnTo>
                  <a:pt x="1642223" y="238560"/>
                </a:lnTo>
                <a:lnTo>
                  <a:pt x="1962864" y="276043"/>
                </a:lnTo>
                <a:lnTo>
                  <a:pt x="2304232" y="314226"/>
                </a:lnTo>
                <a:lnTo>
                  <a:pt x="2672421" y="349608"/>
                </a:lnTo>
                <a:lnTo>
                  <a:pt x="3057678" y="383587"/>
                </a:lnTo>
                <a:lnTo>
                  <a:pt x="3464881" y="414415"/>
                </a:lnTo>
                <a:lnTo>
                  <a:pt x="3889152" y="443840"/>
                </a:lnTo>
                <a:lnTo>
                  <a:pt x="4331710" y="471515"/>
                </a:lnTo>
                <a:lnTo>
                  <a:pt x="4558476" y="481323"/>
                </a:lnTo>
                <a:lnTo>
                  <a:pt x="4790118" y="492183"/>
                </a:lnTo>
                <a:lnTo>
                  <a:pt x="5025418" y="502342"/>
                </a:lnTo>
                <a:lnTo>
                  <a:pt x="5261937" y="508998"/>
                </a:lnTo>
                <a:lnTo>
                  <a:pt x="5503332" y="514953"/>
                </a:lnTo>
                <a:lnTo>
                  <a:pt x="5747166" y="521259"/>
                </a:lnTo>
                <a:lnTo>
                  <a:pt x="5995877" y="525462"/>
                </a:lnTo>
                <a:lnTo>
                  <a:pt x="6247026" y="525462"/>
                </a:lnTo>
                <a:lnTo>
                  <a:pt x="6500613" y="527564"/>
                </a:lnTo>
                <a:lnTo>
                  <a:pt x="6756639" y="525462"/>
                </a:lnTo>
                <a:lnTo>
                  <a:pt x="7016322" y="521259"/>
                </a:lnTo>
                <a:lnTo>
                  <a:pt x="7276005" y="517405"/>
                </a:lnTo>
                <a:lnTo>
                  <a:pt x="7539345" y="508998"/>
                </a:lnTo>
                <a:lnTo>
                  <a:pt x="7805124" y="500240"/>
                </a:lnTo>
                <a:lnTo>
                  <a:pt x="8070903" y="490081"/>
                </a:lnTo>
                <a:lnTo>
                  <a:pt x="8339121" y="475719"/>
                </a:lnTo>
                <a:lnTo>
                  <a:pt x="8609776" y="458553"/>
                </a:lnTo>
                <a:lnTo>
                  <a:pt x="8881651" y="442089"/>
                </a:lnTo>
                <a:lnTo>
                  <a:pt x="9153526" y="421070"/>
                </a:lnTo>
                <a:lnTo>
                  <a:pt x="9429058" y="395848"/>
                </a:lnTo>
                <a:lnTo>
                  <a:pt x="9700933" y="370626"/>
                </a:lnTo>
                <a:lnTo>
                  <a:pt x="9977684" y="341550"/>
                </a:lnTo>
                <a:lnTo>
                  <a:pt x="10255655" y="309672"/>
                </a:lnTo>
                <a:lnTo>
                  <a:pt x="10529968" y="276043"/>
                </a:lnTo>
                <a:lnTo>
                  <a:pt x="10807939" y="236808"/>
                </a:lnTo>
                <a:lnTo>
                  <a:pt x="11084690" y="194771"/>
                </a:lnTo>
                <a:lnTo>
                  <a:pt x="11362661" y="153085"/>
                </a:lnTo>
                <a:lnTo>
                  <a:pt x="11639412" y="104392"/>
                </a:lnTo>
                <a:lnTo>
                  <a:pt x="11914945" y="54648"/>
                </a:lnTo>
                <a:lnTo>
                  <a:pt x="12191696" y="2452"/>
                </a:lnTo>
                <a:lnTo>
                  <a:pt x="12191696" y="2236410"/>
                </a:lnTo>
                <a:lnTo>
                  <a:pt x="12192000" y="2236410"/>
                </a:lnTo>
                <a:lnTo>
                  <a:pt x="12192000" y="2802467"/>
                </a:lnTo>
                <a:lnTo>
                  <a:pt x="12191696" y="2802467"/>
                </a:lnTo>
                <a:lnTo>
                  <a:pt x="0" y="2802467"/>
                </a:lnTo>
                <a:lnTo>
                  <a:pt x="0" y="2236410"/>
                </a:lnTo>
                <a:lnTo>
                  <a:pt x="1" y="2236410"/>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35" name="Freeform 5">
            <a:extLst>
              <a:ext uri="{FF2B5EF4-FFF2-40B4-BE49-F238E27FC236}">
                <a16:creationId xmlns:a16="http://schemas.microsoft.com/office/drawing/2014/main" id="{C91E93A7-6C7F-4F77-9CB0-280D958EF4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b-NO"/>
          </a:p>
        </p:txBody>
      </p:sp>
      <p:sp>
        <p:nvSpPr>
          <p:cNvPr id="2" name="Tittel 1">
            <a:extLst>
              <a:ext uri="{FF2B5EF4-FFF2-40B4-BE49-F238E27FC236}">
                <a16:creationId xmlns:a16="http://schemas.microsoft.com/office/drawing/2014/main" id="{E65AC7A2-C291-8221-D0F9-B97449036D8A}"/>
              </a:ext>
            </a:extLst>
          </p:cNvPr>
          <p:cNvSpPr>
            <a:spLocks noGrp="1"/>
          </p:cNvSpPr>
          <p:nvPr>
            <p:ph type="ctrTitle"/>
          </p:nvPr>
        </p:nvSpPr>
        <p:spPr>
          <a:xfrm>
            <a:off x="892199" y="4854346"/>
            <a:ext cx="10407602" cy="868026"/>
          </a:xfrm>
        </p:spPr>
        <p:txBody>
          <a:bodyPr>
            <a:normAutofit/>
          </a:bodyPr>
          <a:lstStyle/>
          <a:p>
            <a:pPr algn="ctr"/>
            <a:r>
              <a:rPr lang="nb-NO" sz="4400">
                <a:solidFill>
                  <a:srgbClr val="EBEBEB"/>
                </a:solidFill>
              </a:rPr>
              <a:t>Velkommen til Kaland skole</a:t>
            </a:r>
          </a:p>
        </p:txBody>
      </p:sp>
      <p:sp>
        <p:nvSpPr>
          <p:cNvPr id="3" name="Undertittel 2">
            <a:extLst>
              <a:ext uri="{FF2B5EF4-FFF2-40B4-BE49-F238E27FC236}">
                <a16:creationId xmlns:a16="http://schemas.microsoft.com/office/drawing/2014/main" id="{785B216C-1536-9D7E-59A3-949AF3E2F732}"/>
              </a:ext>
            </a:extLst>
          </p:cNvPr>
          <p:cNvSpPr>
            <a:spLocks noGrp="1"/>
          </p:cNvSpPr>
          <p:nvPr>
            <p:ph type="subTitle" idx="1"/>
          </p:nvPr>
        </p:nvSpPr>
        <p:spPr>
          <a:xfrm>
            <a:off x="892199" y="5722374"/>
            <a:ext cx="10407602" cy="487924"/>
          </a:xfrm>
        </p:spPr>
        <p:txBody>
          <a:bodyPr>
            <a:normAutofit/>
          </a:bodyPr>
          <a:lstStyle/>
          <a:p>
            <a:pPr algn="ctr"/>
            <a:r>
              <a:rPr lang="nb-NO" dirty="0">
                <a:solidFill>
                  <a:schemeClr val="tx2">
                    <a:lumMod val="40000"/>
                    <a:lumOff val="60000"/>
                  </a:schemeClr>
                </a:solidFill>
              </a:rPr>
              <a:t>Vi gleder oss til å bli kjent med dere</a:t>
            </a:r>
          </a:p>
        </p:txBody>
      </p:sp>
      <p:sp>
        <p:nvSpPr>
          <p:cNvPr id="1037" name="Freeform 16">
            <a:extLst>
              <a:ext uri="{FF2B5EF4-FFF2-40B4-BE49-F238E27FC236}">
                <a16:creationId xmlns:a16="http://schemas.microsoft.com/office/drawing/2014/main" id="{E4F17063-EDA4-417B-946F-BA357F3B3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2856" y="3785499"/>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tx2">
              <a:alpha val="40000"/>
            </a:schemeClr>
          </a:solidFill>
          <a:ln>
            <a:noFill/>
          </a:ln>
        </p:spPr>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63969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69" name="Rectangle 52">
            <a:extLst>
              <a:ext uri="{FF2B5EF4-FFF2-40B4-BE49-F238E27FC236}">
                <a16:creationId xmlns:a16="http://schemas.microsoft.com/office/drawing/2014/main" id="{B219AE65-9B94-44EA-BEF3-EF4BFA169C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54">
            <a:extLst>
              <a:ext uri="{FF2B5EF4-FFF2-40B4-BE49-F238E27FC236}">
                <a16:creationId xmlns:a16="http://schemas.microsoft.com/office/drawing/2014/main" id="{F0C81A57-9CD5-461B-8FFE-4A8CB6CFBE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17539" y="467397"/>
            <a:ext cx="695829" cy="5919116"/>
          </a:xfrm>
          <a:prstGeom prst="rect">
            <a:avLst/>
          </a:prstGeom>
          <a:solidFill>
            <a:srgbClr val="0D0D0D"/>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grpSp>
        <p:nvGrpSpPr>
          <p:cNvPr id="71" name="Group 56">
            <a:extLst>
              <a:ext uri="{FF2B5EF4-FFF2-40B4-BE49-F238E27FC236}">
                <a16:creationId xmlns:a16="http://schemas.microsoft.com/office/drawing/2014/main" id="{3086C462-37F4-494D-8292-CCB95221CC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a:solidFill>
            <a:srgbClr val="FFFFFF"/>
          </a:solidFill>
        </p:grpSpPr>
        <p:sp>
          <p:nvSpPr>
            <p:cNvPr id="58" name="Rectangle 57">
              <a:extLst>
                <a:ext uri="{FF2B5EF4-FFF2-40B4-BE49-F238E27FC236}">
                  <a16:creationId xmlns:a16="http://schemas.microsoft.com/office/drawing/2014/main" id="{2C7D2D64-353F-4802-AA48-A70CE6020B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59" name="Freeform 5">
              <a:extLst>
                <a:ext uri="{FF2B5EF4-FFF2-40B4-BE49-F238E27FC236}">
                  <a16:creationId xmlns:a16="http://schemas.microsoft.com/office/drawing/2014/main" id="{30A6328F-CAA3-4052-BF4C-14BD47706E6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nb-NO"/>
            </a:p>
          </p:txBody>
        </p:sp>
      </p:grpSp>
      <p:sp>
        <p:nvSpPr>
          <p:cNvPr id="2" name="Tittel 1"/>
          <p:cNvSpPr>
            <a:spLocks noGrp="1"/>
          </p:cNvSpPr>
          <p:nvPr>
            <p:ph type="title"/>
          </p:nvPr>
        </p:nvSpPr>
        <p:spPr>
          <a:xfrm>
            <a:off x="1154954" y="855481"/>
            <a:ext cx="8761413" cy="898674"/>
          </a:xfrm>
        </p:spPr>
        <p:txBody>
          <a:bodyPr vert="horz" lIns="91440" tIns="45720" rIns="91440" bIns="45720" rtlCol="0" anchor="b">
            <a:normAutofit/>
          </a:bodyPr>
          <a:lstStyle/>
          <a:p>
            <a:r>
              <a:rPr lang="en-US" dirty="0">
                <a:solidFill>
                  <a:schemeClr val="tx1"/>
                </a:solidFill>
              </a:rPr>
              <a:t>Skole-hjem samarbeid </a:t>
            </a:r>
          </a:p>
        </p:txBody>
      </p:sp>
      <p:sp>
        <p:nvSpPr>
          <p:cNvPr id="5" name="Rektangel 4"/>
          <p:cNvSpPr/>
          <p:nvPr/>
        </p:nvSpPr>
        <p:spPr>
          <a:xfrm>
            <a:off x="1154954" y="2079173"/>
            <a:ext cx="8182191" cy="3730689"/>
          </a:xfrm>
          <a:prstGeom prst="rect">
            <a:avLst/>
          </a:prstGeom>
        </p:spPr>
        <p:txBody>
          <a:bodyPr vert="horz" lIns="91440" tIns="45720" rIns="91440" bIns="45720" rtlCol="0" anchor="ctr">
            <a:normAutofit/>
          </a:bodyPr>
          <a:lstStyle/>
          <a:p>
            <a:pPr>
              <a:spcBef>
                <a:spcPts val="1000"/>
              </a:spcBef>
              <a:buClr>
                <a:schemeClr val="accent1"/>
              </a:buClr>
              <a:buSzPct val="80000"/>
              <a:buFont typeface="Wingdings 3" charset="2"/>
              <a:buChar char=""/>
            </a:pPr>
            <a:endParaRPr lang="en-US" cap="all" dirty="0"/>
          </a:p>
        </p:txBody>
      </p:sp>
      <p:sp>
        <p:nvSpPr>
          <p:cNvPr id="3" name="Rektangel 2"/>
          <p:cNvSpPr/>
          <p:nvPr/>
        </p:nvSpPr>
        <p:spPr>
          <a:xfrm>
            <a:off x="1781775" y="1671250"/>
            <a:ext cx="7968281" cy="5130059"/>
          </a:xfrm>
          <a:prstGeom prst="rect">
            <a:avLst/>
          </a:prstGeom>
        </p:spPr>
        <p:txBody>
          <a:bodyPr wrap="square">
            <a:spAutoFit/>
          </a:bodyPr>
          <a:lstStyle/>
          <a:p>
            <a:r>
              <a:rPr lang="nb-NO" sz="2400" b="1" dirty="0"/>
              <a:t>Vi er sammen om barnets beste</a:t>
            </a:r>
          </a:p>
          <a:p>
            <a:endParaRPr lang="nb-NO" sz="2400" b="1" dirty="0"/>
          </a:p>
          <a:p>
            <a:r>
              <a:rPr lang="nb-NO" sz="2400" b="1" dirty="0"/>
              <a:t>Vi ønsker:</a:t>
            </a:r>
          </a:p>
          <a:p>
            <a:r>
              <a:rPr lang="nb-NO" sz="2400" dirty="0"/>
              <a:t>🤝 Tillit og åpenhet</a:t>
            </a:r>
          </a:p>
          <a:p>
            <a:r>
              <a:rPr lang="nb-NO" sz="2400" dirty="0"/>
              <a:t>💬 God kommunikasjon</a:t>
            </a:r>
          </a:p>
          <a:p>
            <a:r>
              <a:rPr lang="nb-NO" sz="2400" dirty="0"/>
              <a:t>🌱 Felles ansvar for barnets utvikling</a:t>
            </a:r>
          </a:p>
          <a:p>
            <a:r>
              <a:rPr lang="nb-NO" sz="2400" dirty="0"/>
              <a:t>⭐ Fokus på læring, trivsel og mestring</a:t>
            </a:r>
          </a:p>
          <a:p>
            <a:endParaRPr lang="nb-NO" dirty="0"/>
          </a:p>
          <a:p>
            <a:pPr lvl="0">
              <a:lnSpc>
                <a:spcPct val="107000"/>
              </a:lnSpc>
              <a:spcAft>
                <a:spcPts val="800"/>
              </a:spcAft>
            </a:pPr>
            <a:r>
              <a:rPr lang="nb-NO" dirty="0">
                <a:solidFill>
                  <a:schemeClr val="accent3">
                    <a:lumMod val="60000"/>
                    <a:lumOff val="40000"/>
                  </a:schemeClr>
                </a:solidFill>
                <a:latin typeface="Arial" panose="020B0604020202020204" pitchFamily="34" charset="0"/>
                <a:ea typeface="Calibri" panose="020F0502020204030204" pitchFamily="34" charset="0"/>
                <a:cs typeface="Times New Roman" panose="02020603050405020304" pitchFamily="18" charset="0"/>
              </a:rPr>
              <a:t>.</a:t>
            </a:r>
          </a:p>
          <a:p>
            <a:pPr lvl="0">
              <a:lnSpc>
                <a:spcPct val="107000"/>
              </a:lnSpc>
              <a:spcAft>
                <a:spcPts val="800"/>
              </a:spcAft>
            </a:pPr>
            <a:endParaRPr lang="nb-NO" dirty="0">
              <a:solidFill>
                <a:schemeClr val="accent3">
                  <a:lumMod val="60000"/>
                  <a:lumOff val="40000"/>
                </a:schemeClr>
              </a:solidFill>
              <a:latin typeface="Arial" panose="020B0604020202020204" pitchFamily="34" charset="0"/>
              <a:ea typeface="Calibri" panose="020F0502020204030204" pitchFamily="34" charset="0"/>
              <a:cs typeface="Times New Roman" panose="02020603050405020304" pitchFamily="18" charset="0"/>
            </a:endParaRPr>
          </a:p>
          <a:p>
            <a:pPr lvl="0">
              <a:lnSpc>
                <a:spcPct val="107000"/>
              </a:lnSpc>
              <a:spcAft>
                <a:spcPts val="800"/>
              </a:spcAft>
            </a:pPr>
            <a:endParaRPr lang="nb-NO" dirty="0">
              <a:solidFill>
                <a:schemeClr val="accent3">
                  <a:lumMod val="60000"/>
                  <a:lumOff val="40000"/>
                </a:schemeClr>
              </a:solidFill>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cap="all" dirty="0">
                <a:hlinkClick r:id="rId3">
                  <a:extLst>
                    <a:ext uri="{A12FA001-AC4F-418D-AE19-62706E023703}">
                      <ahyp:hlinkClr xmlns:ahyp="http://schemas.microsoft.com/office/drawing/2018/hyperlinkcolor" val="tx"/>
                    </a:ext>
                  </a:extLst>
                </a:hlinkClick>
              </a:rPr>
              <a:t>Tips til foreldre med skolestartere - Foreldreutvalget for grunnopplæringen (foreldreutvalgene.no)</a:t>
            </a:r>
            <a:endParaRPr lang="en-US" cap="all" dirty="0"/>
          </a:p>
          <a:p>
            <a:pPr lvl="0">
              <a:lnSpc>
                <a:spcPct val="107000"/>
              </a:lnSpc>
              <a:spcAft>
                <a:spcPts val="800"/>
              </a:spcAft>
            </a:pPr>
            <a:endParaRPr lang="nb-NO" dirty="0">
              <a:solidFill>
                <a:schemeClr val="accent3">
                  <a:lumMod val="60000"/>
                  <a:lumOff val="40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54234636"/>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E8DA2F81-25E9-448C-93ED-D6DC68639F95}"/>
              </a:ext>
            </a:extLst>
          </p:cNvPr>
          <p:cNvSpPr>
            <a:spLocks noGrp="1"/>
          </p:cNvSpPr>
          <p:nvPr>
            <p:ph type="title"/>
          </p:nvPr>
        </p:nvSpPr>
        <p:spPr>
          <a:xfrm>
            <a:off x="1154954" y="973668"/>
            <a:ext cx="8761413" cy="706964"/>
          </a:xfrm>
        </p:spPr>
        <p:txBody>
          <a:bodyPr>
            <a:normAutofit/>
          </a:bodyPr>
          <a:lstStyle/>
          <a:p>
            <a:r>
              <a:rPr lang="nb-NO" b="1">
                <a:solidFill>
                  <a:srgbClr val="EBEBEB"/>
                </a:solidFill>
              </a:rPr>
              <a:t>Diverse</a:t>
            </a:r>
          </a:p>
        </p:txBody>
      </p:sp>
      <p:sp>
        <p:nvSpPr>
          <p:cNvPr id="3" name="Plassholder for innhold 2">
            <a:extLst>
              <a:ext uri="{FF2B5EF4-FFF2-40B4-BE49-F238E27FC236}">
                <a16:creationId xmlns:a16="http://schemas.microsoft.com/office/drawing/2014/main" id="{BC8C709F-3123-4876-B852-4DC5090EB6EC}"/>
              </a:ext>
            </a:extLst>
          </p:cNvPr>
          <p:cNvSpPr>
            <a:spLocks noGrp="1"/>
          </p:cNvSpPr>
          <p:nvPr>
            <p:ph idx="1"/>
          </p:nvPr>
        </p:nvSpPr>
        <p:spPr>
          <a:xfrm>
            <a:off x="1154954" y="2603500"/>
            <a:ext cx="6397313" cy="3416300"/>
          </a:xfrm>
        </p:spPr>
        <p:txBody>
          <a:bodyPr anchor="ctr">
            <a:normAutofit/>
          </a:bodyPr>
          <a:lstStyle/>
          <a:p>
            <a:pPr>
              <a:lnSpc>
                <a:spcPct val="90000"/>
              </a:lnSpc>
            </a:pPr>
            <a:r>
              <a:rPr lang="nb-NO" sz="1500" dirty="0"/>
              <a:t>Vigilo – kommunikasjonsverktøy  - ikke sensitive opplysninger!</a:t>
            </a:r>
          </a:p>
          <a:p>
            <a:pPr>
              <a:lnSpc>
                <a:spcPct val="90000"/>
              </a:lnSpc>
            </a:pPr>
            <a:r>
              <a:rPr lang="nb-NO" sz="1500" dirty="0"/>
              <a:t>Fravær – meld fra ved sykdom, legetime </a:t>
            </a:r>
            <a:r>
              <a:rPr lang="nb-NO" sz="1500" dirty="0" err="1"/>
              <a:t>o.l</a:t>
            </a:r>
            <a:endParaRPr lang="nb-NO" sz="1500" dirty="0"/>
          </a:p>
          <a:p>
            <a:pPr>
              <a:lnSpc>
                <a:spcPct val="90000"/>
              </a:lnSpc>
            </a:pPr>
            <a:r>
              <a:rPr lang="nb-NO" sz="1500" dirty="0"/>
              <a:t>Skoleskyss – starter 14. august (ikke SFO)De som skal ha må søke</a:t>
            </a:r>
          </a:p>
          <a:p>
            <a:pPr>
              <a:lnSpc>
                <a:spcPct val="90000"/>
              </a:lnSpc>
            </a:pPr>
            <a:r>
              <a:rPr lang="nb-NO" sz="1500" dirty="0"/>
              <a:t>Foreldremøte august/september</a:t>
            </a:r>
          </a:p>
          <a:p>
            <a:pPr>
              <a:lnSpc>
                <a:spcPct val="90000"/>
              </a:lnSpc>
            </a:pPr>
            <a:r>
              <a:rPr lang="nb-NO" sz="1500" dirty="0"/>
              <a:t>Utviklingssamtaler/bli kjent samatler i september</a:t>
            </a:r>
          </a:p>
          <a:p>
            <a:pPr>
              <a:lnSpc>
                <a:spcPct val="90000"/>
              </a:lnSpc>
            </a:pPr>
            <a:r>
              <a:rPr lang="nb-NO" sz="1500"/>
              <a:t>Innskriving- </a:t>
            </a:r>
            <a:r>
              <a:rPr lang="nb-NO" sz="1500" dirty="0"/>
              <a:t>skoleplass. </a:t>
            </a:r>
          </a:p>
          <a:p>
            <a:pPr>
              <a:lnSpc>
                <a:spcPct val="90000"/>
              </a:lnSpc>
            </a:pPr>
            <a:r>
              <a:rPr lang="nb-NO" sz="1500" dirty="0"/>
              <a:t>Søke SFO plass- </a:t>
            </a:r>
            <a:r>
              <a:rPr lang="nb-NO" sz="1500" dirty="0" err="1"/>
              <a:t>vigilo</a:t>
            </a:r>
            <a:endParaRPr lang="nb-NO" sz="1500" dirty="0"/>
          </a:p>
          <a:p>
            <a:pPr>
              <a:lnSpc>
                <a:spcPct val="90000"/>
              </a:lnSpc>
            </a:pPr>
            <a:r>
              <a:rPr lang="nb-NO" sz="1500" dirty="0"/>
              <a:t>Hjemmeside- Kaland skole. </a:t>
            </a:r>
            <a:r>
              <a:rPr lang="nb-NO" sz="1500" dirty="0">
                <a:hlinkClick r:id="rId3"/>
              </a:rPr>
              <a:t>Bergen kommune - Kaland skole</a:t>
            </a:r>
            <a:endParaRPr lang="nb-NO" sz="1500" dirty="0"/>
          </a:p>
          <a:p>
            <a:pPr marL="0" indent="0">
              <a:lnSpc>
                <a:spcPct val="90000"/>
              </a:lnSpc>
              <a:buNone/>
            </a:pPr>
            <a:r>
              <a:rPr lang="nb-NO" sz="1500" dirty="0"/>
              <a:t>	</a:t>
            </a:r>
          </a:p>
          <a:p>
            <a:pPr lvl="1">
              <a:lnSpc>
                <a:spcPct val="90000"/>
              </a:lnSpc>
            </a:pPr>
            <a:endParaRPr lang="nb-NO" sz="1500" dirty="0"/>
          </a:p>
        </p:txBody>
      </p:sp>
      <p:pic>
        <p:nvPicPr>
          <p:cNvPr id="7" name="Graphic 6">
            <a:extLst>
              <a:ext uri="{FF2B5EF4-FFF2-40B4-BE49-F238E27FC236}">
                <a16:creationId xmlns:a16="http://schemas.microsoft.com/office/drawing/2014/main" id="{286BEF97-05EE-4DC1-B485-DEA7D9498B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027013" y="2775951"/>
            <a:ext cx="3067163" cy="3067163"/>
          </a:xfrm>
          <a:prstGeom prst="roundRect">
            <a:avLst>
              <a:gd name="adj" fmla="val 1858"/>
            </a:avLst>
          </a:prstGeom>
          <a:effectLst>
            <a:outerShdw blurRad="50800" dist="50800" dir="5400000" algn="tl" rotWithShape="0">
              <a:srgbClr val="000000">
                <a:alpha val="43000"/>
              </a:srgbClr>
            </a:outerShdw>
          </a:effectLst>
        </p:spPr>
      </p:pic>
    </p:spTree>
    <p:extLst>
      <p:ext uri="{BB962C8B-B14F-4D97-AF65-F5344CB8AC3E}">
        <p14:creationId xmlns:p14="http://schemas.microsoft.com/office/powerpoint/2010/main" val="2323228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6" name="Group 65">
            <a:extLst>
              <a:ext uri="{FF2B5EF4-FFF2-40B4-BE49-F238E27FC236}">
                <a16:creationId xmlns:a16="http://schemas.microsoft.com/office/drawing/2014/main" id="{6503EB0F-2257-4A3E-A73B-E1DE769B459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67" name="Rectangle 66">
              <a:extLst>
                <a:ext uri="{FF2B5EF4-FFF2-40B4-BE49-F238E27FC236}">
                  <a16:creationId xmlns:a16="http://schemas.microsoft.com/office/drawing/2014/main" id="{77012B2A-0D78-433A-8C68-8889D3DCD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68" name="Freeform 5">
              <a:extLst>
                <a:ext uri="{FF2B5EF4-FFF2-40B4-BE49-F238E27FC236}">
                  <a16:creationId xmlns:a16="http://schemas.microsoft.com/office/drawing/2014/main" id="{119D0202-ED3F-47CC-90E9-4E963BCDAB9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b-NO"/>
            </a:p>
          </p:txBody>
        </p:sp>
      </p:grpSp>
      <p:sp>
        <p:nvSpPr>
          <p:cNvPr id="70" name="Rectangle 69">
            <a:extLst>
              <a:ext uri="{FF2B5EF4-FFF2-40B4-BE49-F238E27FC236}">
                <a16:creationId xmlns:a16="http://schemas.microsoft.com/office/drawing/2014/main" id="{670D6F2B-93AF-47D6-9378-5E54BE0AC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useBgFill="1">
        <p:nvSpPr>
          <p:cNvPr id="72" name="Rectangle 71">
            <a:extLst>
              <a:ext uri="{FF2B5EF4-FFF2-40B4-BE49-F238E27FC236}">
                <a16:creationId xmlns:a16="http://schemas.microsoft.com/office/drawing/2014/main" id="{56981798-4550-46DA-9172-4846E2FB6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D82EB7D3-3AD8-4ED1-9E1A-2906E1463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flipH="1">
            <a:off x="423335" y="404829"/>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2" name="Tittel 1"/>
          <p:cNvSpPr>
            <a:spLocks noGrp="1"/>
          </p:cNvSpPr>
          <p:nvPr>
            <p:ph type="title"/>
          </p:nvPr>
        </p:nvSpPr>
        <p:spPr>
          <a:xfrm>
            <a:off x="561110" y="1241266"/>
            <a:ext cx="4089633" cy="3153753"/>
          </a:xfrm>
        </p:spPr>
        <p:txBody>
          <a:bodyPr vert="horz" lIns="91440" tIns="45720" rIns="91440" bIns="45720" rtlCol="0" anchor="b">
            <a:normAutofit/>
          </a:bodyPr>
          <a:lstStyle/>
          <a:p>
            <a:r>
              <a:rPr lang="en-US" sz="5400" dirty="0">
                <a:solidFill>
                  <a:schemeClr val="tx2"/>
                </a:solidFill>
              </a:rPr>
              <a:t>SFO – </a:t>
            </a:r>
            <a:r>
              <a:rPr lang="en-US" sz="5400" dirty="0" err="1">
                <a:solidFill>
                  <a:schemeClr val="tx2"/>
                </a:solidFill>
              </a:rPr>
              <a:t>når</a:t>
            </a:r>
            <a:r>
              <a:rPr lang="en-US" sz="5400" dirty="0">
                <a:solidFill>
                  <a:schemeClr val="tx2"/>
                </a:solidFill>
              </a:rPr>
              <a:t> skole </a:t>
            </a:r>
            <a:r>
              <a:rPr lang="en-US" sz="5400" dirty="0" err="1">
                <a:solidFill>
                  <a:schemeClr val="tx2"/>
                </a:solidFill>
              </a:rPr>
              <a:t>og</a:t>
            </a:r>
            <a:r>
              <a:rPr lang="en-US" sz="5400" dirty="0">
                <a:solidFill>
                  <a:schemeClr val="tx2"/>
                </a:solidFill>
              </a:rPr>
              <a:t> </a:t>
            </a:r>
            <a:r>
              <a:rPr lang="en-US" sz="5400" dirty="0" err="1">
                <a:solidFill>
                  <a:schemeClr val="tx2"/>
                </a:solidFill>
              </a:rPr>
              <a:t>fritid</a:t>
            </a:r>
            <a:r>
              <a:rPr lang="en-US" sz="5400" dirty="0">
                <a:solidFill>
                  <a:schemeClr val="tx2"/>
                </a:solidFill>
              </a:rPr>
              <a:t> </a:t>
            </a:r>
            <a:r>
              <a:rPr lang="en-US" sz="5400" dirty="0" err="1">
                <a:solidFill>
                  <a:schemeClr val="tx2"/>
                </a:solidFill>
              </a:rPr>
              <a:t>møtes</a:t>
            </a:r>
            <a:endParaRPr lang="en-US" sz="5400" dirty="0">
              <a:solidFill>
                <a:schemeClr val="tx2"/>
              </a:solidFill>
            </a:endParaRPr>
          </a:p>
        </p:txBody>
      </p:sp>
      <p:pic>
        <p:nvPicPr>
          <p:cNvPr id="4" name="Bilde 3" descr="Et bilde som inneholder kritt, grunn, klær, sko&#10;&#10;Automatisk generert beskrivelse">
            <a:extLst>
              <a:ext uri="{FF2B5EF4-FFF2-40B4-BE49-F238E27FC236}">
                <a16:creationId xmlns:a16="http://schemas.microsoft.com/office/drawing/2014/main" id="{139081CD-7FD0-E0E8-C190-6DA5D18BE2EB}"/>
              </a:ext>
            </a:extLst>
          </p:cNvPr>
          <p:cNvPicPr>
            <a:picLocks noChangeAspect="1"/>
          </p:cNvPicPr>
          <p:nvPr/>
        </p:nvPicPr>
        <p:blipFill rotWithShape="1">
          <a:blip r:embed="rId4"/>
          <a:srcRect t="2851" r="2" b="10864"/>
          <a:stretch>
            <a:fillRect/>
          </a:stretch>
        </p:blipFill>
        <p:spPr>
          <a:xfrm>
            <a:off x="5120117" y="461681"/>
            <a:ext cx="6585549" cy="5934638"/>
          </a:xfrm>
          <a:custGeom>
            <a:avLst/>
            <a:gdLst/>
            <a:ahLst/>
            <a:cxnLst/>
            <a:rect l="l" t="t" r="r" b="b"/>
            <a:pathLst>
              <a:path w="6585549" h="5934638">
                <a:moveTo>
                  <a:pt x="225406" y="0"/>
                </a:moveTo>
                <a:lnTo>
                  <a:pt x="6585549" y="0"/>
                </a:lnTo>
                <a:lnTo>
                  <a:pt x="6585549" y="5934638"/>
                </a:lnTo>
                <a:lnTo>
                  <a:pt x="226600" y="5934638"/>
                </a:lnTo>
                <a:lnTo>
                  <a:pt x="214529" y="5856373"/>
                </a:lnTo>
                <a:lnTo>
                  <a:pt x="203238" y="5780097"/>
                </a:lnTo>
                <a:lnTo>
                  <a:pt x="191320" y="5689292"/>
                </a:lnTo>
                <a:lnTo>
                  <a:pt x="177049" y="5581536"/>
                </a:lnTo>
                <a:lnTo>
                  <a:pt x="161995" y="5462279"/>
                </a:lnTo>
                <a:lnTo>
                  <a:pt x="146156" y="5327888"/>
                </a:lnTo>
                <a:lnTo>
                  <a:pt x="129376" y="5181389"/>
                </a:lnTo>
                <a:lnTo>
                  <a:pt x="112596" y="5022177"/>
                </a:lnTo>
                <a:lnTo>
                  <a:pt x="95503" y="4852675"/>
                </a:lnTo>
                <a:lnTo>
                  <a:pt x="79664" y="4669854"/>
                </a:lnTo>
                <a:lnTo>
                  <a:pt x="64453" y="4478558"/>
                </a:lnTo>
                <a:lnTo>
                  <a:pt x="50652" y="4276365"/>
                </a:lnTo>
                <a:lnTo>
                  <a:pt x="37480" y="4065697"/>
                </a:lnTo>
                <a:lnTo>
                  <a:pt x="25091" y="3845949"/>
                </a:lnTo>
                <a:lnTo>
                  <a:pt x="20700" y="3733351"/>
                </a:lnTo>
                <a:lnTo>
                  <a:pt x="15838" y="3618331"/>
                </a:lnTo>
                <a:lnTo>
                  <a:pt x="11291" y="3501495"/>
                </a:lnTo>
                <a:lnTo>
                  <a:pt x="8311" y="3384054"/>
                </a:lnTo>
                <a:lnTo>
                  <a:pt x="5645" y="3264191"/>
                </a:lnTo>
                <a:lnTo>
                  <a:pt x="2822" y="3143118"/>
                </a:lnTo>
                <a:lnTo>
                  <a:pt x="941" y="3019623"/>
                </a:lnTo>
                <a:lnTo>
                  <a:pt x="941" y="2894918"/>
                </a:lnTo>
                <a:lnTo>
                  <a:pt x="0" y="2769001"/>
                </a:lnTo>
                <a:lnTo>
                  <a:pt x="941" y="2641874"/>
                </a:lnTo>
                <a:lnTo>
                  <a:pt x="2822" y="2512931"/>
                </a:lnTo>
                <a:lnTo>
                  <a:pt x="4547" y="2383988"/>
                </a:lnTo>
                <a:lnTo>
                  <a:pt x="8311" y="2253229"/>
                </a:lnTo>
                <a:lnTo>
                  <a:pt x="12232" y="2121259"/>
                </a:lnTo>
                <a:lnTo>
                  <a:pt x="16779" y="1989289"/>
                </a:lnTo>
                <a:lnTo>
                  <a:pt x="23209" y="1856108"/>
                </a:lnTo>
                <a:lnTo>
                  <a:pt x="30893" y="1721716"/>
                </a:lnTo>
                <a:lnTo>
                  <a:pt x="38264" y="1586720"/>
                </a:lnTo>
                <a:lnTo>
                  <a:pt x="47673" y="1451723"/>
                </a:lnTo>
                <a:lnTo>
                  <a:pt x="58964" y="1314910"/>
                </a:lnTo>
                <a:lnTo>
                  <a:pt x="70255" y="1179913"/>
                </a:lnTo>
                <a:lnTo>
                  <a:pt x="83271" y="1042495"/>
                </a:lnTo>
                <a:lnTo>
                  <a:pt x="97542" y="904471"/>
                </a:lnTo>
                <a:lnTo>
                  <a:pt x="112596" y="768263"/>
                </a:lnTo>
                <a:lnTo>
                  <a:pt x="130160" y="630240"/>
                </a:lnTo>
                <a:lnTo>
                  <a:pt x="148978" y="492821"/>
                </a:lnTo>
                <a:lnTo>
                  <a:pt x="167640" y="354798"/>
                </a:lnTo>
                <a:lnTo>
                  <a:pt x="189438" y="217380"/>
                </a:lnTo>
                <a:lnTo>
                  <a:pt x="211706" y="80567"/>
                </a:lnTo>
                <a:close/>
              </a:path>
            </a:pathLst>
          </a:custGeom>
        </p:spPr>
      </p:pic>
      <p:sp>
        <p:nvSpPr>
          <p:cNvPr id="76" name="Freeform 5">
            <a:extLst>
              <a:ext uri="{FF2B5EF4-FFF2-40B4-BE49-F238E27FC236}">
                <a16:creationId xmlns:a16="http://schemas.microsoft.com/office/drawing/2014/main" id="{2D529E20-662F-4915-ACD7-970C026FD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677511" flipH="1">
            <a:off x="3545327" y="190332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b-NO"/>
          </a:p>
        </p:txBody>
      </p:sp>
    </p:spTree>
    <p:extLst>
      <p:ext uri="{BB962C8B-B14F-4D97-AF65-F5344CB8AC3E}">
        <p14:creationId xmlns:p14="http://schemas.microsoft.com/office/powerpoint/2010/main" val="2747946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12DD603-8191-077B-38F0-BDA3AE9E972F}"/>
              </a:ext>
            </a:extLst>
          </p:cNvPr>
          <p:cNvSpPr>
            <a:spLocks noGrp="1"/>
          </p:cNvSpPr>
          <p:nvPr>
            <p:ph type="title"/>
          </p:nvPr>
        </p:nvSpPr>
        <p:spPr>
          <a:xfrm>
            <a:off x="1154954" y="973668"/>
            <a:ext cx="8761413" cy="706964"/>
          </a:xfrm>
        </p:spPr>
        <p:txBody>
          <a:bodyPr>
            <a:normAutofit/>
          </a:bodyPr>
          <a:lstStyle/>
          <a:p>
            <a:r>
              <a:rPr lang="nb-NO"/>
              <a:t>Oppstart SFO </a:t>
            </a:r>
          </a:p>
        </p:txBody>
      </p:sp>
      <p:sp>
        <p:nvSpPr>
          <p:cNvPr id="3" name="Plassholder for innhold 2">
            <a:extLst>
              <a:ext uri="{FF2B5EF4-FFF2-40B4-BE49-F238E27FC236}">
                <a16:creationId xmlns:a16="http://schemas.microsoft.com/office/drawing/2014/main" id="{A43F312E-344C-2F18-F700-73ABD11DF921}"/>
              </a:ext>
            </a:extLst>
          </p:cNvPr>
          <p:cNvSpPr>
            <a:spLocks noGrp="1"/>
          </p:cNvSpPr>
          <p:nvPr>
            <p:ph idx="1"/>
          </p:nvPr>
        </p:nvSpPr>
        <p:spPr>
          <a:xfrm>
            <a:off x="1154954" y="2603500"/>
            <a:ext cx="4152769" cy="3416300"/>
          </a:xfrm>
        </p:spPr>
        <p:txBody>
          <a:bodyPr anchor="ctr">
            <a:noAutofit/>
          </a:bodyPr>
          <a:lstStyle/>
          <a:p>
            <a:r>
              <a:rPr lang="nb-NO" sz="2000" dirty="0"/>
              <a:t>Mandag 3.august</a:t>
            </a:r>
          </a:p>
          <a:p>
            <a:r>
              <a:rPr lang="nb-NO" sz="2000" dirty="0"/>
              <a:t>Oppstartsdato- eget ark</a:t>
            </a:r>
          </a:p>
          <a:p>
            <a:r>
              <a:rPr lang="nb-NO" sz="2000" dirty="0"/>
              <a:t>Tilvenning- kortere dager</a:t>
            </a:r>
          </a:p>
          <a:p>
            <a:r>
              <a:rPr lang="nb-NO" sz="2000" dirty="0"/>
              <a:t>Navneskilt </a:t>
            </a:r>
          </a:p>
          <a:p>
            <a:r>
              <a:rPr lang="nb-NO" sz="2000" dirty="0"/>
              <a:t>Fast plass i garderoben </a:t>
            </a:r>
          </a:p>
          <a:p>
            <a:r>
              <a:rPr lang="nb-NO" sz="2000" dirty="0"/>
              <a:t>Gruppeleder, Victoria</a:t>
            </a:r>
          </a:p>
          <a:p>
            <a:r>
              <a:rPr lang="nb-NO" sz="2000" dirty="0"/>
              <a:t>Bli kjent</a:t>
            </a:r>
          </a:p>
          <a:p>
            <a:r>
              <a:rPr lang="nb-NO" sz="2000" dirty="0"/>
              <a:t>Lekevenner </a:t>
            </a:r>
          </a:p>
        </p:txBody>
      </p:sp>
      <p:pic>
        <p:nvPicPr>
          <p:cNvPr id="5" name="Bilde 4">
            <a:extLst>
              <a:ext uri="{FF2B5EF4-FFF2-40B4-BE49-F238E27FC236}">
                <a16:creationId xmlns:a16="http://schemas.microsoft.com/office/drawing/2014/main" id="{BD6504DD-A8DF-238B-A19E-E7B8B6EE5FF6}"/>
              </a:ext>
            </a:extLst>
          </p:cNvPr>
          <p:cNvPicPr>
            <a:picLocks noChangeAspect="1"/>
          </p:cNvPicPr>
          <p:nvPr/>
        </p:nvPicPr>
        <p:blipFill>
          <a:blip r:embed="rId3"/>
          <a:stretch>
            <a:fillRect/>
          </a:stretch>
        </p:blipFill>
        <p:spPr>
          <a:xfrm>
            <a:off x="9597504" y="1680632"/>
            <a:ext cx="1934854" cy="2579805"/>
          </a:xfrm>
          <a:prstGeom prst="rect">
            <a:avLst/>
          </a:prstGeom>
        </p:spPr>
      </p:pic>
      <p:pic>
        <p:nvPicPr>
          <p:cNvPr id="8" name="Bilde 7">
            <a:extLst>
              <a:ext uri="{FF2B5EF4-FFF2-40B4-BE49-F238E27FC236}">
                <a16:creationId xmlns:a16="http://schemas.microsoft.com/office/drawing/2014/main" id="{1306BA29-5C0C-CEC3-C04F-92D22A1C51DA}"/>
              </a:ext>
            </a:extLst>
          </p:cNvPr>
          <p:cNvPicPr>
            <a:picLocks noChangeAspect="1"/>
          </p:cNvPicPr>
          <p:nvPr/>
        </p:nvPicPr>
        <p:blipFill>
          <a:blip r:embed="rId4"/>
          <a:stretch>
            <a:fillRect/>
          </a:stretch>
        </p:blipFill>
        <p:spPr>
          <a:xfrm>
            <a:off x="7549085" y="1680632"/>
            <a:ext cx="1934854" cy="2579804"/>
          </a:xfrm>
          <a:prstGeom prst="rect">
            <a:avLst/>
          </a:prstGeom>
        </p:spPr>
      </p:pic>
      <p:pic>
        <p:nvPicPr>
          <p:cNvPr id="10" name="Bilde 9">
            <a:extLst>
              <a:ext uri="{FF2B5EF4-FFF2-40B4-BE49-F238E27FC236}">
                <a16:creationId xmlns:a16="http://schemas.microsoft.com/office/drawing/2014/main" id="{FE449F43-8E1E-AAA9-E2DD-9FF0679EA853}"/>
              </a:ext>
            </a:extLst>
          </p:cNvPr>
          <p:cNvPicPr>
            <a:picLocks noChangeAspect="1"/>
          </p:cNvPicPr>
          <p:nvPr/>
        </p:nvPicPr>
        <p:blipFill>
          <a:blip r:embed="rId5"/>
          <a:stretch>
            <a:fillRect/>
          </a:stretch>
        </p:blipFill>
        <p:spPr>
          <a:xfrm>
            <a:off x="5688606" y="1680632"/>
            <a:ext cx="1746914" cy="2579804"/>
          </a:xfrm>
          <a:prstGeom prst="rect">
            <a:avLst/>
          </a:prstGeom>
        </p:spPr>
      </p:pic>
      <p:pic>
        <p:nvPicPr>
          <p:cNvPr id="12" name="Bilde 11">
            <a:extLst>
              <a:ext uri="{FF2B5EF4-FFF2-40B4-BE49-F238E27FC236}">
                <a16:creationId xmlns:a16="http://schemas.microsoft.com/office/drawing/2014/main" id="{7D86F07E-827A-AFF3-A1CC-26D02E5BADEC}"/>
              </a:ext>
            </a:extLst>
          </p:cNvPr>
          <p:cNvPicPr>
            <a:picLocks noChangeAspect="1"/>
          </p:cNvPicPr>
          <p:nvPr/>
        </p:nvPicPr>
        <p:blipFill>
          <a:blip r:embed="rId6"/>
          <a:stretch>
            <a:fillRect/>
          </a:stretch>
        </p:blipFill>
        <p:spPr>
          <a:xfrm>
            <a:off x="9597504" y="4311650"/>
            <a:ext cx="1934854" cy="2329219"/>
          </a:xfrm>
          <a:prstGeom prst="rect">
            <a:avLst/>
          </a:prstGeom>
        </p:spPr>
      </p:pic>
      <p:pic>
        <p:nvPicPr>
          <p:cNvPr id="14" name="Bilde 13">
            <a:extLst>
              <a:ext uri="{FF2B5EF4-FFF2-40B4-BE49-F238E27FC236}">
                <a16:creationId xmlns:a16="http://schemas.microsoft.com/office/drawing/2014/main" id="{4C6C7AF5-C5EB-EB3F-C2A0-E1267787BCDA}"/>
              </a:ext>
            </a:extLst>
          </p:cNvPr>
          <p:cNvPicPr>
            <a:picLocks noChangeAspect="1"/>
          </p:cNvPicPr>
          <p:nvPr/>
        </p:nvPicPr>
        <p:blipFill>
          <a:blip r:embed="rId7"/>
          <a:stretch>
            <a:fillRect/>
          </a:stretch>
        </p:blipFill>
        <p:spPr>
          <a:xfrm>
            <a:off x="7549086" y="4311650"/>
            <a:ext cx="1934854" cy="2377964"/>
          </a:xfrm>
          <a:prstGeom prst="rect">
            <a:avLst/>
          </a:prstGeom>
        </p:spPr>
      </p:pic>
      <p:pic>
        <p:nvPicPr>
          <p:cNvPr id="16" name="Bilde 15">
            <a:extLst>
              <a:ext uri="{FF2B5EF4-FFF2-40B4-BE49-F238E27FC236}">
                <a16:creationId xmlns:a16="http://schemas.microsoft.com/office/drawing/2014/main" id="{3D95BE07-DFEB-69E3-84E0-227ACCE51B8C}"/>
              </a:ext>
            </a:extLst>
          </p:cNvPr>
          <p:cNvPicPr>
            <a:picLocks noChangeAspect="1"/>
          </p:cNvPicPr>
          <p:nvPr/>
        </p:nvPicPr>
        <p:blipFill>
          <a:blip r:embed="rId8"/>
          <a:stretch>
            <a:fillRect/>
          </a:stretch>
        </p:blipFill>
        <p:spPr>
          <a:xfrm>
            <a:off x="5688606" y="4311650"/>
            <a:ext cx="1746915" cy="2377964"/>
          </a:xfrm>
          <a:prstGeom prst="rect">
            <a:avLst/>
          </a:prstGeom>
        </p:spPr>
      </p:pic>
    </p:spTree>
    <p:extLst>
      <p:ext uri="{BB962C8B-B14F-4D97-AF65-F5344CB8AC3E}">
        <p14:creationId xmlns:p14="http://schemas.microsoft.com/office/powerpoint/2010/main" val="2714599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43780CE-2BE5-46F6-97B2-60DF30217E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nb-NO"/>
          </a:p>
        </p:txBody>
      </p:sp>
      <p:sp>
        <p:nvSpPr>
          <p:cNvPr id="12" name="Freeform: Shape 11">
            <a:extLst>
              <a:ext uri="{FF2B5EF4-FFF2-40B4-BE49-F238E27FC236}">
                <a16:creationId xmlns:a16="http://schemas.microsoft.com/office/drawing/2014/main" id="{61A87A49-68E6-459E-A5A6-46229FF421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nb-NO"/>
          </a:p>
        </p:txBody>
      </p:sp>
      <p:sp>
        <p:nvSpPr>
          <p:cNvPr id="14" name="Freeform 5">
            <a:extLst>
              <a:ext uri="{FF2B5EF4-FFF2-40B4-BE49-F238E27FC236}">
                <a16:creationId xmlns:a16="http://schemas.microsoft.com/office/drawing/2014/main" id="{F6ACD5FC-CAFE-48EB-B765-60EED2E0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nb-NO"/>
          </a:p>
        </p:txBody>
      </p:sp>
      <p:sp>
        <p:nvSpPr>
          <p:cNvPr id="2" name="Tittel 1">
            <a:extLst>
              <a:ext uri="{FF2B5EF4-FFF2-40B4-BE49-F238E27FC236}">
                <a16:creationId xmlns:a16="http://schemas.microsoft.com/office/drawing/2014/main" id="{6799676E-2C1A-3E8B-06A5-48B8FEB30E08}"/>
              </a:ext>
            </a:extLst>
          </p:cNvPr>
          <p:cNvSpPr>
            <a:spLocks noGrp="1"/>
          </p:cNvSpPr>
          <p:nvPr>
            <p:ph type="title"/>
          </p:nvPr>
        </p:nvSpPr>
        <p:spPr>
          <a:xfrm>
            <a:off x="1154955" y="973668"/>
            <a:ext cx="2942210" cy="1020232"/>
          </a:xfrm>
        </p:spPr>
        <p:txBody>
          <a:bodyPr>
            <a:normAutofit/>
          </a:bodyPr>
          <a:lstStyle/>
          <a:p>
            <a:pPr>
              <a:lnSpc>
                <a:spcPct val="90000"/>
              </a:lnSpc>
            </a:pPr>
            <a:r>
              <a:rPr lang="nb-NO" sz="2800">
                <a:solidFill>
                  <a:srgbClr val="EBEBEB"/>
                </a:solidFill>
              </a:rPr>
              <a:t>Dagsrytme på SFO langdager </a:t>
            </a:r>
          </a:p>
        </p:txBody>
      </p:sp>
      <p:sp>
        <p:nvSpPr>
          <p:cNvPr id="16" name="Rectangle 15">
            <a:extLst>
              <a:ext uri="{FF2B5EF4-FFF2-40B4-BE49-F238E27FC236}">
                <a16:creationId xmlns:a16="http://schemas.microsoft.com/office/drawing/2014/main" id="{9F33B405-D785-4738-B1C0-6A0AA5E982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8" name="Oval 17">
            <a:extLst>
              <a:ext uri="{FF2B5EF4-FFF2-40B4-BE49-F238E27FC236}">
                <a16:creationId xmlns:a16="http://schemas.microsoft.com/office/drawing/2014/main" id="{4233DC0E-DE6C-4FB6-A529-51B162641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20" name="Oval 19">
            <a:extLst>
              <a:ext uri="{FF2B5EF4-FFF2-40B4-BE49-F238E27FC236}">
                <a16:creationId xmlns:a16="http://schemas.microsoft.com/office/drawing/2014/main" id="{3870477F-E451-4BC3-863F-0E2FC5728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3" name="Plassholder for innhold 2">
            <a:extLst>
              <a:ext uri="{FF2B5EF4-FFF2-40B4-BE49-F238E27FC236}">
                <a16:creationId xmlns:a16="http://schemas.microsoft.com/office/drawing/2014/main" id="{C3314284-DAF2-5B01-95BA-99BDAD447100}"/>
              </a:ext>
            </a:extLst>
          </p:cNvPr>
          <p:cNvSpPr>
            <a:spLocks noGrp="1"/>
          </p:cNvSpPr>
          <p:nvPr>
            <p:ph idx="1"/>
          </p:nvPr>
        </p:nvSpPr>
        <p:spPr>
          <a:xfrm>
            <a:off x="795337" y="2127250"/>
            <a:ext cx="3459556" cy="3898900"/>
          </a:xfrm>
        </p:spPr>
        <p:txBody>
          <a:bodyPr>
            <a:normAutofit/>
          </a:bodyPr>
          <a:lstStyle/>
          <a:p>
            <a:pPr marL="457200" indent="-228600">
              <a:buFont typeface="Wingdings 3" charset="2"/>
              <a:buChar char=""/>
            </a:pPr>
            <a:r>
              <a:rPr lang="en-US" cap="none" dirty="0" err="1">
                <a:solidFill>
                  <a:srgbClr val="FFFFFF"/>
                </a:solidFill>
              </a:rPr>
              <a:t>Matpakkefrokost</a:t>
            </a:r>
            <a:r>
              <a:rPr lang="en-US" cap="none" dirty="0">
                <a:solidFill>
                  <a:srgbClr val="FFFFFF"/>
                </a:solidFill>
              </a:rPr>
              <a:t> for </a:t>
            </a:r>
            <a:r>
              <a:rPr lang="en-US" cap="none" dirty="0" err="1">
                <a:solidFill>
                  <a:srgbClr val="FFFFFF"/>
                </a:solidFill>
              </a:rPr>
              <a:t>barna</a:t>
            </a:r>
            <a:r>
              <a:rPr lang="en-US" cap="none" dirty="0">
                <a:solidFill>
                  <a:srgbClr val="FFFFFF"/>
                </a:solidFill>
              </a:rPr>
              <a:t> </a:t>
            </a:r>
            <a:r>
              <a:rPr lang="en-US" cap="none" dirty="0" err="1">
                <a:solidFill>
                  <a:srgbClr val="FFFFFF"/>
                </a:solidFill>
              </a:rPr>
              <a:t>som</a:t>
            </a:r>
            <a:r>
              <a:rPr lang="en-US" cap="none" dirty="0">
                <a:solidFill>
                  <a:srgbClr val="FFFFFF"/>
                </a:solidFill>
              </a:rPr>
              <a:t> </a:t>
            </a:r>
            <a:r>
              <a:rPr lang="en-US" cap="none" dirty="0" err="1">
                <a:solidFill>
                  <a:srgbClr val="FFFFFF"/>
                </a:solidFill>
              </a:rPr>
              <a:t>ikke</a:t>
            </a:r>
            <a:r>
              <a:rPr lang="en-US" cap="none" dirty="0">
                <a:solidFill>
                  <a:srgbClr val="FFFFFF"/>
                </a:solidFill>
              </a:rPr>
              <a:t> </a:t>
            </a:r>
            <a:r>
              <a:rPr lang="en-US" cap="none" dirty="0" err="1">
                <a:solidFill>
                  <a:srgbClr val="FFFFFF"/>
                </a:solidFill>
              </a:rPr>
              <a:t>spiser</a:t>
            </a:r>
            <a:r>
              <a:rPr lang="en-US" cap="none" dirty="0">
                <a:solidFill>
                  <a:srgbClr val="FFFFFF"/>
                </a:solidFill>
              </a:rPr>
              <a:t> </a:t>
            </a:r>
            <a:r>
              <a:rPr lang="en-US" cap="none" dirty="0" err="1">
                <a:solidFill>
                  <a:srgbClr val="FFFFFF"/>
                </a:solidFill>
              </a:rPr>
              <a:t>hjemme</a:t>
            </a:r>
            <a:r>
              <a:rPr lang="en-US" cap="none" dirty="0">
                <a:solidFill>
                  <a:srgbClr val="FFFFFF"/>
                </a:solidFill>
              </a:rPr>
              <a:t> om </a:t>
            </a:r>
            <a:r>
              <a:rPr lang="en-US" cap="none" dirty="0" err="1">
                <a:solidFill>
                  <a:srgbClr val="FFFFFF"/>
                </a:solidFill>
              </a:rPr>
              <a:t>morgenen</a:t>
            </a:r>
            <a:r>
              <a:rPr lang="en-US" cap="none" dirty="0">
                <a:solidFill>
                  <a:srgbClr val="FFFFFF"/>
                </a:solidFill>
              </a:rPr>
              <a:t>.</a:t>
            </a:r>
          </a:p>
          <a:p>
            <a:pPr marL="457200" indent="-228600">
              <a:buFont typeface="Wingdings 3" charset="2"/>
              <a:buChar char=""/>
            </a:pPr>
            <a:r>
              <a:rPr lang="en-US" cap="none" dirty="0">
                <a:solidFill>
                  <a:srgbClr val="FFFFFF"/>
                </a:solidFill>
              </a:rPr>
              <a:t>To </a:t>
            </a:r>
            <a:r>
              <a:rPr lang="en-US" cap="none" dirty="0" err="1">
                <a:solidFill>
                  <a:srgbClr val="FFFFFF"/>
                </a:solidFill>
              </a:rPr>
              <a:t>måltid</a:t>
            </a:r>
            <a:r>
              <a:rPr lang="en-US" cap="none" dirty="0">
                <a:solidFill>
                  <a:srgbClr val="FFFFFF"/>
                </a:solidFill>
              </a:rPr>
              <a:t>, kl.10.00 </a:t>
            </a:r>
            <a:r>
              <a:rPr lang="en-US" cap="none" dirty="0" err="1">
                <a:solidFill>
                  <a:srgbClr val="FFFFFF"/>
                </a:solidFill>
              </a:rPr>
              <a:t>og</a:t>
            </a:r>
            <a:r>
              <a:rPr lang="en-US" cap="none" dirty="0">
                <a:solidFill>
                  <a:srgbClr val="FFFFFF"/>
                </a:solidFill>
              </a:rPr>
              <a:t> kl.13.00 (</a:t>
            </a:r>
            <a:r>
              <a:rPr lang="en-US" cap="none" dirty="0" err="1">
                <a:solidFill>
                  <a:srgbClr val="FFFFFF"/>
                </a:solidFill>
              </a:rPr>
              <a:t>matpakke</a:t>
            </a:r>
            <a:r>
              <a:rPr lang="en-US" cap="none" dirty="0">
                <a:solidFill>
                  <a:srgbClr val="FFFFFF"/>
                </a:solidFill>
              </a:rPr>
              <a:t> + SFO-</a:t>
            </a:r>
            <a:r>
              <a:rPr lang="en-US" cap="none" dirty="0" err="1">
                <a:solidFill>
                  <a:srgbClr val="FFFFFF"/>
                </a:solidFill>
              </a:rPr>
              <a:t>lunsj</a:t>
            </a:r>
            <a:r>
              <a:rPr lang="en-US" cap="none" dirty="0">
                <a:solidFill>
                  <a:srgbClr val="FFFFFF"/>
                </a:solidFill>
              </a:rPr>
              <a:t>)</a:t>
            </a:r>
          </a:p>
          <a:p>
            <a:pPr marL="457200" indent="-228600">
              <a:buFont typeface="Wingdings 3" charset="2"/>
              <a:buChar char=""/>
            </a:pPr>
            <a:r>
              <a:rPr lang="en-US" dirty="0" err="1">
                <a:solidFill>
                  <a:srgbClr val="FFFFFF"/>
                </a:solidFill>
              </a:rPr>
              <a:t>Leveres</a:t>
            </a:r>
            <a:r>
              <a:rPr lang="en-US" dirty="0">
                <a:solidFill>
                  <a:srgbClr val="FFFFFF"/>
                </a:solidFill>
              </a:rPr>
              <a:t> </a:t>
            </a:r>
            <a:r>
              <a:rPr lang="en-US" dirty="0" err="1">
                <a:solidFill>
                  <a:srgbClr val="FFFFFF"/>
                </a:solidFill>
              </a:rPr>
              <a:t>innen</a:t>
            </a:r>
            <a:r>
              <a:rPr lang="en-US" dirty="0">
                <a:solidFill>
                  <a:srgbClr val="FFFFFF"/>
                </a:solidFill>
              </a:rPr>
              <a:t> 09.30</a:t>
            </a:r>
          </a:p>
          <a:p>
            <a:pPr marL="457200" indent="-228600">
              <a:buFont typeface="Wingdings 3" charset="2"/>
              <a:buChar char=""/>
            </a:pPr>
            <a:endParaRPr lang="en-US" cap="none" dirty="0">
              <a:solidFill>
                <a:srgbClr val="FFFFFF"/>
              </a:solidFill>
            </a:endParaRPr>
          </a:p>
          <a:p>
            <a:pPr marL="457200" indent="-228600">
              <a:buFont typeface="Wingdings 3" charset="2"/>
              <a:buChar char=""/>
            </a:pPr>
            <a:r>
              <a:rPr lang="en-US" dirty="0" err="1">
                <a:solidFill>
                  <a:srgbClr val="FFFFFF"/>
                </a:solidFill>
              </a:rPr>
              <a:t>Åpningstider</a:t>
            </a:r>
            <a:r>
              <a:rPr lang="en-US" dirty="0">
                <a:solidFill>
                  <a:srgbClr val="FFFFFF"/>
                </a:solidFill>
              </a:rPr>
              <a:t>. 07.15-16.45</a:t>
            </a:r>
            <a:endParaRPr lang="en-US" cap="none" dirty="0">
              <a:solidFill>
                <a:srgbClr val="FFFFFF"/>
              </a:solidFill>
            </a:endParaRPr>
          </a:p>
          <a:p>
            <a:endParaRPr lang="nb-NO" dirty="0">
              <a:solidFill>
                <a:srgbClr val="FFFFFF"/>
              </a:solidFill>
            </a:endParaRPr>
          </a:p>
        </p:txBody>
      </p:sp>
      <p:sp>
        <p:nvSpPr>
          <p:cNvPr id="22" name="Freeform 5">
            <a:extLst>
              <a:ext uri="{FF2B5EF4-FFF2-40B4-BE49-F238E27FC236}">
                <a16:creationId xmlns:a16="http://schemas.microsoft.com/office/drawing/2014/main" id="{B4A81DE1-E2BC-4A31-99EE-71350421B0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nb-NO"/>
          </a:p>
        </p:txBody>
      </p:sp>
      <p:graphicFrame>
        <p:nvGraphicFramePr>
          <p:cNvPr id="4" name="Tabell 3">
            <a:extLst>
              <a:ext uri="{FF2B5EF4-FFF2-40B4-BE49-F238E27FC236}">
                <a16:creationId xmlns:a16="http://schemas.microsoft.com/office/drawing/2014/main" id="{B5096F0A-7E72-C80C-B63F-68F5E7F01DEF}"/>
              </a:ext>
            </a:extLst>
          </p:cNvPr>
          <p:cNvGraphicFramePr>
            <a:graphicFrameLocks noGrp="1"/>
          </p:cNvGraphicFramePr>
          <p:nvPr>
            <p:extLst>
              <p:ext uri="{D42A27DB-BD31-4B8C-83A1-F6EECF244321}">
                <p14:modId xmlns:p14="http://schemas.microsoft.com/office/powerpoint/2010/main" val="1695152571"/>
              </p:ext>
            </p:extLst>
          </p:nvPr>
        </p:nvGraphicFramePr>
        <p:xfrm>
          <a:off x="5194607" y="810444"/>
          <a:ext cx="6391534" cy="5237114"/>
        </p:xfrm>
        <a:graphic>
          <a:graphicData uri="http://schemas.openxmlformats.org/drawingml/2006/table">
            <a:tbl>
              <a:tblPr firstRow="1" firstCol="1" bandRow="1">
                <a:tableStyleId>{5C22544A-7EE6-4342-B048-85BDC9FD1C3A}</a:tableStyleId>
              </a:tblPr>
              <a:tblGrid>
                <a:gridCol w="2273271">
                  <a:extLst>
                    <a:ext uri="{9D8B030D-6E8A-4147-A177-3AD203B41FA5}">
                      <a16:colId xmlns:a16="http://schemas.microsoft.com/office/drawing/2014/main" val="1383741666"/>
                    </a:ext>
                  </a:extLst>
                </a:gridCol>
                <a:gridCol w="4118263">
                  <a:extLst>
                    <a:ext uri="{9D8B030D-6E8A-4147-A177-3AD203B41FA5}">
                      <a16:colId xmlns:a16="http://schemas.microsoft.com/office/drawing/2014/main" val="1932179568"/>
                    </a:ext>
                  </a:extLst>
                </a:gridCol>
              </a:tblGrid>
              <a:tr h="425481">
                <a:tc>
                  <a:txBody>
                    <a:bodyPr/>
                    <a:lstStyle/>
                    <a:p>
                      <a:pPr algn="l">
                        <a:lnSpc>
                          <a:spcPct val="107000"/>
                        </a:lnSpc>
                        <a:spcAft>
                          <a:spcPts val="800"/>
                        </a:spcAft>
                        <a:buNone/>
                      </a:pPr>
                      <a:r>
                        <a:rPr lang="nb-NO" sz="2300" kern="100">
                          <a:effectLst/>
                        </a:rPr>
                        <a:t>KL</a:t>
                      </a:r>
                      <a:endParaRPr lang="nb-NO" sz="2300" kern="1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tc>
                  <a:txBody>
                    <a:bodyPr/>
                    <a:lstStyle/>
                    <a:p>
                      <a:pPr algn="l">
                        <a:lnSpc>
                          <a:spcPct val="107000"/>
                        </a:lnSpc>
                        <a:spcAft>
                          <a:spcPts val="800"/>
                        </a:spcAft>
                        <a:buNone/>
                      </a:pPr>
                      <a:r>
                        <a:rPr lang="nb-NO" sz="2300" kern="100">
                          <a:effectLst/>
                        </a:rPr>
                        <a:t>HVA </a:t>
                      </a:r>
                      <a:endParaRPr lang="nb-NO" sz="2300" kern="1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extLst>
                  <a:ext uri="{0D108BD9-81ED-4DB2-BD59-A6C34878D82A}">
                    <a16:rowId xmlns:a16="http://schemas.microsoft.com/office/drawing/2014/main" val="1200247902"/>
                  </a:ext>
                </a:extLst>
              </a:tr>
              <a:tr h="1080886">
                <a:tc>
                  <a:txBody>
                    <a:bodyPr/>
                    <a:lstStyle/>
                    <a:p>
                      <a:pPr algn="l">
                        <a:lnSpc>
                          <a:spcPct val="107000"/>
                        </a:lnSpc>
                        <a:spcAft>
                          <a:spcPts val="800"/>
                        </a:spcAft>
                        <a:buNone/>
                      </a:pPr>
                      <a:r>
                        <a:rPr lang="nb-NO" sz="2500" kern="100">
                          <a:effectLst/>
                        </a:rPr>
                        <a:t>07.15-09.30</a:t>
                      </a:r>
                      <a:endParaRPr lang="nb-NO" sz="2300" kern="1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tc>
                  <a:txBody>
                    <a:bodyPr/>
                    <a:lstStyle/>
                    <a:p>
                      <a:pPr algn="l">
                        <a:lnSpc>
                          <a:spcPct val="107000"/>
                        </a:lnSpc>
                        <a:spcAft>
                          <a:spcPts val="800"/>
                        </a:spcAft>
                        <a:buNone/>
                      </a:pPr>
                      <a:r>
                        <a:rPr lang="nb-NO" sz="2500" kern="100">
                          <a:effectLst/>
                        </a:rPr>
                        <a:t>(Frokost- egen mat)</a:t>
                      </a:r>
                      <a:endParaRPr lang="nb-NO" sz="2300" kern="100">
                        <a:effectLst/>
                      </a:endParaRPr>
                    </a:p>
                    <a:p>
                      <a:pPr algn="l">
                        <a:lnSpc>
                          <a:spcPct val="107000"/>
                        </a:lnSpc>
                        <a:spcAft>
                          <a:spcPts val="800"/>
                        </a:spcAft>
                        <a:buNone/>
                      </a:pPr>
                      <a:r>
                        <a:rPr lang="nb-NO" sz="2500" kern="100">
                          <a:effectLst/>
                        </a:rPr>
                        <a:t>Rolig lek inne</a:t>
                      </a:r>
                      <a:endParaRPr lang="nb-NO" sz="2300" kern="1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extLst>
                  <a:ext uri="{0D108BD9-81ED-4DB2-BD59-A6C34878D82A}">
                    <a16:rowId xmlns:a16="http://schemas.microsoft.com/office/drawing/2014/main" val="3109654910"/>
                  </a:ext>
                </a:extLst>
              </a:tr>
              <a:tr h="867746">
                <a:tc>
                  <a:txBody>
                    <a:bodyPr/>
                    <a:lstStyle/>
                    <a:p>
                      <a:pPr algn="l">
                        <a:lnSpc>
                          <a:spcPct val="107000"/>
                        </a:lnSpc>
                        <a:spcAft>
                          <a:spcPts val="800"/>
                        </a:spcAft>
                        <a:buNone/>
                      </a:pPr>
                      <a:r>
                        <a:rPr lang="nb-NO" sz="2500" kern="100">
                          <a:effectLst/>
                        </a:rPr>
                        <a:t>09.30-10.00</a:t>
                      </a:r>
                      <a:endParaRPr lang="nb-NO" sz="2300" kern="1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tc>
                  <a:txBody>
                    <a:bodyPr/>
                    <a:lstStyle/>
                    <a:p>
                      <a:pPr algn="l">
                        <a:lnSpc>
                          <a:spcPct val="107000"/>
                        </a:lnSpc>
                        <a:spcAft>
                          <a:spcPts val="800"/>
                        </a:spcAft>
                        <a:buNone/>
                      </a:pPr>
                      <a:r>
                        <a:rPr lang="nb-NO" sz="2500" kern="100">
                          <a:effectLst/>
                        </a:rPr>
                        <a:t>Mellommåltid- egen matpakke </a:t>
                      </a:r>
                      <a:endParaRPr lang="nb-NO" sz="2300" kern="1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extLst>
                  <a:ext uri="{0D108BD9-81ED-4DB2-BD59-A6C34878D82A}">
                    <a16:rowId xmlns:a16="http://schemas.microsoft.com/office/drawing/2014/main" val="290024887"/>
                  </a:ext>
                </a:extLst>
              </a:tr>
              <a:tr h="1491446">
                <a:tc>
                  <a:txBody>
                    <a:bodyPr/>
                    <a:lstStyle/>
                    <a:p>
                      <a:pPr algn="l">
                        <a:lnSpc>
                          <a:spcPct val="107000"/>
                        </a:lnSpc>
                        <a:spcAft>
                          <a:spcPts val="800"/>
                        </a:spcAft>
                        <a:buNone/>
                      </a:pPr>
                      <a:r>
                        <a:rPr lang="nb-NO" sz="2500" kern="100">
                          <a:effectLst/>
                        </a:rPr>
                        <a:t>10.00-13.00</a:t>
                      </a:r>
                      <a:endParaRPr lang="nb-NO" sz="2300" kern="1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tc>
                  <a:txBody>
                    <a:bodyPr/>
                    <a:lstStyle/>
                    <a:p>
                      <a:pPr algn="l">
                        <a:lnSpc>
                          <a:spcPct val="107000"/>
                        </a:lnSpc>
                        <a:spcAft>
                          <a:spcPts val="800"/>
                        </a:spcAft>
                        <a:buNone/>
                      </a:pPr>
                      <a:r>
                        <a:rPr lang="nb-NO" sz="2500" kern="100" dirty="0">
                          <a:effectLst/>
                        </a:rPr>
                        <a:t>Planlagte aktiviteter</a:t>
                      </a:r>
                      <a:endParaRPr lang="nb-NO" sz="2300" kern="100" dirty="0">
                        <a:effectLst/>
                      </a:endParaRPr>
                    </a:p>
                    <a:p>
                      <a:pPr algn="l">
                        <a:lnSpc>
                          <a:spcPct val="107000"/>
                        </a:lnSpc>
                        <a:spcAft>
                          <a:spcPts val="800"/>
                        </a:spcAft>
                        <a:buNone/>
                      </a:pPr>
                      <a:r>
                        <a:rPr lang="nb-NO" sz="2500" kern="100" dirty="0">
                          <a:effectLst/>
                        </a:rPr>
                        <a:t>(Kil-hallen, kano, fotballbanen og tur)</a:t>
                      </a:r>
                      <a:endParaRPr lang="nb-NO" sz="2300" kern="1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extLst>
                  <a:ext uri="{0D108BD9-81ED-4DB2-BD59-A6C34878D82A}">
                    <a16:rowId xmlns:a16="http://schemas.microsoft.com/office/drawing/2014/main" val="3045222735"/>
                  </a:ext>
                </a:extLst>
              </a:tr>
              <a:tr h="457185">
                <a:tc>
                  <a:txBody>
                    <a:bodyPr/>
                    <a:lstStyle/>
                    <a:p>
                      <a:pPr algn="l">
                        <a:lnSpc>
                          <a:spcPct val="107000"/>
                        </a:lnSpc>
                        <a:spcAft>
                          <a:spcPts val="800"/>
                        </a:spcAft>
                        <a:buNone/>
                      </a:pPr>
                      <a:r>
                        <a:rPr lang="nb-NO" sz="2500" kern="100">
                          <a:effectLst/>
                        </a:rPr>
                        <a:t>13.00- 13.30</a:t>
                      </a:r>
                      <a:endParaRPr lang="nb-NO" sz="2300" kern="1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tc>
                  <a:txBody>
                    <a:bodyPr/>
                    <a:lstStyle/>
                    <a:p>
                      <a:pPr algn="l">
                        <a:lnSpc>
                          <a:spcPct val="107000"/>
                        </a:lnSpc>
                        <a:spcAft>
                          <a:spcPts val="800"/>
                        </a:spcAft>
                        <a:buNone/>
                      </a:pPr>
                      <a:r>
                        <a:rPr lang="nb-NO" sz="2500" kern="100">
                          <a:effectLst/>
                        </a:rPr>
                        <a:t>Lunsj- SFO lager mat </a:t>
                      </a:r>
                      <a:endParaRPr lang="nb-NO" sz="2300" kern="1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extLst>
                  <a:ext uri="{0D108BD9-81ED-4DB2-BD59-A6C34878D82A}">
                    <a16:rowId xmlns:a16="http://schemas.microsoft.com/office/drawing/2014/main" val="2508655527"/>
                  </a:ext>
                </a:extLst>
              </a:tr>
              <a:tr h="457185">
                <a:tc>
                  <a:txBody>
                    <a:bodyPr/>
                    <a:lstStyle/>
                    <a:p>
                      <a:pPr algn="l">
                        <a:lnSpc>
                          <a:spcPct val="107000"/>
                        </a:lnSpc>
                        <a:spcAft>
                          <a:spcPts val="800"/>
                        </a:spcAft>
                        <a:buNone/>
                      </a:pPr>
                      <a:r>
                        <a:rPr lang="nb-NO" sz="2500" kern="100" dirty="0">
                          <a:effectLst/>
                        </a:rPr>
                        <a:t>13.30-15.30</a:t>
                      </a:r>
                      <a:endParaRPr lang="nb-NO" sz="2300" kern="1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tc>
                  <a:txBody>
                    <a:bodyPr/>
                    <a:lstStyle/>
                    <a:p>
                      <a:pPr algn="l">
                        <a:lnSpc>
                          <a:spcPct val="107000"/>
                        </a:lnSpc>
                        <a:spcAft>
                          <a:spcPts val="800"/>
                        </a:spcAft>
                        <a:buNone/>
                      </a:pPr>
                      <a:r>
                        <a:rPr lang="nb-NO" sz="2500" kern="100">
                          <a:effectLst/>
                        </a:rPr>
                        <a:t>Planlagt aktiviteter </a:t>
                      </a:r>
                      <a:endParaRPr lang="nb-NO" sz="2300" kern="1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extLst>
                  <a:ext uri="{0D108BD9-81ED-4DB2-BD59-A6C34878D82A}">
                    <a16:rowId xmlns:a16="http://schemas.microsoft.com/office/drawing/2014/main" val="396193898"/>
                  </a:ext>
                </a:extLst>
              </a:tr>
              <a:tr h="457185">
                <a:tc>
                  <a:txBody>
                    <a:bodyPr/>
                    <a:lstStyle/>
                    <a:p>
                      <a:pPr algn="l">
                        <a:lnSpc>
                          <a:spcPct val="107000"/>
                        </a:lnSpc>
                        <a:spcAft>
                          <a:spcPts val="800"/>
                        </a:spcAft>
                        <a:buNone/>
                      </a:pPr>
                      <a:r>
                        <a:rPr lang="nb-NO" sz="2500" kern="100">
                          <a:effectLst/>
                        </a:rPr>
                        <a:t>15.30-16.45</a:t>
                      </a:r>
                      <a:endParaRPr lang="nb-NO" sz="2300" kern="10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tc>
                  <a:txBody>
                    <a:bodyPr/>
                    <a:lstStyle/>
                    <a:p>
                      <a:pPr algn="l">
                        <a:lnSpc>
                          <a:spcPct val="107000"/>
                        </a:lnSpc>
                        <a:spcAft>
                          <a:spcPts val="800"/>
                        </a:spcAft>
                        <a:buNone/>
                      </a:pPr>
                      <a:r>
                        <a:rPr lang="nb-NO" sz="2500" kern="100" dirty="0">
                          <a:effectLst/>
                        </a:rPr>
                        <a:t>Fri lek ute/ inne </a:t>
                      </a:r>
                      <a:endParaRPr lang="nb-NO" sz="2300" kern="100" dirty="0">
                        <a:effectLst/>
                        <a:latin typeface="Century Gothic" panose="020B0502020202020204" pitchFamily="34" charset="0"/>
                        <a:ea typeface="Century Gothic" panose="020B0502020202020204" pitchFamily="34" charset="0"/>
                        <a:cs typeface="Times New Roman" panose="02020603050405020304" pitchFamily="18" charset="0"/>
                      </a:endParaRPr>
                    </a:p>
                  </a:txBody>
                  <a:tcPr marL="143869" marR="143869" marT="0" marB="0"/>
                </a:tc>
                <a:extLst>
                  <a:ext uri="{0D108BD9-81ED-4DB2-BD59-A6C34878D82A}">
                    <a16:rowId xmlns:a16="http://schemas.microsoft.com/office/drawing/2014/main" val="2026003097"/>
                  </a:ext>
                </a:extLst>
              </a:tr>
            </a:tbl>
          </a:graphicData>
        </a:graphic>
      </p:graphicFrame>
    </p:spTree>
    <p:extLst>
      <p:ext uri="{BB962C8B-B14F-4D97-AF65-F5344CB8AC3E}">
        <p14:creationId xmlns:p14="http://schemas.microsoft.com/office/powerpoint/2010/main" val="3001115308"/>
      </p:ext>
    </p:extLst>
  </p:cSld>
  <p:clrMapOvr>
    <a:overrideClrMapping bg1="dk1" tx1="lt1" bg2="dk2" tx2="lt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4" name="Group 93">
            <a:extLst>
              <a:ext uri="{FF2B5EF4-FFF2-40B4-BE49-F238E27FC236}">
                <a16:creationId xmlns:a16="http://schemas.microsoft.com/office/drawing/2014/main" id="{FAEF28A3-012D-4640-B8B8-1EF6EAF723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95" name="Rectangle 94">
              <a:extLst>
                <a:ext uri="{FF2B5EF4-FFF2-40B4-BE49-F238E27FC236}">
                  <a16:creationId xmlns:a16="http://schemas.microsoft.com/office/drawing/2014/main" id="{F3B2F1C2-14D3-4A53-B329-323795BC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96" name="Oval 95">
              <a:extLst>
                <a:ext uri="{FF2B5EF4-FFF2-40B4-BE49-F238E27FC236}">
                  <a16:creationId xmlns:a16="http://schemas.microsoft.com/office/drawing/2014/main" id="{194E879E-1515-4211-8F1B-B68A92B2C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97" name="Oval 96">
              <a:extLst>
                <a:ext uri="{FF2B5EF4-FFF2-40B4-BE49-F238E27FC236}">
                  <a16:creationId xmlns:a16="http://schemas.microsoft.com/office/drawing/2014/main" id="{F7137E7D-1F4E-498A-97D1-0E1FE6FC6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98" name="Oval 97">
              <a:extLst>
                <a:ext uri="{FF2B5EF4-FFF2-40B4-BE49-F238E27FC236}">
                  <a16:creationId xmlns:a16="http://schemas.microsoft.com/office/drawing/2014/main" id="{91375183-B6E5-43E0-B28F-39EC9083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99" name="Oval 98">
              <a:extLst>
                <a:ext uri="{FF2B5EF4-FFF2-40B4-BE49-F238E27FC236}">
                  <a16:creationId xmlns:a16="http://schemas.microsoft.com/office/drawing/2014/main" id="{267F36BD-A8AF-4304-A662-1007CC17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00" name="Oval 99">
              <a:extLst>
                <a:ext uri="{FF2B5EF4-FFF2-40B4-BE49-F238E27FC236}">
                  <a16:creationId xmlns:a16="http://schemas.microsoft.com/office/drawing/2014/main" id="{15D9095F-2809-4A90-A032-250AC21C3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01" name="Freeform 5">
              <a:extLst>
                <a:ext uri="{FF2B5EF4-FFF2-40B4-BE49-F238E27FC236}">
                  <a16:creationId xmlns:a16="http://schemas.microsoft.com/office/drawing/2014/main" id="{9027D7BF-C282-4477-A406-245C3F265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b-NO"/>
            </a:p>
          </p:txBody>
        </p:sp>
        <p:sp>
          <p:nvSpPr>
            <p:cNvPr id="102" name="Freeform 5">
              <a:extLst>
                <a:ext uri="{FF2B5EF4-FFF2-40B4-BE49-F238E27FC236}">
                  <a16:creationId xmlns:a16="http://schemas.microsoft.com/office/drawing/2014/main" id="{AC3C43D8-426E-472E-A8E8-C41BF7A87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nb-NO"/>
            </a:p>
          </p:txBody>
        </p:sp>
        <p:sp>
          <p:nvSpPr>
            <p:cNvPr id="103" name="Freeform 5">
              <a:extLst>
                <a:ext uri="{FF2B5EF4-FFF2-40B4-BE49-F238E27FC236}">
                  <a16:creationId xmlns:a16="http://schemas.microsoft.com/office/drawing/2014/main" id="{52DCAE0E-B8DE-4C42-A48F-FA0C8345AC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b-NO"/>
            </a:p>
          </p:txBody>
        </p:sp>
      </p:grpSp>
      <p:sp>
        <p:nvSpPr>
          <p:cNvPr id="105" name="Rectangle 104">
            <a:extLst>
              <a:ext uri="{FF2B5EF4-FFF2-40B4-BE49-F238E27FC236}">
                <a16:creationId xmlns:a16="http://schemas.microsoft.com/office/drawing/2014/main" id="{59647F54-801D-44AB-8284-EDDFF7763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2" name="Title 1"/>
          <p:cNvSpPr>
            <a:spLocks noGrp="1"/>
          </p:cNvSpPr>
          <p:nvPr>
            <p:ph type="ctrTitle"/>
          </p:nvPr>
        </p:nvSpPr>
        <p:spPr>
          <a:xfrm>
            <a:off x="1818339" y="1016871"/>
            <a:ext cx="8761413" cy="706964"/>
          </a:xfrm>
        </p:spPr>
        <p:txBody>
          <a:bodyPr vert="horz" lIns="91440" tIns="45720" rIns="91440" bIns="45720" rtlCol="0" anchor="ctr">
            <a:normAutofit/>
          </a:bodyPr>
          <a:lstStyle/>
          <a:p>
            <a:pPr>
              <a:lnSpc>
                <a:spcPct val="90000"/>
              </a:lnSpc>
            </a:pPr>
            <a:r>
              <a:rPr lang="en-US" sz="3600" dirty="0"/>
              <a:t>Levering </a:t>
            </a:r>
            <a:r>
              <a:rPr lang="en-US" sz="3600" dirty="0" err="1"/>
              <a:t>og</a:t>
            </a:r>
            <a:r>
              <a:rPr lang="en-US" sz="3600" dirty="0"/>
              <a:t> henting </a:t>
            </a:r>
          </a:p>
        </p:txBody>
      </p:sp>
      <p:sp>
        <p:nvSpPr>
          <p:cNvPr id="3" name="Subtitle 2"/>
          <p:cNvSpPr>
            <a:spLocks noGrp="1"/>
          </p:cNvSpPr>
          <p:nvPr>
            <p:ph type="subTitle" idx="1"/>
          </p:nvPr>
        </p:nvSpPr>
        <p:spPr>
          <a:xfrm>
            <a:off x="1154954" y="2603500"/>
            <a:ext cx="6397313" cy="3416300"/>
          </a:xfrm>
        </p:spPr>
        <p:txBody>
          <a:bodyPr vert="horz" lIns="91440" tIns="45720" rIns="91440" bIns="45720" rtlCol="0" anchor="ctr">
            <a:normAutofit/>
          </a:bodyPr>
          <a:lstStyle/>
          <a:p>
            <a:pPr marL="457200" indent="-228600">
              <a:buFont typeface="Wingdings 3" charset="2"/>
              <a:buChar char=""/>
            </a:pPr>
            <a:r>
              <a:rPr lang="en-US" cap="none" dirty="0">
                <a:solidFill>
                  <a:schemeClr val="tx1"/>
                </a:solidFill>
              </a:rPr>
              <a:t>Barna </a:t>
            </a:r>
            <a:r>
              <a:rPr lang="en-US" cap="none" dirty="0" err="1">
                <a:solidFill>
                  <a:schemeClr val="tx1"/>
                </a:solidFill>
              </a:rPr>
              <a:t>leveres</a:t>
            </a:r>
            <a:r>
              <a:rPr lang="en-US" cap="none" dirty="0">
                <a:solidFill>
                  <a:schemeClr val="tx1"/>
                </a:solidFill>
              </a:rPr>
              <a:t> </a:t>
            </a:r>
            <a:r>
              <a:rPr lang="en-US" cap="none" dirty="0" err="1">
                <a:solidFill>
                  <a:schemeClr val="tx1"/>
                </a:solidFill>
              </a:rPr>
              <a:t>på</a:t>
            </a:r>
            <a:r>
              <a:rPr lang="en-US" cap="none" dirty="0">
                <a:solidFill>
                  <a:schemeClr val="tx1"/>
                </a:solidFill>
              </a:rPr>
              <a:t> </a:t>
            </a:r>
            <a:r>
              <a:rPr lang="en-US" cap="none" dirty="0" err="1">
                <a:solidFill>
                  <a:schemeClr val="tx1"/>
                </a:solidFill>
              </a:rPr>
              <a:t>hovedbasen</a:t>
            </a:r>
            <a:r>
              <a:rPr lang="en-US" cap="none" dirty="0">
                <a:solidFill>
                  <a:schemeClr val="tx1"/>
                </a:solidFill>
              </a:rPr>
              <a:t> </a:t>
            </a:r>
            <a:r>
              <a:rPr lang="en-US" cap="none" dirty="0" err="1">
                <a:solidFill>
                  <a:schemeClr val="tx1"/>
                </a:solidFill>
              </a:rPr>
              <a:t>når</a:t>
            </a:r>
            <a:r>
              <a:rPr lang="en-US" cap="none" dirty="0">
                <a:solidFill>
                  <a:schemeClr val="tx1"/>
                </a:solidFill>
              </a:rPr>
              <a:t> de </a:t>
            </a:r>
            <a:r>
              <a:rPr lang="en-US" cap="none" dirty="0" err="1">
                <a:solidFill>
                  <a:schemeClr val="tx1"/>
                </a:solidFill>
              </a:rPr>
              <a:t>kommer</a:t>
            </a:r>
            <a:r>
              <a:rPr lang="en-US" cap="none" dirty="0">
                <a:solidFill>
                  <a:schemeClr val="tx1"/>
                </a:solidFill>
              </a:rPr>
              <a:t>. </a:t>
            </a:r>
          </a:p>
          <a:p>
            <a:pPr marL="457200" indent="-228600">
              <a:buFont typeface="Wingdings 3" charset="2"/>
              <a:buChar char=""/>
            </a:pPr>
            <a:r>
              <a:rPr lang="en-US" cap="none" dirty="0">
                <a:solidFill>
                  <a:schemeClr val="tx1"/>
                </a:solidFill>
              </a:rPr>
              <a:t>Gi </a:t>
            </a:r>
            <a:r>
              <a:rPr lang="en-US" cap="none" dirty="0" err="1">
                <a:solidFill>
                  <a:schemeClr val="tx1"/>
                </a:solidFill>
              </a:rPr>
              <a:t>beskjed</a:t>
            </a:r>
            <a:r>
              <a:rPr lang="en-US" cap="none" dirty="0">
                <a:solidFill>
                  <a:schemeClr val="tx1"/>
                </a:solidFill>
              </a:rPr>
              <a:t> </a:t>
            </a:r>
            <a:r>
              <a:rPr lang="en-US" cap="none" dirty="0" err="1">
                <a:solidFill>
                  <a:schemeClr val="tx1"/>
                </a:solidFill>
              </a:rPr>
              <a:t>dersom</a:t>
            </a:r>
            <a:r>
              <a:rPr lang="en-US" cap="none" dirty="0">
                <a:solidFill>
                  <a:schemeClr val="tx1"/>
                </a:solidFill>
              </a:rPr>
              <a:t> </a:t>
            </a:r>
            <a:r>
              <a:rPr lang="en-US" cap="none" dirty="0" err="1">
                <a:solidFill>
                  <a:schemeClr val="tx1"/>
                </a:solidFill>
              </a:rPr>
              <a:t>barnet</a:t>
            </a:r>
            <a:r>
              <a:rPr lang="en-US" cap="none" dirty="0">
                <a:solidFill>
                  <a:schemeClr val="tx1"/>
                </a:solidFill>
              </a:rPr>
              <a:t> </a:t>
            </a:r>
            <a:r>
              <a:rPr lang="en-US" cap="none" dirty="0" err="1">
                <a:solidFill>
                  <a:schemeClr val="tx1"/>
                </a:solidFill>
              </a:rPr>
              <a:t>ikke</a:t>
            </a:r>
            <a:r>
              <a:rPr lang="en-US" cap="none" dirty="0">
                <a:solidFill>
                  <a:schemeClr val="tx1"/>
                </a:solidFill>
              </a:rPr>
              <a:t> </a:t>
            </a:r>
            <a:r>
              <a:rPr lang="en-US" cap="none" dirty="0" err="1">
                <a:solidFill>
                  <a:schemeClr val="tx1"/>
                </a:solidFill>
              </a:rPr>
              <a:t>kommer</a:t>
            </a:r>
            <a:r>
              <a:rPr lang="en-US" cap="none" dirty="0">
                <a:solidFill>
                  <a:schemeClr val="tx1"/>
                </a:solidFill>
              </a:rPr>
              <a:t> </a:t>
            </a:r>
            <a:r>
              <a:rPr lang="en-US" cap="none" dirty="0" err="1">
                <a:solidFill>
                  <a:schemeClr val="tx1"/>
                </a:solidFill>
              </a:rPr>
              <a:t>på</a:t>
            </a:r>
            <a:r>
              <a:rPr lang="en-US" cap="none" dirty="0">
                <a:solidFill>
                  <a:schemeClr val="tx1"/>
                </a:solidFill>
              </a:rPr>
              <a:t> SFO, </a:t>
            </a:r>
            <a:r>
              <a:rPr lang="en-US" cap="none" dirty="0" err="1">
                <a:solidFill>
                  <a:schemeClr val="tx1"/>
                </a:solidFill>
              </a:rPr>
              <a:t>eller</a:t>
            </a:r>
            <a:r>
              <a:rPr lang="en-US" cap="none" dirty="0">
                <a:solidFill>
                  <a:schemeClr val="tx1"/>
                </a:solidFill>
              </a:rPr>
              <a:t> om </a:t>
            </a:r>
            <a:r>
              <a:rPr lang="en-US" cap="none" dirty="0" err="1">
                <a:solidFill>
                  <a:schemeClr val="tx1"/>
                </a:solidFill>
              </a:rPr>
              <a:t>noen</a:t>
            </a:r>
            <a:r>
              <a:rPr lang="en-US" cap="none" dirty="0">
                <a:solidFill>
                  <a:schemeClr val="tx1"/>
                </a:solidFill>
              </a:rPr>
              <a:t> </a:t>
            </a:r>
            <a:r>
              <a:rPr lang="en-US" cap="none" dirty="0" err="1">
                <a:solidFill>
                  <a:schemeClr val="tx1"/>
                </a:solidFill>
              </a:rPr>
              <a:t>andre</a:t>
            </a:r>
            <a:r>
              <a:rPr lang="en-US" cap="none" dirty="0">
                <a:solidFill>
                  <a:schemeClr val="tx1"/>
                </a:solidFill>
              </a:rPr>
              <a:t> </a:t>
            </a:r>
            <a:r>
              <a:rPr lang="en-US" cap="none" dirty="0" err="1">
                <a:solidFill>
                  <a:schemeClr val="tx1"/>
                </a:solidFill>
              </a:rPr>
              <a:t>skal</a:t>
            </a:r>
            <a:r>
              <a:rPr lang="en-US" cap="none" dirty="0">
                <a:solidFill>
                  <a:schemeClr val="tx1"/>
                </a:solidFill>
              </a:rPr>
              <a:t> </a:t>
            </a:r>
            <a:r>
              <a:rPr lang="en-US" cap="none" dirty="0" err="1">
                <a:solidFill>
                  <a:schemeClr val="tx1"/>
                </a:solidFill>
              </a:rPr>
              <a:t>hente</a:t>
            </a:r>
            <a:r>
              <a:rPr lang="en-US" cap="none" dirty="0">
                <a:solidFill>
                  <a:schemeClr val="tx1"/>
                </a:solidFill>
              </a:rPr>
              <a:t> </a:t>
            </a:r>
            <a:r>
              <a:rPr lang="en-US" cap="none" dirty="0" err="1">
                <a:solidFill>
                  <a:schemeClr val="tx1"/>
                </a:solidFill>
              </a:rPr>
              <a:t>barnet</a:t>
            </a:r>
            <a:r>
              <a:rPr lang="en-US" cap="none" dirty="0">
                <a:solidFill>
                  <a:schemeClr val="tx1"/>
                </a:solidFill>
              </a:rPr>
              <a:t>. Vigilo.</a:t>
            </a:r>
          </a:p>
          <a:p>
            <a:pPr marL="457200" indent="-228600">
              <a:buFont typeface="Wingdings 3" charset="2"/>
              <a:buChar char=""/>
            </a:pPr>
            <a:r>
              <a:rPr lang="en-US" cap="none" dirty="0" err="1">
                <a:solidFill>
                  <a:schemeClr val="tx1"/>
                </a:solidFill>
              </a:rPr>
              <a:t>Hentemelding</a:t>
            </a:r>
            <a:r>
              <a:rPr lang="en-US" cap="none" dirty="0">
                <a:solidFill>
                  <a:schemeClr val="tx1"/>
                </a:solidFill>
              </a:rPr>
              <a:t> </a:t>
            </a:r>
          </a:p>
          <a:p>
            <a:pPr marL="457200" indent="-228600">
              <a:buFont typeface="Wingdings 3" charset="2"/>
              <a:buChar char=""/>
            </a:pPr>
            <a:r>
              <a:rPr lang="en-US" cap="none" dirty="0" err="1">
                <a:solidFill>
                  <a:schemeClr val="tx1"/>
                </a:solidFill>
              </a:rPr>
              <a:t>Sørg</a:t>
            </a:r>
            <a:r>
              <a:rPr lang="en-US" cap="none" dirty="0">
                <a:solidFill>
                  <a:schemeClr val="tx1"/>
                </a:solidFill>
              </a:rPr>
              <a:t> for at </a:t>
            </a:r>
            <a:r>
              <a:rPr lang="en-US" cap="none" dirty="0" err="1">
                <a:solidFill>
                  <a:schemeClr val="tx1"/>
                </a:solidFill>
              </a:rPr>
              <a:t>barnet</a:t>
            </a:r>
            <a:r>
              <a:rPr lang="en-US" cap="none" dirty="0">
                <a:solidFill>
                  <a:schemeClr val="tx1"/>
                </a:solidFill>
              </a:rPr>
              <a:t> </a:t>
            </a:r>
            <a:r>
              <a:rPr lang="en-US" cap="none" dirty="0" err="1">
                <a:solidFill>
                  <a:schemeClr val="tx1"/>
                </a:solidFill>
              </a:rPr>
              <a:t>blir</a:t>
            </a:r>
            <a:r>
              <a:rPr lang="en-US" cap="none" dirty="0">
                <a:solidFill>
                  <a:schemeClr val="tx1"/>
                </a:solidFill>
              </a:rPr>
              <a:t> </a:t>
            </a:r>
            <a:r>
              <a:rPr lang="en-US" cap="none" dirty="0" err="1">
                <a:solidFill>
                  <a:schemeClr val="tx1"/>
                </a:solidFill>
              </a:rPr>
              <a:t>sjekket</a:t>
            </a:r>
            <a:r>
              <a:rPr lang="en-US" cap="none" dirty="0">
                <a:solidFill>
                  <a:schemeClr val="tx1"/>
                </a:solidFill>
              </a:rPr>
              <a:t> </a:t>
            </a:r>
            <a:r>
              <a:rPr lang="en-US" cap="none" dirty="0" err="1">
                <a:solidFill>
                  <a:schemeClr val="tx1"/>
                </a:solidFill>
              </a:rPr>
              <a:t>ut</a:t>
            </a:r>
            <a:r>
              <a:rPr lang="en-US" cap="none" dirty="0">
                <a:solidFill>
                  <a:schemeClr val="tx1"/>
                </a:solidFill>
              </a:rPr>
              <a:t>, </a:t>
            </a:r>
            <a:r>
              <a:rPr lang="en-US" cap="none" dirty="0" err="1">
                <a:solidFill>
                  <a:schemeClr val="tx1"/>
                </a:solidFill>
              </a:rPr>
              <a:t>før</a:t>
            </a:r>
            <a:r>
              <a:rPr lang="en-US" cap="none" dirty="0">
                <a:solidFill>
                  <a:schemeClr val="tx1"/>
                </a:solidFill>
              </a:rPr>
              <a:t> </a:t>
            </a:r>
            <a:r>
              <a:rPr lang="en-US" cap="none" dirty="0" err="1">
                <a:solidFill>
                  <a:schemeClr val="tx1"/>
                </a:solidFill>
              </a:rPr>
              <a:t>dere</a:t>
            </a:r>
            <a:r>
              <a:rPr lang="en-US" cap="none" dirty="0">
                <a:solidFill>
                  <a:schemeClr val="tx1"/>
                </a:solidFill>
              </a:rPr>
              <a:t> </a:t>
            </a:r>
            <a:r>
              <a:rPr lang="en-US" cap="none" dirty="0" err="1">
                <a:solidFill>
                  <a:schemeClr val="tx1"/>
                </a:solidFill>
              </a:rPr>
              <a:t>går</a:t>
            </a:r>
            <a:r>
              <a:rPr lang="en-US" cap="none" dirty="0">
                <a:solidFill>
                  <a:schemeClr val="tx1"/>
                </a:solidFill>
              </a:rPr>
              <a:t> </a:t>
            </a:r>
            <a:r>
              <a:rPr lang="en-US" cap="none" dirty="0" err="1">
                <a:solidFill>
                  <a:schemeClr val="tx1"/>
                </a:solidFill>
              </a:rPr>
              <a:t>hjem</a:t>
            </a:r>
            <a:r>
              <a:rPr lang="en-US" cap="none" dirty="0">
                <a:solidFill>
                  <a:schemeClr val="tx1"/>
                </a:solidFill>
              </a:rPr>
              <a:t>. </a:t>
            </a:r>
            <a:r>
              <a:rPr lang="en-US" cap="none" dirty="0" err="1">
                <a:solidFill>
                  <a:schemeClr val="tx1"/>
                </a:solidFill>
              </a:rPr>
              <a:t>Voksen</a:t>
            </a:r>
            <a:r>
              <a:rPr lang="en-US" cap="none" dirty="0">
                <a:solidFill>
                  <a:schemeClr val="tx1"/>
                </a:solidFill>
              </a:rPr>
              <a:t> med </a:t>
            </a:r>
            <a:r>
              <a:rPr lang="en-US" cap="none" dirty="0" err="1">
                <a:solidFill>
                  <a:schemeClr val="tx1"/>
                </a:solidFill>
              </a:rPr>
              <a:t>rosarefleksvest</a:t>
            </a:r>
            <a:r>
              <a:rPr lang="en-US" cap="none" dirty="0">
                <a:solidFill>
                  <a:schemeClr val="tx1"/>
                </a:solidFill>
              </a:rPr>
              <a:t>. </a:t>
            </a:r>
            <a:endParaRPr lang="en-US" dirty="0">
              <a:solidFill>
                <a:schemeClr val="tx1">
                  <a:lumMod val="75000"/>
                  <a:lumOff val="25000"/>
                </a:schemeClr>
              </a:solidFill>
            </a:endParaRPr>
          </a:p>
        </p:txBody>
      </p:sp>
      <p:pic>
        <p:nvPicPr>
          <p:cNvPr id="6" name="Bilde 5">
            <a:extLst>
              <a:ext uri="{FF2B5EF4-FFF2-40B4-BE49-F238E27FC236}">
                <a16:creationId xmlns:a16="http://schemas.microsoft.com/office/drawing/2014/main" id="{0504A951-FE5C-9196-67EC-CF2A49F835B3}"/>
              </a:ext>
            </a:extLst>
          </p:cNvPr>
          <p:cNvPicPr>
            <a:picLocks noChangeAspect="1"/>
          </p:cNvPicPr>
          <p:nvPr/>
        </p:nvPicPr>
        <p:blipFill rotWithShape="1">
          <a:blip r:embed="rId4"/>
          <a:srcRect t="418" r="-2" b="-2"/>
          <a:stretch/>
        </p:blipFill>
        <p:spPr>
          <a:xfrm>
            <a:off x="7999412" y="2739119"/>
            <a:ext cx="3275070" cy="32613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09966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5" name="Group 14">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6" name="Rectangle 15">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27"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b-NO"/>
            </a:p>
          </p:txBody>
        </p:sp>
      </p:grpSp>
      <p:sp>
        <p:nvSpPr>
          <p:cNvPr id="28" name="Rectangle 18">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2" name="Tittel 1">
            <a:extLst>
              <a:ext uri="{FF2B5EF4-FFF2-40B4-BE49-F238E27FC236}">
                <a16:creationId xmlns:a16="http://schemas.microsoft.com/office/drawing/2014/main" id="{D66FE410-1665-C1BD-4CA3-530E16D6948E}"/>
              </a:ext>
            </a:extLst>
          </p:cNvPr>
          <p:cNvSpPr>
            <a:spLocks noGrp="1"/>
          </p:cNvSpPr>
          <p:nvPr>
            <p:ph type="title"/>
          </p:nvPr>
        </p:nvSpPr>
        <p:spPr>
          <a:xfrm>
            <a:off x="8382055" y="1241266"/>
            <a:ext cx="3161016" cy="3153753"/>
          </a:xfrm>
        </p:spPr>
        <p:txBody>
          <a:bodyPr vert="horz" lIns="91440" tIns="45720" rIns="91440" bIns="45720" rtlCol="0" anchor="b">
            <a:normAutofit/>
          </a:bodyPr>
          <a:lstStyle/>
          <a:p>
            <a:r>
              <a:rPr lang="en-US" sz="3800" b="0" i="0" kern="1200">
                <a:solidFill>
                  <a:srgbClr val="EBEBEB"/>
                </a:solidFill>
                <a:latin typeface="+mj-lt"/>
                <a:ea typeface="+mj-ea"/>
                <a:cs typeface="+mj-cs"/>
              </a:rPr>
              <a:t>Månedsplan SFO</a:t>
            </a:r>
          </a:p>
        </p:txBody>
      </p:sp>
      <p:grpSp>
        <p:nvGrpSpPr>
          <p:cNvPr id="29" name="Group 20">
            <a:extLst>
              <a:ext uri="{FF2B5EF4-FFF2-40B4-BE49-F238E27FC236}">
                <a16:creationId xmlns:a16="http://schemas.microsoft.com/office/drawing/2014/main" id="{25A657F0-42F3-40D3-BC75-7DA1F5C6A22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2" y="396837"/>
            <a:ext cx="7906665" cy="6058999"/>
            <a:chOff x="423332" y="396837"/>
            <a:chExt cx="7906665" cy="6058999"/>
          </a:xfrm>
        </p:grpSpPr>
        <p:sp>
          <p:nvSpPr>
            <p:cNvPr id="22" name="Rectangle 21">
              <a:extLst>
                <a:ext uri="{FF2B5EF4-FFF2-40B4-BE49-F238E27FC236}">
                  <a16:creationId xmlns:a16="http://schemas.microsoft.com/office/drawing/2014/main" id="{2E94FF68-7A60-47B7-AB98-1674FC7F2D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2" y="402165"/>
              <a:ext cx="678513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30" name="Freeform 5">
              <a:extLst>
                <a:ext uri="{FF2B5EF4-FFF2-40B4-BE49-F238E27FC236}">
                  <a16:creationId xmlns:a16="http://schemas.microsoft.com/office/drawing/2014/main" id="{42B4F8D7-4E9C-45EF-9072-1AF32CEF71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4616676"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nb-NO"/>
            </a:p>
          </p:txBody>
        </p:sp>
        <p:sp>
          <p:nvSpPr>
            <p:cNvPr id="24" name="Freeform 5">
              <a:extLst>
                <a:ext uri="{FF2B5EF4-FFF2-40B4-BE49-F238E27FC236}">
                  <a16:creationId xmlns:a16="http://schemas.microsoft.com/office/drawing/2014/main" id="{3ECBDDDB-593C-40F0-8E80-AA75798EE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6459831"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b-NO"/>
            </a:p>
          </p:txBody>
        </p:sp>
      </p:grpSp>
      <p:pic>
        <p:nvPicPr>
          <p:cNvPr id="10" name="Plassholder for innhold 9">
            <a:extLst>
              <a:ext uri="{FF2B5EF4-FFF2-40B4-BE49-F238E27FC236}">
                <a16:creationId xmlns:a16="http://schemas.microsoft.com/office/drawing/2014/main" id="{62538192-2DF4-07CF-4342-4528A480A7CB}"/>
              </a:ext>
            </a:extLst>
          </p:cNvPr>
          <p:cNvPicPr>
            <a:picLocks noGrp="1" noChangeAspect="1"/>
          </p:cNvPicPr>
          <p:nvPr>
            <p:ph idx="1"/>
          </p:nvPr>
        </p:nvPicPr>
        <p:blipFill>
          <a:blip r:embed="rId4"/>
          <a:stretch>
            <a:fillRect/>
          </a:stretch>
        </p:blipFill>
        <p:spPr>
          <a:xfrm>
            <a:off x="51183" y="914399"/>
            <a:ext cx="8246732" cy="4844955"/>
          </a:xfrm>
          <a:prstGeom prst="rect">
            <a:avLst/>
          </a:prstGeom>
        </p:spPr>
      </p:pic>
    </p:spTree>
    <p:extLst>
      <p:ext uri="{BB962C8B-B14F-4D97-AF65-F5344CB8AC3E}">
        <p14:creationId xmlns:p14="http://schemas.microsoft.com/office/powerpoint/2010/main" val="1178666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8" name="Group 77">
            <a:extLst>
              <a:ext uri="{FF2B5EF4-FFF2-40B4-BE49-F238E27FC236}">
                <a16:creationId xmlns:a16="http://schemas.microsoft.com/office/drawing/2014/main" id="{FAEF28A3-012D-4640-B8B8-1EF6EAF723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79" name="Rectangle 78">
              <a:extLst>
                <a:ext uri="{FF2B5EF4-FFF2-40B4-BE49-F238E27FC236}">
                  <a16:creationId xmlns:a16="http://schemas.microsoft.com/office/drawing/2014/main" id="{F3B2F1C2-14D3-4A53-B329-323795BCFD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80" name="Oval 79">
              <a:extLst>
                <a:ext uri="{FF2B5EF4-FFF2-40B4-BE49-F238E27FC236}">
                  <a16:creationId xmlns:a16="http://schemas.microsoft.com/office/drawing/2014/main" id="{194E879E-1515-4211-8F1B-B68A92B2C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81" name="Oval 80">
              <a:extLst>
                <a:ext uri="{FF2B5EF4-FFF2-40B4-BE49-F238E27FC236}">
                  <a16:creationId xmlns:a16="http://schemas.microsoft.com/office/drawing/2014/main" id="{F7137E7D-1F4E-498A-97D1-0E1FE6FC6F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82" name="Oval 81">
              <a:extLst>
                <a:ext uri="{FF2B5EF4-FFF2-40B4-BE49-F238E27FC236}">
                  <a16:creationId xmlns:a16="http://schemas.microsoft.com/office/drawing/2014/main" id="{91375183-B6E5-43E0-B28F-39EC90838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83" name="Oval 82">
              <a:extLst>
                <a:ext uri="{FF2B5EF4-FFF2-40B4-BE49-F238E27FC236}">
                  <a16:creationId xmlns:a16="http://schemas.microsoft.com/office/drawing/2014/main" id="{267F36BD-A8AF-4304-A662-1007CC1748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84" name="Oval 83">
              <a:extLst>
                <a:ext uri="{FF2B5EF4-FFF2-40B4-BE49-F238E27FC236}">
                  <a16:creationId xmlns:a16="http://schemas.microsoft.com/office/drawing/2014/main" id="{15D9095F-2809-4A90-A032-250AC21C3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85" name="Freeform 5">
              <a:extLst>
                <a:ext uri="{FF2B5EF4-FFF2-40B4-BE49-F238E27FC236}">
                  <a16:creationId xmlns:a16="http://schemas.microsoft.com/office/drawing/2014/main" id="{9027D7BF-C282-4477-A406-245C3F2652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b-NO"/>
            </a:p>
          </p:txBody>
        </p:sp>
        <p:sp>
          <p:nvSpPr>
            <p:cNvPr id="86" name="Freeform 5">
              <a:extLst>
                <a:ext uri="{FF2B5EF4-FFF2-40B4-BE49-F238E27FC236}">
                  <a16:creationId xmlns:a16="http://schemas.microsoft.com/office/drawing/2014/main" id="{AC3C43D8-426E-472E-A8E8-C41BF7A876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txBody>
            <a:bodyPr/>
            <a:lstStyle/>
            <a:p>
              <a:endParaRPr lang="nb-NO"/>
            </a:p>
          </p:txBody>
        </p:sp>
        <p:sp>
          <p:nvSpPr>
            <p:cNvPr id="87" name="Freeform 5">
              <a:extLst>
                <a:ext uri="{FF2B5EF4-FFF2-40B4-BE49-F238E27FC236}">
                  <a16:creationId xmlns:a16="http://schemas.microsoft.com/office/drawing/2014/main" id="{52DCAE0E-B8DE-4C42-A48F-FA0C8345AC9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b-NO"/>
            </a:p>
          </p:txBody>
        </p:sp>
      </p:grpSp>
      <p:sp>
        <p:nvSpPr>
          <p:cNvPr id="89" name="Rectangle 88">
            <a:extLst>
              <a:ext uri="{FF2B5EF4-FFF2-40B4-BE49-F238E27FC236}">
                <a16:creationId xmlns:a16="http://schemas.microsoft.com/office/drawing/2014/main" id="{59647F54-801D-44AB-8284-EDDFF7763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useBgFill="1">
        <p:nvSpPr>
          <p:cNvPr id="91" name="Rectangle 90">
            <a:extLst>
              <a:ext uri="{FF2B5EF4-FFF2-40B4-BE49-F238E27FC236}">
                <a16:creationId xmlns:a16="http://schemas.microsoft.com/office/drawing/2014/main" id="{56981798-4550-46DA-9172-4846E2FB66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D82EB7D3-3AD8-4ED1-9E1A-2906E1463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flipH="1">
            <a:off x="423335" y="404829"/>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2" name="Title 1"/>
          <p:cNvSpPr>
            <a:spLocks noGrp="1"/>
          </p:cNvSpPr>
          <p:nvPr>
            <p:ph type="ctrTitle"/>
          </p:nvPr>
        </p:nvSpPr>
        <p:spPr>
          <a:xfrm>
            <a:off x="632952" y="301034"/>
            <a:ext cx="4177867" cy="1391692"/>
          </a:xfrm>
        </p:spPr>
        <p:txBody>
          <a:bodyPr vert="horz" lIns="91440" tIns="45720" rIns="91440" bIns="45720" rtlCol="0" anchor="ctr">
            <a:normAutofit/>
          </a:bodyPr>
          <a:lstStyle/>
          <a:p>
            <a:r>
              <a:rPr lang="en-US" sz="3600" dirty="0" err="1">
                <a:solidFill>
                  <a:schemeClr val="tx2"/>
                </a:solidFill>
              </a:rPr>
              <a:t>Klær</a:t>
            </a:r>
            <a:r>
              <a:rPr lang="en-US" sz="3600" dirty="0">
                <a:solidFill>
                  <a:schemeClr val="tx2"/>
                </a:solidFill>
              </a:rPr>
              <a:t> </a:t>
            </a:r>
            <a:r>
              <a:rPr lang="en-US" sz="3600" dirty="0" err="1">
                <a:solidFill>
                  <a:schemeClr val="tx2"/>
                </a:solidFill>
              </a:rPr>
              <a:t>og</a:t>
            </a:r>
            <a:r>
              <a:rPr lang="en-US" sz="3600" dirty="0">
                <a:solidFill>
                  <a:schemeClr val="tx2"/>
                </a:solidFill>
              </a:rPr>
              <a:t> </a:t>
            </a:r>
            <a:r>
              <a:rPr lang="en-US" sz="3600" dirty="0" err="1">
                <a:solidFill>
                  <a:schemeClr val="tx2"/>
                </a:solidFill>
              </a:rPr>
              <a:t>merking</a:t>
            </a:r>
            <a:endParaRPr lang="en-US" sz="3600" dirty="0">
              <a:solidFill>
                <a:schemeClr val="tx2"/>
              </a:solidFill>
            </a:endParaRPr>
          </a:p>
        </p:txBody>
      </p:sp>
      <p:sp>
        <p:nvSpPr>
          <p:cNvPr id="3" name="Subtitle 2"/>
          <p:cNvSpPr>
            <a:spLocks noGrp="1"/>
          </p:cNvSpPr>
          <p:nvPr>
            <p:ph type="subTitle" idx="1"/>
          </p:nvPr>
        </p:nvSpPr>
        <p:spPr>
          <a:xfrm>
            <a:off x="436718" y="2194735"/>
            <a:ext cx="4986692" cy="3416300"/>
          </a:xfrm>
        </p:spPr>
        <p:txBody>
          <a:bodyPr vert="horz" lIns="91440" tIns="45720" rIns="91440" bIns="45720" rtlCol="0">
            <a:normAutofit/>
          </a:bodyPr>
          <a:lstStyle/>
          <a:p>
            <a:pPr marL="457200" indent="-228600">
              <a:buFont typeface="Wingdings 3" charset="2"/>
              <a:buChar char=""/>
            </a:pPr>
            <a:r>
              <a:rPr lang="en-US" sz="2400" cap="none" dirty="0">
                <a:solidFill>
                  <a:schemeClr val="accent3"/>
                </a:solidFill>
                <a:sym typeface="Wingdings"/>
              </a:rPr>
              <a:t>Merk </a:t>
            </a:r>
            <a:r>
              <a:rPr lang="en-US" sz="2400" cap="none" dirty="0" err="1">
                <a:solidFill>
                  <a:schemeClr val="accent3"/>
                </a:solidFill>
                <a:sym typeface="Wingdings"/>
              </a:rPr>
              <a:t>klær</a:t>
            </a:r>
            <a:r>
              <a:rPr lang="en-US" sz="2400" cap="none" dirty="0">
                <a:solidFill>
                  <a:schemeClr val="accent3"/>
                </a:solidFill>
                <a:sym typeface="Wingdings"/>
              </a:rPr>
              <a:t> </a:t>
            </a:r>
            <a:r>
              <a:rPr lang="en-US" sz="2400" cap="none" dirty="0" err="1">
                <a:solidFill>
                  <a:schemeClr val="accent3"/>
                </a:solidFill>
                <a:sym typeface="Wingdings"/>
              </a:rPr>
              <a:t>og</a:t>
            </a:r>
            <a:r>
              <a:rPr lang="en-US" sz="2400" cap="none" dirty="0">
                <a:solidFill>
                  <a:schemeClr val="accent3"/>
                </a:solidFill>
                <a:sym typeface="Wingdings"/>
              </a:rPr>
              <a:t> </a:t>
            </a:r>
            <a:r>
              <a:rPr lang="en-US" sz="2400" cap="none" dirty="0" err="1">
                <a:solidFill>
                  <a:schemeClr val="accent3"/>
                </a:solidFill>
                <a:sym typeface="Wingdings"/>
              </a:rPr>
              <a:t>gjenstander</a:t>
            </a:r>
            <a:r>
              <a:rPr lang="en-US" sz="2400" cap="none" dirty="0">
                <a:solidFill>
                  <a:schemeClr val="accent3"/>
                </a:solidFill>
                <a:sym typeface="Wingdings"/>
              </a:rPr>
              <a:t> med </a:t>
            </a:r>
            <a:r>
              <a:rPr lang="en-US" sz="2400" cap="none" dirty="0" err="1">
                <a:solidFill>
                  <a:schemeClr val="accent3"/>
                </a:solidFill>
                <a:sym typeface="Wingdings"/>
              </a:rPr>
              <a:t>navn</a:t>
            </a:r>
            <a:r>
              <a:rPr lang="en-US" sz="2400" cap="none" dirty="0">
                <a:solidFill>
                  <a:schemeClr val="accent3"/>
                </a:solidFill>
                <a:sym typeface="Wingdings"/>
              </a:rPr>
              <a:t>.</a:t>
            </a:r>
          </a:p>
          <a:p>
            <a:pPr marL="457200" indent="-228600">
              <a:buFont typeface="Wingdings 3" charset="2"/>
              <a:buChar char=""/>
            </a:pPr>
            <a:r>
              <a:rPr lang="en-US" sz="2400" cap="none" dirty="0">
                <a:solidFill>
                  <a:schemeClr val="accent3"/>
                </a:solidFill>
                <a:sym typeface="Wingdings"/>
              </a:rPr>
              <a:t>Alle </a:t>
            </a:r>
            <a:r>
              <a:rPr lang="en-US" sz="2400" cap="none" dirty="0" err="1">
                <a:solidFill>
                  <a:schemeClr val="accent3"/>
                </a:solidFill>
                <a:sym typeface="Wingdings"/>
              </a:rPr>
              <a:t>må</a:t>
            </a:r>
            <a:r>
              <a:rPr lang="en-US" sz="2400" cap="none" dirty="0">
                <a:solidFill>
                  <a:schemeClr val="accent3"/>
                </a:solidFill>
                <a:sym typeface="Wingdings"/>
              </a:rPr>
              <a:t> ha </a:t>
            </a:r>
            <a:r>
              <a:rPr lang="en-US" sz="2400" cap="none" dirty="0" err="1">
                <a:solidFill>
                  <a:schemeClr val="accent3"/>
                </a:solidFill>
                <a:sym typeface="Wingdings"/>
              </a:rPr>
              <a:t>innesko</a:t>
            </a:r>
            <a:r>
              <a:rPr lang="en-US" sz="2400" cap="none" dirty="0">
                <a:solidFill>
                  <a:schemeClr val="accent3"/>
                </a:solidFill>
                <a:sym typeface="Wingdings"/>
              </a:rPr>
              <a:t>.</a:t>
            </a:r>
          </a:p>
          <a:p>
            <a:pPr marL="457200" indent="-228600">
              <a:buFont typeface="Wingdings 3" charset="2"/>
              <a:buChar char=""/>
            </a:pPr>
            <a:r>
              <a:rPr lang="en-US" sz="2400" cap="none" dirty="0">
                <a:solidFill>
                  <a:schemeClr val="accent3"/>
                </a:solidFill>
                <a:sym typeface="Wingdings"/>
              </a:rPr>
              <a:t>Skiftetøy </a:t>
            </a:r>
          </a:p>
          <a:p>
            <a:pPr marL="457200" indent="-228600">
              <a:buFont typeface="Wingdings 3" charset="2"/>
              <a:buChar char=""/>
            </a:pPr>
            <a:r>
              <a:rPr lang="en-US" sz="2400" cap="none" dirty="0" err="1">
                <a:solidFill>
                  <a:schemeClr val="accent3"/>
                </a:solidFill>
                <a:sym typeface="Wingdings"/>
              </a:rPr>
              <a:t>Klær</a:t>
            </a:r>
            <a:r>
              <a:rPr lang="en-US" sz="2400" cap="none" dirty="0">
                <a:solidFill>
                  <a:schemeClr val="accent3"/>
                </a:solidFill>
                <a:sym typeface="Wingdings"/>
              </a:rPr>
              <a:t> </a:t>
            </a:r>
            <a:r>
              <a:rPr lang="en-US" sz="2400" cap="none" dirty="0" err="1">
                <a:solidFill>
                  <a:schemeClr val="accent3"/>
                </a:solidFill>
                <a:sym typeface="Wingdings"/>
              </a:rPr>
              <a:t>etter</a:t>
            </a:r>
            <a:r>
              <a:rPr lang="en-US" sz="2400" cap="none" dirty="0">
                <a:solidFill>
                  <a:schemeClr val="accent3"/>
                </a:solidFill>
                <a:sym typeface="Wingdings"/>
              </a:rPr>
              <a:t> </a:t>
            </a:r>
            <a:r>
              <a:rPr lang="en-US" sz="2400" cap="none" dirty="0" err="1">
                <a:solidFill>
                  <a:schemeClr val="accent3"/>
                </a:solidFill>
                <a:sym typeface="Wingdings"/>
              </a:rPr>
              <a:t>været</a:t>
            </a:r>
            <a:r>
              <a:rPr lang="en-US" sz="2400" cap="none" dirty="0">
                <a:solidFill>
                  <a:schemeClr val="accent3"/>
                </a:solidFill>
                <a:sym typeface="Wingdings"/>
              </a:rPr>
              <a:t>.</a:t>
            </a:r>
          </a:p>
          <a:p>
            <a:pPr marL="457200" indent="-228600">
              <a:buFont typeface="Wingdings 3" charset="2"/>
              <a:buChar char=""/>
            </a:pPr>
            <a:r>
              <a:rPr lang="en-US" sz="2400" cap="none" dirty="0" err="1">
                <a:solidFill>
                  <a:schemeClr val="accent3"/>
                </a:solidFill>
                <a:sym typeface="Wingdings"/>
              </a:rPr>
              <a:t>Yttertøy</a:t>
            </a:r>
            <a:r>
              <a:rPr lang="en-US" sz="2400" cap="none" dirty="0">
                <a:solidFill>
                  <a:schemeClr val="accent3"/>
                </a:solidFill>
                <a:sym typeface="Wingdings"/>
              </a:rPr>
              <a:t> </a:t>
            </a:r>
            <a:r>
              <a:rPr lang="en-US" sz="2400" cap="none" dirty="0" err="1">
                <a:solidFill>
                  <a:schemeClr val="accent3"/>
                </a:solidFill>
                <a:sym typeface="Wingdings"/>
              </a:rPr>
              <a:t>blir</a:t>
            </a:r>
            <a:r>
              <a:rPr lang="en-US" sz="2400" cap="none" dirty="0">
                <a:solidFill>
                  <a:schemeClr val="accent3"/>
                </a:solidFill>
                <a:sym typeface="Wingdings"/>
              </a:rPr>
              <a:t> tatt </a:t>
            </a:r>
            <a:r>
              <a:rPr lang="en-US" sz="2400" cap="none" dirty="0" err="1">
                <a:solidFill>
                  <a:schemeClr val="accent3"/>
                </a:solidFill>
                <a:sym typeface="Wingdings"/>
              </a:rPr>
              <a:t>hjem</a:t>
            </a:r>
            <a:r>
              <a:rPr lang="en-US" sz="2400" cap="none" dirty="0">
                <a:solidFill>
                  <a:schemeClr val="accent3"/>
                </a:solidFill>
                <a:sym typeface="Wingdings"/>
              </a:rPr>
              <a:t> I </a:t>
            </a:r>
            <a:r>
              <a:rPr lang="en-US" sz="2400" cap="none" dirty="0" err="1">
                <a:solidFill>
                  <a:schemeClr val="accent3"/>
                </a:solidFill>
                <a:sym typeface="Wingdings"/>
              </a:rPr>
              <a:t>helgene</a:t>
            </a:r>
            <a:r>
              <a:rPr lang="en-US" sz="2400" cap="none" dirty="0">
                <a:solidFill>
                  <a:schemeClr val="accent3"/>
                </a:solidFill>
                <a:sym typeface="Wingdings"/>
              </a:rPr>
              <a:t>/</a:t>
            </a:r>
            <a:r>
              <a:rPr lang="en-US" sz="2400" cap="none" dirty="0" err="1">
                <a:solidFill>
                  <a:schemeClr val="accent3"/>
                </a:solidFill>
                <a:sym typeface="Wingdings"/>
              </a:rPr>
              <a:t>ferier</a:t>
            </a:r>
            <a:r>
              <a:rPr lang="en-US" sz="2400" cap="none" dirty="0">
                <a:solidFill>
                  <a:schemeClr val="accent3"/>
                </a:solidFill>
                <a:sym typeface="Wingdings"/>
              </a:rPr>
              <a:t>.</a:t>
            </a:r>
          </a:p>
          <a:p>
            <a:pPr marL="342900" indent="-342900">
              <a:buFont typeface="Wingdings 3" charset="2"/>
              <a:buChar char=""/>
            </a:pPr>
            <a:endParaRPr lang="en-US" dirty="0">
              <a:solidFill>
                <a:schemeClr val="tx1">
                  <a:lumMod val="75000"/>
                  <a:lumOff val="25000"/>
                </a:schemeClr>
              </a:solidFill>
              <a:sym typeface="Wingdings"/>
            </a:endParaRPr>
          </a:p>
        </p:txBody>
      </p:sp>
      <p:pic>
        <p:nvPicPr>
          <p:cNvPr id="4" name="Bilde 3">
            <a:extLst>
              <a:ext uri="{FF2B5EF4-FFF2-40B4-BE49-F238E27FC236}">
                <a16:creationId xmlns:a16="http://schemas.microsoft.com/office/drawing/2014/main" id="{25B5375A-A5B4-E35C-84F4-6E0C2DAF6A97}"/>
              </a:ext>
            </a:extLst>
          </p:cNvPr>
          <p:cNvPicPr>
            <a:picLocks noChangeAspect="1"/>
          </p:cNvPicPr>
          <p:nvPr/>
        </p:nvPicPr>
        <p:blipFill rotWithShape="1">
          <a:blip r:embed="rId4"/>
          <a:srcRect l="55929" r="19936"/>
          <a:stretch>
            <a:fillRect/>
          </a:stretch>
        </p:blipFill>
        <p:spPr>
          <a:xfrm>
            <a:off x="5120117" y="461681"/>
            <a:ext cx="6585549" cy="5934638"/>
          </a:xfrm>
          <a:custGeom>
            <a:avLst/>
            <a:gdLst/>
            <a:ahLst/>
            <a:cxnLst/>
            <a:rect l="l" t="t" r="r" b="b"/>
            <a:pathLst>
              <a:path w="6585549" h="5934638">
                <a:moveTo>
                  <a:pt x="225406" y="0"/>
                </a:moveTo>
                <a:lnTo>
                  <a:pt x="6585549" y="0"/>
                </a:lnTo>
                <a:lnTo>
                  <a:pt x="6585549" y="5934638"/>
                </a:lnTo>
                <a:lnTo>
                  <a:pt x="226600" y="5934638"/>
                </a:lnTo>
                <a:lnTo>
                  <a:pt x="214529" y="5856373"/>
                </a:lnTo>
                <a:lnTo>
                  <a:pt x="203238" y="5780097"/>
                </a:lnTo>
                <a:lnTo>
                  <a:pt x="191320" y="5689292"/>
                </a:lnTo>
                <a:lnTo>
                  <a:pt x="177049" y="5581536"/>
                </a:lnTo>
                <a:lnTo>
                  <a:pt x="161995" y="5462279"/>
                </a:lnTo>
                <a:lnTo>
                  <a:pt x="146156" y="5327888"/>
                </a:lnTo>
                <a:lnTo>
                  <a:pt x="129376" y="5181389"/>
                </a:lnTo>
                <a:lnTo>
                  <a:pt x="112596" y="5022177"/>
                </a:lnTo>
                <a:lnTo>
                  <a:pt x="95503" y="4852675"/>
                </a:lnTo>
                <a:lnTo>
                  <a:pt x="79664" y="4669854"/>
                </a:lnTo>
                <a:lnTo>
                  <a:pt x="64453" y="4478558"/>
                </a:lnTo>
                <a:lnTo>
                  <a:pt x="50652" y="4276365"/>
                </a:lnTo>
                <a:lnTo>
                  <a:pt x="37480" y="4065697"/>
                </a:lnTo>
                <a:lnTo>
                  <a:pt x="25091" y="3845949"/>
                </a:lnTo>
                <a:lnTo>
                  <a:pt x="20700" y="3733351"/>
                </a:lnTo>
                <a:lnTo>
                  <a:pt x="15838" y="3618331"/>
                </a:lnTo>
                <a:lnTo>
                  <a:pt x="11291" y="3501495"/>
                </a:lnTo>
                <a:lnTo>
                  <a:pt x="8311" y="3384054"/>
                </a:lnTo>
                <a:lnTo>
                  <a:pt x="5645" y="3264191"/>
                </a:lnTo>
                <a:lnTo>
                  <a:pt x="2822" y="3143118"/>
                </a:lnTo>
                <a:lnTo>
                  <a:pt x="941" y="3019623"/>
                </a:lnTo>
                <a:lnTo>
                  <a:pt x="941" y="2894918"/>
                </a:lnTo>
                <a:lnTo>
                  <a:pt x="0" y="2769001"/>
                </a:lnTo>
                <a:lnTo>
                  <a:pt x="941" y="2641874"/>
                </a:lnTo>
                <a:lnTo>
                  <a:pt x="2822" y="2512931"/>
                </a:lnTo>
                <a:lnTo>
                  <a:pt x="4547" y="2383988"/>
                </a:lnTo>
                <a:lnTo>
                  <a:pt x="8311" y="2253229"/>
                </a:lnTo>
                <a:lnTo>
                  <a:pt x="12232" y="2121259"/>
                </a:lnTo>
                <a:lnTo>
                  <a:pt x="16779" y="1989289"/>
                </a:lnTo>
                <a:lnTo>
                  <a:pt x="23209" y="1856108"/>
                </a:lnTo>
                <a:lnTo>
                  <a:pt x="30893" y="1721716"/>
                </a:lnTo>
                <a:lnTo>
                  <a:pt x="38264" y="1586720"/>
                </a:lnTo>
                <a:lnTo>
                  <a:pt x="47673" y="1451723"/>
                </a:lnTo>
                <a:lnTo>
                  <a:pt x="58964" y="1314910"/>
                </a:lnTo>
                <a:lnTo>
                  <a:pt x="70255" y="1179913"/>
                </a:lnTo>
                <a:lnTo>
                  <a:pt x="83271" y="1042495"/>
                </a:lnTo>
                <a:lnTo>
                  <a:pt x="97542" y="904471"/>
                </a:lnTo>
                <a:lnTo>
                  <a:pt x="112596" y="768263"/>
                </a:lnTo>
                <a:lnTo>
                  <a:pt x="130160" y="630240"/>
                </a:lnTo>
                <a:lnTo>
                  <a:pt x="148978" y="492821"/>
                </a:lnTo>
                <a:lnTo>
                  <a:pt x="167640" y="354798"/>
                </a:lnTo>
                <a:lnTo>
                  <a:pt x="189438" y="217380"/>
                </a:lnTo>
                <a:lnTo>
                  <a:pt x="211706" y="80567"/>
                </a:lnTo>
                <a:close/>
              </a:path>
            </a:pathLst>
          </a:custGeom>
        </p:spPr>
      </p:pic>
      <p:sp>
        <p:nvSpPr>
          <p:cNvPr id="95" name="Freeform 5">
            <a:extLst>
              <a:ext uri="{FF2B5EF4-FFF2-40B4-BE49-F238E27FC236}">
                <a16:creationId xmlns:a16="http://schemas.microsoft.com/office/drawing/2014/main" id="{2D529E20-662F-4915-ACD7-970C026FD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677511" flipH="1">
            <a:off x="3545327" y="190332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b-NO"/>
          </a:p>
        </p:txBody>
      </p:sp>
    </p:spTree>
    <p:extLst>
      <p:ext uri="{BB962C8B-B14F-4D97-AF65-F5344CB8AC3E}">
        <p14:creationId xmlns:p14="http://schemas.microsoft.com/office/powerpoint/2010/main" val="35299817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4E43EB-867C-4B35-9A5C-E435157C72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7C0F5DA-B59F-4F13-8BB8-FFD8F2C572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nb-NO"/>
          </a:p>
        </p:txBody>
      </p:sp>
      <p:sp>
        <p:nvSpPr>
          <p:cNvPr id="12" name="Freeform 5">
            <a:extLst>
              <a:ext uri="{FF2B5EF4-FFF2-40B4-BE49-F238E27FC236}">
                <a16:creationId xmlns:a16="http://schemas.microsoft.com/office/drawing/2014/main" id="{9CEA1DEC-CC9E-4776-9E08-048A15BFA6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b-NO"/>
          </a:p>
        </p:txBody>
      </p:sp>
      <p:sp>
        <p:nvSpPr>
          <p:cNvPr id="14" name="Freeform: Shape 13">
            <a:extLst>
              <a:ext uri="{FF2B5EF4-FFF2-40B4-BE49-F238E27FC236}">
                <a16:creationId xmlns:a16="http://schemas.microsoft.com/office/drawing/2014/main" id="{9CE399CF-F4B8-4832-A8CB-B93F6B1EF4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171964" y="-140866"/>
            <a:ext cx="6053670" cy="7139732"/>
          </a:xfrm>
          <a:custGeom>
            <a:avLst/>
            <a:gdLst>
              <a:gd name="connsiteX0" fmla="*/ 6053670 w 6053670"/>
              <a:gd name="connsiteY0" fmla="*/ 1098 h 7139732"/>
              <a:gd name="connsiteX1" fmla="*/ 6053670 w 6053670"/>
              <a:gd name="connsiteY1" fmla="*/ 1084479 h 7139732"/>
              <a:gd name="connsiteX2" fmla="*/ 6053670 w 6053670"/>
              <a:gd name="connsiteY2" fmla="*/ 1254558 h 7139732"/>
              <a:gd name="connsiteX3" fmla="*/ 6053670 w 6053670"/>
              <a:gd name="connsiteY3" fmla="*/ 7139732 h 7139732"/>
              <a:gd name="connsiteX4" fmla="*/ 0 w 6053670"/>
              <a:gd name="connsiteY4" fmla="*/ 7139732 h 7139732"/>
              <a:gd name="connsiteX5" fmla="*/ 0 w 6053670"/>
              <a:gd name="connsiteY5" fmla="*/ 1249853 h 7139732"/>
              <a:gd name="connsiteX6" fmla="*/ 0 w 6053670"/>
              <a:gd name="connsiteY6" fmla="*/ 1084479 h 7139732"/>
              <a:gd name="connsiteX7" fmla="*/ 0 w 6053670"/>
              <a:gd name="connsiteY7" fmla="*/ 0 h 7139732"/>
              <a:gd name="connsiteX8" fmla="*/ 35717 w 6053670"/>
              <a:gd name="connsiteY8" fmla="*/ 5488 h 7139732"/>
              <a:gd name="connsiteX9" fmla="*/ 140445 w 6053670"/>
              <a:gd name="connsiteY9" fmla="*/ 21641 h 7139732"/>
              <a:gd name="connsiteX10" fmla="*/ 216722 w 6053670"/>
              <a:gd name="connsiteY10" fmla="*/ 32932 h 7139732"/>
              <a:gd name="connsiteX11" fmla="*/ 307527 w 6053670"/>
              <a:gd name="connsiteY11" fmla="*/ 44850 h 7139732"/>
              <a:gd name="connsiteX12" fmla="*/ 415282 w 6053670"/>
              <a:gd name="connsiteY12" fmla="*/ 59121 h 7139732"/>
              <a:gd name="connsiteX13" fmla="*/ 534539 w 6053670"/>
              <a:gd name="connsiteY13" fmla="*/ 74175 h 7139732"/>
              <a:gd name="connsiteX14" fmla="*/ 668931 w 6053670"/>
              <a:gd name="connsiteY14" fmla="*/ 90014 h 7139732"/>
              <a:gd name="connsiteX15" fmla="*/ 815430 w 6053670"/>
              <a:gd name="connsiteY15" fmla="*/ 106794 h 7139732"/>
              <a:gd name="connsiteX16" fmla="*/ 974641 w 6053670"/>
              <a:gd name="connsiteY16" fmla="*/ 123574 h 7139732"/>
              <a:gd name="connsiteX17" fmla="*/ 1144144 w 6053670"/>
              <a:gd name="connsiteY17" fmla="*/ 140667 h 7139732"/>
              <a:gd name="connsiteX18" fmla="*/ 1326965 w 6053670"/>
              <a:gd name="connsiteY18" fmla="*/ 156506 h 7139732"/>
              <a:gd name="connsiteX19" fmla="*/ 1518261 w 6053670"/>
              <a:gd name="connsiteY19" fmla="*/ 171717 h 7139732"/>
              <a:gd name="connsiteX20" fmla="*/ 1720453 w 6053670"/>
              <a:gd name="connsiteY20" fmla="*/ 185518 h 7139732"/>
              <a:gd name="connsiteX21" fmla="*/ 1931121 w 6053670"/>
              <a:gd name="connsiteY21" fmla="*/ 198690 h 7139732"/>
              <a:gd name="connsiteX22" fmla="*/ 2150869 w 6053670"/>
              <a:gd name="connsiteY22" fmla="*/ 211079 h 7139732"/>
              <a:gd name="connsiteX23" fmla="*/ 2263467 w 6053670"/>
              <a:gd name="connsiteY23" fmla="*/ 215470 h 7139732"/>
              <a:gd name="connsiteX24" fmla="*/ 2378487 w 6053670"/>
              <a:gd name="connsiteY24" fmla="*/ 220332 h 7139732"/>
              <a:gd name="connsiteX25" fmla="*/ 2495323 w 6053670"/>
              <a:gd name="connsiteY25" fmla="*/ 224879 h 7139732"/>
              <a:gd name="connsiteX26" fmla="*/ 2612764 w 6053670"/>
              <a:gd name="connsiteY26" fmla="*/ 227859 h 7139732"/>
              <a:gd name="connsiteX27" fmla="*/ 2732627 w 6053670"/>
              <a:gd name="connsiteY27" fmla="*/ 230525 h 7139732"/>
              <a:gd name="connsiteX28" fmla="*/ 2853700 w 6053670"/>
              <a:gd name="connsiteY28" fmla="*/ 233348 h 7139732"/>
              <a:gd name="connsiteX29" fmla="*/ 2977195 w 6053670"/>
              <a:gd name="connsiteY29" fmla="*/ 235229 h 7139732"/>
              <a:gd name="connsiteX30" fmla="*/ 3101901 w 6053670"/>
              <a:gd name="connsiteY30" fmla="*/ 235229 h 7139732"/>
              <a:gd name="connsiteX31" fmla="*/ 3227817 w 6053670"/>
              <a:gd name="connsiteY31" fmla="*/ 236170 h 7139732"/>
              <a:gd name="connsiteX32" fmla="*/ 3354944 w 6053670"/>
              <a:gd name="connsiteY32" fmla="*/ 235229 h 7139732"/>
              <a:gd name="connsiteX33" fmla="*/ 3483887 w 6053670"/>
              <a:gd name="connsiteY33" fmla="*/ 233348 h 7139732"/>
              <a:gd name="connsiteX34" fmla="*/ 3612830 w 6053670"/>
              <a:gd name="connsiteY34" fmla="*/ 231623 h 7139732"/>
              <a:gd name="connsiteX35" fmla="*/ 3743590 w 6053670"/>
              <a:gd name="connsiteY35" fmla="*/ 227859 h 7139732"/>
              <a:gd name="connsiteX36" fmla="*/ 3875560 w 6053670"/>
              <a:gd name="connsiteY36" fmla="*/ 223938 h 7139732"/>
              <a:gd name="connsiteX37" fmla="*/ 4007530 w 6053670"/>
              <a:gd name="connsiteY37" fmla="*/ 219391 h 7139732"/>
              <a:gd name="connsiteX38" fmla="*/ 4140710 w 6053670"/>
              <a:gd name="connsiteY38" fmla="*/ 212961 h 7139732"/>
              <a:gd name="connsiteX39" fmla="*/ 4275102 w 6053670"/>
              <a:gd name="connsiteY39" fmla="*/ 205277 h 7139732"/>
              <a:gd name="connsiteX40" fmla="*/ 4410098 w 6053670"/>
              <a:gd name="connsiteY40" fmla="*/ 197907 h 7139732"/>
              <a:gd name="connsiteX41" fmla="*/ 4545096 w 6053670"/>
              <a:gd name="connsiteY41" fmla="*/ 188498 h 7139732"/>
              <a:gd name="connsiteX42" fmla="*/ 4681909 w 6053670"/>
              <a:gd name="connsiteY42" fmla="*/ 177207 h 7139732"/>
              <a:gd name="connsiteX43" fmla="*/ 4816905 w 6053670"/>
              <a:gd name="connsiteY43" fmla="*/ 165916 h 7139732"/>
              <a:gd name="connsiteX44" fmla="*/ 4954323 w 6053670"/>
              <a:gd name="connsiteY44" fmla="*/ 152899 h 7139732"/>
              <a:gd name="connsiteX45" fmla="*/ 5092347 w 6053670"/>
              <a:gd name="connsiteY45" fmla="*/ 138629 h 7139732"/>
              <a:gd name="connsiteX46" fmla="*/ 5228555 w 6053670"/>
              <a:gd name="connsiteY46" fmla="*/ 123574 h 7139732"/>
              <a:gd name="connsiteX47" fmla="*/ 5366578 w 6053670"/>
              <a:gd name="connsiteY47" fmla="*/ 106010 h 7139732"/>
              <a:gd name="connsiteX48" fmla="*/ 5503997 w 6053670"/>
              <a:gd name="connsiteY48" fmla="*/ 87192 h 7139732"/>
              <a:gd name="connsiteX49" fmla="*/ 5642020 w 6053670"/>
              <a:gd name="connsiteY49" fmla="*/ 68530 h 7139732"/>
              <a:gd name="connsiteX50" fmla="*/ 5779438 w 6053670"/>
              <a:gd name="connsiteY50" fmla="*/ 46733 h 7139732"/>
              <a:gd name="connsiteX51" fmla="*/ 5916251 w 6053670"/>
              <a:gd name="connsiteY51" fmla="*/ 24464 h 7139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7139732">
                <a:moveTo>
                  <a:pt x="6053670" y="1098"/>
                </a:moveTo>
                <a:lnTo>
                  <a:pt x="6053670" y="1084479"/>
                </a:lnTo>
                <a:lnTo>
                  <a:pt x="6053670" y="1254558"/>
                </a:lnTo>
                <a:lnTo>
                  <a:pt x="6053670" y="7139732"/>
                </a:lnTo>
                <a:lnTo>
                  <a:pt x="0" y="7139732"/>
                </a:lnTo>
                <a:lnTo>
                  <a:pt x="0" y="1249853"/>
                </a:lnTo>
                <a:lnTo>
                  <a:pt x="0" y="1084479"/>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1" y="235229"/>
                </a:lnTo>
                <a:lnTo>
                  <a:pt x="3227817" y="236170"/>
                </a:lnTo>
                <a:lnTo>
                  <a:pt x="3354944" y="235229"/>
                </a:lnTo>
                <a:lnTo>
                  <a:pt x="3483887" y="233348"/>
                </a:lnTo>
                <a:lnTo>
                  <a:pt x="3612830" y="231623"/>
                </a:lnTo>
                <a:lnTo>
                  <a:pt x="3743590" y="227859"/>
                </a:lnTo>
                <a:lnTo>
                  <a:pt x="3875560" y="223938"/>
                </a:lnTo>
                <a:lnTo>
                  <a:pt x="4007530"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bg1"/>
          </a:solidFill>
          <a:ln>
            <a:noFill/>
          </a:ln>
        </p:spPr>
        <p:txBody>
          <a:bodyPr/>
          <a:lstStyle/>
          <a:p>
            <a:endParaRPr lang="nb-NO"/>
          </a:p>
        </p:txBody>
      </p:sp>
      <p:sp>
        <p:nvSpPr>
          <p:cNvPr id="16" name="Freeform 5">
            <a:extLst>
              <a:ext uri="{FF2B5EF4-FFF2-40B4-BE49-F238E27FC236}">
                <a16:creationId xmlns:a16="http://schemas.microsoft.com/office/drawing/2014/main" id="{1F23E73A-FDC8-462C-83C1-3AA8961449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b-NO"/>
          </a:p>
        </p:txBody>
      </p:sp>
      <p:sp>
        <p:nvSpPr>
          <p:cNvPr id="2" name="Tittel 1"/>
          <p:cNvSpPr>
            <a:spLocks noGrp="1"/>
          </p:cNvSpPr>
          <p:nvPr>
            <p:ph type="title"/>
          </p:nvPr>
        </p:nvSpPr>
        <p:spPr>
          <a:xfrm>
            <a:off x="994087" y="1130603"/>
            <a:ext cx="3342442" cy="4596794"/>
          </a:xfrm>
        </p:spPr>
        <p:txBody>
          <a:bodyPr anchor="ctr">
            <a:normAutofit/>
          </a:bodyPr>
          <a:lstStyle/>
          <a:p>
            <a:r>
              <a:rPr lang="nb-NO" sz="3200">
                <a:solidFill>
                  <a:srgbClr val="EBEBEB"/>
                </a:solidFill>
              </a:rPr>
              <a:t>Øve oppgaver i sommerferien</a:t>
            </a:r>
          </a:p>
        </p:txBody>
      </p:sp>
      <p:sp>
        <p:nvSpPr>
          <p:cNvPr id="3" name="Plassholder for innhold 2"/>
          <p:cNvSpPr>
            <a:spLocks noGrp="1"/>
          </p:cNvSpPr>
          <p:nvPr>
            <p:ph idx="1"/>
          </p:nvPr>
        </p:nvSpPr>
        <p:spPr>
          <a:xfrm>
            <a:off x="5290077" y="437513"/>
            <a:ext cx="5502614" cy="5954325"/>
          </a:xfrm>
        </p:spPr>
        <p:txBody>
          <a:bodyPr anchor="ctr">
            <a:normAutofit/>
          </a:bodyPr>
          <a:lstStyle/>
          <a:p>
            <a:pPr lvl="0"/>
            <a:r>
              <a:rPr lang="nb-NO" sz="2000" dirty="0">
                <a:solidFill>
                  <a:schemeClr val="accent3"/>
                </a:solidFill>
              </a:rPr>
              <a:t>Henge opp klær på knaggen</a:t>
            </a:r>
          </a:p>
          <a:p>
            <a:pPr lvl="0"/>
            <a:r>
              <a:rPr lang="nb-NO" sz="2000" dirty="0">
                <a:solidFill>
                  <a:schemeClr val="accent3"/>
                </a:solidFill>
              </a:rPr>
              <a:t>Gå på do selv</a:t>
            </a:r>
          </a:p>
          <a:p>
            <a:pPr lvl="0"/>
            <a:r>
              <a:rPr lang="nb-NO" sz="2000" dirty="0">
                <a:solidFill>
                  <a:schemeClr val="accent3"/>
                </a:solidFill>
              </a:rPr>
              <a:t>Knytte skolisser</a:t>
            </a:r>
          </a:p>
          <a:p>
            <a:pPr lvl="0"/>
            <a:r>
              <a:rPr lang="nb-NO" sz="2000" dirty="0">
                <a:solidFill>
                  <a:schemeClr val="accent3"/>
                </a:solidFill>
              </a:rPr>
              <a:t>Øve på å lytte og akseptere en beskjed</a:t>
            </a:r>
          </a:p>
          <a:p>
            <a:pPr lvl="0"/>
            <a:r>
              <a:rPr lang="nb-NO" sz="2000" dirty="0">
                <a:solidFill>
                  <a:schemeClr val="accent3"/>
                </a:solidFill>
              </a:rPr>
              <a:t>Våge å si fra selv/spørre om hjelp</a:t>
            </a:r>
          </a:p>
          <a:p>
            <a:pPr lvl="0"/>
            <a:r>
              <a:rPr lang="nb-NO" sz="2000" dirty="0">
                <a:solidFill>
                  <a:schemeClr val="accent3"/>
                </a:solidFill>
              </a:rPr>
              <a:t>Tap og vinn med samme sinn – øve på spill og konkurranser</a:t>
            </a:r>
          </a:p>
          <a:p>
            <a:pPr lvl="0"/>
            <a:r>
              <a:rPr lang="nb-NO" sz="2000">
                <a:solidFill>
                  <a:schemeClr val="accent3"/>
                </a:solidFill>
              </a:rPr>
              <a:t>Høytlesning</a:t>
            </a:r>
            <a:endParaRPr lang="nb-NO" sz="2000" dirty="0">
              <a:solidFill>
                <a:schemeClr val="accent3"/>
              </a:solidFill>
            </a:endParaRPr>
          </a:p>
          <a:p>
            <a:pPr lvl="0"/>
            <a:r>
              <a:rPr lang="nb-NO" sz="2000" dirty="0">
                <a:solidFill>
                  <a:schemeClr val="accent3"/>
                </a:solidFill>
              </a:rPr>
              <a:t>Vente på tur </a:t>
            </a:r>
          </a:p>
          <a:p>
            <a:pPr lvl="0"/>
            <a:r>
              <a:rPr lang="nb-NO" sz="2000" dirty="0">
                <a:solidFill>
                  <a:schemeClr val="accent3"/>
                </a:solidFill>
              </a:rPr>
              <a:t>Gå på tur</a:t>
            </a:r>
          </a:p>
          <a:p>
            <a:endParaRPr lang="nb-NO" sz="2000" dirty="0"/>
          </a:p>
        </p:txBody>
      </p:sp>
    </p:spTree>
    <p:extLst>
      <p:ext uri="{BB962C8B-B14F-4D97-AF65-F5344CB8AC3E}">
        <p14:creationId xmlns:p14="http://schemas.microsoft.com/office/powerpoint/2010/main" val="3448438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A08D37D0-7286-AD6A-452A-A375A386DC6D}"/>
              </a:ext>
            </a:extLst>
          </p:cNvPr>
          <p:cNvSpPr>
            <a:spLocks noGrp="1"/>
          </p:cNvSpPr>
          <p:nvPr>
            <p:ph idx="1"/>
          </p:nvPr>
        </p:nvSpPr>
        <p:spPr>
          <a:xfrm>
            <a:off x="584157" y="2395156"/>
            <a:ext cx="4985069" cy="3416300"/>
          </a:xfrm>
        </p:spPr>
        <p:txBody>
          <a:bodyPr anchor="ctr">
            <a:normAutofit/>
          </a:bodyPr>
          <a:lstStyle/>
          <a:p>
            <a:r>
              <a:rPr lang="nb-NO" sz="2000" dirty="0">
                <a:solidFill>
                  <a:schemeClr val="accent3"/>
                </a:solidFill>
              </a:rPr>
              <a:t>Torsdag 04. kl. 17.00-18.00 </a:t>
            </a:r>
          </a:p>
          <a:p>
            <a:r>
              <a:rPr lang="nb-NO" sz="2000" dirty="0">
                <a:solidFill>
                  <a:schemeClr val="accent3"/>
                </a:solidFill>
              </a:rPr>
              <a:t>Innsjekk og navneskilt </a:t>
            </a:r>
          </a:p>
          <a:p>
            <a:r>
              <a:rPr lang="nb-NO" sz="2000" dirty="0">
                <a:solidFill>
                  <a:schemeClr val="accent3"/>
                </a:solidFill>
              </a:rPr>
              <a:t>Oppleve SFO med ulike lekestasjoer</a:t>
            </a:r>
          </a:p>
          <a:p>
            <a:r>
              <a:rPr lang="nb-NO" sz="2000" dirty="0">
                <a:solidFill>
                  <a:schemeClr val="accent3"/>
                </a:solidFill>
              </a:rPr>
              <a:t>Hotdog til alle </a:t>
            </a:r>
          </a:p>
          <a:p>
            <a:r>
              <a:rPr lang="nb-NO" sz="2000" dirty="0">
                <a:solidFill>
                  <a:schemeClr val="accent3"/>
                </a:solidFill>
              </a:rPr>
              <a:t>Lek ute på skoleplassen</a:t>
            </a:r>
          </a:p>
        </p:txBody>
      </p:sp>
      <p:pic>
        <p:nvPicPr>
          <p:cNvPr id="4" name="Bilde 3">
            <a:extLst>
              <a:ext uri="{FF2B5EF4-FFF2-40B4-BE49-F238E27FC236}">
                <a16:creationId xmlns:a16="http://schemas.microsoft.com/office/drawing/2014/main" id="{3A860FCF-6689-AD3F-E862-13AF04B4F487}"/>
              </a:ext>
            </a:extLst>
          </p:cNvPr>
          <p:cNvPicPr>
            <a:picLocks noChangeAspect="1"/>
          </p:cNvPicPr>
          <p:nvPr/>
        </p:nvPicPr>
        <p:blipFill>
          <a:blip r:embed="rId3"/>
          <a:stretch>
            <a:fillRect/>
          </a:stretch>
        </p:blipFill>
        <p:spPr>
          <a:xfrm>
            <a:off x="6321287" y="3028389"/>
            <a:ext cx="5110737" cy="22883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26" name="Picture 2" descr="VIP-kveld på Oasen">
            <a:extLst>
              <a:ext uri="{FF2B5EF4-FFF2-40B4-BE49-F238E27FC236}">
                <a16:creationId xmlns:a16="http://schemas.microsoft.com/office/drawing/2014/main" id="{D226486C-16F3-3774-1DF9-5C416BCEAC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9558" y="605183"/>
            <a:ext cx="2972883" cy="1512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1110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08BCF048-8940-4354-B9EC-5AD74E283CE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 name="Rectangle 9">
              <a:extLst>
                <a:ext uri="{FF2B5EF4-FFF2-40B4-BE49-F238E27FC236}">
                  <a16:creationId xmlns:a16="http://schemas.microsoft.com/office/drawing/2014/main" id="{D024C14A-78BD-44B0-82BE-6A0D0A2706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11" name="Oval 10">
              <a:extLst>
                <a:ext uri="{FF2B5EF4-FFF2-40B4-BE49-F238E27FC236}">
                  <a16:creationId xmlns:a16="http://schemas.microsoft.com/office/drawing/2014/main" id="{809F3D29-EDB1-4F1C-A0E0-36F28CE171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2" name="Oval 11">
              <a:extLst>
                <a:ext uri="{FF2B5EF4-FFF2-40B4-BE49-F238E27FC236}">
                  <a16:creationId xmlns:a16="http://schemas.microsoft.com/office/drawing/2014/main" id="{5282F4AB-C7B8-4A86-9927-AA106AA27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3" name="Rectangle 12">
              <a:extLst>
                <a:ext uri="{FF2B5EF4-FFF2-40B4-BE49-F238E27FC236}">
                  <a16:creationId xmlns:a16="http://schemas.microsoft.com/office/drawing/2014/main" id="{60B26874-5AFA-4D1E-94A9-53AF9790D7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4" name="Freeform 5">
              <a:extLst>
                <a:ext uri="{FF2B5EF4-FFF2-40B4-BE49-F238E27FC236}">
                  <a16:creationId xmlns:a16="http://schemas.microsoft.com/office/drawing/2014/main" id="{A1DA6C95-40F8-4305-89F6-17F6167C0B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b-NO"/>
            </a:p>
          </p:txBody>
        </p:sp>
        <p:sp>
          <p:nvSpPr>
            <p:cNvPr id="15" name="Freeform 5">
              <a:extLst>
                <a:ext uri="{FF2B5EF4-FFF2-40B4-BE49-F238E27FC236}">
                  <a16:creationId xmlns:a16="http://schemas.microsoft.com/office/drawing/2014/main" id="{A2FA2D29-AEEE-4FFA-B233-94FBE84C9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nb-NO"/>
            </a:p>
          </p:txBody>
        </p:sp>
        <p:sp>
          <p:nvSpPr>
            <p:cNvPr id="16" name="Freeform 5">
              <a:extLst>
                <a:ext uri="{FF2B5EF4-FFF2-40B4-BE49-F238E27FC236}">
                  <a16:creationId xmlns:a16="http://schemas.microsoft.com/office/drawing/2014/main" id="{6DA5143E-FA8E-4EC1-99F7-35AE5AD4E377}"/>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b-NO"/>
            </a:p>
          </p:txBody>
        </p:sp>
      </p:grpSp>
      <p:sp>
        <p:nvSpPr>
          <p:cNvPr id="2" name="Tittel 1">
            <a:extLst>
              <a:ext uri="{FF2B5EF4-FFF2-40B4-BE49-F238E27FC236}">
                <a16:creationId xmlns:a16="http://schemas.microsoft.com/office/drawing/2014/main" id="{E5D79A6E-939E-43E1-B392-8EB0ED56056A}"/>
              </a:ext>
            </a:extLst>
          </p:cNvPr>
          <p:cNvSpPr>
            <a:spLocks noGrp="1"/>
          </p:cNvSpPr>
          <p:nvPr>
            <p:ph type="title"/>
          </p:nvPr>
        </p:nvSpPr>
        <p:spPr>
          <a:xfrm>
            <a:off x="719847" y="973667"/>
            <a:ext cx="3829400" cy="4833745"/>
          </a:xfrm>
        </p:spPr>
        <p:txBody>
          <a:bodyPr>
            <a:normAutofit/>
          </a:bodyPr>
          <a:lstStyle/>
          <a:p>
            <a:pPr algn="ctr"/>
            <a:r>
              <a:rPr lang="nb-NO" sz="4400" b="1" dirty="0">
                <a:solidFill>
                  <a:srgbClr val="EBEBEB"/>
                </a:solidFill>
              </a:rPr>
              <a:t>Dagen i dag</a:t>
            </a:r>
            <a:br>
              <a:rPr lang="nb-NO" b="1" dirty="0">
                <a:solidFill>
                  <a:srgbClr val="EBEBEB"/>
                </a:solidFill>
              </a:rPr>
            </a:br>
            <a:br>
              <a:rPr lang="nb-NO" b="1" dirty="0">
                <a:solidFill>
                  <a:srgbClr val="EBEBEB"/>
                </a:solidFill>
              </a:rPr>
            </a:br>
            <a:r>
              <a:rPr lang="nb-NO" dirty="0">
                <a:solidFill>
                  <a:srgbClr val="EBEBEB"/>
                </a:solidFill>
              </a:rPr>
              <a:t>03.juni 2026</a:t>
            </a:r>
            <a:br>
              <a:rPr lang="nb-NO" dirty="0">
                <a:solidFill>
                  <a:srgbClr val="EBEBEB"/>
                </a:solidFill>
              </a:rPr>
            </a:br>
            <a:r>
              <a:rPr lang="nb-NO" dirty="0">
                <a:solidFill>
                  <a:srgbClr val="EBEBEB"/>
                </a:solidFill>
              </a:rPr>
              <a:t>kl.09.00-10.45</a:t>
            </a:r>
            <a:br>
              <a:rPr lang="nb-NO" b="1" dirty="0">
                <a:solidFill>
                  <a:srgbClr val="EBEBEB"/>
                </a:solidFill>
              </a:rPr>
            </a:br>
            <a:endParaRPr lang="nb-NO" b="1" dirty="0">
              <a:solidFill>
                <a:srgbClr val="EBEBEB"/>
              </a:solidFill>
            </a:endParaRPr>
          </a:p>
        </p:txBody>
      </p:sp>
      <p:sp>
        <p:nvSpPr>
          <p:cNvPr id="18" name="Rectangle 17">
            <a:extLst>
              <a:ext uri="{FF2B5EF4-FFF2-40B4-BE49-F238E27FC236}">
                <a16:creationId xmlns:a16="http://schemas.microsoft.com/office/drawing/2014/main" id="{CC28BCC9-4093-4FD5-83EB-7EC297F513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graphicFrame>
        <p:nvGraphicFramePr>
          <p:cNvPr id="5" name="Plassholder for innhold 2">
            <a:extLst>
              <a:ext uri="{FF2B5EF4-FFF2-40B4-BE49-F238E27FC236}">
                <a16:creationId xmlns:a16="http://schemas.microsoft.com/office/drawing/2014/main" id="{DF657476-D48E-8AA3-71AC-C2834775B68A}"/>
              </a:ext>
            </a:extLst>
          </p:cNvPr>
          <p:cNvGraphicFramePr>
            <a:graphicFrameLocks noGrp="1"/>
          </p:cNvGraphicFramePr>
          <p:nvPr>
            <p:ph idx="1"/>
            <p:extLst>
              <p:ext uri="{D42A27DB-BD31-4B8C-83A1-F6EECF244321}">
                <p14:modId xmlns:p14="http://schemas.microsoft.com/office/powerpoint/2010/main" val="3597938172"/>
              </p:ext>
            </p:extLst>
          </p:nvPr>
        </p:nvGraphicFramePr>
        <p:xfrm>
          <a:off x="5071179" y="767195"/>
          <a:ext cx="6391275" cy="52466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80604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31" name="Group 1030">
            <a:extLst>
              <a:ext uri="{FF2B5EF4-FFF2-40B4-BE49-F238E27FC236}">
                <a16:creationId xmlns:a16="http://schemas.microsoft.com/office/drawing/2014/main" id="{4091D54B-59AB-4A5E-8E9E-0421BD66D4F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1032" name="Rectangle 1031">
              <a:extLst>
                <a:ext uri="{FF2B5EF4-FFF2-40B4-BE49-F238E27FC236}">
                  <a16:creationId xmlns:a16="http://schemas.microsoft.com/office/drawing/2014/main" id="{547CE62E-FFFD-4A1F-BA78-C3B89C36FC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1033" name="Freeform 5">
              <a:extLst>
                <a:ext uri="{FF2B5EF4-FFF2-40B4-BE49-F238E27FC236}">
                  <a16:creationId xmlns:a16="http://schemas.microsoft.com/office/drawing/2014/main" id="{AE51FD27-6B6A-4D21-BF22-245DA9BD0B3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txBody>
            <a:bodyPr/>
            <a:lstStyle/>
            <a:p>
              <a:endParaRPr lang="nb-NO"/>
            </a:p>
          </p:txBody>
        </p:sp>
      </p:grpSp>
      <p:sp>
        <p:nvSpPr>
          <p:cNvPr id="1035" name="Rectangle 1034">
            <a:extLst>
              <a:ext uri="{FF2B5EF4-FFF2-40B4-BE49-F238E27FC236}">
                <a16:creationId xmlns:a16="http://schemas.microsoft.com/office/drawing/2014/main" id="{B8144315-1C5A-4185-A952-25D98D303D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2" name="Tittel 1">
            <a:extLst>
              <a:ext uri="{FF2B5EF4-FFF2-40B4-BE49-F238E27FC236}">
                <a16:creationId xmlns:a16="http://schemas.microsoft.com/office/drawing/2014/main" id="{A7096704-8B63-3D3C-1C47-59191DBD362A}"/>
              </a:ext>
            </a:extLst>
          </p:cNvPr>
          <p:cNvSpPr>
            <a:spLocks noGrp="1"/>
          </p:cNvSpPr>
          <p:nvPr>
            <p:ph type="title"/>
          </p:nvPr>
        </p:nvSpPr>
        <p:spPr>
          <a:xfrm>
            <a:off x="7007145" y="1241266"/>
            <a:ext cx="4535926" cy="3153753"/>
          </a:xfrm>
        </p:spPr>
        <p:txBody>
          <a:bodyPr vert="horz" lIns="91440" tIns="45720" rIns="91440" bIns="45720" rtlCol="0" anchor="b">
            <a:normAutofit/>
          </a:bodyPr>
          <a:lstStyle/>
          <a:p>
            <a:r>
              <a:rPr lang="en-US" sz="5400" b="0" i="0" kern="1200">
                <a:solidFill>
                  <a:srgbClr val="EBEBEB"/>
                </a:solidFill>
                <a:latin typeface="+mj-lt"/>
                <a:ea typeface="+mj-ea"/>
                <a:cs typeface="+mj-cs"/>
              </a:rPr>
              <a:t>Idrettslaget</a:t>
            </a:r>
          </a:p>
        </p:txBody>
      </p:sp>
      <p:grpSp>
        <p:nvGrpSpPr>
          <p:cNvPr id="1037" name="Group 1036">
            <a:extLst>
              <a:ext uri="{FF2B5EF4-FFF2-40B4-BE49-F238E27FC236}">
                <a16:creationId xmlns:a16="http://schemas.microsoft.com/office/drawing/2014/main" id="{7E2D86BB-893F-471B-AD66-50E01777C08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3333" y="396837"/>
            <a:ext cx="6451503" cy="6058999"/>
            <a:chOff x="423333" y="396837"/>
            <a:chExt cx="6451503" cy="6058999"/>
          </a:xfrm>
        </p:grpSpPr>
        <p:sp>
          <p:nvSpPr>
            <p:cNvPr id="1038" name="Rectangle 1037">
              <a:extLst>
                <a:ext uri="{FF2B5EF4-FFF2-40B4-BE49-F238E27FC236}">
                  <a16:creationId xmlns:a16="http://schemas.microsoft.com/office/drawing/2014/main" id="{61E3F80D-79C6-468A-83E4-3FEA58556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flipH="1">
              <a:off x="423333" y="402165"/>
              <a:ext cx="5229339"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1039" name="Freeform 5">
              <a:extLst>
                <a:ext uri="{FF2B5EF4-FFF2-40B4-BE49-F238E27FC236}">
                  <a16:creationId xmlns:a16="http://schemas.microsoft.com/office/drawing/2014/main" id="{009504C1-96CE-44B4-8DF0-613CF9D1DA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400000" flipH="1">
              <a:off x="3161515" y="2801722"/>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txBody>
            <a:bodyPr/>
            <a:lstStyle/>
            <a:p>
              <a:endParaRPr lang="nb-NO"/>
            </a:p>
          </p:txBody>
        </p:sp>
        <p:sp>
          <p:nvSpPr>
            <p:cNvPr id="1040" name="Freeform 5">
              <a:extLst>
                <a:ext uri="{FF2B5EF4-FFF2-40B4-BE49-F238E27FC236}">
                  <a16:creationId xmlns:a16="http://schemas.microsoft.com/office/drawing/2014/main" id="{1F299836-4C10-4395-B386-C0FA537C41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gray">
            <a:xfrm rot="5677511" flipH="1">
              <a:off x="5004670" y="1826079"/>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txBody>
            <a:bodyPr/>
            <a:lstStyle/>
            <a:p>
              <a:endParaRPr lang="nb-NO"/>
            </a:p>
          </p:txBody>
        </p:sp>
      </p:grpSp>
      <p:pic>
        <p:nvPicPr>
          <p:cNvPr id="1026" name="Picture 2" descr="Kalandseid Idrettslag">
            <a:extLst>
              <a:ext uri="{FF2B5EF4-FFF2-40B4-BE49-F238E27FC236}">
                <a16:creationId xmlns:a16="http://schemas.microsoft.com/office/drawing/2014/main" id="{18A67E81-7D6F-4FE2-5DAB-F5A8D7330CC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287252" y="1114621"/>
            <a:ext cx="4628758" cy="4628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26496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tel 4"/>
          <p:cNvSpPr>
            <a:spLocks noGrp="1"/>
          </p:cNvSpPr>
          <p:nvPr>
            <p:ph type="title"/>
          </p:nvPr>
        </p:nvSpPr>
        <p:spPr>
          <a:xfrm>
            <a:off x="857393" y="665086"/>
            <a:ext cx="9404723" cy="1400530"/>
          </a:xfrm>
        </p:spPr>
        <p:txBody>
          <a:bodyPr/>
          <a:lstStyle/>
          <a:p>
            <a:pPr algn="ctr"/>
            <a:r>
              <a:rPr lang="nb-NO" sz="4400" b="1" dirty="0">
                <a:solidFill>
                  <a:srgbClr val="FFFF00"/>
                </a:solidFill>
              </a:rPr>
              <a:t>God sommer </a:t>
            </a:r>
          </a:p>
        </p:txBody>
      </p:sp>
      <p:pic>
        <p:nvPicPr>
          <p:cNvPr id="2050" name="Picture 2" descr="Bilderesultat for skolebarn"/>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515494" y="4884318"/>
            <a:ext cx="2676506" cy="1973682"/>
          </a:xfrm>
          <a:prstGeom prst="rect">
            <a:avLst/>
          </a:prstGeom>
          <a:noFill/>
          <a:extLst>
            <a:ext uri="{909E8E84-426E-40DD-AFC4-6F175D3DCCD1}">
              <a14:hiddenFill xmlns:a14="http://schemas.microsoft.com/office/drawing/2010/main">
                <a:solidFill>
                  <a:srgbClr val="FFFFFF"/>
                </a:solidFill>
              </a14:hiddenFill>
            </a:ext>
          </a:extLst>
        </p:spPr>
      </p:pic>
      <p:sp>
        <p:nvSpPr>
          <p:cNvPr id="7" name="Tittel 1">
            <a:extLst>
              <a:ext uri="{FF2B5EF4-FFF2-40B4-BE49-F238E27FC236}">
                <a16:creationId xmlns:a16="http://schemas.microsoft.com/office/drawing/2014/main" id="{DEA0EF5F-9CD2-4D22-AD41-4AC0485DA100}"/>
              </a:ext>
            </a:extLst>
          </p:cNvPr>
          <p:cNvSpPr txBox="1">
            <a:spLocks/>
          </p:cNvSpPr>
          <p:nvPr/>
        </p:nvSpPr>
        <p:spPr>
          <a:xfrm>
            <a:off x="585786" y="665086"/>
            <a:ext cx="9404723" cy="1400530"/>
          </a:xfrm>
          <a:prstGeom prst="rect">
            <a:avLst/>
          </a:prstGeom>
        </p:spPr>
        <p:txBody>
          <a:bodyPr vert="horz" lIns="91440" tIns="45720" rIns="91440" bIns="45720" rtlCol="0" anchor="t">
            <a:noAutofit/>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br>
              <a:rPr lang="nb-NO" sz="4400" b="1" dirty="0">
                <a:sym typeface="Wingdings" panose="05000000000000000000" pitchFamily="2" charset="2"/>
              </a:rPr>
            </a:br>
            <a:r>
              <a:rPr lang="nb-NO" sz="2800" b="1" dirty="0">
                <a:sym typeface="Wingdings" panose="05000000000000000000" pitchFamily="2" charset="2"/>
              </a:rPr>
              <a:t>					</a:t>
            </a:r>
            <a:br>
              <a:rPr lang="nb-NO" sz="2800" b="1" dirty="0">
                <a:sym typeface="Wingdings" panose="05000000000000000000" pitchFamily="2" charset="2"/>
              </a:rPr>
            </a:br>
            <a:br>
              <a:rPr lang="nb-NO" sz="2800" b="1" dirty="0">
                <a:sym typeface="Wingdings" panose="05000000000000000000" pitchFamily="2" charset="2"/>
              </a:rPr>
            </a:br>
            <a:endParaRPr lang="nb-NO" sz="2800" b="1" dirty="0">
              <a:sym typeface="Wingdings" panose="05000000000000000000" pitchFamily="2" charset="2"/>
            </a:endParaRPr>
          </a:p>
          <a:p>
            <a:pPr algn="ctr"/>
            <a:r>
              <a:rPr lang="nb-NO" sz="2800" b="1" dirty="0">
                <a:sym typeface="Wingdings" panose="05000000000000000000" pitchFamily="2" charset="2"/>
              </a:rPr>
              <a:t>             SFO oppstart mandag 3. august		</a:t>
            </a:r>
            <a:br>
              <a:rPr lang="nb-NO" sz="2800" b="1" dirty="0">
                <a:sym typeface="Wingdings" panose="05000000000000000000" pitchFamily="2" charset="2"/>
              </a:rPr>
            </a:br>
            <a:br>
              <a:rPr lang="nb-NO" sz="2800" b="1" dirty="0">
                <a:sym typeface="Wingdings" panose="05000000000000000000" pitchFamily="2" charset="2"/>
              </a:rPr>
            </a:br>
            <a:r>
              <a:rPr lang="nb-NO" sz="2800" b="1" dirty="0">
                <a:sym typeface="Wingdings" panose="05000000000000000000" pitchFamily="2" charset="2"/>
              </a:rPr>
              <a:t>          Første skoledag fredag14. august kl. 09-11</a:t>
            </a:r>
          </a:p>
          <a:p>
            <a:pPr algn="ctr"/>
            <a:r>
              <a:rPr lang="nb-NO" sz="2800" b="1" dirty="0">
                <a:sym typeface="Wingdings" panose="05000000000000000000" pitchFamily="2" charset="2"/>
              </a:rPr>
              <a:t>SFO er stengt</a:t>
            </a:r>
          </a:p>
          <a:p>
            <a:pPr algn="ctr"/>
            <a:endParaRPr lang="nb-NO" sz="2800" b="1" dirty="0">
              <a:sym typeface="Wingdings" panose="05000000000000000000" pitchFamily="2" charset="2"/>
            </a:endParaRPr>
          </a:p>
          <a:p>
            <a:pPr algn="ctr"/>
            <a:r>
              <a:rPr lang="nb-NO" sz="2800" b="1" dirty="0">
                <a:sym typeface="Wingdings" panose="05000000000000000000" pitchFamily="2" charset="2"/>
              </a:rPr>
              <a:t>Treff til felleslek på skoleplassen kl. 17.00-19.00: </a:t>
            </a:r>
          </a:p>
          <a:p>
            <a:pPr algn="ctr"/>
            <a:r>
              <a:rPr lang="nb-NO" sz="2800" b="1" dirty="0">
                <a:sym typeface="Wingdings" panose="05000000000000000000" pitchFamily="2" charset="2"/>
              </a:rPr>
              <a:t>Torsdag 18.06.26</a:t>
            </a:r>
          </a:p>
          <a:p>
            <a:pPr algn="ctr"/>
            <a:r>
              <a:rPr lang="nb-NO" sz="2800" b="1" dirty="0">
                <a:sym typeface="Wingdings" panose="05000000000000000000" pitchFamily="2" charset="2"/>
              </a:rPr>
              <a:t>Torsdag 25.06.26</a:t>
            </a:r>
            <a:br>
              <a:rPr lang="nb-NO" sz="2800" b="1" dirty="0"/>
            </a:br>
            <a:endParaRPr lang="nb-NO" sz="2800" dirty="0"/>
          </a:p>
        </p:txBody>
      </p:sp>
    </p:spTree>
    <p:extLst>
      <p:ext uri="{BB962C8B-B14F-4D97-AF65-F5344CB8AC3E}">
        <p14:creationId xmlns:p14="http://schemas.microsoft.com/office/powerpoint/2010/main" val="835570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2F448CB3-7B4F-45D7-B7C0-DF553DF6145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27" name="Rectangle 26">
              <a:extLst>
                <a:ext uri="{FF2B5EF4-FFF2-40B4-BE49-F238E27FC236}">
                  <a16:creationId xmlns:a16="http://schemas.microsoft.com/office/drawing/2014/main" id="{5C5305EA-7A88-413D-BE8A-47A02476F0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nb-NO"/>
            </a:p>
          </p:txBody>
        </p:sp>
        <p:sp>
          <p:nvSpPr>
            <p:cNvPr id="28" name="Freeform 5">
              <a:extLst>
                <a:ext uri="{FF2B5EF4-FFF2-40B4-BE49-F238E27FC236}">
                  <a16:creationId xmlns:a16="http://schemas.microsoft.com/office/drawing/2014/main" id="{FCA94DB5-FE56-4A3D-BC48-31B5595197F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rgbClr val="FFFFFF"/>
            </a:solidFill>
            <a:ln>
              <a:noFill/>
            </a:ln>
          </p:spPr>
          <p:txBody>
            <a:bodyPr/>
            <a:lstStyle/>
            <a:p>
              <a:endParaRPr lang="nb-NO"/>
            </a:p>
          </p:txBody>
        </p:sp>
      </p:grpSp>
      <p:sp>
        <p:nvSpPr>
          <p:cNvPr id="2" name="Tittel 1">
            <a:extLst>
              <a:ext uri="{FF2B5EF4-FFF2-40B4-BE49-F238E27FC236}">
                <a16:creationId xmlns:a16="http://schemas.microsoft.com/office/drawing/2014/main" id="{4176367D-392D-415B-8A7E-11AF19FF78FE}"/>
              </a:ext>
            </a:extLst>
          </p:cNvPr>
          <p:cNvSpPr>
            <a:spLocks noGrp="1"/>
          </p:cNvSpPr>
          <p:nvPr>
            <p:ph type="title"/>
          </p:nvPr>
        </p:nvSpPr>
        <p:spPr>
          <a:xfrm>
            <a:off x="1676399" y="1006726"/>
            <a:ext cx="8761413" cy="1453648"/>
          </a:xfrm>
        </p:spPr>
        <p:txBody>
          <a:bodyPr>
            <a:normAutofit fontScale="90000"/>
          </a:bodyPr>
          <a:lstStyle/>
          <a:p>
            <a:pPr algn="ctr"/>
            <a:r>
              <a:rPr lang="nb-NO" sz="6000" b="1" dirty="0">
                <a:solidFill>
                  <a:srgbClr val="FFFFFF"/>
                </a:solidFill>
              </a:rPr>
              <a:t>1.Trinn</a:t>
            </a:r>
            <a:br>
              <a:rPr lang="nb-NO" b="1" dirty="0">
                <a:solidFill>
                  <a:srgbClr val="FFFFFF"/>
                </a:solidFill>
              </a:rPr>
            </a:br>
            <a:r>
              <a:rPr lang="nb-NO" sz="3100" b="1" dirty="0">
                <a:solidFill>
                  <a:srgbClr val="FFFFFF"/>
                </a:solidFill>
              </a:rPr>
              <a:t>42 elever:  22 jenter, 20 gutter</a:t>
            </a:r>
            <a:br>
              <a:rPr lang="nb-NO" b="1" dirty="0">
                <a:solidFill>
                  <a:srgbClr val="FFFFFF"/>
                </a:solidFill>
              </a:rPr>
            </a:br>
            <a:endParaRPr lang="nb-NO" b="1" dirty="0">
              <a:solidFill>
                <a:srgbClr val="FFFFFF"/>
              </a:solidFill>
            </a:endParaRPr>
          </a:p>
        </p:txBody>
      </p:sp>
      <p:sp>
        <p:nvSpPr>
          <p:cNvPr id="30" name="Rectangle 29">
            <a:extLst>
              <a:ext uri="{FF2B5EF4-FFF2-40B4-BE49-F238E27FC236}">
                <a16:creationId xmlns:a16="http://schemas.microsoft.com/office/drawing/2014/main" id="{F9ED434F-8767-46CC-B26B-5AF62FF01E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graphicFrame>
        <p:nvGraphicFramePr>
          <p:cNvPr id="21" name="Plassholder for innhold 2">
            <a:extLst>
              <a:ext uri="{FF2B5EF4-FFF2-40B4-BE49-F238E27FC236}">
                <a16:creationId xmlns:a16="http://schemas.microsoft.com/office/drawing/2014/main" id="{D7FF2EBF-AD84-4348-BD3B-D67826CDB41C}"/>
              </a:ext>
            </a:extLst>
          </p:cNvPr>
          <p:cNvGraphicFramePr>
            <a:graphicFrameLocks noGrp="1"/>
          </p:cNvGraphicFramePr>
          <p:nvPr>
            <p:ph idx="1"/>
            <p:extLst>
              <p:ext uri="{D42A27DB-BD31-4B8C-83A1-F6EECF244321}">
                <p14:modId xmlns:p14="http://schemas.microsoft.com/office/powerpoint/2010/main" val="1079687720"/>
              </p:ext>
            </p:extLst>
          </p:nvPr>
        </p:nvGraphicFramePr>
        <p:xfrm>
          <a:off x="1286934" y="2324100"/>
          <a:ext cx="9625383" cy="34226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10695889"/>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1"/>
          <p:cNvSpPr>
            <a:spLocks noGrp="1"/>
          </p:cNvSpPr>
          <p:nvPr>
            <p:ph type="title"/>
          </p:nvPr>
        </p:nvSpPr>
        <p:spPr>
          <a:xfrm>
            <a:off x="965200" y="551664"/>
            <a:ext cx="8673200" cy="952185"/>
          </a:xfrm>
        </p:spPr>
        <p:txBody>
          <a:bodyPr/>
          <a:lstStyle/>
          <a:p>
            <a:r>
              <a:rPr lang="nb-NO" b="1" dirty="0">
                <a:solidFill>
                  <a:schemeClr val="tx2">
                    <a:lumMod val="20000"/>
                    <a:lumOff val="80000"/>
                  </a:schemeClr>
                </a:solidFill>
              </a:rPr>
              <a:t>Skoledagen</a:t>
            </a:r>
          </a:p>
        </p:txBody>
      </p:sp>
      <p:sp>
        <p:nvSpPr>
          <p:cNvPr id="5" name="Plassholder for innhold 2"/>
          <p:cNvSpPr>
            <a:spLocks noGrp="1"/>
          </p:cNvSpPr>
          <p:nvPr>
            <p:ph idx="1"/>
          </p:nvPr>
        </p:nvSpPr>
        <p:spPr>
          <a:xfrm>
            <a:off x="2323200" y="1920234"/>
            <a:ext cx="7315200" cy="3539527"/>
          </a:xfrm>
        </p:spPr>
        <p:txBody>
          <a:bodyPr/>
          <a:lstStyle/>
          <a:p>
            <a:endParaRPr lang="nb-NO" dirty="0"/>
          </a:p>
          <a:p>
            <a:pPr marL="0" indent="0">
              <a:buNone/>
            </a:pPr>
            <a:endParaRPr lang="nb-NO" dirty="0"/>
          </a:p>
        </p:txBody>
      </p:sp>
      <p:graphicFrame>
        <p:nvGraphicFramePr>
          <p:cNvPr id="3" name="Tabell 2"/>
          <p:cNvGraphicFramePr>
            <a:graphicFrameLocks noGrp="1"/>
          </p:cNvGraphicFramePr>
          <p:nvPr>
            <p:extLst>
              <p:ext uri="{D42A27DB-BD31-4B8C-83A1-F6EECF244321}">
                <p14:modId xmlns:p14="http://schemas.microsoft.com/office/powerpoint/2010/main" val="2618074233"/>
              </p:ext>
            </p:extLst>
          </p:nvPr>
        </p:nvGraphicFramePr>
        <p:xfrm>
          <a:off x="1562100" y="1905706"/>
          <a:ext cx="8306700" cy="4400629"/>
        </p:xfrm>
        <a:graphic>
          <a:graphicData uri="http://schemas.openxmlformats.org/drawingml/2006/table">
            <a:tbl>
              <a:tblPr firstRow="1" bandRow="1">
                <a:tableStyleId>{5C22544A-7EE6-4342-B048-85BDC9FD1C3A}</a:tableStyleId>
              </a:tblPr>
              <a:tblGrid>
                <a:gridCol w="1384450">
                  <a:extLst>
                    <a:ext uri="{9D8B030D-6E8A-4147-A177-3AD203B41FA5}">
                      <a16:colId xmlns:a16="http://schemas.microsoft.com/office/drawing/2014/main" val="20000"/>
                    </a:ext>
                  </a:extLst>
                </a:gridCol>
                <a:gridCol w="1384450">
                  <a:extLst>
                    <a:ext uri="{9D8B030D-6E8A-4147-A177-3AD203B41FA5}">
                      <a16:colId xmlns:a16="http://schemas.microsoft.com/office/drawing/2014/main" val="20001"/>
                    </a:ext>
                  </a:extLst>
                </a:gridCol>
                <a:gridCol w="1384450">
                  <a:extLst>
                    <a:ext uri="{9D8B030D-6E8A-4147-A177-3AD203B41FA5}">
                      <a16:colId xmlns:a16="http://schemas.microsoft.com/office/drawing/2014/main" val="20002"/>
                    </a:ext>
                  </a:extLst>
                </a:gridCol>
                <a:gridCol w="1384450">
                  <a:extLst>
                    <a:ext uri="{9D8B030D-6E8A-4147-A177-3AD203B41FA5}">
                      <a16:colId xmlns:a16="http://schemas.microsoft.com/office/drawing/2014/main" val="20003"/>
                    </a:ext>
                  </a:extLst>
                </a:gridCol>
                <a:gridCol w="1384450">
                  <a:extLst>
                    <a:ext uri="{9D8B030D-6E8A-4147-A177-3AD203B41FA5}">
                      <a16:colId xmlns:a16="http://schemas.microsoft.com/office/drawing/2014/main" val="20004"/>
                    </a:ext>
                  </a:extLst>
                </a:gridCol>
                <a:gridCol w="1384450">
                  <a:extLst>
                    <a:ext uri="{9D8B030D-6E8A-4147-A177-3AD203B41FA5}">
                      <a16:colId xmlns:a16="http://schemas.microsoft.com/office/drawing/2014/main" val="20005"/>
                    </a:ext>
                  </a:extLst>
                </a:gridCol>
              </a:tblGrid>
              <a:tr h="796243">
                <a:tc>
                  <a:txBody>
                    <a:bodyPr/>
                    <a:lstStyle/>
                    <a:p>
                      <a:r>
                        <a:rPr lang="nb-NO" dirty="0"/>
                        <a:t>1. trinn</a:t>
                      </a:r>
                    </a:p>
                  </a:txBody>
                  <a:tcPr/>
                </a:tc>
                <a:tc>
                  <a:txBody>
                    <a:bodyPr/>
                    <a:lstStyle/>
                    <a:p>
                      <a:r>
                        <a:rPr lang="nb-NO" dirty="0"/>
                        <a:t>Mandag</a:t>
                      </a:r>
                    </a:p>
                  </a:txBody>
                  <a:tcPr/>
                </a:tc>
                <a:tc>
                  <a:txBody>
                    <a:bodyPr/>
                    <a:lstStyle/>
                    <a:p>
                      <a:r>
                        <a:rPr lang="nb-NO" dirty="0"/>
                        <a:t>Tirsdag</a:t>
                      </a:r>
                    </a:p>
                  </a:txBody>
                  <a:tcPr/>
                </a:tc>
                <a:tc>
                  <a:txBody>
                    <a:bodyPr/>
                    <a:lstStyle/>
                    <a:p>
                      <a:r>
                        <a:rPr lang="nb-NO" dirty="0"/>
                        <a:t>Onsdag</a:t>
                      </a:r>
                    </a:p>
                  </a:txBody>
                  <a:tcPr/>
                </a:tc>
                <a:tc>
                  <a:txBody>
                    <a:bodyPr/>
                    <a:lstStyle/>
                    <a:p>
                      <a:r>
                        <a:rPr lang="nb-NO" dirty="0"/>
                        <a:t>Torsdag</a:t>
                      </a:r>
                    </a:p>
                  </a:txBody>
                  <a:tcPr/>
                </a:tc>
                <a:tc>
                  <a:txBody>
                    <a:bodyPr/>
                    <a:lstStyle/>
                    <a:p>
                      <a:r>
                        <a:rPr lang="nb-NO" dirty="0"/>
                        <a:t>Fredag</a:t>
                      </a:r>
                    </a:p>
                  </a:txBody>
                  <a:tcPr/>
                </a:tc>
                <a:extLst>
                  <a:ext uri="{0D108BD9-81ED-4DB2-BD59-A6C34878D82A}">
                    <a16:rowId xmlns:a16="http://schemas.microsoft.com/office/drawing/2014/main" val="10000"/>
                  </a:ext>
                </a:extLst>
              </a:tr>
              <a:tr h="796243">
                <a:tc>
                  <a:txBody>
                    <a:bodyPr/>
                    <a:lstStyle/>
                    <a:p>
                      <a:r>
                        <a:rPr lang="nb-NO" dirty="0">
                          <a:solidFill>
                            <a:srgbClr val="FF0000"/>
                          </a:solidFill>
                        </a:rPr>
                        <a:t>SFO start</a:t>
                      </a:r>
                    </a:p>
                  </a:txBody>
                  <a:tcPr/>
                </a:tc>
                <a:tc>
                  <a:txBody>
                    <a:bodyPr/>
                    <a:lstStyle/>
                    <a:p>
                      <a:r>
                        <a:rPr lang="nb-NO" dirty="0"/>
                        <a:t>07.15</a:t>
                      </a:r>
                    </a:p>
                  </a:txBody>
                  <a:tcPr/>
                </a:tc>
                <a:tc>
                  <a:txBody>
                    <a:bodyPr/>
                    <a:lstStyle/>
                    <a:p>
                      <a:r>
                        <a:rPr lang="nb-NO" dirty="0"/>
                        <a:t>07.15</a:t>
                      </a:r>
                    </a:p>
                  </a:txBody>
                  <a:tcPr/>
                </a:tc>
                <a:tc>
                  <a:txBody>
                    <a:bodyPr/>
                    <a:lstStyle/>
                    <a:p>
                      <a:r>
                        <a:rPr lang="nb-NO" dirty="0"/>
                        <a:t>07.15</a:t>
                      </a:r>
                    </a:p>
                  </a:txBody>
                  <a:tcPr/>
                </a:tc>
                <a:tc>
                  <a:txBody>
                    <a:bodyPr/>
                    <a:lstStyle/>
                    <a:p>
                      <a:r>
                        <a:rPr lang="nb-NO" dirty="0"/>
                        <a:t>07.15</a:t>
                      </a:r>
                    </a:p>
                  </a:txBody>
                  <a:tcPr/>
                </a:tc>
                <a:tc>
                  <a:txBody>
                    <a:bodyPr/>
                    <a:lstStyle/>
                    <a:p>
                      <a:r>
                        <a:rPr lang="nb-NO" dirty="0"/>
                        <a:t>07.15</a:t>
                      </a:r>
                    </a:p>
                  </a:txBody>
                  <a:tcPr/>
                </a:tc>
                <a:extLst>
                  <a:ext uri="{0D108BD9-81ED-4DB2-BD59-A6C34878D82A}">
                    <a16:rowId xmlns:a16="http://schemas.microsoft.com/office/drawing/2014/main" val="10001"/>
                  </a:ext>
                </a:extLst>
              </a:tr>
              <a:tr h="937704">
                <a:tc>
                  <a:txBody>
                    <a:bodyPr/>
                    <a:lstStyle/>
                    <a:p>
                      <a:r>
                        <a:rPr lang="nb-NO" dirty="0"/>
                        <a:t>Skole start</a:t>
                      </a:r>
                    </a:p>
                  </a:txBody>
                  <a:tcPr/>
                </a:tc>
                <a:tc>
                  <a:txBody>
                    <a:bodyPr/>
                    <a:lstStyle/>
                    <a:p>
                      <a:r>
                        <a:rPr lang="nb-NO" dirty="0"/>
                        <a:t>08.20</a:t>
                      </a:r>
                    </a:p>
                  </a:txBody>
                  <a:tcPr/>
                </a:tc>
                <a:tc>
                  <a:txBody>
                    <a:bodyPr/>
                    <a:lstStyle/>
                    <a:p>
                      <a:r>
                        <a:rPr lang="nb-NO" dirty="0"/>
                        <a:t>08.20</a:t>
                      </a:r>
                    </a:p>
                  </a:txBody>
                  <a:tcPr/>
                </a:tc>
                <a:tc>
                  <a:txBody>
                    <a:bodyPr/>
                    <a:lstStyle/>
                    <a:p>
                      <a:r>
                        <a:rPr lang="nb-NO" dirty="0"/>
                        <a:t>08.20</a:t>
                      </a:r>
                    </a:p>
                  </a:txBody>
                  <a:tcPr/>
                </a:tc>
                <a:tc>
                  <a:txBody>
                    <a:bodyPr/>
                    <a:lstStyle/>
                    <a:p>
                      <a:r>
                        <a:rPr lang="nb-NO" dirty="0"/>
                        <a:t>08.20</a:t>
                      </a:r>
                    </a:p>
                  </a:txBody>
                  <a:tcPr/>
                </a:tc>
                <a:tc>
                  <a:txBody>
                    <a:bodyPr/>
                    <a:lstStyle/>
                    <a:p>
                      <a:r>
                        <a:rPr lang="nb-NO" dirty="0"/>
                        <a:t>08.20</a:t>
                      </a:r>
                    </a:p>
                  </a:txBody>
                  <a:tcPr/>
                </a:tc>
                <a:extLst>
                  <a:ext uri="{0D108BD9-81ED-4DB2-BD59-A6C34878D82A}">
                    <a16:rowId xmlns:a16="http://schemas.microsoft.com/office/drawing/2014/main" val="10002"/>
                  </a:ext>
                </a:extLst>
              </a:tr>
              <a:tr h="937704">
                <a:tc>
                  <a:txBody>
                    <a:bodyPr/>
                    <a:lstStyle/>
                    <a:p>
                      <a:r>
                        <a:rPr lang="nb-NO" dirty="0"/>
                        <a:t>Skole slutt</a:t>
                      </a:r>
                    </a:p>
                  </a:txBody>
                  <a:tcPr/>
                </a:tc>
                <a:tc>
                  <a:txBody>
                    <a:bodyPr/>
                    <a:lstStyle/>
                    <a:p>
                      <a:r>
                        <a:rPr lang="nb-NO" dirty="0"/>
                        <a:t>13.50</a:t>
                      </a:r>
                    </a:p>
                  </a:txBody>
                  <a:tcPr/>
                </a:tc>
                <a:tc>
                  <a:txBody>
                    <a:bodyPr/>
                    <a:lstStyle/>
                    <a:p>
                      <a:r>
                        <a:rPr lang="nb-NO" dirty="0"/>
                        <a:t>12.40</a:t>
                      </a:r>
                    </a:p>
                  </a:txBody>
                  <a:tcPr/>
                </a:tc>
                <a:tc>
                  <a:txBody>
                    <a:bodyPr/>
                    <a:lstStyle/>
                    <a:p>
                      <a:r>
                        <a:rPr lang="nb-NO" dirty="0"/>
                        <a:t>12.40</a:t>
                      </a:r>
                    </a:p>
                  </a:txBody>
                  <a:tcPr/>
                </a:tc>
                <a:tc>
                  <a:txBody>
                    <a:bodyPr/>
                    <a:lstStyle/>
                    <a:p>
                      <a:r>
                        <a:rPr lang="nb-NO" dirty="0"/>
                        <a:t>12.40</a:t>
                      </a:r>
                    </a:p>
                  </a:txBody>
                  <a:tcPr/>
                </a:tc>
                <a:tc>
                  <a:txBody>
                    <a:bodyPr/>
                    <a:lstStyle/>
                    <a:p>
                      <a:r>
                        <a:rPr lang="nb-NO" dirty="0"/>
                        <a:t>12.40</a:t>
                      </a:r>
                    </a:p>
                  </a:txBody>
                  <a:tcPr/>
                </a:tc>
                <a:extLst>
                  <a:ext uri="{0D108BD9-81ED-4DB2-BD59-A6C34878D82A}">
                    <a16:rowId xmlns:a16="http://schemas.microsoft.com/office/drawing/2014/main" val="10003"/>
                  </a:ext>
                </a:extLst>
              </a:tr>
              <a:tr h="932735">
                <a:tc>
                  <a:txBody>
                    <a:bodyPr/>
                    <a:lstStyle/>
                    <a:p>
                      <a:r>
                        <a:rPr lang="nb-NO" dirty="0">
                          <a:solidFill>
                            <a:srgbClr val="FF0000"/>
                          </a:solidFill>
                        </a:rPr>
                        <a:t>SFO slutt</a:t>
                      </a:r>
                    </a:p>
                  </a:txBody>
                  <a:tcPr/>
                </a:tc>
                <a:tc>
                  <a:txBody>
                    <a:bodyPr/>
                    <a:lstStyle/>
                    <a:p>
                      <a:r>
                        <a:rPr lang="nb-NO" dirty="0"/>
                        <a:t>16.45</a:t>
                      </a:r>
                    </a:p>
                  </a:txBody>
                  <a:tcPr/>
                </a:tc>
                <a:tc>
                  <a:txBody>
                    <a:bodyPr/>
                    <a:lstStyle/>
                    <a:p>
                      <a:r>
                        <a:rPr lang="nb-NO" dirty="0"/>
                        <a:t>16.45</a:t>
                      </a:r>
                    </a:p>
                  </a:txBody>
                  <a:tcPr/>
                </a:tc>
                <a:tc>
                  <a:txBody>
                    <a:bodyPr/>
                    <a:lstStyle/>
                    <a:p>
                      <a:r>
                        <a:rPr lang="nb-NO" dirty="0"/>
                        <a:t>16.45</a:t>
                      </a:r>
                    </a:p>
                  </a:txBody>
                  <a:tcPr/>
                </a:tc>
                <a:tc>
                  <a:txBody>
                    <a:bodyPr/>
                    <a:lstStyle/>
                    <a:p>
                      <a:r>
                        <a:rPr lang="nb-NO" dirty="0"/>
                        <a:t>16.45</a:t>
                      </a:r>
                    </a:p>
                  </a:txBody>
                  <a:tcPr/>
                </a:tc>
                <a:tc>
                  <a:txBody>
                    <a:bodyPr/>
                    <a:lstStyle/>
                    <a:p>
                      <a:r>
                        <a:rPr lang="nb-NO" dirty="0"/>
                        <a:t>16.45</a:t>
                      </a: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555009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70C2B8F-6B1B-46D5-86E6-40F36C695F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nb-NO"/>
          </a:p>
        </p:txBody>
      </p:sp>
      <p:sp>
        <p:nvSpPr>
          <p:cNvPr id="11" name="Freeform 5">
            <a:extLst>
              <a:ext uri="{FF2B5EF4-FFF2-40B4-BE49-F238E27FC236}">
                <a16:creationId xmlns:a16="http://schemas.microsoft.com/office/drawing/2014/main" id="{DB521824-592C-476A-AB0A-CA0C6D1F34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nb-NO"/>
          </a:p>
        </p:txBody>
      </p:sp>
      <p:sp>
        <p:nvSpPr>
          <p:cNvPr id="13" name="Freeform: Shape 12">
            <a:extLst>
              <a:ext uri="{FF2B5EF4-FFF2-40B4-BE49-F238E27FC236}">
                <a16:creationId xmlns:a16="http://schemas.microsoft.com/office/drawing/2014/main" id="{A2749EFA-8EE4-4EB8-9424-8E593B932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950898" y="638067"/>
            <a:ext cx="6053670" cy="5581866"/>
          </a:xfrm>
          <a:custGeom>
            <a:avLst/>
            <a:gdLst>
              <a:gd name="connsiteX0" fmla="*/ 6053670 w 6053670"/>
              <a:gd name="connsiteY0" fmla="*/ 1098 h 5581866"/>
              <a:gd name="connsiteX1" fmla="*/ 6053670 w 6053670"/>
              <a:gd name="connsiteY1" fmla="*/ 514028 h 5581866"/>
              <a:gd name="connsiteX2" fmla="*/ 6053670 w 6053670"/>
              <a:gd name="connsiteY2" fmla="*/ 1254558 h 5581866"/>
              <a:gd name="connsiteX3" fmla="*/ 6053670 w 6053670"/>
              <a:gd name="connsiteY3" fmla="*/ 5581866 h 5581866"/>
              <a:gd name="connsiteX4" fmla="*/ 0 w 6053670"/>
              <a:gd name="connsiteY4" fmla="*/ 5581866 h 5581866"/>
              <a:gd name="connsiteX5" fmla="*/ 0 w 6053670"/>
              <a:gd name="connsiteY5" fmla="*/ 1249853 h 5581866"/>
              <a:gd name="connsiteX6" fmla="*/ 0 w 6053670"/>
              <a:gd name="connsiteY6" fmla="*/ 514028 h 5581866"/>
              <a:gd name="connsiteX7" fmla="*/ 0 w 6053670"/>
              <a:gd name="connsiteY7" fmla="*/ 0 h 5581866"/>
              <a:gd name="connsiteX8" fmla="*/ 35717 w 6053670"/>
              <a:gd name="connsiteY8" fmla="*/ 5488 h 5581866"/>
              <a:gd name="connsiteX9" fmla="*/ 140445 w 6053670"/>
              <a:gd name="connsiteY9" fmla="*/ 21641 h 5581866"/>
              <a:gd name="connsiteX10" fmla="*/ 216722 w 6053670"/>
              <a:gd name="connsiteY10" fmla="*/ 32932 h 5581866"/>
              <a:gd name="connsiteX11" fmla="*/ 307527 w 6053670"/>
              <a:gd name="connsiteY11" fmla="*/ 44850 h 5581866"/>
              <a:gd name="connsiteX12" fmla="*/ 415282 w 6053670"/>
              <a:gd name="connsiteY12" fmla="*/ 59121 h 5581866"/>
              <a:gd name="connsiteX13" fmla="*/ 534539 w 6053670"/>
              <a:gd name="connsiteY13" fmla="*/ 74175 h 5581866"/>
              <a:gd name="connsiteX14" fmla="*/ 668931 w 6053670"/>
              <a:gd name="connsiteY14" fmla="*/ 90014 h 5581866"/>
              <a:gd name="connsiteX15" fmla="*/ 815430 w 6053670"/>
              <a:gd name="connsiteY15" fmla="*/ 106794 h 5581866"/>
              <a:gd name="connsiteX16" fmla="*/ 974641 w 6053670"/>
              <a:gd name="connsiteY16" fmla="*/ 123574 h 5581866"/>
              <a:gd name="connsiteX17" fmla="*/ 1144144 w 6053670"/>
              <a:gd name="connsiteY17" fmla="*/ 140667 h 5581866"/>
              <a:gd name="connsiteX18" fmla="*/ 1326965 w 6053670"/>
              <a:gd name="connsiteY18" fmla="*/ 156506 h 5581866"/>
              <a:gd name="connsiteX19" fmla="*/ 1518261 w 6053670"/>
              <a:gd name="connsiteY19" fmla="*/ 171717 h 5581866"/>
              <a:gd name="connsiteX20" fmla="*/ 1720453 w 6053670"/>
              <a:gd name="connsiteY20" fmla="*/ 185518 h 5581866"/>
              <a:gd name="connsiteX21" fmla="*/ 1931121 w 6053670"/>
              <a:gd name="connsiteY21" fmla="*/ 198690 h 5581866"/>
              <a:gd name="connsiteX22" fmla="*/ 2150869 w 6053670"/>
              <a:gd name="connsiteY22" fmla="*/ 211079 h 5581866"/>
              <a:gd name="connsiteX23" fmla="*/ 2263467 w 6053670"/>
              <a:gd name="connsiteY23" fmla="*/ 215470 h 5581866"/>
              <a:gd name="connsiteX24" fmla="*/ 2378487 w 6053670"/>
              <a:gd name="connsiteY24" fmla="*/ 220332 h 5581866"/>
              <a:gd name="connsiteX25" fmla="*/ 2495323 w 6053670"/>
              <a:gd name="connsiteY25" fmla="*/ 224879 h 5581866"/>
              <a:gd name="connsiteX26" fmla="*/ 2612764 w 6053670"/>
              <a:gd name="connsiteY26" fmla="*/ 227859 h 5581866"/>
              <a:gd name="connsiteX27" fmla="*/ 2732627 w 6053670"/>
              <a:gd name="connsiteY27" fmla="*/ 230525 h 5581866"/>
              <a:gd name="connsiteX28" fmla="*/ 2853700 w 6053670"/>
              <a:gd name="connsiteY28" fmla="*/ 233348 h 5581866"/>
              <a:gd name="connsiteX29" fmla="*/ 2977195 w 6053670"/>
              <a:gd name="connsiteY29" fmla="*/ 235229 h 5581866"/>
              <a:gd name="connsiteX30" fmla="*/ 3101900 w 6053670"/>
              <a:gd name="connsiteY30" fmla="*/ 235229 h 5581866"/>
              <a:gd name="connsiteX31" fmla="*/ 3227817 w 6053670"/>
              <a:gd name="connsiteY31" fmla="*/ 236170 h 5581866"/>
              <a:gd name="connsiteX32" fmla="*/ 3354944 w 6053670"/>
              <a:gd name="connsiteY32" fmla="*/ 235229 h 5581866"/>
              <a:gd name="connsiteX33" fmla="*/ 3483887 w 6053670"/>
              <a:gd name="connsiteY33" fmla="*/ 233348 h 5581866"/>
              <a:gd name="connsiteX34" fmla="*/ 3612830 w 6053670"/>
              <a:gd name="connsiteY34" fmla="*/ 231623 h 5581866"/>
              <a:gd name="connsiteX35" fmla="*/ 3743589 w 6053670"/>
              <a:gd name="connsiteY35" fmla="*/ 227859 h 5581866"/>
              <a:gd name="connsiteX36" fmla="*/ 3875559 w 6053670"/>
              <a:gd name="connsiteY36" fmla="*/ 223938 h 5581866"/>
              <a:gd name="connsiteX37" fmla="*/ 4007529 w 6053670"/>
              <a:gd name="connsiteY37" fmla="*/ 219391 h 5581866"/>
              <a:gd name="connsiteX38" fmla="*/ 4140710 w 6053670"/>
              <a:gd name="connsiteY38" fmla="*/ 212961 h 5581866"/>
              <a:gd name="connsiteX39" fmla="*/ 4275102 w 6053670"/>
              <a:gd name="connsiteY39" fmla="*/ 205277 h 5581866"/>
              <a:gd name="connsiteX40" fmla="*/ 4410098 w 6053670"/>
              <a:gd name="connsiteY40" fmla="*/ 197907 h 5581866"/>
              <a:gd name="connsiteX41" fmla="*/ 4545096 w 6053670"/>
              <a:gd name="connsiteY41" fmla="*/ 188498 h 5581866"/>
              <a:gd name="connsiteX42" fmla="*/ 4681909 w 6053670"/>
              <a:gd name="connsiteY42" fmla="*/ 177207 h 5581866"/>
              <a:gd name="connsiteX43" fmla="*/ 4816905 w 6053670"/>
              <a:gd name="connsiteY43" fmla="*/ 165916 h 5581866"/>
              <a:gd name="connsiteX44" fmla="*/ 4954323 w 6053670"/>
              <a:gd name="connsiteY44" fmla="*/ 152899 h 5581866"/>
              <a:gd name="connsiteX45" fmla="*/ 5092347 w 6053670"/>
              <a:gd name="connsiteY45" fmla="*/ 138629 h 5581866"/>
              <a:gd name="connsiteX46" fmla="*/ 5228555 w 6053670"/>
              <a:gd name="connsiteY46" fmla="*/ 123574 h 5581866"/>
              <a:gd name="connsiteX47" fmla="*/ 5366578 w 6053670"/>
              <a:gd name="connsiteY47" fmla="*/ 106010 h 5581866"/>
              <a:gd name="connsiteX48" fmla="*/ 5503997 w 6053670"/>
              <a:gd name="connsiteY48" fmla="*/ 87192 h 5581866"/>
              <a:gd name="connsiteX49" fmla="*/ 5642020 w 6053670"/>
              <a:gd name="connsiteY49" fmla="*/ 68530 h 5581866"/>
              <a:gd name="connsiteX50" fmla="*/ 5779438 w 6053670"/>
              <a:gd name="connsiteY50" fmla="*/ 46733 h 5581866"/>
              <a:gd name="connsiteX51" fmla="*/ 5916251 w 6053670"/>
              <a:gd name="connsiteY51" fmla="*/ 24464 h 558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5581866">
                <a:moveTo>
                  <a:pt x="6053670" y="1098"/>
                </a:moveTo>
                <a:lnTo>
                  <a:pt x="6053670" y="514028"/>
                </a:lnTo>
                <a:lnTo>
                  <a:pt x="6053670" y="1254558"/>
                </a:lnTo>
                <a:lnTo>
                  <a:pt x="6053670" y="5581866"/>
                </a:lnTo>
                <a:lnTo>
                  <a:pt x="0" y="5581866"/>
                </a:lnTo>
                <a:lnTo>
                  <a:pt x="0" y="1249853"/>
                </a:lnTo>
                <a:lnTo>
                  <a:pt x="0" y="514028"/>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0" y="235229"/>
                </a:lnTo>
                <a:lnTo>
                  <a:pt x="3227817" y="236170"/>
                </a:lnTo>
                <a:lnTo>
                  <a:pt x="3354944" y="235229"/>
                </a:lnTo>
                <a:lnTo>
                  <a:pt x="3483887" y="233348"/>
                </a:lnTo>
                <a:lnTo>
                  <a:pt x="3612830" y="231623"/>
                </a:lnTo>
                <a:lnTo>
                  <a:pt x="3743589" y="227859"/>
                </a:lnTo>
                <a:lnTo>
                  <a:pt x="3875559" y="223938"/>
                </a:lnTo>
                <a:lnTo>
                  <a:pt x="4007529"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nb-NO"/>
          </a:p>
        </p:txBody>
      </p:sp>
      <p:sp>
        <p:nvSpPr>
          <p:cNvPr id="15" name="Freeform 5">
            <a:extLst>
              <a:ext uri="{FF2B5EF4-FFF2-40B4-BE49-F238E27FC236}">
                <a16:creationId xmlns:a16="http://schemas.microsoft.com/office/drawing/2014/main" id="{B5C860C9-D4F9-4350-80DA-0D1CD36C7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nb-NO"/>
          </a:p>
        </p:txBody>
      </p:sp>
      <p:sp>
        <p:nvSpPr>
          <p:cNvPr id="2" name="Tittel 1"/>
          <p:cNvSpPr>
            <a:spLocks noGrp="1"/>
          </p:cNvSpPr>
          <p:nvPr>
            <p:ph type="title"/>
          </p:nvPr>
        </p:nvSpPr>
        <p:spPr>
          <a:xfrm>
            <a:off x="639098" y="629265"/>
            <a:ext cx="5132438" cy="1622322"/>
          </a:xfrm>
        </p:spPr>
        <p:txBody>
          <a:bodyPr>
            <a:normAutofit/>
          </a:bodyPr>
          <a:lstStyle/>
          <a:p>
            <a:r>
              <a:rPr lang="nb-NO" sz="2800" b="1" dirty="0">
                <a:solidFill>
                  <a:srgbClr val="EBEBEB"/>
                </a:solidFill>
              </a:rPr>
              <a:t>1. Trinn –  elever</a:t>
            </a:r>
          </a:p>
        </p:txBody>
      </p:sp>
      <p:pic>
        <p:nvPicPr>
          <p:cNvPr id="4" name="Bilde 3">
            <a:extLst>
              <a:ext uri="{FF2B5EF4-FFF2-40B4-BE49-F238E27FC236}">
                <a16:creationId xmlns:a16="http://schemas.microsoft.com/office/drawing/2014/main" id="{8518CF48-48F0-406E-983D-0052865279B5}"/>
              </a:ext>
            </a:extLst>
          </p:cNvPr>
          <p:cNvPicPr>
            <a:picLocks noChangeAspect="1"/>
          </p:cNvPicPr>
          <p:nvPr/>
        </p:nvPicPr>
        <p:blipFill rotWithShape="1">
          <a:blip r:embed="rId3"/>
          <a:srcRect t="1812" r="2" b="5273"/>
          <a:stretch/>
        </p:blipFill>
        <p:spPr>
          <a:xfrm>
            <a:off x="7142398" y="784254"/>
            <a:ext cx="3952327" cy="5585369"/>
          </a:xfrm>
          <a:prstGeom prst="rect">
            <a:avLst/>
          </a:prstGeom>
        </p:spPr>
      </p:pic>
      <p:sp>
        <p:nvSpPr>
          <p:cNvPr id="17" name="Rectangle 16">
            <a:extLst>
              <a:ext uri="{FF2B5EF4-FFF2-40B4-BE49-F238E27FC236}">
                <a16:creationId xmlns:a16="http://schemas.microsoft.com/office/drawing/2014/main" id="{538A90C8-AE0E-4EBA-9AF8-EEDB206020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3" name="Plassholder for innhold 2"/>
          <p:cNvSpPr>
            <a:spLocks noGrp="1"/>
          </p:cNvSpPr>
          <p:nvPr>
            <p:ph idx="1"/>
          </p:nvPr>
        </p:nvSpPr>
        <p:spPr>
          <a:xfrm>
            <a:off x="639098" y="1802778"/>
            <a:ext cx="5132439" cy="3811742"/>
          </a:xfrm>
        </p:spPr>
        <p:txBody>
          <a:bodyPr anchor="ctr">
            <a:normAutofit/>
          </a:bodyPr>
          <a:lstStyle/>
          <a:p>
            <a:pPr marL="0" indent="0">
              <a:buNone/>
            </a:pPr>
            <a:r>
              <a:rPr lang="nn-NO" sz="2800" b="1" i="0" dirty="0">
                <a:solidFill>
                  <a:schemeClr val="tx1"/>
                </a:solidFill>
                <a:effectLst/>
                <a:latin typeface="Source Sans Pro" panose="020B0503030403020204" pitchFamily="34" charset="0"/>
              </a:rPr>
              <a:t>Aktiv læring i trygt fellesskap </a:t>
            </a:r>
          </a:p>
          <a:p>
            <a:r>
              <a:rPr lang="nb-NO" sz="2000" dirty="0">
                <a:solidFill>
                  <a:srgbClr val="FFFFFF"/>
                </a:solidFill>
              </a:rPr>
              <a:t>Overgangen skole-SFO</a:t>
            </a:r>
          </a:p>
          <a:p>
            <a:r>
              <a:rPr lang="nb-NO" sz="2000" dirty="0">
                <a:solidFill>
                  <a:srgbClr val="FFFFFF"/>
                </a:solidFill>
              </a:rPr>
              <a:t>Nye voksne</a:t>
            </a:r>
          </a:p>
          <a:p>
            <a:r>
              <a:rPr lang="nb-NO" sz="2000" dirty="0">
                <a:solidFill>
                  <a:srgbClr val="FFFFFF"/>
                </a:solidFill>
              </a:rPr>
              <a:t>Nye venner</a:t>
            </a:r>
          </a:p>
          <a:p>
            <a:r>
              <a:rPr lang="nb-NO" sz="2000" dirty="0">
                <a:solidFill>
                  <a:srgbClr val="FFFFFF"/>
                </a:solidFill>
              </a:rPr>
              <a:t>Overgangen fra barnehage til skole</a:t>
            </a:r>
          </a:p>
          <a:p>
            <a:pPr marL="0" indent="0">
              <a:buNone/>
            </a:pPr>
            <a:endParaRPr lang="nb-NO" sz="1800" dirty="0">
              <a:solidFill>
                <a:srgbClr val="FFFFFF"/>
              </a:solidFill>
            </a:endParaRPr>
          </a:p>
          <a:p>
            <a:r>
              <a:rPr lang="nb-NO" dirty="0">
                <a:hlinkClick r:id="rId4"/>
              </a:rPr>
              <a:t>Porcupines første dag på skolen: En historie om empati og vennskap</a:t>
            </a:r>
            <a:endParaRPr lang="nb-NO" dirty="0"/>
          </a:p>
          <a:p>
            <a:endParaRPr lang="nb-NO" dirty="0">
              <a:solidFill>
                <a:srgbClr val="FFFFFF"/>
              </a:solidFill>
            </a:endParaRPr>
          </a:p>
        </p:txBody>
      </p:sp>
    </p:spTree>
    <p:extLst>
      <p:ext uri="{BB962C8B-B14F-4D97-AF65-F5344CB8AC3E}">
        <p14:creationId xmlns:p14="http://schemas.microsoft.com/office/powerpoint/2010/main" val="72809305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729084" y="40943"/>
            <a:ext cx="4368602" cy="1956841"/>
          </a:xfrm>
        </p:spPr>
        <p:txBody>
          <a:bodyPr anchor="b">
            <a:normAutofit/>
          </a:bodyPr>
          <a:lstStyle/>
          <a:p>
            <a:r>
              <a:rPr lang="nb-NO" sz="5400" dirty="0"/>
              <a:t>Lekens egenverdi</a:t>
            </a:r>
          </a:p>
        </p:txBody>
      </p:sp>
      <p:sp>
        <p:nvSpPr>
          <p:cNvPr id="3" name="Plassholder for innhold 2"/>
          <p:cNvSpPr>
            <a:spLocks noGrp="1"/>
          </p:cNvSpPr>
          <p:nvPr>
            <p:ph idx="1"/>
          </p:nvPr>
        </p:nvSpPr>
        <p:spPr>
          <a:xfrm>
            <a:off x="640080" y="2872899"/>
            <a:ext cx="4243589" cy="3320668"/>
          </a:xfrm>
        </p:spPr>
        <p:txBody>
          <a:bodyPr>
            <a:normAutofit/>
          </a:bodyPr>
          <a:lstStyle/>
          <a:p>
            <a:r>
              <a:rPr lang="nb-NO" sz="2200" dirty="0"/>
              <a:t>Sosialt</a:t>
            </a:r>
          </a:p>
          <a:p>
            <a:r>
              <a:rPr lang="nb-NO" sz="2200" dirty="0"/>
              <a:t>Kreativt – bruke fantasien</a:t>
            </a:r>
          </a:p>
          <a:p>
            <a:r>
              <a:rPr lang="nb-NO" sz="2200" dirty="0"/>
              <a:t>Medbestemmelse</a:t>
            </a:r>
          </a:p>
          <a:p>
            <a:r>
              <a:rPr lang="nb-NO" sz="2200" dirty="0"/>
              <a:t>Mestring og glede</a:t>
            </a:r>
          </a:p>
          <a:p>
            <a:r>
              <a:rPr lang="nb-NO" sz="2200" dirty="0"/>
              <a:t>Trygt og godt skolemiljø – </a:t>
            </a:r>
          </a:p>
        </p:txBody>
      </p:sp>
      <p:pic>
        <p:nvPicPr>
          <p:cNvPr id="4" name="Plassholder for innhold 4"/>
          <p:cNvPicPr>
            <a:picLocks noChangeAspect="1"/>
          </p:cNvPicPr>
          <p:nvPr/>
        </p:nvPicPr>
        <p:blipFill>
          <a:blip r:embed="rId3" cstate="print">
            <a:extLst>
              <a:ext uri="{28A0092B-C50C-407E-A947-70E740481C1C}">
                <a14:useLocalDpi xmlns:a14="http://schemas.microsoft.com/office/drawing/2010/main" val="0"/>
              </a:ext>
            </a:extLst>
          </a:blip>
          <a:srcRect t="18506" r="-1" b="6720"/>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32304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70C2B8F-6B1B-46D5-86E6-40F36C695F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a:lstStyle/>
          <a:p>
            <a:endParaRPr lang="nb-NO"/>
          </a:p>
        </p:txBody>
      </p:sp>
      <p:sp>
        <p:nvSpPr>
          <p:cNvPr id="12" name="Freeform 5">
            <a:extLst>
              <a:ext uri="{FF2B5EF4-FFF2-40B4-BE49-F238E27FC236}">
                <a16:creationId xmlns:a16="http://schemas.microsoft.com/office/drawing/2014/main" id="{DB521824-592C-476A-AB0A-CA0C6D1F34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tx1">
              <a:alpha val="20000"/>
            </a:schemeClr>
          </a:solidFill>
          <a:ln>
            <a:noFill/>
          </a:ln>
        </p:spPr>
        <p:txBody>
          <a:bodyPr/>
          <a:lstStyle/>
          <a:p>
            <a:endParaRPr lang="nb-NO"/>
          </a:p>
        </p:txBody>
      </p:sp>
      <p:sp>
        <p:nvSpPr>
          <p:cNvPr id="14" name="Freeform: Shape 13">
            <a:extLst>
              <a:ext uri="{FF2B5EF4-FFF2-40B4-BE49-F238E27FC236}">
                <a16:creationId xmlns:a16="http://schemas.microsoft.com/office/drawing/2014/main" id="{A2749EFA-8EE4-4EB8-9424-8E593B9320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16200000">
            <a:off x="5950898" y="638067"/>
            <a:ext cx="6053670" cy="5581866"/>
          </a:xfrm>
          <a:custGeom>
            <a:avLst/>
            <a:gdLst>
              <a:gd name="connsiteX0" fmla="*/ 6053670 w 6053670"/>
              <a:gd name="connsiteY0" fmla="*/ 1098 h 5581866"/>
              <a:gd name="connsiteX1" fmla="*/ 6053670 w 6053670"/>
              <a:gd name="connsiteY1" fmla="*/ 514028 h 5581866"/>
              <a:gd name="connsiteX2" fmla="*/ 6053670 w 6053670"/>
              <a:gd name="connsiteY2" fmla="*/ 1254558 h 5581866"/>
              <a:gd name="connsiteX3" fmla="*/ 6053670 w 6053670"/>
              <a:gd name="connsiteY3" fmla="*/ 5581866 h 5581866"/>
              <a:gd name="connsiteX4" fmla="*/ 0 w 6053670"/>
              <a:gd name="connsiteY4" fmla="*/ 5581866 h 5581866"/>
              <a:gd name="connsiteX5" fmla="*/ 0 w 6053670"/>
              <a:gd name="connsiteY5" fmla="*/ 1249853 h 5581866"/>
              <a:gd name="connsiteX6" fmla="*/ 0 w 6053670"/>
              <a:gd name="connsiteY6" fmla="*/ 514028 h 5581866"/>
              <a:gd name="connsiteX7" fmla="*/ 0 w 6053670"/>
              <a:gd name="connsiteY7" fmla="*/ 0 h 5581866"/>
              <a:gd name="connsiteX8" fmla="*/ 35717 w 6053670"/>
              <a:gd name="connsiteY8" fmla="*/ 5488 h 5581866"/>
              <a:gd name="connsiteX9" fmla="*/ 140445 w 6053670"/>
              <a:gd name="connsiteY9" fmla="*/ 21641 h 5581866"/>
              <a:gd name="connsiteX10" fmla="*/ 216722 w 6053670"/>
              <a:gd name="connsiteY10" fmla="*/ 32932 h 5581866"/>
              <a:gd name="connsiteX11" fmla="*/ 307527 w 6053670"/>
              <a:gd name="connsiteY11" fmla="*/ 44850 h 5581866"/>
              <a:gd name="connsiteX12" fmla="*/ 415282 w 6053670"/>
              <a:gd name="connsiteY12" fmla="*/ 59121 h 5581866"/>
              <a:gd name="connsiteX13" fmla="*/ 534539 w 6053670"/>
              <a:gd name="connsiteY13" fmla="*/ 74175 h 5581866"/>
              <a:gd name="connsiteX14" fmla="*/ 668931 w 6053670"/>
              <a:gd name="connsiteY14" fmla="*/ 90014 h 5581866"/>
              <a:gd name="connsiteX15" fmla="*/ 815430 w 6053670"/>
              <a:gd name="connsiteY15" fmla="*/ 106794 h 5581866"/>
              <a:gd name="connsiteX16" fmla="*/ 974641 w 6053670"/>
              <a:gd name="connsiteY16" fmla="*/ 123574 h 5581866"/>
              <a:gd name="connsiteX17" fmla="*/ 1144144 w 6053670"/>
              <a:gd name="connsiteY17" fmla="*/ 140667 h 5581866"/>
              <a:gd name="connsiteX18" fmla="*/ 1326965 w 6053670"/>
              <a:gd name="connsiteY18" fmla="*/ 156506 h 5581866"/>
              <a:gd name="connsiteX19" fmla="*/ 1518261 w 6053670"/>
              <a:gd name="connsiteY19" fmla="*/ 171717 h 5581866"/>
              <a:gd name="connsiteX20" fmla="*/ 1720453 w 6053670"/>
              <a:gd name="connsiteY20" fmla="*/ 185518 h 5581866"/>
              <a:gd name="connsiteX21" fmla="*/ 1931121 w 6053670"/>
              <a:gd name="connsiteY21" fmla="*/ 198690 h 5581866"/>
              <a:gd name="connsiteX22" fmla="*/ 2150869 w 6053670"/>
              <a:gd name="connsiteY22" fmla="*/ 211079 h 5581866"/>
              <a:gd name="connsiteX23" fmla="*/ 2263467 w 6053670"/>
              <a:gd name="connsiteY23" fmla="*/ 215470 h 5581866"/>
              <a:gd name="connsiteX24" fmla="*/ 2378487 w 6053670"/>
              <a:gd name="connsiteY24" fmla="*/ 220332 h 5581866"/>
              <a:gd name="connsiteX25" fmla="*/ 2495323 w 6053670"/>
              <a:gd name="connsiteY25" fmla="*/ 224879 h 5581866"/>
              <a:gd name="connsiteX26" fmla="*/ 2612764 w 6053670"/>
              <a:gd name="connsiteY26" fmla="*/ 227859 h 5581866"/>
              <a:gd name="connsiteX27" fmla="*/ 2732627 w 6053670"/>
              <a:gd name="connsiteY27" fmla="*/ 230525 h 5581866"/>
              <a:gd name="connsiteX28" fmla="*/ 2853700 w 6053670"/>
              <a:gd name="connsiteY28" fmla="*/ 233348 h 5581866"/>
              <a:gd name="connsiteX29" fmla="*/ 2977195 w 6053670"/>
              <a:gd name="connsiteY29" fmla="*/ 235229 h 5581866"/>
              <a:gd name="connsiteX30" fmla="*/ 3101900 w 6053670"/>
              <a:gd name="connsiteY30" fmla="*/ 235229 h 5581866"/>
              <a:gd name="connsiteX31" fmla="*/ 3227817 w 6053670"/>
              <a:gd name="connsiteY31" fmla="*/ 236170 h 5581866"/>
              <a:gd name="connsiteX32" fmla="*/ 3354944 w 6053670"/>
              <a:gd name="connsiteY32" fmla="*/ 235229 h 5581866"/>
              <a:gd name="connsiteX33" fmla="*/ 3483887 w 6053670"/>
              <a:gd name="connsiteY33" fmla="*/ 233348 h 5581866"/>
              <a:gd name="connsiteX34" fmla="*/ 3612830 w 6053670"/>
              <a:gd name="connsiteY34" fmla="*/ 231623 h 5581866"/>
              <a:gd name="connsiteX35" fmla="*/ 3743589 w 6053670"/>
              <a:gd name="connsiteY35" fmla="*/ 227859 h 5581866"/>
              <a:gd name="connsiteX36" fmla="*/ 3875559 w 6053670"/>
              <a:gd name="connsiteY36" fmla="*/ 223938 h 5581866"/>
              <a:gd name="connsiteX37" fmla="*/ 4007529 w 6053670"/>
              <a:gd name="connsiteY37" fmla="*/ 219391 h 5581866"/>
              <a:gd name="connsiteX38" fmla="*/ 4140710 w 6053670"/>
              <a:gd name="connsiteY38" fmla="*/ 212961 h 5581866"/>
              <a:gd name="connsiteX39" fmla="*/ 4275102 w 6053670"/>
              <a:gd name="connsiteY39" fmla="*/ 205277 h 5581866"/>
              <a:gd name="connsiteX40" fmla="*/ 4410098 w 6053670"/>
              <a:gd name="connsiteY40" fmla="*/ 197907 h 5581866"/>
              <a:gd name="connsiteX41" fmla="*/ 4545096 w 6053670"/>
              <a:gd name="connsiteY41" fmla="*/ 188498 h 5581866"/>
              <a:gd name="connsiteX42" fmla="*/ 4681909 w 6053670"/>
              <a:gd name="connsiteY42" fmla="*/ 177207 h 5581866"/>
              <a:gd name="connsiteX43" fmla="*/ 4816905 w 6053670"/>
              <a:gd name="connsiteY43" fmla="*/ 165916 h 5581866"/>
              <a:gd name="connsiteX44" fmla="*/ 4954323 w 6053670"/>
              <a:gd name="connsiteY44" fmla="*/ 152899 h 5581866"/>
              <a:gd name="connsiteX45" fmla="*/ 5092347 w 6053670"/>
              <a:gd name="connsiteY45" fmla="*/ 138629 h 5581866"/>
              <a:gd name="connsiteX46" fmla="*/ 5228555 w 6053670"/>
              <a:gd name="connsiteY46" fmla="*/ 123574 h 5581866"/>
              <a:gd name="connsiteX47" fmla="*/ 5366578 w 6053670"/>
              <a:gd name="connsiteY47" fmla="*/ 106010 h 5581866"/>
              <a:gd name="connsiteX48" fmla="*/ 5503997 w 6053670"/>
              <a:gd name="connsiteY48" fmla="*/ 87192 h 5581866"/>
              <a:gd name="connsiteX49" fmla="*/ 5642020 w 6053670"/>
              <a:gd name="connsiteY49" fmla="*/ 68530 h 5581866"/>
              <a:gd name="connsiteX50" fmla="*/ 5779438 w 6053670"/>
              <a:gd name="connsiteY50" fmla="*/ 46733 h 5581866"/>
              <a:gd name="connsiteX51" fmla="*/ 5916251 w 6053670"/>
              <a:gd name="connsiteY51" fmla="*/ 24464 h 5581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53670" h="5581866">
                <a:moveTo>
                  <a:pt x="6053670" y="1098"/>
                </a:moveTo>
                <a:lnTo>
                  <a:pt x="6053670" y="514028"/>
                </a:lnTo>
                <a:lnTo>
                  <a:pt x="6053670" y="1254558"/>
                </a:lnTo>
                <a:lnTo>
                  <a:pt x="6053670" y="5581866"/>
                </a:lnTo>
                <a:lnTo>
                  <a:pt x="0" y="5581866"/>
                </a:lnTo>
                <a:lnTo>
                  <a:pt x="0" y="1249853"/>
                </a:lnTo>
                <a:lnTo>
                  <a:pt x="0" y="514028"/>
                </a:lnTo>
                <a:lnTo>
                  <a:pt x="0" y="0"/>
                </a:lnTo>
                <a:lnTo>
                  <a:pt x="35717" y="5488"/>
                </a:lnTo>
                <a:lnTo>
                  <a:pt x="140445" y="21641"/>
                </a:lnTo>
                <a:lnTo>
                  <a:pt x="216722" y="32932"/>
                </a:lnTo>
                <a:lnTo>
                  <a:pt x="307527" y="44850"/>
                </a:lnTo>
                <a:lnTo>
                  <a:pt x="415282" y="59121"/>
                </a:lnTo>
                <a:lnTo>
                  <a:pt x="534539" y="74175"/>
                </a:lnTo>
                <a:lnTo>
                  <a:pt x="668931" y="90014"/>
                </a:lnTo>
                <a:lnTo>
                  <a:pt x="815430" y="106794"/>
                </a:lnTo>
                <a:lnTo>
                  <a:pt x="974641" y="123574"/>
                </a:lnTo>
                <a:lnTo>
                  <a:pt x="1144144" y="140667"/>
                </a:lnTo>
                <a:lnTo>
                  <a:pt x="1326965" y="156506"/>
                </a:lnTo>
                <a:lnTo>
                  <a:pt x="1518261" y="171717"/>
                </a:lnTo>
                <a:lnTo>
                  <a:pt x="1720453" y="185518"/>
                </a:lnTo>
                <a:lnTo>
                  <a:pt x="1931121" y="198690"/>
                </a:lnTo>
                <a:lnTo>
                  <a:pt x="2150869" y="211079"/>
                </a:lnTo>
                <a:lnTo>
                  <a:pt x="2263467" y="215470"/>
                </a:lnTo>
                <a:lnTo>
                  <a:pt x="2378487" y="220332"/>
                </a:lnTo>
                <a:lnTo>
                  <a:pt x="2495323" y="224879"/>
                </a:lnTo>
                <a:lnTo>
                  <a:pt x="2612764" y="227859"/>
                </a:lnTo>
                <a:lnTo>
                  <a:pt x="2732627" y="230525"/>
                </a:lnTo>
                <a:lnTo>
                  <a:pt x="2853700" y="233348"/>
                </a:lnTo>
                <a:lnTo>
                  <a:pt x="2977195" y="235229"/>
                </a:lnTo>
                <a:lnTo>
                  <a:pt x="3101900" y="235229"/>
                </a:lnTo>
                <a:lnTo>
                  <a:pt x="3227817" y="236170"/>
                </a:lnTo>
                <a:lnTo>
                  <a:pt x="3354944" y="235229"/>
                </a:lnTo>
                <a:lnTo>
                  <a:pt x="3483887" y="233348"/>
                </a:lnTo>
                <a:lnTo>
                  <a:pt x="3612830" y="231623"/>
                </a:lnTo>
                <a:lnTo>
                  <a:pt x="3743589" y="227859"/>
                </a:lnTo>
                <a:lnTo>
                  <a:pt x="3875559" y="223938"/>
                </a:lnTo>
                <a:lnTo>
                  <a:pt x="4007529" y="219391"/>
                </a:lnTo>
                <a:lnTo>
                  <a:pt x="4140710" y="212961"/>
                </a:lnTo>
                <a:lnTo>
                  <a:pt x="4275102" y="205277"/>
                </a:lnTo>
                <a:lnTo>
                  <a:pt x="4410098" y="197907"/>
                </a:lnTo>
                <a:lnTo>
                  <a:pt x="4545096" y="188498"/>
                </a:lnTo>
                <a:lnTo>
                  <a:pt x="4681909" y="177207"/>
                </a:lnTo>
                <a:lnTo>
                  <a:pt x="4816905" y="165916"/>
                </a:lnTo>
                <a:lnTo>
                  <a:pt x="4954323" y="152899"/>
                </a:lnTo>
                <a:lnTo>
                  <a:pt x="5092347" y="138629"/>
                </a:lnTo>
                <a:lnTo>
                  <a:pt x="5228555" y="123574"/>
                </a:lnTo>
                <a:lnTo>
                  <a:pt x="5366578" y="106010"/>
                </a:lnTo>
                <a:lnTo>
                  <a:pt x="5503997" y="87192"/>
                </a:lnTo>
                <a:lnTo>
                  <a:pt x="5642020" y="68530"/>
                </a:lnTo>
                <a:lnTo>
                  <a:pt x="5779438" y="46733"/>
                </a:lnTo>
                <a:lnTo>
                  <a:pt x="5916251" y="24464"/>
                </a:lnTo>
                <a:close/>
              </a:path>
            </a:pathLst>
          </a:custGeom>
          <a:solidFill>
            <a:schemeClr val="tx1"/>
          </a:solidFill>
          <a:ln>
            <a:noFill/>
          </a:ln>
        </p:spPr>
        <p:txBody>
          <a:bodyPr/>
          <a:lstStyle/>
          <a:p>
            <a:endParaRPr lang="nb-NO"/>
          </a:p>
        </p:txBody>
      </p:sp>
      <p:sp>
        <p:nvSpPr>
          <p:cNvPr id="16" name="Freeform 5">
            <a:extLst>
              <a:ext uri="{FF2B5EF4-FFF2-40B4-BE49-F238E27FC236}">
                <a16:creationId xmlns:a16="http://schemas.microsoft.com/office/drawing/2014/main" id="{B5C860C9-D4F9-4350-80DA-0D1CD36C77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nb-NO"/>
          </a:p>
        </p:txBody>
      </p:sp>
      <p:sp>
        <p:nvSpPr>
          <p:cNvPr id="2" name="Tittel 1"/>
          <p:cNvSpPr>
            <a:spLocks noGrp="1"/>
          </p:cNvSpPr>
          <p:nvPr>
            <p:ph type="title"/>
          </p:nvPr>
        </p:nvSpPr>
        <p:spPr>
          <a:xfrm>
            <a:off x="639098" y="629265"/>
            <a:ext cx="5132438" cy="1622322"/>
          </a:xfrm>
        </p:spPr>
        <p:txBody>
          <a:bodyPr>
            <a:normAutofit/>
          </a:bodyPr>
          <a:lstStyle/>
          <a:p>
            <a:r>
              <a:rPr lang="nb-NO" b="1">
                <a:solidFill>
                  <a:srgbClr val="EBEBEB"/>
                </a:solidFill>
              </a:rPr>
              <a:t>Arbeidet på 1. trinn</a:t>
            </a:r>
          </a:p>
        </p:txBody>
      </p:sp>
      <p:pic>
        <p:nvPicPr>
          <p:cNvPr id="7" name="Graphic 6" descr="Gruppe">
            <a:extLst>
              <a:ext uri="{FF2B5EF4-FFF2-40B4-BE49-F238E27FC236}">
                <a16:creationId xmlns:a16="http://schemas.microsoft.com/office/drawing/2014/main" id="{0860DC42-B336-8D71-9107-D9E86C85A7C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714836" y="1023437"/>
            <a:ext cx="4828707" cy="4828707"/>
          </a:xfrm>
          <a:prstGeom prst="rect">
            <a:avLst/>
          </a:prstGeom>
        </p:spPr>
      </p:pic>
      <p:sp>
        <p:nvSpPr>
          <p:cNvPr id="18" name="Rectangle 17">
            <a:extLst>
              <a:ext uri="{FF2B5EF4-FFF2-40B4-BE49-F238E27FC236}">
                <a16:creationId xmlns:a16="http://schemas.microsoft.com/office/drawing/2014/main" id="{538A90C8-AE0E-4EBA-9AF8-EEDB206020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nb-NO"/>
          </a:p>
        </p:txBody>
      </p:sp>
      <p:sp>
        <p:nvSpPr>
          <p:cNvPr id="3" name="Plassholder for innhold 2"/>
          <p:cNvSpPr>
            <a:spLocks noGrp="1"/>
          </p:cNvSpPr>
          <p:nvPr>
            <p:ph idx="1"/>
          </p:nvPr>
        </p:nvSpPr>
        <p:spPr>
          <a:xfrm>
            <a:off x="639098" y="2418735"/>
            <a:ext cx="6169206" cy="3811742"/>
          </a:xfrm>
        </p:spPr>
        <p:txBody>
          <a:bodyPr anchor="ctr">
            <a:normAutofit/>
          </a:bodyPr>
          <a:lstStyle/>
          <a:p>
            <a:r>
              <a:rPr lang="nb-NO" sz="2400" dirty="0">
                <a:solidFill>
                  <a:srgbClr val="FFFFFF"/>
                </a:solidFill>
              </a:rPr>
              <a:t>Trinntanken på Kaland</a:t>
            </a:r>
          </a:p>
          <a:p>
            <a:pPr lvl="1"/>
            <a:r>
              <a:rPr lang="nb-NO" sz="2000" dirty="0">
                <a:solidFill>
                  <a:srgbClr val="FFFFFF"/>
                </a:solidFill>
              </a:rPr>
              <a:t>Tre kontaktlærere</a:t>
            </a:r>
          </a:p>
          <a:p>
            <a:pPr lvl="1"/>
            <a:r>
              <a:rPr lang="nb-NO" sz="2000" dirty="0">
                <a:solidFill>
                  <a:srgbClr val="FFFFFF"/>
                </a:solidFill>
              </a:rPr>
              <a:t>Alle voksne bli kjent med alle barna</a:t>
            </a:r>
          </a:p>
          <a:p>
            <a:pPr lvl="1"/>
            <a:r>
              <a:rPr lang="nb-NO" sz="2000" dirty="0">
                <a:solidFill>
                  <a:srgbClr val="FFFFFF"/>
                </a:solidFill>
              </a:rPr>
              <a:t>Fleksibilitet i gruppesammensetning</a:t>
            </a:r>
          </a:p>
          <a:p>
            <a:pPr lvl="1"/>
            <a:r>
              <a:rPr lang="nb-NO" sz="2000" dirty="0">
                <a:solidFill>
                  <a:srgbClr val="FFFFFF"/>
                </a:solidFill>
              </a:rPr>
              <a:t>Organisering </a:t>
            </a:r>
          </a:p>
          <a:p>
            <a:pPr lvl="1"/>
            <a:r>
              <a:rPr lang="nb-NO" sz="2000" dirty="0">
                <a:solidFill>
                  <a:srgbClr val="FFFFFF"/>
                </a:solidFill>
              </a:rPr>
              <a:t>Ulike gruppestørrelser</a:t>
            </a:r>
          </a:p>
          <a:p>
            <a:pPr lvl="1"/>
            <a:r>
              <a:rPr lang="nb-NO" sz="2000" dirty="0">
                <a:solidFill>
                  <a:srgbClr val="FFFFFF"/>
                </a:solidFill>
              </a:rPr>
              <a:t>Stasjonsundervisning</a:t>
            </a:r>
          </a:p>
          <a:p>
            <a:pPr lvl="1"/>
            <a:r>
              <a:rPr lang="nb-NO" sz="2000" dirty="0">
                <a:solidFill>
                  <a:srgbClr val="FFFFFF"/>
                </a:solidFill>
              </a:rPr>
              <a:t>Uteskole – hver onsdag</a:t>
            </a:r>
          </a:p>
          <a:p>
            <a:pPr marL="457200" lvl="1" indent="0">
              <a:buNone/>
            </a:pPr>
            <a:endParaRPr lang="nb-NO" dirty="0">
              <a:solidFill>
                <a:srgbClr val="FFFFFF"/>
              </a:solidFill>
            </a:endParaRPr>
          </a:p>
          <a:p>
            <a:pPr marL="457200" lvl="1" indent="0">
              <a:buNone/>
            </a:pPr>
            <a:endParaRPr lang="nb-NO" dirty="0">
              <a:solidFill>
                <a:srgbClr val="FFFFFF"/>
              </a:solidFill>
            </a:endParaRPr>
          </a:p>
          <a:p>
            <a:endParaRPr lang="nb-NO" dirty="0">
              <a:solidFill>
                <a:srgbClr val="FFFFFF"/>
              </a:solidFill>
            </a:endParaRPr>
          </a:p>
        </p:txBody>
      </p:sp>
    </p:spTree>
    <p:extLst>
      <p:ext uri="{BB962C8B-B14F-4D97-AF65-F5344CB8AC3E}">
        <p14:creationId xmlns:p14="http://schemas.microsoft.com/office/powerpoint/2010/main" val="32222600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Begynneropplæring</a:t>
            </a:r>
          </a:p>
        </p:txBody>
      </p:sp>
      <p:sp>
        <p:nvSpPr>
          <p:cNvPr id="3" name="Content Placeholder 2"/>
          <p:cNvSpPr>
            <a:spLocks noGrp="1"/>
          </p:cNvSpPr>
          <p:nvPr>
            <p:ph idx="1"/>
          </p:nvPr>
        </p:nvSpPr>
        <p:spPr>
          <a:xfrm>
            <a:off x="357052" y="2024221"/>
            <a:ext cx="10058400" cy="3760891"/>
          </a:xfrm>
        </p:spPr>
        <p:txBody>
          <a:bodyPr/>
          <a:lstStyle/>
          <a:p>
            <a:endParaRPr dirty="0"/>
          </a:p>
          <a:p>
            <a:r>
              <a:rPr lang="nb-NO" sz="2400" dirty="0"/>
              <a:t>En </a:t>
            </a:r>
            <a:r>
              <a:rPr sz="2400" dirty="0"/>
              <a:t>helhetlig og lekbasert praksis</a:t>
            </a:r>
          </a:p>
          <a:p>
            <a:r>
              <a:rPr sz="2400" dirty="0"/>
              <a:t>LK20: tidlig innsats, deltakelse og utforsking</a:t>
            </a:r>
          </a:p>
          <a:p>
            <a:r>
              <a:rPr sz="2400" dirty="0"/>
              <a:t>Lek som grunnlag for læring</a:t>
            </a:r>
          </a:p>
          <a:p>
            <a:r>
              <a:rPr sz="2400" dirty="0"/>
              <a:t>Mål: aktive, nysgjerrige og trygge elever</a:t>
            </a:r>
          </a:p>
        </p:txBody>
      </p:sp>
      <p:pic>
        <p:nvPicPr>
          <p:cNvPr id="4" name="Bilde 3">
            <a:extLst>
              <a:ext uri="{FF2B5EF4-FFF2-40B4-BE49-F238E27FC236}">
                <a16:creationId xmlns:a16="http://schemas.microsoft.com/office/drawing/2014/main" id="{92410772-73DE-D2AF-0523-9F62FBD6BB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73687" y="2914617"/>
            <a:ext cx="5246914" cy="394338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dato 3">
            <a:extLst>
              <a:ext uri="{FF2B5EF4-FFF2-40B4-BE49-F238E27FC236}">
                <a16:creationId xmlns:a16="http://schemas.microsoft.com/office/drawing/2014/main" id="{ACD446B6-0D54-2F03-1E7F-1B406F10AF51}"/>
              </a:ext>
            </a:extLst>
          </p:cNvPr>
          <p:cNvSpPr>
            <a:spLocks noGrp="1"/>
          </p:cNvSpPr>
          <p:nvPr>
            <p:ph type="dt" sz="half" idx="10"/>
          </p:nvPr>
        </p:nvSpPr>
        <p:spPr/>
        <p:txBody>
          <a:bodyPr/>
          <a:lstStyle/>
          <a:p>
            <a:pPr rtl="0"/>
            <a:fld id="{1D99FE8D-F23E-4315-9473-C90F441FE926}" type="datetime1">
              <a:rPr lang="nb-NO" smtClean="0"/>
              <a:t>03.06.2026</a:t>
            </a:fld>
            <a:endParaRPr lang="en-US"/>
          </a:p>
        </p:txBody>
      </p:sp>
      <p:pic>
        <p:nvPicPr>
          <p:cNvPr id="5" name="Plassholder for innhold 3">
            <a:extLst>
              <a:ext uri="{FF2B5EF4-FFF2-40B4-BE49-F238E27FC236}">
                <a16:creationId xmlns:a16="http://schemas.microsoft.com/office/drawing/2014/main" id="{1D1B8A66-4A09-8617-85F4-2BA966E565C5}"/>
              </a:ext>
            </a:extLst>
          </p:cNvPr>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5071" b="13085"/>
          <a:stretch/>
        </p:blipFill>
        <p:spPr>
          <a:xfrm>
            <a:off x="735865" y="3060308"/>
            <a:ext cx="2637894" cy="3218572"/>
          </a:xfrm>
          <a:prstGeom prst="rect">
            <a:avLst/>
          </a:prstGeom>
        </p:spPr>
      </p:pic>
      <p:pic>
        <p:nvPicPr>
          <p:cNvPr id="7" name="Bilde 6">
            <a:extLst>
              <a:ext uri="{FF2B5EF4-FFF2-40B4-BE49-F238E27FC236}">
                <a16:creationId xmlns:a16="http://schemas.microsoft.com/office/drawing/2014/main" id="{CE3745F2-13B2-4F6B-102B-3573D42A890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3473" y="3060308"/>
            <a:ext cx="2590470" cy="3453960"/>
          </a:xfrm>
          <a:prstGeom prst="rect">
            <a:avLst/>
          </a:prstGeom>
        </p:spPr>
      </p:pic>
      <p:pic>
        <p:nvPicPr>
          <p:cNvPr id="8" name="Bilde 7">
            <a:extLst>
              <a:ext uri="{FF2B5EF4-FFF2-40B4-BE49-F238E27FC236}">
                <a16:creationId xmlns:a16="http://schemas.microsoft.com/office/drawing/2014/main" id="{6C514328-0C7D-CE81-8960-53D79B47BBC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12718"/>
          <a:stretch>
            <a:fillRect/>
          </a:stretch>
        </p:blipFill>
        <p:spPr>
          <a:xfrm>
            <a:off x="8143657" y="1733706"/>
            <a:ext cx="3657031" cy="4255932"/>
          </a:xfrm>
          <a:custGeom>
            <a:avLst/>
            <a:gdLst/>
            <a:ahLst/>
            <a:cxnLst/>
            <a:rect l="l" t="t" r="r" b="b"/>
            <a:pathLst>
              <a:path w="4044302" h="4706612">
                <a:moveTo>
                  <a:pt x="0" y="0"/>
                </a:moveTo>
                <a:lnTo>
                  <a:pt x="4044302" y="0"/>
                </a:lnTo>
                <a:lnTo>
                  <a:pt x="4044302" y="4683603"/>
                </a:lnTo>
                <a:lnTo>
                  <a:pt x="3973451" y="4677522"/>
                </a:lnTo>
                <a:cubicBezTo>
                  <a:pt x="3942015" y="4675526"/>
                  <a:pt x="3910877" y="4674945"/>
                  <a:pt x="3880688" y="4677902"/>
                </a:cubicBezTo>
                <a:cubicBezTo>
                  <a:pt x="3854349" y="4668373"/>
                  <a:pt x="3867024" y="4694267"/>
                  <a:pt x="3804472" y="4706612"/>
                </a:cubicBezTo>
                <a:cubicBezTo>
                  <a:pt x="3769790" y="4699764"/>
                  <a:pt x="3709689" y="4672031"/>
                  <a:pt x="3671141" y="4669214"/>
                </a:cubicBezTo>
                <a:cubicBezTo>
                  <a:pt x="3634430" y="4661806"/>
                  <a:pt x="3632993" y="4657630"/>
                  <a:pt x="3609792" y="4651280"/>
                </a:cubicBezTo>
                <a:cubicBezTo>
                  <a:pt x="3586591" y="4644931"/>
                  <a:pt x="3596838" y="4646444"/>
                  <a:pt x="3550675" y="4644949"/>
                </a:cubicBezTo>
                <a:cubicBezTo>
                  <a:pt x="3513195" y="4640338"/>
                  <a:pt x="3398385" y="4630109"/>
                  <a:pt x="3362699" y="4629669"/>
                </a:cubicBezTo>
                <a:cubicBezTo>
                  <a:pt x="3327014" y="4629229"/>
                  <a:pt x="3350265" y="4628980"/>
                  <a:pt x="3317820" y="4628473"/>
                </a:cubicBezTo>
                <a:cubicBezTo>
                  <a:pt x="3291761" y="4635373"/>
                  <a:pt x="3220279" y="4625153"/>
                  <a:pt x="3202541" y="4611353"/>
                </a:cubicBezTo>
                <a:cubicBezTo>
                  <a:pt x="3176498" y="4608414"/>
                  <a:pt x="3173034" y="4597692"/>
                  <a:pt x="3165095" y="4593183"/>
                </a:cubicBezTo>
                <a:cubicBezTo>
                  <a:pt x="3157156" y="4588674"/>
                  <a:pt x="3151440" y="4597640"/>
                  <a:pt x="3142614" y="4593521"/>
                </a:cubicBezTo>
                <a:cubicBezTo>
                  <a:pt x="3133788" y="4589402"/>
                  <a:pt x="3119786" y="4585666"/>
                  <a:pt x="3108607" y="4586122"/>
                </a:cubicBezTo>
                <a:cubicBezTo>
                  <a:pt x="3097429" y="4586579"/>
                  <a:pt x="3083057" y="4584832"/>
                  <a:pt x="3060172" y="4583967"/>
                </a:cubicBezTo>
                <a:cubicBezTo>
                  <a:pt x="3037288" y="4583102"/>
                  <a:pt x="3008898" y="4580847"/>
                  <a:pt x="2971297" y="4580934"/>
                </a:cubicBezTo>
                <a:cubicBezTo>
                  <a:pt x="2936460" y="4577753"/>
                  <a:pt x="2952539" y="4581456"/>
                  <a:pt x="2872577" y="4576652"/>
                </a:cubicBezTo>
                <a:cubicBezTo>
                  <a:pt x="2845447" y="4572221"/>
                  <a:pt x="2833971" y="4557733"/>
                  <a:pt x="2814205" y="4559580"/>
                </a:cubicBezTo>
                <a:cubicBezTo>
                  <a:pt x="2790909" y="4543112"/>
                  <a:pt x="2768526" y="4546849"/>
                  <a:pt x="2754311" y="4545459"/>
                </a:cubicBezTo>
                <a:cubicBezTo>
                  <a:pt x="2740096" y="4544070"/>
                  <a:pt x="2737019" y="4543662"/>
                  <a:pt x="2723224" y="4546010"/>
                </a:cubicBezTo>
                <a:cubicBezTo>
                  <a:pt x="2709430" y="4548359"/>
                  <a:pt x="2687410" y="4554101"/>
                  <a:pt x="2672793" y="4554314"/>
                </a:cubicBezTo>
                <a:cubicBezTo>
                  <a:pt x="2658176" y="4554527"/>
                  <a:pt x="2649574" y="4546685"/>
                  <a:pt x="2635521" y="4547286"/>
                </a:cubicBezTo>
                <a:cubicBezTo>
                  <a:pt x="2621467" y="4547887"/>
                  <a:pt x="2621767" y="4560245"/>
                  <a:pt x="2588471" y="4557919"/>
                </a:cubicBezTo>
                <a:lnTo>
                  <a:pt x="2439275" y="4540387"/>
                </a:lnTo>
                <a:cubicBezTo>
                  <a:pt x="2417784" y="4540194"/>
                  <a:pt x="2396292" y="4546221"/>
                  <a:pt x="2374801" y="4546028"/>
                </a:cubicBezTo>
                <a:cubicBezTo>
                  <a:pt x="2331700" y="4546603"/>
                  <a:pt x="2372806" y="4559122"/>
                  <a:pt x="2318618" y="4550990"/>
                </a:cubicBezTo>
                <a:cubicBezTo>
                  <a:pt x="2264430" y="4533528"/>
                  <a:pt x="2150787" y="4518120"/>
                  <a:pt x="2084135" y="4520400"/>
                </a:cubicBezTo>
                <a:lnTo>
                  <a:pt x="2010848" y="4500404"/>
                </a:lnTo>
                <a:lnTo>
                  <a:pt x="1962215" y="4501400"/>
                </a:lnTo>
                <a:lnTo>
                  <a:pt x="1926990" y="4495570"/>
                </a:lnTo>
                <a:cubicBezTo>
                  <a:pt x="1909127" y="4479452"/>
                  <a:pt x="1902510" y="4484082"/>
                  <a:pt x="1884649" y="4474880"/>
                </a:cubicBezTo>
                <a:cubicBezTo>
                  <a:pt x="1864462" y="4463930"/>
                  <a:pt x="1869383" y="4485922"/>
                  <a:pt x="1816219" y="4470938"/>
                </a:cubicBezTo>
                <a:cubicBezTo>
                  <a:pt x="1786214" y="4478916"/>
                  <a:pt x="1794086" y="4458547"/>
                  <a:pt x="1768335" y="4471096"/>
                </a:cubicBezTo>
                <a:cubicBezTo>
                  <a:pt x="1756010" y="4466078"/>
                  <a:pt x="1737157" y="4463295"/>
                  <a:pt x="1725889" y="4456707"/>
                </a:cubicBezTo>
                <a:lnTo>
                  <a:pt x="1704987" y="4453275"/>
                </a:lnTo>
                <a:lnTo>
                  <a:pt x="1678857" y="4447221"/>
                </a:lnTo>
                <a:lnTo>
                  <a:pt x="1674568" y="4435925"/>
                </a:lnTo>
                <a:lnTo>
                  <a:pt x="1634075" y="4429269"/>
                </a:lnTo>
                <a:cubicBezTo>
                  <a:pt x="1619699" y="4424763"/>
                  <a:pt x="1607040" y="4412316"/>
                  <a:pt x="1588492" y="4411465"/>
                </a:cubicBezTo>
                <a:cubicBezTo>
                  <a:pt x="1548666" y="4404488"/>
                  <a:pt x="1441540" y="4396830"/>
                  <a:pt x="1402240" y="4391911"/>
                </a:cubicBezTo>
                <a:cubicBezTo>
                  <a:pt x="1362940" y="4386992"/>
                  <a:pt x="1383536" y="4385271"/>
                  <a:pt x="1352691" y="4381952"/>
                </a:cubicBezTo>
                <a:cubicBezTo>
                  <a:pt x="1322602" y="4385447"/>
                  <a:pt x="1230331" y="4373936"/>
                  <a:pt x="1213419" y="4358161"/>
                </a:cubicBezTo>
                <a:cubicBezTo>
                  <a:pt x="1194291" y="4352958"/>
                  <a:pt x="1171642" y="4355246"/>
                  <a:pt x="1163347" y="4339486"/>
                </a:cubicBezTo>
                <a:cubicBezTo>
                  <a:pt x="1149374" y="4320060"/>
                  <a:pt x="1081104" y="4339702"/>
                  <a:pt x="1091517" y="4319884"/>
                </a:cubicBezTo>
                <a:cubicBezTo>
                  <a:pt x="1067291" y="4326517"/>
                  <a:pt x="1046078" y="4319455"/>
                  <a:pt x="1025956" y="4309010"/>
                </a:cubicBezTo>
                <a:lnTo>
                  <a:pt x="1004286" y="4296626"/>
                </a:lnTo>
                <a:lnTo>
                  <a:pt x="983819" y="4298478"/>
                </a:lnTo>
                <a:cubicBezTo>
                  <a:pt x="974051" y="4282658"/>
                  <a:pt x="953984" y="4293628"/>
                  <a:pt x="939204" y="4282411"/>
                </a:cubicBezTo>
                <a:lnTo>
                  <a:pt x="915836" y="4272323"/>
                </a:lnTo>
                <a:lnTo>
                  <a:pt x="899731" y="4266965"/>
                </a:lnTo>
                <a:lnTo>
                  <a:pt x="893886" y="4264715"/>
                </a:lnTo>
                <a:lnTo>
                  <a:pt x="889021" y="4266066"/>
                </a:lnTo>
                <a:cubicBezTo>
                  <a:pt x="886286" y="4266531"/>
                  <a:pt x="884573" y="4266166"/>
                  <a:pt x="884135" y="4264147"/>
                </a:cubicBezTo>
                <a:lnTo>
                  <a:pt x="884818" y="4261224"/>
                </a:lnTo>
                <a:lnTo>
                  <a:pt x="820228" y="4266638"/>
                </a:lnTo>
                <a:lnTo>
                  <a:pt x="788402" y="4263209"/>
                </a:lnTo>
                <a:cubicBezTo>
                  <a:pt x="756573" y="4279518"/>
                  <a:pt x="718864" y="4245871"/>
                  <a:pt x="687574" y="4276905"/>
                </a:cubicBezTo>
                <a:lnTo>
                  <a:pt x="556383" y="4277125"/>
                </a:lnTo>
                <a:lnTo>
                  <a:pt x="497122" y="4273689"/>
                </a:lnTo>
                <a:cubicBezTo>
                  <a:pt x="484020" y="4279519"/>
                  <a:pt x="445941" y="4269992"/>
                  <a:pt x="454008" y="4273811"/>
                </a:cubicBezTo>
                <a:lnTo>
                  <a:pt x="394229" y="4278215"/>
                </a:lnTo>
                <a:lnTo>
                  <a:pt x="386356" y="4282251"/>
                </a:lnTo>
                <a:lnTo>
                  <a:pt x="383576" y="4284364"/>
                </a:lnTo>
                <a:lnTo>
                  <a:pt x="370039" y="4285533"/>
                </a:lnTo>
                <a:cubicBezTo>
                  <a:pt x="361618" y="4289428"/>
                  <a:pt x="359083" y="4297501"/>
                  <a:pt x="350141" y="4300911"/>
                </a:cubicBezTo>
                <a:cubicBezTo>
                  <a:pt x="345670" y="4302616"/>
                  <a:pt x="339596" y="4303155"/>
                  <a:pt x="330385" y="4301424"/>
                </a:cubicBezTo>
                <a:cubicBezTo>
                  <a:pt x="329804" y="4289693"/>
                  <a:pt x="314374" y="4293109"/>
                  <a:pt x="297835" y="4297065"/>
                </a:cubicBezTo>
                <a:lnTo>
                  <a:pt x="282816" y="4299894"/>
                </a:lnTo>
                <a:lnTo>
                  <a:pt x="281368" y="4300653"/>
                </a:lnTo>
                <a:lnTo>
                  <a:pt x="280684" y="4300295"/>
                </a:lnTo>
                <a:lnTo>
                  <a:pt x="273908" y="4301571"/>
                </a:lnTo>
                <a:cubicBezTo>
                  <a:pt x="266799" y="4301990"/>
                  <a:pt x="261129" y="4300718"/>
                  <a:pt x="258614" y="4295926"/>
                </a:cubicBezTo>
                <a:cubicBezTo>
                  <a:pt x="242516" y="4327823"/>
                  <a:pt x="214979" y="4309338"/>
                  <a:pt x="182068" y="4323284"/>
                </a:cubicBezTo>
                <a:cubicBezTo>
                  <a:pt x="157942" y="4332898"/>
                  <a:pt x="153812" y="4326151"/>
                  <a:pt x="128666" y="4331122"/>
                </a:cubicBezTo>
                <a:cubicBezTo>
                  <a:pt x="77925" y="4373333"/>
                  <a:pt x="87445" y="4341355"/>
                  <a:pt x="21563" y="4371972"/>
                </a:cubicBezTo>
                <a:lnTo>
                  <a:pt x="0" y="4383632"/>
                </a:lnTo>
                <a:close/>
              </a:path>
            </a:pathLst>
          </a:custGeom>
        </p:spPr>
      </p:pic>
      <p:pic>
        <p:nvPicPr>
          <p:cNvPr id="9" name="Bilde 8" descr="Et bilde som inneholder utendørs, grunn, håndskrift, gress&#10;&#10;KI-generert innhold kan være feil.">
            <a:extLst>
              <a:ext uri="{FF2B5EF4-FFF2-40B4-BE49-F238E27FC236}">
                <a16:creationId xmlns:a16="http://schemas.microsoft.com/office/drawing/2014/main" id="{5B92E8C6-CC75-EA24-44A2-961C552EAF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5400000">
            <a:off x="530264" y="366797"/>
            <a:ext cx="2934380" cy="2200785"/>
          </a:xfrm>
          <a:prstGeom prst="rect">
            <a:avLst/>
          </a:prstGeom>
        </p:spPr>
      </p:pic>
      <p:pic>
        <p:nvPicPr>
          <p:cNvPr id="10" name="Picture 6">
            <a:extLst>
              <a:ext uri="{FF2B5EF4-FFF2-40B4-BE49-F238E27FC236}">
                <a16:creationId xmlns:a16="http://schemas.microsoft.com/office/drawing/2014/main" id="{775A587B-8617-418C-E906-36BAD082660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17958" b="26328"/>
          <a:stretch/>
        </p:blipFill>
        <p:spPr bwMode="auto">
          <a:xfrm>
            <a:off x="4120936" y="-42030"/>
            <a:ext cx="3950127" cy="2934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79049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styrerom">
  <a:themeElements>
    <a:clrScheme name="Oransje">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Ion-styrer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styrer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E3B8FD7232AEBC47890160F1BAE92783" ma:contentTypeVersion="20" ma:contentTypeDescription="Opprett et nytt dokument." ma:contentTypeScope="" ma:versionID="168231e387df42287ec549ceb8f7b8a3">
  <xsd:schema xmlns:xsd="http://www.w3.org/2001/XMLSchema" xmlns:xs="http://www.w3.org/2001/XMLSchema" xmlns:p="http://schemas.microsoft.com/office/2006/metadata/properties" xmlns:ns2="b7581c72-a14c-4045-83c7-8d4a0d4b65b5" xmlns:ns3="d4aeed10-110e-46d0-baed-44086cfa82c4" targetNamespace="http://schemas.microsoft.com/office/2006/metadata/properties" ma:root="true" ma:fieldsID="67a93eff4128a53e4f17eb224805b0d9" ns2:_="" ns3:_="">
    <xsd:import namespace="b7581c72-a14c-4045-83c7-8d4a0d4b65b5"/>
    <xsd:import namespace="d4aeed10-110e-46d0-baed-44086cfa82c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581c72-a14c-4045-83c7-8d4a0d4b65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Bildemerkelapper" ma:readOnly="false" ma:fieldId="{5cf76f15-5ced-4ddc-b409-7134ff3c332f}" ma:taxonomyMulti="true" ma:sspId="58b7fd7f-a84c-4463-96b0-c5d9876b7c64"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4aeed10-110e-46d0-baed-44086cfa82c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7ba4c95-330f-4569-86e6-ec225ee3ee20}" ma:internalName="TaxCatchAll" ma:showField="CatchAllData" ma:web="d4aeed10-110e-46d0-baed-44086cfa82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holdstype"/>
        <xsd:element ref="dc:title" minOccurs="0" maxOccurs="1" ma:index="4"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7581c72-a14c-4045-83c7-8d4a0d4b65b5">
      <Terms xmlns="http://schemas.microsoft.com/office/infopath/2007/PartnerControls"/>
    </lcf76f155ced4ddcb4097134ff3c332f>
    <TaxCatchAll xmlns="d4aeed10-110e-46d0-baed-44086cfa82c4" xsi:nil="true"/>
  </documentManagement>
</p:properties>
</file>

<file path=customXml/itemProps1.xml><?xml version="1.0" encoding="utf-8"?>
<ds:datastoreItem xmlns:ds="http://schemas.openxmlformats.org/officeDocument/2006/customXml" ds:itemID="{779CAD00-899B-4AF1-84B2-5EBF4BF935CE}">
  <ds:schemaRefs>
    <ds:schemaRef ds:uri="http://schemas.microsoft.com/sharepoint/v3/contenttype/forms"/>
  </ds:schemaRefs>
</ds:datastoreItem>
</file>

<file path=customXml/itemProps2.xml><?xml version="1.0" encoding="utf-8"?>
<ds:datastoreItem xmlns:ds="http://schemas.openxmlformats.org/officeDocument/2006/customXml" ds:itemID="{D14F3BA0-9A00-403A-8AA2-5700B0289D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581c72-a14c-4045-83c7-8d4a0d4b65b5"/>
    <ds:schemaRef ds:uri="d4aeed10-110e-46d0-baed-44086cfa82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A9FD5EC-4B98-4F8B-A09E-8EEDCE6017C7}">
  <ds:schemaRefs>
    <ds:schemaRef ds:uri="http://purl.org/dc/terms/"/>
    <ds:schemaRef ds:uri="http://www.w3.org/XML/1998/namespace"/>
    <ds:schemaRef ds:uri="http://schemas.microsoft.com/office/2006/documentManagement/types"/>
    <ds:schemaRef ds:uri="http://purl.org/dc/dcmitype/"/>
    <ds:schemaRef ds:uri="http://purl.org/dc/elements/1.1/"/>
    <ds:schemaRef ds:uri="d4aeed10-110e-46d0-baed-44086cfa82c4"/>
    <ds:schemaRef ds:uri="http://schemas.microsoft.com/office/infopath/2007/PartnerControls"/>
    <ds:schemaRef ds:uri="http://schemas.openxmlformats.org/package/2006/metadata/core-properties"/>
    <ds:schemaRef ds:uri="b7581c72-a14c-4045-83c7-8d4a0d4b65b5"/>
    <ds:schemaRef ds:uri="http://schemas.microsoft.com/office/2006/metadata/properties"/>
  </ds:schemaRefs>
</ds:datastoreItem>
</file>

<file path=docMetadata/LabelInfo.xml><?xml version="1.0" encoding="utf-8"?>
<clbl:labelList xmlns:clbl="http://schemas.microsoft.com/office/2020/mipLabelMetadata">
  <clbl:label id="{d41caaa9-a41a-4e0f-9bf6-05cd1f48d271}" enabled="0" method="" siteId="{d41caaa9-a41a-4e0f-9bf6-05cd1f48d271}" removed="1"/>
</clbl:labelList>
</file>

<file path=docProps/app.xml><?xml version="1.0" encoding="utf-8"?>
<Properties xmlns="http://schemas.openxmlformats.org/officeDocument/2006/extended-properties" xmlns:vt="http://schemas.openxmlformats.org/officeDocument/2006/docPropsVTypes">
  <Template>Ion Boardroom</Template>
  <TotalTime>19281</TotalTime>
  <Words>1219</Words>
  <Application>Microsoft Office PowerPoint</Application>
  <PresentationFormat>Widescreen</PresentationFormat>
  <Paragraphs>227</Paragraphs>
  <Slides>21</Slides>
  <Notes>14</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21</vt:i4>
      </vt:variant>
    </vt:vector>
  </HeadingPairs>
  <TitlesOfParts>
    <vt:vector size="28" baseType="lpstr">
      <vt:lpstr>Arial</vt:lpstr>
      <vt:lpstr>Calibri</vt:lpstr>
      <vt:lpstr>Century Gothic</vt:lpstr>
      <vt:lpstr>Source Sans Pro</vt:lpstr>
      <vt:lpstr>Wingdings</vt:lpstr>
      <vt:lpstr>Wingdings 3</vt:lpstr>
      <vt:lpstr>Ion-styrerom</vt:lpstr>
      <vt:lpstr>Velkommen til Kaland skole</vt:lpstr>
      <vt:lpstr>Dagen i dag  03.juni 2026 kl.09.00-10.45 </vt:lpstr>
      <vt:lpstr>1.Trinn 42 elever:  22 jenter, 20 gutter </vt:lpstr>
      <vt:lpstr>Skoledagen</vt:lpstr>
      <vt:lpstr>1. Trinn –  elever</vt:lpstr>
      <vt:lpstr>Lekens egenverdi</vt:lpstr>
      <vt:lpstr>Arbeidet på 1. trinn</vt:lpstr>
      <vt:lpstr>Begynneropplæring</vt:lpstr>
      <vt:lpstr>PowerPoint-presentasjon</vt:lpstr>
      <vt:lpstr>Skole-hjem samarbeid </vt:lpstr>
      <vt:lpstr>Diverse</vt:lpstr>
      <vt:lpstr>SFO – når skole og fritid møtes</vt:lpstr>
      <vt:lpstr>Oppstart SFO </vt:lpstr>
      <vt:lpstr>Dagsrytme på SFO langdager </vt:lpstr>
      <vt:lpstr>Levering og henting </vt:lpstr>
      <vt:lpstr>Månedsplan SFO</vt:lpstr>
      <vt:lpstr>Klær og merking</vt:lpstr>
      <vt:lpstr>Øve oppgaver i sommerferien</vt:lpstr>
      <vt:lpstr>PowerPoint-presentasjon</vt:lpstr>
      <vt:lpstr>Idrettslaget</vt:lpstr>
      <vt:lpstr>God sommer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Velkommen til første skoledag!</dc:title>
  <dc:creator>Davik, Marit</dc:creator>
  <cp:lastModifiedBy>Tysnes, Vibeke</cp:lastModifiedBy>
  <cp:revision>86</cp:revision>
  <cp:lastPrinted>2021-08-15T15:32:29Z</cp:lastPrinted>
  <dcterms:created xsi:type="dcterms:W3CDTF">2020-05-26T11:33:22Z</dcterms:created>
  <dcterms:modified xsi:type="dcterms:W3CDTF">2026-06-04T09:46:01Z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0x010100E3B8FD7232AEBC47890160F1BAE92783</vt:lpwstr>
  </property>
  <property fmtid="{D5CDD505-2E9C-101B-9397-08002B2CF9AE}" pid="3" name="MediaServiceImageTags">
    <vt:lpwstr/>
  </property>
</Properties>
</file>