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7" r:id="rId5"/>
    <p:sldId id="265" r:id="rId6"/>
    <p:sldId id="274" r:id="rId7"/>
    <p:sldId id="258" r:id="rId8"/>
    <p:sldId id="270" r:id="rId9"/>
    <p:sldId id="273" r:id="rId10"/>
    <p:sldId id="269" r:id="rId11"/>
    <p:sldId id="266" r:id="rId12"/>
    <p:sldId id="271" r:id="rId13"/>
    <p:sldId id="272" r:id="rId14"/>
  </p:sldIdLst>
  <p:sldSz cx="12192000" cy="6858000"/>
  <p:notesSz cx="6669088" cy="9753600"/>
  <p:defaultTextStyle>
    <a:defPPr rtl="0"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ørensen, Silje Følstad" initials="SSF" lastIdx="1" clrIdx="0">
    <p:extLst>
      <p:ext uri="{19B8F6BF-5375-455C-9EA6-DF929625EA0E}">
        <p15:presenceInfo xmlns:p15="http://schemas.microsoft.com/office/powerpoint/2012/main" userId="S::SiljeFolstad.Sorensen@bergen.kommune.no::3ad4f9e0-7b3f-48b2-af5f-32e75178888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>
      <p:cViewPr varScale="1">
        <p:scale>
          <a:sx n="120" d="100"/>
          <a:sy n="120" d="100"/>
        </p:scale>
        <p:origin x="114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02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ørensen, Silje Følstad" userId="3ad4f9e0-7b3f-48b2-af5f-32e751788887" providerId="ADAL" clId="{0A9A7BED-6974-4D7C-969B-A3F9147631BE}"/>
    <pc:docChg chg="undo custSel modSld">
      <pc:chgData name="Sørensen, Silje Følstad" userId="3ad4f9e0-7b3f-48b2-af5f-32e751788887" providerId="ADAL" clId="{0A9A7BED-6974-4D7C-969B-A3F9147631BE}" dt="2026-08-04T06:49:46.694" v="450" actId="20577"/>
      <pc:docMkLst>
        <pc:docMk/>
      </pc:docMkLst>
      <pc:sldChg chg="modSp mod">
        <pc:chgData name="Sørensen, Silje Følstad" userId="3ad4f9e0-7b3f-48b2-af5f-32e751788887" providerId="ADAL" clId="{0A9A7BED-6974-4D7C-969B-A3F9147631BE}" dt="2026-07-29T11:55:43.443" v="3" actId="20577"/>
        <pc:sldMkLst>
          <pc:docMk/>
          <pc:sldMk cId="2798047096" sldId="257"/>
        </pc:sldMkLst>
        <pc:spChg chg="mod">
          <ac:chgData name="Sørensen, Silje Følstad" userId="3ad4f9e0-7b3f-48b2-af5f-32e751788887" providerId="ADAL" clId="{0A9A7BED-6974-4D7C-969B-A3F9147631BE}" dt="2026-07-29T11:55:43.443" v="3" actId="20577"/>
          <ac:spMkLst>
            <pc:docMk/>
            <pc:sldMk cId="2798047096" sldId="257"/>
            <ac:spMk id="3" creationId="{00000000-0000-0000-0000-000000000000}"/>
          </ac:spMkLst>
        </pc:spChg>
      </pc:sldChg>
      <pc:sldChg chg="modSp mod">
        <pc:chgData name="Sørensen, Silje Følstad" userId="3ad4f9e0-7b3f-48b2-af5f-32e751788887" providerId="ADAL" clId="{0A9A7BED-6974-4D7C-969B-A3F9147631BE}" dt="2026-07-31T08:15:33.600" v="395" actId="20577"/>
        <pc:sldMkLst>
          <pc:docMk/>
          <pc:sldMk cId="684342303" sldId="258"/>
        </pc:sldMkLst>
        <pc:spChg chg="mod">
          <ac:chgData name="Sørensen, Silje Følstad" userId="3ad4f9e0-7b3f-48b2-af5f-32e751788887" providerId="ADAL" clId="{0A9A7BED-6974-4D7C-969B-A3F9147631BE}" dt="2026-07-31T08:15:33.600" v="395" actId="20577"/>
          <ac:spMkLst>
            <pc:docMk/>
            <pc:sldMk cId="684342303" sldId="258"/>
            <ac:spMk id="4" creationId="{36B6EC30-A56C-45C3-9A32-CE2E2CC7997D}"/>
          </ac:spMkLst>
        </pc:spChg>
      </pc:sldChg>
      <pc:sldChg chg="modSp mod">
        <pc:chgData name="Sørensen, Silje Følstad" userId="3ad4f9e0-7b3f-48b2-af5f-32e751788887" providerId="ADAL" clId="{0A9A7BED-6974-4D7C-969B-A3F9147631BE}" dt="2026-08-04T06:49:34.629" v="436" actId="1076"/>
        <pc:sldMkLst>
          <pc:docMk/>
          <pc:sldMk cId="3864440091" sldId="266"/>
        </pc:sldMkLst>
        <pc:picChg chg="mod modCrop">
          <ac:chgData name="Sørensen, Silje Følstad" userId="3ad4f9e0-7b3f-48b2-af5f-32e751788887" providerId="ADAL" clId="{0A9A7BED-6974-4D7C-969B-A3F9147631BE}" dt="2026-08-04T06:49:34.629" v="436" actId="1076"/>
          <ac:picMkLst>
            <pc:docMk/>
            <pc:sldMk cId="3864440091" sldId="266"/>
            <ac:picMk id="4" creationId="{EF0BB97A-39A6-0315-D2E3-8E62303CA065}"/>
          </ac:picMkLst>
        </pc:picChg>
      </pc:sldChg>
      <pc:sldChg chg="modSp mod">
        <pc:chgData name="Sørensen, Silje Følstad" userId="3ad4f9e0-7b3f-48b2-af5f-32e751788887" providerId="ADAL" clId="{0A9A7BED-6974-4D7C-969B-A3F9147631BE}" dt="2026-07-31T08:17:58.609" v="401" actId="20577"/>
        <pc:sldMkLst>
          <pc:docMk/>
          <pc:sldMk cId="1359999132" sldId="270"/>
        </pc:sldMkLst>
        <pc:spChg chg="mod">
          <ac:chgData name="Sørensen, Silje Følstad" userId="3ad4f9e0-7b3f-48b2-af5f-32e751788887" providerId="ADAL" clId="{0A9A7BED-6974-4D7C-969B-A3F9147631BE}" dt="2026-07-31T08:17:58.609" v="401" actId="20577"/>
          <ac:spMkLst>
            <pc:docMk/>
            <pc:sldMk cId="1359999132" sldId="270"/>
            <ac:spMk id="4" creationId="{00000000-0000-0000-0000-000000000000}"/>
          </ac:spMkLst>
        </pc:spChg>
      </pc:sldChg>
      <pc:sldChg chg="modSp mod">
        <pc:chgData name="Sørensen, Silje Følstad" userId="3ad4f9e0-7b3f-48b2-af5f-32e751788887" providerId="ADAL" clId="{0A9A7BED-6974-4D7C-969B-A3F9147631BE}" dt="2026-08-04T06:49:46.694" v="450" actId="20577"/>
        <pc:sldMkLst>
          <pc:docMk/>
          <pc:sldMk cId="1457739965" sldId="271"/>
        </pc:sldMkLst>
        <pc:spChg chg="mod">
          <ac:chgData name="Sørensen, Silje Følstad" userId="3ad4f9e0-7b3f-48b2-af5f-32e751788887" providerId="ADAL" clId="{0A9A7BED-6974-4D7C-969B-A3F9147631BE}" dt="2026-08-04T06:49:46.694" v="450" actId="20577"/>
          <ac:spMkLst>
            <pc:docMk/>
            <pc:sldMk cId="1457739965" sldId="271"/>
            <ac:spMk id="7" creationId="{40BEA822-CD4E-4DF0-9633-D3F4E22E514A}"/>
          </ac:spMkLst>
        </pc:spChg>
      </pc:sldChg>
      <pc:sldChg chg="addSp delSp modSp mod">
        <pc:chgData name="Sørensen, Silje Følstad" userId="3ad4f9e0-7b3f-48b2-af5f-32e751788887" providerId="ADAL" clId="{0A9A7BED-6974-4D7C-969B-A3F9147631BE}" dt="2026-07-31T08:29:46.008" v="410" actId="1076"/>
        <pc:sldMkLst>
          <pc:docMk/>
          <pc:sldMk cId="970771353" sldId="274"/>
        </pc:sldMkLst>
        <pc:spChg chg="mod">
          <ac:chgData name="Sørensen, Silje Følstad" userId="3ad4f9e0-7b3f-48b2-af5f-32e751788887" providerId="ADAL" clId="{0A9A7BED-6974-4D7C-969B-A3F9147631BE}" dt="2026-07-31T07:11:17.686" v="121" actId="20577"/>
          <ac:spMkLst>
            <pc:docMk/>
            <pc:sldMk cId="970771353" sldId="274"/>
            <ac:spMk id="3" creationId="{00000000-0000-0000-0000-000000000000}"/>
          </ac:spMkLst>
        </pc:spChg>
        <pc:spChg chg="mod">
          <ac:chgData name="Sørensen, Silje Følstad" userId="3ad4f9e0-7b3f-48b2-af5f-32e751788887" providerId="ADAL" clId="{0A9A7BED-6974-4D7C-969B-A3F9147631BE}" dt="2026-07-31T07:10:58.598" v="79" actId="27636"/>
          <ac:spMkLst>
            <pc:docMk/>
            <pc:sldMk cId="970771353" sldId="274"/>
            <ac:spMk id="4" creationId="{00000000-0000-0000-0000-000000000000}"/>
          </ac:spMkLst>
        </pc:spChg>
        <pc:picChg chg="add mod modCrop">
          <ac:chgData name="Sørensen, Silje Følstad" userId="3ad4f9e0-7b3f-48b2-af5f-32e751788887" providerId="ADAL" clId="{0A9A7BED-6974-4D7C-969B-A3F9147631BE}" dt="2026-07-31T08:29:46.008" v="410" actId="1076"/>
          <ac:picMkLst>
            <pc:docMk/>
            <pc:sldMk cId="970771353" sldId="274"/>
            <ac:picMk id="7" creationId="{1844BF3B-C938-33F9-27C1-FA574AFB9F31}"/>
          </ac:picMkLst>
        </pc:pic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2-28T11:59:24.580" idx="1">
    <p:pos x="10" y="10"/>
    <p:text>ny akt.plan</p:text>
    <p:extLst>
      <p:ext uri="{C676402C-5697-4E1C-873F-D02D1690AC5C}">
        <p15:threadingInfo xmlns:p15="http://schemas.microsoft.com/office/powerpoint/2012/main" timeZoneBias="-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9" cy="489374"/>
          </a:xfrm>
          <a:prstGeom prst="rect">
            <a:avLst/>
          </a:prstGeom>
        </p:spPr>
        <p:txBody>
          <a:bodyPr vert="horz" lIns="89629" tIns="44815" rIns="89629" bIns="44815" rtlCol="0"/>
          <a:lstStyle>
            <a:lvl1pPr algn="l">
              <a:defRPr sz="1200"/>
            </a:lvl1pPr>
          </a:lstStyle>
          <a:p>
            <a:pPr rtl="0"/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777606" y="0"/>
            <a:ext cx="2889939" cy="489374"/>
          </a:xfrm>
          <a:prstGeom prst="rect">
            <a:avLst/>
          </a:prstGeom>
        </p:spPr>
        <p:txBody>
          <a:bodyPr vert="horz" lIns="89629" tIns="44815" rIns="89629" bIns="44815" rtlCol="0"/>
          <a:lstStyle>
            <a:lvl1pPr algn="r">
              <a:defRPr sz="1200"/>
            </a:lvl1pPr>
          </a:lstStyle>
          <a:p>
            <a:pPr rtl="0"/>
            <a:fld id="{712670DC-8BCA-40CF-8ED0-63408B1612C6}" type="datetime1">
              <a:rPr lang="nb-NO" smtClean="0"/>
              <a:t>04.08.2026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264228"/>
            <a:ext cx="2889939" cy="489373"/>
          </a:xfrm>
          <a:prstGeom prst="rect">
            <a:avLst/>
          </a:prstGeom>
        </p:spPr>
        <p:txBody>
          <a:bodyPr vert="horz" lIns="89629" tIns="44815" rIns="89629" bIns="44815" rtlCol="0" anchor="b"/>
          <a:lstStyle>
            <a:lvl1pPr algn="l">
              <a:defRPr sz="1200"/>
            </a:lvl1pPr>
          </a:lstStyle>
          <a:p>
            <a:pPr rtl="0"/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777606" y="9264228"/>
            <a:ext cx="2889939" cy="489373"/>
          </a:xfrm>
          <a:prstGeom prst="rect">
            <a:avLst/>
          </a:prstGeom>
        </p:spPr>
        <p:txBody>
          <a:bodyPr vert="horz" lIns="89629" tIns="44815" rIns="89629" bIns="44815" rtlCol="0" anchor="b"/>
          <a:lstStyle>
            <a:lvl1pPr algn="r">
              <a:defRPr sz="1200"/>
            </a:lvl1pPr>
          </a:lstStyle>
          <a:p>
            <a:pPr rtl="0"/>
            <a:fld id="{950AD62A-9EE1-43E3-A7E5-D268F71DF3EB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364482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9" cy="489374"/>
          </a:xfrm>
          <a:prstGeom prst="rect">
            <a:avLst/>
          </a:prstGeom>
        </p:spPr>
        <p:txBody>
          <a:bodyPr vert="horz" lIns="89629" tIns="44815" rIns="89629" bIns="44815" rtlCol="0"/>
          <a:lstStyle>
            <a:lvl1pPr algn="l">
              <a:defRPr sz="1200"/>
            </a:lvl1pPr>
          </a:lstStyle>
          <a:p>
            <a:pPr rtl="0"/>
            <a:endParaRPr lang="nb-NO" noProof="0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777606" y="0"/>
            <a:ext cx="2889939" cy="489374"/>
          </a:xfrm>
          <a:prstGeom prst="rect">
            <a:avLst/>
          </a:prstGeom>
        </p:spPr>
        <p:txBody>
          <a:bodyPr vert="horz" lIns="89629" tIns="44815" rIns="89629" bIns="44815" rtlCol="0"/>
          <a:lstStyle>
            <a:lvl1pPr algn="r">
              <a:defRPr sz="1200"/>
            </a:lvl1pPr>
          </a:lstStyle>
          <a:p>
            <a:pPr rtl="0"/>
            <a:fld id="{648D9CED-99CC-4391-8342-2CC3AF8B1863}" type="datetime1">
              <a:rPr lang="nb-NO" noProof="0" smtClean="0"/>
              <a:t>04.08.2026</a:t>
            </a:fld>
            <a:endParaRPr lang="nb-NO" noProof="0" dirty="0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19200"/>
            <a:ext cx="5853112" cy="3292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629" tIns="44815" rIns="89629" bIns="44815" rtlCol="0" anchor="ctr"/>
          <a:lstStyle/>
          <a:p>
            <a:pPr rtl="0"/>
            <a:endParaRPr lang="nb-NO" noProof="0" dirty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66909" y="4693920"/>
            <a:ext cx="5335270" cy="3840480"/>
          </a:xfrm>
          <a:prstGeom prst="rect">
            <a:avLst/>
          </a:prstGeom>
        </p:spPr>
        <p:txBody>
          <a:bodyPr vert="horz" lIns="89629" tIns="44815" rIns="89629" bIns="44815" rtlCol="0"/>
          <a:lstStyle/>
          <a:p>
            <a:pPr lvl="0" rtl="0"/>
            <a:r>
              <a:rPr lang="nb-NO" noProof="0" dirty="0"/>
              <a:t>Klikk for å redigere tekststiler i malen</a:t>
            </a:r>
          </a:p>
          <a:p>
            <a:pPr lvl="1" rtl="0"/>
            <a:r>
              <a:rPr lang="nb-NO" noProof="0" dirty="0"/>
              <a:t>Andre nivå</a:t>
            </a:r>
          </a:p>
          <a:p>
            <a:pPr lvl="2" rtl="0"/>
            <a:r>
              <a:rPr lang="nb-NO" noProof="0" dirty="0"/>
              <a:t>Tredje nivå</a:t>
            </a:r>
          </a:p>
          <a:p>
            <a:pPr lvl="3" rtl="0"/>
            <a:r>
              <a:rPr lang="nb-NO" noProof="0" dirty="0"/>
              <a:t>Fjerde nivå</a:t>
            </a:r>
          </a:p>
          <a:p>
            <a:pPr lvl="4" rtl="0"/>
            <a:r>
              <a:rPr lang="nb-NO" noProof="0" dirty="0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264228"/>
            <a:ext cx="2889939" cy="489373"/>
          </a:xfrm>
          <a:prstGeom prst="rect">
            <a:avLst/>
          </a:prstGeom>
        </p:spPr>
        <p:txBody>
          <a:bodyPr vert="horz" lIns="89629" tIns="44815" rIns="89629" bIns="44815" rtlCol="0" anchor="b"/>
          <a:lstStyle>
            <a:lvl1pPr algn="l">
              <a:defRPr sz="1200"/>
            </a:lvl1pPr>
          </a:lstStyle>
          <a:p>
            <a:pPr rtl="0"/>
            <a:endParaRPr lang="nb-NO" noProof="0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777606" y="9264228"/>
            <a:ext cx="2889939" cy="489373"/>
          </a:xfrm>
          <a:prstGeom prst="rect">
            <a:avLst/>
          </a:prstGeom>
        </p:spPr>
        <p:txBody>
          <a:bodyPr vert="horz" lIns="89629" tIns="44815" rIns="89629" bIns="44815" rtlCol="0" anchor="b"/>
          <a:lstStyle>
            <a:lvl1pPr algn="r">
              <a:defRPr sz="1200"/>
            </a:lvl1pPr>
          </a:lstStyle>
          <a:p>
            <a:pPr rtl="0"/>
            <a:fld id="{5534C2EF-8A97-4DAF-B099-E567883644D6}" type="slidenum">
              <a:rPr lang="nb-NO" noProof="0" smtClean="0"/>
              <a:t>‹#›</a:t>
            </a:fld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718091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nb-NO" smtClean="0"/>
              <a:t>1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02633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nb-NO" dirty="0"/>
              <a:t>MERK: Hvis du vil skifte bildene på dette lysbildet, merker du bildet og sletter det. Deretter velger du Sett inn bilde-ikonet i plassholderen for å sette inn ditt eget bilde.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534C2EF-8A97-4DAF-B099-E567883644D6}" type="slidenum">
              <a:rPr lang="nb-NO" smtClean="0"/>
              <a:t>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860149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nb-NO" smtClean="0"/>
              <a:t>4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730836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nb-NO" smtClean="0"/>
              <a:t>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11183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nb-NO" smtClean="0"/>
              <a:t>7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4222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nb-NO" dirty="0"/>
              <a:t>MERK: Hvis du vil skifte bildene på dette lysbildet, merker du bildet og sletter det. Deretter velger du Sett inn bilde-ikonet i plassholderen for å sette inn ditt eget bilde.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534C2EF-8A97-4DAF-B099-E567883644D6}" type="slidenum">
              <a:rPr lang="nb-NO" smtClean="0"/>
              <a:t>8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270042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nb-NO" smtClean="0"/>
              <a:t>9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89445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nb-NO" smtClean="0"/>
              <a:t>10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99548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/>
        </p:blipFill>
        <p:spPr>
          <a:xfrm>
            <a:off x="1524" y="1"/>
            <a:ext cx="12188952" cy="68580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nb-NO" noProof="0"/>
              <a:t>Klikk for å redigere tittelstil</a:t>
            </a:r>
            <a:endParaRPr lang="nb-NO" noProof="0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914400"/>
          </a:xfrm>
        </p:spPr>
        <p:txBody>
          <a:bodyPr rtlCol="0">
            <a:normAutofit/>
          </a:bodyPr>
          <a:lstStyle>
            <a:lvl1pPr marL="0" indent="0" algn="l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b-NO" noProof="0"/>
              <a:t>Klikk for å redigere undertittelstil i malen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415445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 bilder med bildetek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28580" y="5791200"/>
            <a:ext cx="8115419" cy="701674"/>
          </a:xfrm>
        </p:spPr>
        <p:txBody>
          <a:bodyPr vert="horz" lIns="91440" tIns="45720" rIns="91440" bIns="45720" rtlCol="0" anchor="b">
            <a:normAutofit/>
          </a:bodyPr>
          <a:lstStyle>
            <a:lvl1pPr rtl="0"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nb-NO" noProof="0"/>
              <a:t>Klikk for å redigere tittelstil</a:t>
            </a:r>
            <a:endParaRPr lang="nb-NO" noProof="0" dirty="0"/>
          </a:p>
        </p:txBody>
      </p:sp>
      <p:sp>
        <p:nvSpPr>
          <p:cNvPr id="7" name="Frihåndsform 5"/>
          <p:cNvSpPr>
            <a:spLocks/>
          </p:cNvSpPr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nb-NO" noProof="0" dirty="0"/>
          </a:p>
        </p:txBody>
      </p:sp>
      <p:sp>
        <p:nvSpPr>
          <p:cNvPr id="15" name="Plassholder for bilde 14" descr="En tom plassholder for å legge til et bilde. Klikk plassholderen, og velg bildet du ønsker å legge til"/>
          <p:cNvSpPr>
            <a:spLocks noGrp="1"/>
          </p:cNvSpPr>
          <p:nvPr>
            <p:ph type="pic" sz="quarter" idx="13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nb-NO" noProof="0"/>
              <a:t>Klikk på ikonet for å legge til et bilde</a:t>
            </a:r>
            <a:endParaRPr lang="nb-NO" noProof="0" dirty="0"/>
          </a:p>
        </p:txBody>
      </p:sp>
      <p:sp>
        <p:nvSpPr>
          <p:cNvPr id="17" name="Plassholder for tekst 16"/>
          <p:cNvSpPr>
            <a:spLocks noGrp="1"/>
          </p:cNvSpPr>
          <p:nvPr>
            <p:ph type="body" sz="quarter" idx="14"/>
          </p:nvPr>
        </p:nvSpPr>
        <p:spPr>
          <a:xfrm>
            <a:off x="1028581" y="5181600"/>
            <a:ext cx="3566160" cy="493776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nb-NO" noProof="0"/>
              <a:t>Rediger tekststiler i malen</a:t>
            </a:r>
          </a:p>
        </p:txBody>
      </p:sp>
      <p:sp>
        <p:nvSpPr>
          <p:cNvPr id="18" name="Frihåndsform 5"/>
          <p:cNvSpPr>
            <a:spLocks/>
          </p:cNvSpPr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nb-NO" noProof="0" dirty="0"/>
          </a:p>
        </p:txBody>
      </p:sp>
      <p:sp>
        <p:nvSpPr>
          <p:cNvPr id="19" name="Plassholder for bilde 18" descr="En tom plassholder for å legge til et bilde. Klikk plassholderen, og velg bildet du ønsker å legge til"/>
          <p:cNvSpPr>
            <a:spLocks noGrp="1"/>
          </p:cNvSpPr>
          <p:nvPr>
            <p:ph type="pic" sz="quarter" idx="15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nb-NO" noProof="0"/>
              <a:t>Klikk på ikonet for å legge til et bilde</a:t>
            </a:r>
            <a:endParaRPr lang="nb-NO" noProof="0" dirty="0"/>
          </a:p>
        </p:txBody>
      </p:sp>
      <p:sp>
        <p:nvSpPr>
          <p:cNvPr id="20" name="Plassholder for tekst 16"/>
          <p:cNvSpPr>
            <a:spLocks noGrp="1"/>
          </p:cNvSpPr>
          <p:nvPr>
            <p:ph type="body" sz="quarter" idx="16"/>
          </p:nvPr>
        </p:nvSpPr>
        <p:spPr>
          <a:xfrm>
            <a:off x="5566714" y="5181600"/>
            <a:ext cx="3566160" cy="493776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nb-NO" noProof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03777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e bilder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28580" y="5305424"/>
            <a:ext cx="8104083" cy="579921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pPr rtl="0"/>
            <a:r>
              <a:rPr lang="nb-NO" noProof="0"/>
              <a:t>Klikk for å redigere tittelstil</a:t>
            </a:r>
            <a:endParaRPr lang="nb-NO" noProof="0" dirty="0"/>
          </a:p>
        </p:txBody>
      </p:sp>
      <p:sp>
        <p:nvSpPr>
          <p:cNvPr id="7" name="Frihåndsform 5"/>
          <p:cNvSpPr>
            <a:spLocks/>
          </p:cNvSpPr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nb-NO" noProof="0" dirty="0"/>
          </a:p>
        </p:txBody>
      </p:sp>
      <p:sp>
        <p:nvSpPr>
          <p:cNvPr id="15" name="Plassholder for bilde 14" descr="En tom plassholder for å legge til et bilde. Klikk plassholderen, og velg bildet du ønsker å legge til"/>
          <p:cNvSpPr>
            <a:spLocks noGrp="1"/>
          </p:cNvSpPr>
          <p:nvPr>
            <p:ph type="pic" sz="quarter" idx="13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nb-NO" noProof="0"/>
              <a:t>Klikk på ikonet for å legge til et bilde</a:t>
            </a:r>
            <a:endParaRPr lang="nb-NO" noProof="0" dirty="0"/>
          </a:p>
        </p:txBody>
      </p:sp>
      <p:sp>
        <p:nvSpPr>
          <p:cNvPr id="18" name="Frihåndsform 5"/>
          <p:cNvSpPr>
            <a:spLocks/>
          </p:cNvSpPr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nb-NO" noProof="0" dirty="0"/>
          </a:p>
        </p:txBody>
      </p:sp>
      <p:sp>
        <p:nvSpPr>
          <p:cNvPr id="19" name="Plassholder for bilde 18" descr="En tom plassholder for å legge til et bilde. Klikk plassholderen, og velg bildet du ønsker å legge til"/>
          <p:cNvSpPr>
            <a:spLocks noGrp="1"/>
          </p:cNvSpPr>
          <p:nvPr>
            <p:ph type="pic" sz="quarter" idx="15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nb-NO" noProof="0"/>
              <a:t>Klikk på ikonet for å legge til et bilde</a:t>
            </a:r>
            <a:endParaRPr lang="nb-NO" noProof="0" dirty="0"/>
          </a:p>
        </p:txBody>
      </p:sp>
      <p:sp>
        <p:nvSpPr>
          <p:cNvPr id="12" name="Frihåndsform 5"/>
          <p:cNvSpPr>
            <a:spLocks/>
          </p:cNvSpPr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nb-NO" noProof="0" dirty="0"/>
          </a:p>
        </p:txBody>
      </p:sp>
      <p:sp>
        <p:nvSpPr>
          <p:cNvPr id="13" name="Plassholder for bilde 12" descr="En tom plassholder for å legge til et bilde. Klikk plassholderen, og velg bildet du ønsker å legge til"/>
          <p:cNvSpPr>
            <a:spLocks noGrp="1"/>
          </p:cNvSpPr>
          <p:nvPr>
            <p:ph type="pic" sz="quarter" idx="16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nb-NO" noProof="0"/>
              <a:t>Klikk på ikonet for å legge til et bilde</a:t>
            </a:r>
            <a:endParaRPr lang="nb-NO" noProof="0" dirty="0"/>
          </a:p>
        </p:txBody>
      </p:sp>
      <p:sp>
        <p:nvSpPr>
          <p:cNvPr id="17" name="Plassholder for tekst 16"/>
          <p:cNvSpPr>
            <a:spLocks noGrp="1"/>
          </p:cNvSpPr>
          <p:nvPr>
            <p:ph type="body" sz="quarter" idx="14"/>
          </p:nvPr>
        </p:nvSpPr>
        <p:spPr>
          <a:xfrm>
            <a:off x="1028581" y="5919255"/>
            <a:ext cx="8104082" cy="49742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nb-NO" noProof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01779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em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677400" y="365126"/>
            <a:ext cx="2133600" cy="153987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nb-NO" noProof="0"/>
              <a:t>Klikk for å redigere tittelstil</a:t>
            </a:r>
            <a:endParaRPr lang="nb-NO" noProof="0" dirty="0"/>
          </a:p>
        </p:txBody>
      </p:sp>
      <p:sp>
        <p:nvSpPr>
          <p:cNvPr id="8" name="Frihåndsform 5"/>
          <p:cNvSpPr>
            <a:spLocks/>
          </p:cNvSpPr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nb-NO" noProof="0" dirty="0"/>
          </a:p>
        </p:txBody>
      </p:sp>
      <p:sp>
        <p:nvSpPr>
          <p:cNvPr id="9" name="Plassholder for bilde 8" descr="En tom plassholder for å legge til et bilde. Klikk plassholderen, og velg bildet du ønsker å legge til"/>
          <p:cNvSpPr>
            <a:spLocks noGrp="1"/>
          </p:cNvSpPr>
          <p:nvPr>
            <p:ph type="pic" sz="quarter" idx="13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nb-NO" noProof="0"/>
              <a:t>Klikk på ikonet for å legge til et bilde</a:t>
            </a:r>
            <a:endParaRPr lang="nb-NO" noProof="0" dirty="0"/>
          </a:p>
        </p:txBody>
      </p:sp>
      <p:sp>
        <p:nvSpPr>
          <p:cNvPr id="10" name="Frihåndsform 5"/>
          <p:cNvSpPr>
            <a:spLocks/>
          </p:cNvSpPr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nb-NO" noProof="0" dirty="0"/>
          </a:p>
        </p:txBody>
      </p:sp>
      <p:sp>
        <p:nvSpPr>
          <p:cNvPr id="11" name="Plassholder for bilde 10" descr="En tom plassholder for bilde. Klikk plassholderen, og velg bildet du ønsker å legge til"/>
          <p:cNvSpPr>
            <a:spLocks noGrp="1"/>
          </p:cNvSpPr>
          <p:nvPr>
            <p:ph type="pic" sz="quarter" idx="15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nb-NO" noProof="0"/>
              <a:t>Klikk på ikonet for å legge til et bilde</a:t>
            </a:r>
            <a:endParaRPr lang="nb-NO" noProof="0" dirty="0"/>
          </a:p>
        </p:txBody>
      </p:sp>
      <p:sp>
        <p:nvSpPr>
          <p:cNvPr id="12" name="Frihåndsform 5"/>
          <p:cNvSpPr>
            <a:spLocks/>
          </p:cNvSpPr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nb-NO" noProof="0" dirty="0"/>
          </a:p>
        </p:txBody>
      </p:sp>
      <p:sp>
        <p:nvSpPr>
          <p:cNvPr id="13" name="Plassholder for bilde 12" descr="En tom plassholder for å legge til et bilde. Klikk plassholderen, og velg bildet du ønsker å legge til"/>
          <p:cNvSpPr>
            <a:spLocks noGrp="1"/>
          </p:cNvSpPr>
          <p:nvPr>
            <p:ph type="pic" sz="quarter" idx="16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nb-NO" noProof="0"/>
              <a:t>Klikk på ikonet for å legge til et bilde</a:t>
            </a:r>
            <a:endParaRPr lang="nb-NO" noProof="0" dirty="0"/>
          </a:p>
        </p:txBody>
      </p:sp>
      <p:sp>
        <p:nvSpPr>
          <p:cNvPr id="14" name="Frihåndsform 5"/>
          <p:cNvSpPr>
            <a:spLocks/>
          </p:cNvSpPr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nb-NO" noProof="0" dirty="0"/>
          </a:p>
        </p:txBody>
      </p:sp>
      <p:sp>
        <p:nvSpPr>
          <p:cNvPr id="15" name="Plassholder for bilde 14" descr="En tom plassholder for å legge til et bilde. Klikk plassholderen, og velg bildet du ønsker å legge til"/>
          <p:cNvSpPr>
            <a:spLocks noGrp="1"/>
          </p:cNvSpPr>
          <p:nvPr>
            <p:ph type="pic" sz="quarter" idx="17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nb-NO" noProof="0"/>
              <a:t>Klikk på ikonet for å legge til et bilde</a:t>
            </a:r>
            <a:endParaRPr lang="nb-NO" noProof="0" dirty="0"/>
          </a:p>
        </p:txBody>
      </p:sp>
      <p:sp>
        <p:nvSpPr>
          <p:cNvPr id="20" name="Frihåndsform 5"/>
          <p:cNvSpPr>
            <a:spLocks/>
          </p:cNvSpPr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nb-NO" noProof="0" dirty="0"/>
          </a:p>
        </p:txBody>
      </p:sp>
      <p:sp>
        <p:nvSpPr>
          <p:cNvPr id="21" name="Plassholder for bilde 20" descr="En tom plassholder for å legge til et bilde. Klikk plassholderen, og velg bildet du ønsker å legge til"/>
          <p:cNvSpPr>
            <a:spLocks noGrp="1"/>
          </p:cNvSpPr>
          <p:nvPr>
            <p:ph type="pic" sz="quarter" idx="18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nb-NO" noProof="0"/>
              <a:t>Klikk på ikonet for å legge til et bilde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86467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tel og 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b-NO" noProof="0"/>
              <a:t>Klikk for å redigere tittelstil</a:t>
            </a:r>
            <a:endParaRPr lang="nb-NO" noProof="0" dirty="0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nb-NO" noProof="0"/>
              <a:t>Rediger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b-NO" noProof="0" dirty="0"/>
              <a:t>Legge til en bunntekst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D9AD228-3BF7-4FC0-8621-E9A2D9695A59}" type="datetime1">
              <a:rPr lang="nb-NO" noProof="0" smtClean="0"/>
              <a:t>04.08.2026</a:t>
            </a:fld>
            <a:endParaRPr lang="nb-NO" noProof="0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nb-NO" noProof="0" smtClean="0"/>
              <a:t>‹#›</a:t>
            </a:fld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144326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839200" y="365125"/>
            <a:ext cx="1828799" cy="49403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nb-NO" noProof="0"/>
              <a:t>Klikk for å redigere tittelstil</a:t>
            </a:r>
            <a:endParaRPr lang="nb-NO" noProof="0" dirty="0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6858000" cy="4940300"/>
          </a:xfrm>
        </p:spPr>
        <p:txBody>
          <a:bodyPr vert="eaVert" rtlCol="0"/>
          <a:lstStyle/>
          <a:p>
            <a:pPr lvl="0" rtl="0"/>
            <a:r>
              <a:rPr lang="nb-NO" noProof="0"/>
              <a:t>Rediger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b-NO" noProof="0" dirty="0"/>
              <a:t>Legge til en bunntekst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16DB914-01F0-4789-901C-23D725DFC392}" type="datetime1">
              <a:rPr lang="nb-NO" noProof="0" smtClean="0"/>
              <a:t>04.08.2026</a:t>
            </a:fld>
            <a:endParaRPr lang="nb-NO" noProof="0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nb-NO" noProof="0" smtClean="0"/>
              <a:t>‹#›</a:t>
            </a:fld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392624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nb-NO" noProof="0"/>
              <a:t>Klikk for å redigere tittelstil</a:t>
            </a:r>
            <a:endParaRPr lang="nb-NO" noProof="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nb-NO" noProof="0"/>
              <a:t>Rediger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b-NO" noProof="0" dirty="0"/>
              <a:t>Legge til en bunntekst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37BCC9E-2BF1-4B55-A92D-E1989F29A307}" type="datetime1">
              <a:rPr lang="nb-NO" noProof="0" smtClean="0"/>
              <a:t>04.08.2026</a:t>
            </a:fld>
            <a:endParaRPr lang="nb-NO" noProof="0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nb-NO" noProof="0" smtClean="0"/>
              <a:t>‹#›</a:t>
            </a:fld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103573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/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1828800"/>
          </a:xfrm>
        </p:spPr>
        <p:txBody>
          <a:bodyPr rtlCol="0" anchor="b">
            <a:normAutofit/>
          </a:bodyPr>
          <a:lstStyle>
            <a:lvl1pPr rtl="0">
              <a:defRPr sz="4400"/>
            </a:lvl1pPr>
          </a:lstStyle>
          <a:p>
            <a:pPr rtl="0"/>
            <a:r>
              <a:rPr lang="nb-NO" noProof="0"/>
              <a:t>Klikk for å redigere tittelstil</a:t>
            </a:r>
            <a:endParaRPr lang="nb-NO" noProof="0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b-NO" noProof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27950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nb-NO" noProof="0"/>
              <a:t>Klikk for å redigere tittelstil</a:t>
            </a:r>
            <a:endParaRPr lang="nb-NO" noProof="0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 rtlCol="0"/>
          <a:lstStyle/>
          <a:p>
            <a:pPr lvl="0" rtl="0"/>
            <a:r>
              <a:rPr lang="nb-NO" noProof="0"/>
              <a:t>Rediger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278880" y="1825625"/>
            <a:ext cx="4389120" cy="3474720"/>
          </a:xfrm>
        </p:spPr>
        <p:txBody>
          <a:bodyPr rtlCol="0"/>
          <a:lstStyle/>
          <a:p>
            <a:pPr lvl="0" rtl="0"/>
            <a:r>
              <a:rPr lang="nb-NO" noProof="0"/>
              <a:t>Rediger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b-NO" noProof="0" dirty="0"/>
              <a:t>Legge til en bunntekst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CFBAACD-89A1-4941-9C61-69B74B262A21}" type="datetime1">
              <a:rPr lang="nb-NO" noProof="0" smtClean="0"/>
              <a:t>04.08.2026</a:t>
            </a:fld>
            <a:endParaRPr lang="nb-NO" noProof="0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nb-NO" noProof="0" smtClean="0"/>
              <a:t>‹#›</a:t>
            </a:fld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162530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nb-NO" noProof="0"/>
              <a:t>Klikk for å redigere tittelstil</a:t>
            </a:r>
            <a:endParaRPr lang="nb-NO" noProof="0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b-NO" noProof="0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1524000" y="2624666"/>
            <a:ext cx="4389120" cy="2675467"/>
          </a:xfrm>
        </p:spPr>
        <p:txBody>
          <a:bodyPr rtlCol="0"/>
          <a:lstStyle/>
          <a:p>
            <a:pPr lvl="0" rtl="0"/>
            <a:r>
              <a:rPr lang="nb-NO" noProof="0"/>
              <a:t>Rediger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27888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b-NO" noProof="0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278880" y="2624666"/>
            <a:ext cx="4389120" cy="2675467"/>
          </a:xfrm>
        </p:spPr>
        <p:txBody>
          <a:bodyPr rtlCol="0"/>
          <a:lstStyle/>
          <a:p>
            <a:pPr lvl="0" rtl="0"/>
            <a:r>
              <a:rPr lang="nb-NO" noProof="0"/>
              <a:t>Rediger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b-NO" noProof="0" dirty="0"/>
              <a:t>Legge til en bunntekst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9521158-2954-4954-BF9B-EF588AD8C63D}" type="datetime1">
              <a:rPr lang="nb-NO" noProof="0" smtClean="0"/>
              <a:t>04.08.2026</a:t>
            </a:fld>
            <a:endParaRPr lang="nb-NO" noProof="0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nb-NO" noProof="0" smtClean="0"/>
              <a:t>‹#›</a:t>
            </a:fld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290008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b-NO" noProof="0"/>
              <a:t>Klikk for å redigere tittelstil</a:t>
            </a:r>
            <a:endParaRPr lang="nb-NO" noProof="0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b-NO" noProof="0" dirty="0"/>
              <a:t>Legge til en bunntekst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1BD6293-64CB-4F51-980D-79741EE3A797}" type="datetime1">
              <a:rPr lang="nb-NO" noProof="0" smtClean="0"/>
              <a:t>04.08.2026</a:t>
            </a:fld>
            <a:endParaRPr lang="nb-NO" noProof="0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nb-NO" noProof="0" smtClean="0"/>
              <a:t>‹#›</a:t>
            </a:fld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64502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b-NO" noProof="0" dirty="0"/>
              <a:t>Legge til en bunntekst</a:t>
            </a:r>
          </a:p>
        </p:txBody>
      </p:sp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7BC9DD5-19E2-4859-8BA3-9E70E19F4761}" type="datetime1">
              <a:rPr lang="nb-NO" noProof="0" smtClean="0"/>
              <a:t>04.08.2026</a:t>
            </a:fld>
            <a:endParaRPr lang="nb-NO" noProof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nb-NO" noProof="0" smtClean="0"/>
              <a:t>‹#›</a:t>
            </a:fld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358007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nb-NO" noProof="0"/>
              <a:t>Klikk for å redigere tittelstil</a:t>
            </a:r>
            <a:endParaRPr lang="nb-NO" noProof="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724400" y="1828800"/>
            <a:ext cx="5943600" cy="3476625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nb-NO" noProof="0"/>
              <a:t>Rediger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b-NO" noProof="0" dirty="0"/>
              <a:t>Legge til en bunntekst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C85D976-D9E8-49D9-8330-76B9F90C7147}" type="datetime1">
              <a:rPr lang="nb-NO" noProof="0" smtClean="0"/>
              <a:t>04.08.2026</a:t>
            </a:fld>
            <a:endParaRPr lang="nb-NO" noProof="0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nb-NO" noProof="0" smtClean="0"/>
              <a:t>‹#›</a:t>
            </a:fld>
            <a:endParaRPr lang="nb-NO" noProof="0" dirty="0"/>
          </a:p>
        </p:txBody>
      </p:sp>
      <p:sp>
        <p:nvSpPr>
          <p:cNvPr id="8" name="Plassholder for tekst 3"/>
          <p:cNvSpPr>
            <a:spLocks noGrp="1"/>
          </p:cNvSpPr>
          <p:nvPr>
            <p:ph type="body" sz="half" idx="13" hasCustomPrompt="1"/>
          </p:nvPr>
        </p:nvSpPr>
        <p:spPr>
          <a:xfrm>
            <a:off x="1447799" y="1828800"/>
            <a:ext cx="3124201" cy="3476625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b-NO" noProof="0" dirty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80735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åndsform 5"/>
          <p:cNvSpPr>
            <a:spLocks/>
          </p:cNvSpPr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nb-NO" noProof="0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nb-NO" noProof="0"/>
              <a:t>Klikk for å redigere tittelstil</a:t>
            </a:r>
            <a:endParaRPr lang="nb-NO" noProof="0" dirty="0"/>
          </a:p>
        </p:txBody>
      </p:sp>
      <p:sp>
        <p:nvSpPr>
          <p:cNvPr id="12" name="Plassholder for bilde 11" descr="En tom plassholder for å legge til et bilde. Klikk plassholderen, og velg bildet du ønsker å legge til"/>
          <p:cNvSpPr>
            <a:spLocks noGrp="1"/>
          </p:cNvSpPr>
          <p:nvPr>
            <p:ph type="pic" idx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b-NO" noProof="0"/>
              <a:t>Klikk på ikonet for å legge til et bilde</a:t>
            </a:r>
            <a:endParaRPr lang="nb-NO" noProof="0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b-NO" noProof="0"/>
              <a:t>Rediger tekststiler i malen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b-NO" noProof="0" dirty="0"/>
              <a:t>Legge til en bunntekst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76ADD0B-7CF8-4D58-B33A-2E25D6A4920D}" type="datetime1">
              <a:rPr lang="nb-NO" noProof="0" smtClean="0"/>
              <a:t>04.08.2026</a:t>
            </a:fld>
            <a:endParaRPr lang="nb-NO" noProof="0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nb-NO" noProof="0" smtClean="0"/>
              <a:t>‹#›</a:t>
            </a:fld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65131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/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nb-NO" noProof="0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b-NO" noProof="0" dirty="0"/>
              <a:t>Klikk for å redigere tekststiler i malen</a:t>
            </a:r>
          </a:p>
          <a:p>
            <a:pPr lvl="1" rtl="0"/>
            <a:r>
              <a:rPr lang="nb-NO" noProof="0" dirty="0"/>
              <a:t>Andre nivå</a:t>
            </a:r>
          </a:p>
          <a:p>
            <a:pPr lvl="2" rtl="0"/>
            <a:r>
              <a:rPr lang="nb-NO" noProof="0" dirty="0"/>
              <a:t>Tredje nivå</a:t>
            </a:r>
          </a:p>
          <a:p>
            <a:pPr lvl="3" rtl="0"/>
            <a:r>
              <a:rPr lang="nb-NO" noProof="0" dirty="0"/>
              <a:t>Fjerde nivå</a:t>
            </a:r>
          </a:p>
          <a:p>
            <a:pPr lvl="4" rtl="0"/>
            <a:r>
              <a:rPr lang="nb-NO" noProof="0" dirty="0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nb-NO" noProof="0" dirty="0"/>
              <a:t>Legge til en bunntekst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CC0639C0-ECCE-4040-9AE5-A2FC29B505E4}" type="datetime1">
              <a:rPr lang="nb-NO" noProof="0" smtClean="0"/>
              <a:t>04.08.2026</a:t>
            </a:fld>
            <a:endParaRPr lang="nb-NO" noProof="0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289D71E3-7D81-4C24-B9D8-6B108755C64C}" type="slidenum">
              <a:rPr lang="nb-NO" noProof="0" smtClean="0"/>
              <a:pPr/>
              <a:t>‹#›</a:t>
            </a:fld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361654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2" r:id="rId11"/>
    <p:sldLayoutId id="2147483661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Silje.sorensen@bergen.kommune.no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comments" Target="../comments/commen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1828800"/>
          </a:xfrm>
        </p:spPr>
        <p:txBody>
          <a:bodyPr rtlCol="0" anchor="b">
            <a:normAutofit/>
          </a:bodyPr>
          <a:lstStyle/>
          <a:p>
            <a:pPr rtl="0"/>
            <a:r>
              <a:rPr lang="nb-NO" dirty="0"/>
              <a:t>Velkommen til Landås SFO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nb-NO"/>
              <a:t>2026-2027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9804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3495922"/>
          </a:xfrm>
        </p:spPr>
        <p:txBody>
          <a:bodyPr rtlCol="0">
            <a:normAutofit/>
          </a:bodyPr>
          <a:lstStyle/>
          <a:p>
            <a:pPr algn="ctr" rtl="0"/>
            <a:r>
              <a:rPr lang="nb-NO" sz="5400" dirty="0"/>
              <a:t>Spørsmål?</a:t>
            </a:r>
          </a:p>
        </p:txBody>
      </p:sp>
    </p:spTree>
    <p:extLst>
      <p:ext uri="{BB962C8B-B14F-4D97-AF65-F5344CB8AC3E}">
        <p14:creationId xmlns:p14="http://schemas.microsoft.com/office/powerpoint/2010/main" val="309357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nb-NO" sz="4400" dirty="0"/>
              <a:t>Dagens mål</a:t>
            </a:r>
            <a:endParaRPr lang="nb-no" sz="4400" dirty="0"/>
          </a:p>
        </p:txBody>
      </p:sp>
      <p:sp>
        <p:nvSpPr>
          <p:cNvPr id="3" name="Plassholder for tekst 2"/>
          <p:cNvSpPr>
            <a:spLocks noGrp="1"/>
          </p:cNvSpPr>
          <p:nvPr>
            <p:ph idx="1"/>
          </p:nvPr>
        </p:nvSpPr>
        <p:spPr>
          <a:xfrm>
            <a:off x="1703512" y="1844824"/>
            <a:ext cx="9144000" cy="347472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 algn="ctr" rtl="0">
              <a:buNone/>
            </a:pPr>
            <a:endParaRPr lang="nb-NO" sz="2000" b="1" dirty="0"/>
          </a:p>
          <a:p>
            <a:r>
              <a:rPr lang="nb-NO" dirty="0"/>
              <a:t>Hvem er vi?</a:t>
            </a:r>
            <a:endParaRPr lang="nb-NO" dirty="0">
              <a:cs typeface="Arial"/>
            </a:endParaRPr>
          </a:p>
          <a:p>
            <a:r>
              <a:rPr lang="nb-NO" dirty="0"/>
              <a:t>Hvordan kontakte oss</a:t>
            </a:r>
          </a:p>
          <a:p>
            <a:r>
              <a:rPr lang="nb-NO" dirty="0"/>
              <a:t>Hva skjer i august?</a:t>
            </a:r>
          </a:p>
          <a:p>
            <a:r>
              <a:rPr lang="nb-NO" dirty="0"/>
              <a:t>Hva er en aktivitetsplan?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nb-NO" dirty="0"/>
              <a:t>Langdager /</a:t>
            </a:r>
            <a:r>
              <a:rPr lang="nb-NO" dirty="0" err="1"/>
              <a:t>Superdager</a:t>
            </a:r>
            <a:endParaRPr lang="nb-NO" dirty="0"/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nb-NO" dirty="0"/>
              <a:t>Smøremåltid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cs typeface="Arial" panose="020B0604020202020204"/>
              </a:rPr>
              <a:t>Smartklokker/mobiltelefoner</a:t>
            </a:r>
          </a:p>
          <a:p>
            <a:pPr marL="285750" indent="-285750"/>
            <a:endParaRPr lang="nb-NO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33389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62771" y="394767"/>
            <a:ext cx="9829800" cy="1082674"/>
          </a:xfrm>
        </p:spPr>
        <p:txBody>
          <a:bodyPr>
            <a:normAutofit/>
          </a:bodyPr>
          <a:lstStyle/>
          <a:p>
            <a:pPr algn="ctr"/>
            <a:r>
              <a:rPr lang="nb-NO" sz="4800" b="1" dirty="0"/>
              <a:t>Landås sfo 1.trinn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nb-NO" dirty="0"/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nb-NO" dirty="0"/>
          </a:p>
          <a:p>
            <a:pPr marL="0" indent="0">
              <a:buNone/>
            </a:pPr>
            <a:r>
              <a:rPr lang="nb-NO" b="1" dirty="0"/>
              <a:t>Gruppeleder Andreas</a:t>
            </a:r>
            <a:endParaRPr lang="nb-NO" dirty="0"/>
          </a:p>
          <a:p>
            <a:pPr marL="0" indent="0">
              <a:buNone/>
            </a:pPr>
            <a:r>
              <a:rPr lang="nb-NO" b="1" dirty="0"/>
              <a:t>Teamet:</a:t>
            </a:r>
            <a:endParaRPr lang="nb-NO" dirty="0">
              <a:cs typeface="Arial"/>
            </a:endParaRPr>
          </a:p>
          <a:p>
            <a:r>
              <a:rPr lang="nb-NO" dirty="0"/>
              <a:t>Marie</a:t>
            </a:r>
          </a:p>
          <a:p>
            <a:r>
              <a:rPr lang="nb-NO" dirty="0">
                <a:cs typeface="Arial"/>
              </a:rPr>
              <a:t>John</a:t>
            </a:r>
          </a:p>
          <a:p>
            <a:r>
              <a:rPr lang="nb-NO" dirty="0">
                <a:cs typeface="Arial"/>
              </a:rPr>
              <a:t>Thea</a:t>
            </a:r>
          </a:p>
          <a:p>
            <a:r>
              <a:rPr lang="nb-NO" dirty="0">
                <a:cs typeface="Arial"/>
              </a:rPr>
              <a:t>Janne Helen</a:t>
            </a:r>
          </a:p>
          <a:p>
            <a:endParaRPr lang="nb-NO" dirty="0">
              <a:cs typeface="Arial"/>
            </a:endParaRP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1844BF3B-C938-33F9-27C1-FA574AFB9F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328"/>
          <a:stretch>
            <a:fillRect/>
          </a:stretch>
        </p:blipFill>
        <p:spPr>
          <a:xfrm>
            <a:off x="2207568" y="1916832"/>
            <a:ext cx="3219450" cy="4267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77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b-NO" dirty="0"/>
              <a:t>Kontakte SFO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6B6EC30-A56C-45C3-9A32-CE2E2CC799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Trinnmobil: 408 12 458</a:t>
            </a:r>
          </a:p>
          <a:p>
            <a:r>
              <a:rPr lang="nb-NO" dirty="0"/>
              <a:t>Mobilen besvares etter </a:t>
            </a:r>
            <a:r>
              <a:rPr lang="nb-NO" dirty="0" err="1"/>
              <a:t>kl</a:t>
            </a:r>
            <a:r>
              <a:rPr lang="nb-NO" dirty="0"/>
              <a:t> 14.00 </a:t>
            </a:r>
          </a:p>
          <a:p>
            <a:r>
              <a:rPr lang="nb-NO" dirty="0"/>
              <a:t>Vigilo: leses før klokken  13.00(12.25 på fredager)</a:t>
            </a:r>
          </a:p>
          <a:p>
            <a:r>
              <a:rPr lang="nb-NO" dirty="0"/>
              <a:t>Avdelingsleder SFO, Silje Sørensen kan ringes eller mailes på:</a:t>
            </a:r>
          </a:p>
          <a:p>
            <a:r>
              <a:rPr lang="nb-NO" dirty="0">
                <a:hlinkClick r:id="rId3"/>
              </a:rPr>
              <a:t>Silje.sorensen@bergen.kommune.no</a:t>
            </a:r>
            <a:endParaRPr lang="nb-NO" dirty="0"/>
          </a:p>
          <a:p>
            <a:r>
              <a:rPr lang="nb-NO" dirty="0"/>
              <a:t> 40473764</a:t>
            </a:r>
          </a:p>
        </p:txBody>
      </p:sp>
    </p:spTree>
    <p:extLst>
      <p:ext uri="{BB962C8B-B14F-4D97-AF65-F5344CB8AC3E}">
        <p14:creationId xmlns:p14="http://schemas.microsoft.com/office/powerpoint/2010/main" val="68434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</p:spPr>
        <p:txBody>
          <a:bodyPr rtlCol="0" anchor="b">
            <a:normAutofit/>
          </a:bodyPr>
          <a:lstStyle/>
          <a:p>
            <a:pPr rtl="0"/>
            <a:r>
              <a:rPr lang="nb-NO" err="1"/>
              <a:t>Superdager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endParaRPr lang="nb-NO" sz="1400" dirty="0"/>
          </a:p>
          <a:p>
            <a:pPr rtl="0"/>
            <a:r>
              <a:rPr lang="nb-NO" sz="1400" dirty="0"/>
              <a:t>Er dager hvor skolen er stengt</a:t>
            </a:r>
            <a:endParaRPr lang="nb-NO" sz="1400" dirty="0">
              <a:cs typeface="Arial"/>
            </a:endParaRPr>
          </a:p>
          <a:p>
            <a:r>
              <a:rPr lang="nb-NO" sz="1400" dirty="0"/>
              <a:t>Påmelding via  forms påmelding</a:t>
            </a:r>
          </a:p>
          <a:p>
            <a:pPr rtl="0"/>
            <a:r>
              <a:rPr lang="nb-NO" sz="1400" dirty="0"/>
              <a:t>Kjernetid mellom 09.30 og 14.00</a:t>
            </a:r>
            <a:endParaRPr lang="nb-NO" sz="1400" dirty="0">
              <a:cs typeface="Arial"/>
            </a:endParaRPr>
          </a:p>
          <a:p>
            <a:pPr rtl="0"/>
            <a:r>
              <a:rPr lang="nb-NO" sz="1400" dirty="0"/>
              <a:t>Ta med mat og drikkeflaske</a:t>
            </a:r>
            <a:endParaRPr lang="nb-NO" sz="1400" dirty="0">
              <a:cs typeface="Arial"/>
            </a:endParaRPr>
          </a:p>
          <a:p>
            <a:pPr rtl="0"/>
            <a:r>
              <a:rPr lang="nb-NO" sz="1400" dirty="0"/>
              <a:t>De med redusert SFO plass kan være på SFO fra 9.00 til 14.30</a:t>
            </a:r>
            <a:endParaRPr lang="nb-NO" sz="1400" dirty="0">
              <a:cs typeface="Arial"/>
            </a:endParaRPr>
          </a:p>
          <a:p>
            <a:pPr rtl="0"/>
            <a:r>
              <a:rPr lang="nb-NO" sz="1400" dirty="0"/>
              <a:t>Fravær meldes på vigilo, til skole og sfo</a:t>
            </a:r>
          </a:p>
          <a:p>
            <a:pPr rtl="0"/>
            <a:r>
              <a:rPr lang="nb-NO" sz="1400" dirty="0">
                <a:cs typeface="Arial"/>
              </a:rPr>
              <a:t>Hentemeldinger- daglige og faste</a:t>
            </a:r>
          </a:p>
          <a:p>
            <a:pPr rtl="0"/>
            <a:endParaRPr lang="nb-NO" sz="1400" dirty="0"/>
          </a:p>
          <a:p>
            <a:pPr rtl="0"/>
            <a:endParaRPr lang="nb-NO" sz="1400" dirty="0"/>
          </a:p>
        </p:txBody>
      </p:sp>
      <p:pic>
        <p:nvPicPr>
          <p:cNvPr id="6" name="Plassholder for innhold 5">
            <a:extLst>
              <a:ext uri="{FF2B5EF4-FFF2-40B4-BE49-F238E27FC236}">
                <a16:creationId xmlns:a16="http://schemas.microsoft.com/office/drawing/2014/main" id="{583F3DDE-5BF3-4E62-8C43-C3CCDAD9CF6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r="15685" b="1"/>
          <a:stretch/>
        </p:blipFill>
        <p:spPr>
          <a:xfrm>
            <a:off x="6278880" y="1825625"/>
            <a:ext cx="4389120" cy="3474720"/>
          </a:xfrm>
          <a:noFill/>
        </p:spPr>
      </p:pic>
    </p:spTree>
    <p:extLst>
      <p:ext uri="{BB962C8B-B14F-4D97-AF65-F5344CB8AC3E}">
        <p14:creationId xmlns:p14="http://schemas.microsoft.com/office/powerpoint/2010/main" val="135999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3A21E85-0D40-4488-A33E-49E1808F2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b-NO" sz="6000" dirty="0"/>
              <a:t>August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8410B4D-3E12-4CA8-88E8-322CD8FAC9B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b-NO" dirty="0"/>
              <a:t>Fokus på relasjoner, vennskap og trygghet</a:t>
            </a:r>
          </a:p>
          <a:p>
            <a:r>
              <a:rPr lang="nb-NO" dirty="0"/>
              <a:t>Tid til å danne vennskap og gruppetilhørighet. Skape et nytt felleskap.</a:t>
            </a:r>
            <a:endParaRPr lang="nb-NO" dirty="0">
              <a:cs typeface="Arial"/>
            </a:endParaRPr>
          </a:p>
          <a:p>
            <a:r>
              <a:rPr lang="nb-NO" dirty="0"/>
              <a:t>Inne har vi et variert tilbud av aktiviteter på forskjellige rom på basen; tegning ,bøker, </a:t>
            </a:r>
            <a:r>
              <a:rPr lang="nb-NO" dirty="0" err="1"/>
              <a:t>lego</a:t>
            </a:r>
            <a:r>
              <a:rPr lang="nb-NO" dirty="0"/>
              <a:t>, rollespill og brettspill mm.</a:t>
            </a:r>
            <a:endParaRPr lang="nb-NO" dirty="0">
              <a:cs typeface="Arial"/>
            </a:endParaRPr>
          </a:p>
          <a:p>
            <a:endParaRPr lang="nb-NO" dirty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FCD87422-0549-4E2C-940B-003A2E96B74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nb-NO" b="1" u="sng" dirty="0"/>
              <a:t>Dagsrytmen</a:t>
            </a:r>
          </a:p>
          <a:p>
            <a:pPr marL="0" indent="0" algn="ctr">
              <a:buNone/>
            </a:pPr>
            <a:endParaRPr lang="nb-NO" u="sng" dirty="0"/>
          </a:p>
          <a:p>
            <a:pPr marL="0" indent="0">
              <a:buNone/>
            </a:pPr>
            <a:r>
              <a:rPr lang="nb-NO" dirty="0"/>
              <a:t>07.30 -10.00: frilek inne på basen</a:t>
            </a:r>
          </a:p>
          <a:p>
            <a:pPr marL="0" indent="0">
              <a:buNone/>
            </a:pPr>
            <a:r>
              <a:rPr lang="nb-NO" dirty="0"/>
              <a:t>09.30-10.00: matboks</a:t>
            </a:r>
            <a:endParaRPr lang="nb-NO" dirty="0">
              <a:cs typeface="Arial"/>
            </a:endParaRPr>
          </a:p>
          <a:p>
            <a:pPr marL="0" indent="0">
              <a:buNone/>
            </a:pPr>
            <a:r>
              <a:rPr lang="nb-NO" dirty="0"/>
              <a:t>11.00-13.00: uteaktiviteter</a:t>
            </a:r>
          </a:p>
          <a:p>
            <a:pPr marL="0" indent="0">
              <a:buNone/>
            </a:pPr>
            <a:r>
              <a:rPr lang="nb-NO" dirty="0"/>
              <a:t>13.30-14.00: lunsj</a:t>
            </a:r>
          </a:p>
          <a:p>
            <a:pPr marL="0" indent="0">
              <a:buNone/>
            </a:pPr>
            <a:r>
              <a:rPr lang="nb-NO" dirty="0"/>
              <a:t>14.00-16.30: frilek inne/ute</a:t>
            </a:r>
          </a:p>
          <a:p>
            <a:pPr marL="0" indent="0" algn="ctr">
              <a:buNone/>
            </a:pPr>
            <a:endParaRPr lang="nb-NO" dirty="0"/>
          </a:p>
          <a:p>
            <a:pPr marL="0" indent="0" algn="ctr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8014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</p:spPr>
        <p:txBody>
          <a:bodyPr rtlCol="0" anchor="b">
            <a:normAutofit/>
          </a:bodyPr>
          <a:lstStyle/>
          <a:p>
            <a:pPr rtl="0"/>
            <a:r>
              <a:rPr lang="nb-NO"/>
              <a:t>Smøremåltid</a:t>
            </a:r>
          </a:p>
        </p:txBody>
      </p:sp>
      <p:pic>
        <p:nvPicPr>
          <p:cNvPr id="6" name="Plassholder for innhold 5">
            <a:extLst>
              <a:ext uri="{FF2B5EF4-FFF2-40B4-BE49-F238E27FC236}">
                <a16:creationId xmlns:a16="http://schemas.microsoft.com/office/drawing/2014/main" id="{9588A0F5-5B46-4289-BE7C-C356602945F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7469" r="2" b="7472"/>
          <a:stretch>
            <a:fillRect/>
          </a:stretch>
        </p:blipFill>
        <p:spPr>
          <a:xfrm>
            <a:off x="1006022" y="1874520"/>
            <a:ext cx="5193089" cy="2937510"/>
          </a:xfrm>
          <a:noFill/>
        </p:spPr>
      </p:pic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A0E633EB-8702-4CB5-91EA-694C83C214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nb-NO" sz="1700"/>
          </a:p>
          <a:p>
            <a:r>
              <a:rPr lang="nb-NO" sz="1700" dirty="0"/>
              <a:t>Vi serverer måltidet hver dag etter oppstart</a:t>
            </a:r>
            <a:endParaRPr lang="nb-NO" sz="1700" dirty="0">
              <a:cs typeface="Arial"/>
            </a:endParaRPr>
          </a:p>
          <a:p>
            <a:endParaRPr lang="nb-NO" sz="1700" dirty="0">
              <a:cs typeface="Arial"/>
            </a:endParaRPr>
          </a:p>
          <a:p>
            <a:r>
              <a:rPr lang="nb-NO" sz="1700" dirty="0"/>
              <a:t>Allergier merkes på avtaleskjemaet</a:t>
            </a:r>
            <a:endParaRPr lang="nb-NO" sz="17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0033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31F42EBC-29C7-5C72-BA74-203C8EB2F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</p:spPr>
        <p:txBody>
          <a:bodyPr anchor="b">
            <a:normAutofit/>
          </a:bodyPr>
          <a:lstStyle/>
          <a:p>
            <a:r>
              <a:rPr lang="en-US" b="1" err="1"/>
              <a:t>Aktivitetsplan</a:t>
            </a:r>
            <a:endParaRPr lang="en-US" b="1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F0BB97A-39A6-0315-D2E3-8E62303CA0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10124" b="6410"/>
          <a:stretch>
            <a:fillRect/>
          </a:stretch>
        </p:blipFill>
        <p:spPr>
          <a:xfrm>
            <a:off x="4151784" y="1552575"/>
            <a:ext cx="5943600" cy="3100561"/>
          </a:xfrm>
          <a:prstGeom prst="rect">
            <a:avLst/>
          </a:prstGeom>
          <a:noFill/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821AFCF2-09F1-F25F-46A9-511EA6A404F9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1447799" y="1828800"/>
            <a:ext cx="3124201" cy="3476625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44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nb-NO" sz="6000" dirty="0"/>
              <a:t>Lurt å huske!</a:t>
            </a:r>
          </a:p>
        </p:txBody>
      </p:sp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40BEA822-CD4E-4DF0-9633-D3F4E22E5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3159" y="1828800"/>
            <a:ext cx="8944841" cy="3899015"/>
          </a:xfrm>
        </p:spPr>
        <p:txBody>
          <a:bodyPr vert="horz" lIns="91440" tIns="45720" rIns="91440" bIns="45720" rtlCol="0" anchor="t">
            <a:normAutofit fontScale="47500" lnSpcReduction="20000"/>
          </a:bodyPr>
          <a:lstStyle/>
          <a:p>
            <a:r>
              <a:rPr lang="nb-NO" dirty="0"/>
              <a:t>Ikke lov å sykle på skoleplassen, små og store</a:t>
            </a:r>
          </a:p>
          <a:p>
            <a:r>
              <a:rPr lang="nb-NO" dirty="0"/>
              <a:t>Smartklokker</a:t>
            </a:r>
          </a:p>
          <a:p>
            <a:r>
              <a:rPr lang="nb-NO" dirty="0"/>
              <a:t>Skiftetøy som er merket med navn, gjerne litt ekstra klær til Bergensværet. </a:t>
            </a:r>
          </a:p>
          <a:p>
            <a:r>
              <a:rPr lang="nb-NO" dirty="0"/>
              <a:t>Gjenglemttøy- </a:t>
            </a:r>
            <a:r>
              <a:rPr lang="nb-NO" dirty="0" err="1"/>
              <a:t>kledredderne</a:t>
            </a:r>
            <a:endParaRPr lang="nb-NO" dirty="0"/>
          </a:p>
          <a:p>
            <a:r>
              <a:rPr lang="nb-NO" dirty="0"/>
              <a:t>Lagre nummer til basen:  </a:t>
            </a:r>
            <a:r>
              <a:rPr lang="nb-NO" b="1" dirty="0">
                <a:solidFill>
                  <a:srgbClr val="5F6368"/>
                </a:solidFill>
                <a:latin typeface="Roboto"/>
                <a:ea typeface="Roboto"/>
                <a:cs typeface="Roboto"/>
              </a:rPr>
              <a:t>40 81 24 58</a:t>
            </a:r>
            <a:endParaRPr lang="nb-NO" b="1" dirty="0">
              <a:cs typeface="Arial"/>
            </a:endParaRPr>
          </a:p>
          <a:p>
            <a:r>
              <a:rPr lang="nb-NO" dirty="0"/>
              <a:t>Hvis dere sender mail til kontaktlærer med beskjed om elev, legg til avdelingsleder SFO på maillisten ved viktig informasjon.</a:t>
            </a:r>
          </a:p>
          <a:p>
            <a:r>
              <a:rPr lang="nb-NO" dirty="0"/>
              <a:t>Vi jobber mot et godt samarbeid med dere foreldre, så kontakt oss hvis det er noe dere lurer på.</a:t>
            </a:r>
          </a:p>
          <a:p>
            <a:r>
              <a:rPr lang="nb-NO" dirty="0"/>
              <a:t>Vigilo-beskjeder med navn på elev og trinn i overskriften</a:t>
            </a:r>
          </a:p>
          <a:p>
            <a:r>
              <a:rPr lang="nb-NO" dirty="0"/>
              <a:t>Hentemelding, legg inn faste tider og de daglige forandringene må inn før </a:t>
            </a:r>
            <a:r>
              <a:rPr lang="nb-NO" dirty="0" err="1"/>
              <a:t>kl</a:t>
            </a:r>
            <a:r>
              <a:rPr lang="nb-NO" dirty="0"/>
              <a:t> 13.</a:t>
            </a:r>
          </a:p>
          <a:p>
            <a:r>
              <a:rPr lang="nb-NO" dirty="0" err="1"/>
              <a:t>Lekeavtaler</a:t>
            </a:r>
            <a:r>
              <a:rPr lang="nb-NO" dirty="0"/>
              <a:t> ordnes hjemme og begge familier må gi beskjed til oss.</a:t>
            </a:r>
          </a:p>
          <a:p>
            <a:r>
              <a:rPr lang="nb-NO" dirty="0">
                <a:cs typeface="Arial" panose="020B0604020202020204"/>
              </a:rPr>
              <a:t>Rosa vest</a:t>
            </a:r>
          </a:p>
          <a:p>
            <a:r>
              <a:rPr lang="nb-NO" dirty="0">
                <a:cs typeface="Arial" panose="020B0604020202020204"/>
              </a:rPr>
              <a:t>14.8, hvem kommer på SFO?</a:t>
            </a:r>
          </a:p>
          <a:p>
            <a:pPr marL="0" indent="0">
              <a:buNone/>
            </a:pPr>
            <a:endParaRPr lang="nb-NO" dirty="0">
              <a:cs typeface="Arial" panose="020B0604020202020204"/>
            </a:endParaRPr>
          </a:p>
          <a:p>
            <a:pPr marL="0" indent="0">
              <a:buNone/>
            </a:pPr>
            <a:endParaRPr lang="nb-NO" dirty="0">
              <a:cs typeface="Arial" panose="020B0604020202020204"/>
            </a:endParaRPr>
          </a:p>
          <a:p>
            <a:pPr marL="0" indent="0">
              <a:buNone/>
            </a:pPr>
            <a:endParaRPr lang="nb-NO" dirty="0">
              <a:cs typeface="Arial" panose="020B0604020202020204"/>
            </a:endParaRP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>
              <a:cs typeface="Arial" panose="020B0604020202020204"/>
            </a:endParaRPr>
          </a:p>
          <a:p>
            <a:endParaRPr lang="nb-NO" dirty="0">
              <a:cs typeface="Arial" panose="020B0604020202020204"/>
            </a:endParaRPr>
          </a:p>
          <a:p>
            <a:endParaRPr lang="nb-NO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45773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Unge venner 40 x 23 cm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3246692_TF03896101" id="{BBA96293-0123-425F-A5A7-258B2D330EB4}" vid="{E76FE0F1-2E9F-433C-81B1-C9B6A5279F16}"/>
    </a:ext>
  </a:extLst>
</a:theme>
</file>

<file path=ppt/theme/theme2.xml><?xml version="1.0" encoding="utf-8"?>
<a:theme xmlns:a="http://schemas.openxmlformats.org/drawingml/2006/main" name="Office-tema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92DB04F91D86149815AC402FBACFE24" ma:contentTypeVersion="14" ma:contentTypeDescription="Opprett et nytt dokument." ma:contentTypeScope="" ma:versionID="a2240376f3439923c1d440998b68fc4a">
  <xsd:schema xmlns:xsd="http://www.w3.org/2001/XMLSchema" xmlns:xs="http://www.w3.org/2001/XMLSchema" xmlns:p="http://schemas.microsoft.com/office/2006/metadata/properties" xmlns:ns2="7809aaa9-37a0-4cd5-a9b9-6ab275b485db" xmlns:ns3="77416a23-164b-4432-9662-03be8e14d0af" targetNamespace="http://schemas.microsoft.com/office/2006/metadata/properties" ma:root="true" ma:fieldsID="5a5a9085e53c201abdb324d113544067" ns2:_="" ns3:_="">
    <xsd:import namespace="7809aaa9-37a0-4cd5-a9b9-6ab275b485db"/>
    <xsd:import namespace="77416a23-164b-4432-9662-03be8e14d0a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09aaa9-37a0-4cd5-a9b9-6ab275b485d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05bc9f39-ec54-41a0-979d-93e2e1d9a0b2}" ma:internalName="TaxCatchAll" ma:showField="CatchAllData" ma:web="7809aaa9-37a0-4cd5-a9b9-6ab275b485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416a23-164b-4432-9662-03be8e14d0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ildemerkelapper" ma:readOnly="false" ma:fieldId="{5cf76f15-5ced-4ddc-b409-7134ff3c332f}" ma:taxonomyMulti="true" ma:sspId="58b7fd7f-a84c-4463-96b0-c5d9876b7c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809aaa9-37a0-4cd5-a9b9-6ab275b485db" xsi:nil="true"/>
    <lcf76f155ced4ddcb4097134ff3c332f xmlns="77416a23-164b-4432-9662-03be8e14d0a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232DEEB-2460-4AF8-A9F5-54C1CDF5F7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809aaa9-37a0-4cd5-a9b9-6ab275b485db"/>
    <ds:schemaRef ds:uri="77416a23-164b-4432-9662-03be8e14d0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EDF6667-B669-49A4-BBE6-2132BA71C0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DA15C6C-6BB6-4DB6-B7D6-7F14EAB2CC5C}">
  <ds:schemaRefs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www.w3.org/XML/1998/namespace"/>
    <ds:schemaRef ds:uri="http://purl.org/dc/elements/1.1/"/>
    <ds:schemaRef ds:uri="77416a23-164b-4432-9662-03be8e14d0af"/>
    <ds:schemaRef ds:uri="7809aaa9-37a0-4cd5-a9b9-6ab275b485db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d41caaa9-a41a-4e0f-9bf6-05cd1f48d271}" enabled="0" method="" siteId="{d41caaa9-a41a-4e0f-9bf6-05cd1f48d27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Utdanningspresentasjon med skolebarn, album (bredformat)</Template>
  <TotalTime>65387</TotalTime>
  <Words>424</Words>
  <Application>Microsoft Office PowerPoint</Application>
  <PresentationFormat>Widescreen</PresentationFormat>
  <Paragraphs>85</Paragraphs>
  <Slides>10</Slides>
  <Notes>8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4" baseType="lpstr">
      <vt:lpstr>Arial</vt:lpstr>
      <vt:lpstr>Roboto</vt:lpstr>
      <vt:lpstr>Times New Roman</vt:lpstr>
      <vt:lpstr>Unge venner 40 x 23 cm</vt:lpstr>
      <vt:lpstr>Velkommen til Landås SFO</vt:lpstr>
      <vt:lpstr>Dagens mål</vt:lpstr>
      <vt:lpstr>Landås sfo 1.trinn</vt:lpstr>
      <vt:lpstr>Kontakte SFO</vt:lpstr>
      <vt:lpstr>Superdager</vt:lpstr>
      <vt:lpstr>August</vt:lpstr>
      <vt:lpstr>Smøremåltid</vt:lpstr>
      <vt:lpstr>Aktivitetsplan</vt:lpstr>
      <vt:lpstr>Lurt å huske!</vt:lpstr>
      <vt:lpstr>Spørsmål?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Velkommen til Landås SFO</dc:title>
  <dc:creator>Sørensen, Silje Følstad</dc:creator>
  <cp:keywords/>
  <cp:lastModifiedBy>Sørensen, Silje Følstad</cp:lastModifiedBy>
  <cp:revision>127</cp:revision>
  <cp:lastPrinted>2024-07-31T07:09:22Z</cp:lastPrinted>
  <dcterms:created xsi:type="dcterms:W3CDTF">2018-06-28T12:41:55Z</dcterms:created>
  <dcterms:modified xsi:type="dcterms:W3CDTF">2026-08-04T06:49:52Z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TC038961019991</vt:lpwstr>
  </property>
  <property fmtid="{D5CDD505-2E9C-101B-9397-08002B2CF9AE}" pid="3" name="ContentTypeId">
    <vt:lpwstr>0x010100492DB04F91D86149815AC402FBACFE24</vt:lpwstr>
  </property>
  <property fmtid="{D5CDD505-2E9C-101B-9397-08002B2CF9AE}" pid="4" name="MediaServiceImageTags">
    <vt:lpwstr/>
  </property>
</Properties>
</file>