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58" r:id="rId7"/>
    <p:sldId id="259" r:id="rId8"/>
    <p:sldId id="260" r:id="rId9"/>
    <p:sldId id="261" r:id="rId10"/>
    <p:sldId id="262" r:id="rId11"/>
    <p:sldId id="264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A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F41A31-DF8A-87AF-56B5-865209B64CFA}" v="26" dt="2026-08-18T11:18:18.883"/>
    <p1510:client id="{1FD2A92C-699E-49E6-91ED-E5DB3C36CA9F}" v="400" dt="2026-08-19T11:12:23.792"/>
    <p1510:client id="{7437CE82-EA91-BA83-BC5B-8704208AE821}" v="53" dt="2026-08-19T10:54:17.622"/>
    <p1510:client id="{80AC13AD-7F0C-AF4B-2847-FA635293D166}" v="305" dt="2026-08-19T10:51:57.979"/>
    <p1510:client id="{B34AB8AB-4670-417A-AEC7-4CFDC86F506B}" v="10" dt="2026-08-19T09:58:46.319"/>
    <p1510:client id="{F4573962-CEA2-2720-E267-486F47804704}" v="1" dt="2026-08-19T07:34:50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tvik, Helene" userId="S::helene.utvik@bergen.kommune.no::89767553-8d65-4723-90c3-e9a1fc51bd42" providerId="AD" clId="Web-{7758FBD0-F3FB-BDB4-018E-29921DD1789A}"/>
    <pc:docChg chg="modSld">
      <pc:chgData name="Utvik, Helene" userId="S::helene.utvik@bergen.kommune.no::89767553-8d65-4723-90c3-e9a1fc51bd42" providerId="AD" clId="Web-{7758FBD0-F3FB-BDB4-018E-29921DD1789A}" dt="2026-08-17T16:07:10.519" v="26" actId="20577"/>
      <pc:docMkLst>
        <pc:docMk/>
      </pc:docMkLst>
      <pc:sldChg chg="delSp modSp">
        <pc:chgData name="Utvik, Helene" userId="S::helene.utvik@bergen.kommune.no::89767553-8d65-4723-90c3-e9a1fc51bd42" providerId="AD" clId="Web-{7758FBD0-F3FB-BDB4-018E-29921DD1789A}" dt="2026-08-17T16:07:10.519" v="26" actId="20577"/>
        <pc:sldMkLst>
          <pc:docMk/>
          <pc:sldMk cId="4056068511" sldId="262"/>
        </pc:sldMkLst>
        <pc:spChg chg="mod">
          <ac:chgData name="Utvik, Helene" userId="S::helene.utvik@bergen.kommune.no::89767553-8d65-4723-90c3-e9a1fc51bd42" providerId="AD" clId="Web-{7758FBD0-F3FB-BDB4-018E-29921DD1789A}" dt="2026-08-17T16:07:10.519" v="26" actId="20577"/>
          <ac:spMkLst>
            <pc:docMk/>
            <pc:sldMk cId="4056068511" sldId="262"/>
            <ac:spMk id="2" creationId="{4C19D13D-42EC-CB31-FF33-A95B0D4DF5CE}"/>
          </ac:spMkLst>
        </pc:spChg>
        <pc:spChg chg="mod">
          <ac:chgData name="Utvik, Helene" userId="S::helene.utvik@bergen.kommune.no::89767553-8d65-4723-90c3-e9a1fc51bd42" providerId="AD" clId="Web-{7758FBD0-F3FB-BDB4-018E-29921DD1789A}" dt="2026-08-17T16:06:27.002" v="8" actId="14100"/>
          <ac:spMkLst>
            <pc:docMk/>
            <pc:sldMk cId="4056068511" sldId="262"/>
            <ac:spMk id="11" creationId="{346BC202-E8BC-E15C-F699-5E0C2E1B7FB5}"/>
          </ac:spMkLst>
        </pc:spChg>
      </pc:sldChg>
    </pc:docChg>
  </pc:docChgLst>
  <pc:docChgLst>
    <pc:chgData name="Lorenz, Carla Charlotte Camee" userId="S::carla.lorenz@bergen.kommune.no::ce8b34b1-8fc5-42e7-b6aa-995d8e0f0afe" providerId="AD" clId="Web-{80AC13AD-7F0C-AF4B-2847-FA635293D166}"/>
    <pc:docChg chg="modSld">
      <pc:chgData name="Lorenz, Carla Charlotte Camee" userId="S::carla.lorenz@bergen.kommune.no::ce8b34b1-8fc5-42e7-b6aa-995d8e0f0afe" providerId="AD" clId="Web-{80AC13AD-7F0C-AF4B-2847-FA635293D166}" dt="2026-08-19T10:51:57.979" v="303"/>
      <pc:docMkLst>
        <pc:docMk/>
      </pc:docMkLst>
      <pc:sldChg chg="delSp modSp">
        <pc:chgData name="Lorenz, Carla Charlotte Camee" userId="S::carla.lorenz@bergen.kommune.no::ce8b34b1-8fc5-42e7-b6aa-995d8e0f0afe" providerId="AD" clId="Web-{80AC13AD-7F0C-AF4B-2847-FA635293D166}" dt="2026-08-19T10:51:57.979" v="303"/>
        <pc:sldMkLst>
          <pc:docMk/>
          <pc:sldMk cId="4056068511" sldId="262"/>
        </pc:sldMkLst>
        <pc:spChg chg="mod">
          <ac:chgData name="Lorenz, Carla Charlotte Camee" userId="S::carla.lorenz@bergen.kommune.no::ce8b34b1-8fc5-42e7-b6aa-995d8e0f0afe" providerId="AD" clId="Web-{80AC13AD-7F0C-AF4B-2847-FA635293D166}" dt="2026-08-19T10:47:49.372" v="296" actId="20577"/>
          <ac:spMkLst>
            <pc:docMk/>
            <pc:sldMk cId="4056068511" sldId="262"/>
            <ac:spMk id="29" creationId="{CC5131D9-BDE6-DBC1-067B-A468907C8D52}"/>
          </ac:spMkLst>
        </pc:spChg>
        <pc:picChg chg="del mod">
          <ac:chgData name="Lorenz, Carla Charlotte Camee" userId="S::carla.lorenz@bergen.kommune.no::ce8b34b1-8fc5-42e7-b6aa-995d8e0f0afe" providerId="AD" clId="Web-{80AC13AD-7F0C-AF4B-2847-FA635293D166}" dt="2026-08-19T10:51:57.979" v="303"/>
          <ac:picMkLst>
            <pc:docMk/>
            <pc:sldMk cId="4056068511" sldId="262"/>
            <ac:picMk id="5" creationId="{78121D97-EAFB-84E3-E7BA-A5A96727E78E}"/>
          </ac:picMkLst>
        </pc:picChg>
        <pc:picChg chg="mod">
          <ac:chgData name="Lorenz, Carla Charlotte Camee" userId="S::carla.lorenz@bergen.kommune.no::ce8b34b1-8fc5-42e7-b6aa-995d8e0f0afe" providerId="AD" clId="Web-{80AC13AD-7F0C-AF4B-2847-FA635293D166}" dt="2026-08-19T10:48:05.450" v="299" actId="1076"/>
          <ac:picMkLst>
            <pc:docMk/>
            <pc:sldMk cId="4056068511" sldId="262"/>
            <ac:picMk id="6" creationId="{D3E6A382-625F-1AC4-0316-B8E2BA8CBCEA}"/>
          </ac:picMkLst>
        </pc:picChg>
      </pc:sldChg>
    </pc:docChg>
  </pc:docChgLst>
  <pc:docChgLst>
    <pc:chgData name="Minde, Andre" userId="b67f4116-784d-4921-88a9-55f2600c569b" providerId="ADAL" clId="{051B0315-B64B-415F-B70F-80F0187DA62A}"/>
    <pc:docChg chg="custSel modSld">
      <pc:chgData name="Minde, Andre" userId="b67f4116-784d-4921-88a9-55f2600c569b" providerId="ADAL" clId="{051B0315-B64B-415F-B70F-80F0187DA62A}" dt="2026-08-19T09:59:20.946" v="14" actId="26606"/>
      <pc:docMkLst>
        <pc:docMk/>
      </pc:docMkLst>
      <pc:sldChg chg="addSp delSp modSp mod">
        <pc:chgData name="Minde, Andre" userId="b67f4116-784d-4921-88a9-55f2600c569b" providerId="ADAL" clId="{051B0315-B64B-415F-B70F-80F0187DA62A}" dt="2026-08-19T09:59:20.946" v="14" actId="26606"/>
        <pc:sldMkLst>
          <pc:docMk/>
          <pc:sldMk cId="972578790" sldId="266"/>
        </pc:sldMkLst>
        <pc:spChg chg="mod">
          <ac:chgData name="Minde, Andre" userId="b67f4116-784d-4921-88a9-55f2600c569b" providerId="ADAL" clId="{051B0315-B64B-415F-B70F-80F0187DA62A}" dt="2026-08-19T09:57:24.487" v="1" actId="20577"/>
          <ac:spMkLst>
            <pc:docMk/>
            <pc:sldMk cId="972578790" sldId="266"/>
            <ac:spMk id="2" creationId="{37FC7AC2-E160-A8CF-8AB1-62B50E069FDA}"/>
          </ac:spMkLst>
        </pc:spChg>
        <pc:spChg chg="mod">
          <ac:chgData name="Minde, Andre" userId="b67f4116-784d-4921-88a9-55f2600c569b" providerId="ADAL" clId="{051B0315-B64B-415F-B70F-80F0187DA62A}" dt="2026-08-19T09:59:20.946" v="14" actId="26606"/>
          <ac:spMkLst>
            <pc:docMk/>
            <pc:sldMk cId="972578790" sldId="266"/>
            <ac:spMk id="3" creationId="{6D63F786-53C7-8C20-3B02-2467313912B9}"/>
          </ac:spMkLst>
        </pc:spChg>
        <pc:spChg chg="add">
          <ac:chgData name="Minde, Andre" userId="b67f4116-784d-4921-88a9-55f2600c569b" providerId="ADAL" clId="{051B0315-B64B-415F-B70F-80F0187DA62A}" dt="2026-08-19T09:58:04.764" v="4"/>
          <ac:spMkLst>
            <pc:docMk/>
            <pc:sldMk cId="972578790" sldId="266"/>
            <ac:spMk id="4" creationId="{D115FAF9-770F-B515-4725-99B297FE0669}"/>
          </ac:spMkLst>
        </pc:spChg>
        <pc:spChg chg="add">
          <ac:chgData name="Minde, Andre" userId="b67f4116-784d-4921-88a9-55f2600c569b" providerId="ADAL" clId="{051B0315-B64B-415F-B70F-80F0187DA62A}" dt="2026-08-19T09:58:08.685" v="5"/>
          <ac:spMkLst>
            <pc:docMk/>
            <pc:sldMk cId="972578790" sldId="266"/>
            <ac:spMk id="5" creationId="{C66270D4-CF46-2789-34E3-53BEC5C157CF}"/>
          </ac:spMkLst>
        </pc:spChg>
        <pc:spChg chg="add mod">
          <ac:chgData name="Minde, Andre" userId="b67f4116-784d-4921-88a9-55f2600c569b" providerId="ADAL" clId="{051B0315-B64B-415F-B70F-80F0187DA62A}" dt="2026-08-19T09:58:18.597" v="9"/>
          <ac:spMkLst>
            <pc:docMk/>
            <pc:sldMk cId="972578790" sldId="266"/>
            <ac:spMk id="6" creationId="{29B41E07-39A1-6F8C-8D14-EC7BB96AA1FF}"/>
          </ac:spMkLst>
        </pc:spChg>
        <pc:spChg chg="add mod">
          <ac:chgData name="Minde, Andre" userId="b67f4116-784d-4921-88a9-55f2600c569b" providerId="ADAL" clId="{051B0315-B64B-415F-B70F-80F0187DA62A}" dt="2026-08-19T09:58:14.318" v="6"/>
          <ac:spMkLst>
            <pc:docMk/>
            <pc:sldMk cId="972578790" sldId="266"/>
            <ac:spMk id="7" creationId="{EA27B5A0-AFD8-6B1C-3913-A12C0E9E93BB}"/>
          </ac:spMkLst>
        </pc:spChg>
        <pc:spChg chg="add mod">
          <ac:chgData name="Minde, Andre" userId="b67f4116-784d-4921-88a9-55f2600c569b" providerId="ADAL" clId="{051B0315-B64B-415F-B70F-80F0187DA62A}" dt="2026-08-19T09:58:18.243" v="8"/>
          <ac:spMkLst>
            <pc:docMk/>
            <pc:sldMk cId="972578790" sldId="266"/>
            <ac:spMk id="9" creationId="{591B49D7-21A8-0946-0BBD-44327E27DC2C}"/>
          </ac:spMkLst>
        </pc:spChg>
        <pc:spChg chg="add mod">
          <ac:chgData name="Minde, Andre" userId="b67f4116-784d-4921-88a9-55f2600c569b" providerId="ADAL" clId="{051B0315-B64B-415F-B70F-80F0187DA62A}" dt="2026-08-19T09:58:16.463" v="7"/>
          <ac:spMkLst>
            <pc:docMk/>
            <pc:sldMk cId="972578790" sldId="266"/>
            <ac:spMk id="10" creationId="{8ADDEE07-F0D3-9BDD-0A68-39B2920AC952}"/>
          </ac:spMkLst>
        </pc:spChg>
        <pc:spChg chg="del">
          <ac:chgData name="Minde, Andre" userId="b67f4116-784d-4921-88a9-55f2600c569b" providerId="ADAL" clId="{051B0315-B64B-415F-B70F-80F0187DA62A}" dt="2026-08-19T09:59:20.946" v="14" actId="26606"/>
          <ac:spMkLst>
            <pc:docMk/>
            <pc:sldMk cId="972578790" sldId="266"/>
            <ac:spMk id="16" creationId="{F13C74B1-5B17-4795-BED0-7140497B445A}"/>
          </ac:spMkLst>
        </pc:spChg>
        <pc:spChg chg="del">
          <ac:chgData name="Minde, Andre" userId="b67f4116-784d-4921-88a9-55f2600c569b" providerId="ADAL" clId="{051B0315-B64B-415F-B70F-80F0187DA62A}" dt="2026-08-19T09:59:20.946" v="14" actId="26606"/>
          <ac:spMkLst>
            <pc:docMk/>
            <pc:sldMk cId="972578790" sldId="266"/>
            <ac:spMk id="18" creationId="{D4974D33-8DC5-464E-8C6D-BE58F0669C17}"/>
          </ac:spMkLst>
        </pc:spChg>
        <pc:spChg chg="add">
          <ac:chgData name="Minde, Andre" userId="b67f4116-784d-4921-88a9-55f2600c569b" providerId="ADAL" clId="{051B0315-B64B-415F-B70F-80F0187DA62A}" dt="2026-08-19T09:59:20.946" v="14" actId="26606"/>
          <ac:spMkLst>
            <pc:docMk/>
            <pc:sldMk cId="972578790" sldId="266"/>
            <ac:spMk id="23" creationId="{F13C74B1-5B17-4795-BED0-7140497B445A}"/>
          </ac:spMkLst>
        </pc:spChg>
        <pc:spChg chg="add">
          <ac:chgData name="Minde, Andre" userId="b67f4116-784d-4921-88a9-55f2600c569b" providerId="ADAL" clId="{051B0315-B64B-415F-B70F-80F0187DA62A}" dt="2026-08-19T09:59:20.946" v="14" actId="26606"/>
          <ac:spMkLst>
            <pc:docMk/>
            <pc:sldMk cId="972578790" sldId="266"/>
            <ac:spMk id="25" creationId="{D4974D33-8DC5-464E-8C6D-BE58F0669C17}"/>
          </ac:spMkLst>
        </pc:spChg>
        <pc:picChg chg="del">
          <ac:chgData name="Minde, Andre" userId="b67f4116-784d-4921-88a9-55f2600c569b" providerId="ADAL" clId="{051B0315-B64B-415F-B70F-80F0187DA62A}" dt="2026-08-19T09:57:28.375" v="2" actId="478"/>
          <ac:picMkLst>
            <pc:docMk/>
            <pc:sldMk cId="972578790" sldId="266"/>
            <ac:picMk id="8" creationId="{59714217-A384-FA75-5C6E-B870717CC400}"/>
          </ac:picMkLst>
        </pc:picChg>
        <pc:picChg chg="add mod">
          <ac:chgData name="Minde, Andre" userId="b67f4116-784d-4921-88a9-55f2600c569b" providerId="ADAL" clId="{051B0315-B64B-415F-B70F-80F0187DA62A}" dt="2026-08-19T09:59:20.946" v="14" actId="26606"/>
          <ac:picMkLst>
            <pc:docMk/>
            <pc:sldMk cId="972578790" sldId="266"/>
            <ac:picMk id="12" creationId="{A02E8DD1-F120-443C-B9E9-11E65A0205AF}"/>
          </ac:picMkLst>
        </pc:picChg>
      </pc:sldChg>
    </pc:docChg>
  </pc:docChgLst>
  <pc:docChgLst>
    <pc:chgData name="Utvik, Helene" userId="S::helene.utvik@bergen.kommune.no::89767553-8d65-4723-90c3-e9a1fc51bd42" providerId="AD" clId="Web-{7437CE82-EA91-BA83-BC5B-8704208AE821}"/>
    <pc:docChg chg="modSld">
      <pc:chgData name="Utvik, Helene" userId="S::helene.utvik@bergen.kommune.no::89767553-8d65-4723-90c3-e9a1fc51bd42" providerId="AD" clId="Web-{7437CE82-EA91-BA83-BC5B-8704208AE821}" dt="2026-08-19T10:54:17.622" v="53" actId="1076"/>
      <pc:docMkLst>
        <pc:docMk/>
      </pc:docMkLst>
      <pc:sldChg chg="addSp delSp modSp mod setClrOvrMap">
        <pc:chgData name="Utvik, Helene" userId="S::helene.utvik@bergen.kommune.no::89767553-8d65-4723-90c3-e9a1fc51bd42" providerId="AD" clId="Web-{7437CE82-EA91-BA83-BC5B-8704208AE821}" dt="2026-08-19T10:54:17.622" v="53" actId="1076"/>
        <pc:sldMkLst>
          <pc:docMk/>
          <pc:sldMk cId="4056068511" sldId="262"/>
        </pc:sldMkLst>
        <pc:spChg chg="mod">
          <ac:chgData name="Utvik, Helene" userId="S::helene.utvik@bergen.kommune.no::89767553-8d65-4723-90c3-e9a1fc51bd42" providerId="AD" clId="Web-{7437CE82-EA91-BA83-BC5B-8704208AE821}" dt="2026-08-19T10:39:42.190" v="7" actId="1076"/>
          <ac:spMkLst>
            <pc:docMk/>
            <pc:sldMk cId="4056068511" sldId="262"/>
            <ac:spMk id="2" creationId="{4C19D13D-42EC-CB31-FF33-A95B0D4DF5CE}"/>
          </ac:spMkLst>
        </pc:spChg>
        <pc:spChg chg="del">
          <ac:chgData name="Utvik, Helene" userId="S::helene.utvik@bergen.kommune.no::89767553-8d65-4723-90c3-e9a1fc51bd42" providerId="AD" clId="Web-{7437CE82-EA91-BA83-BC5B-8704208AE821}" dt="2026-08-19T10:35:48.879" v="0"/>
          <ac:spMkLst>
            <pc:docMk/>
            <pc:sldMk cId="4056068511" sldId="262"/>
            <ac:spMk id="11" creationId="{346BC202-E8BC-E15C-F699-5E0C2E1B7FB5}"/>
          </ac:spMkLst>
        </pc:spChg>
        <pc:spChg chg="del">
          <ac:chgData name="Utvik, Helene" userId="S::helene.utvik@bergen.kommune.no::89767553-8d65-4723-90c3-e9a1fc51bd42" providerId="AD" clId="Web-{7437CE82-EA91-BA83-BC5B-8704208AE821}" dt="2026-08-19T10:35:55.020" v="2"/>
          <ac:spMkLst>
            <pc:docMk/>
            <pc:sldMk cId="4056068511" sldId="262"/>
            <ac:spMk id="25" creationId="{FA511026-8542-4AC0-9F06-134A70850B60}"/>
          </ac:spMkLst>
        </pc:spChg>
        <pc:spChg chg="add mod">
          <ac:chgData name="Utvik, Helene" userId="S::helene.utvik@bergen.kommune.no::89767553-8d65-4723-90c3-e9a1fc51bd42" providerId="AD" clId="Web-{7437CE82-EA91-BA83-BC5B-8704208AE821}" dt="2026-08-19T10:54:17.622" v="53" actId="1076"/>
          <ac:spMkLst>
            <pc:docMk/>
            <pc:sldMk cId="4056068511" sldId="262"/>
            <ac:spMk id="29" creationId="{CC5131D9-BDE6-DBC1-067B-A468907C8D52}"/>
          </ac:spMkLst>
        </pc:spChg>
        <pc:spChg chg="add">
          <ac:chgData name="Utvik, Helene" userId="S::helene.utvik@bergen.kommune.no::89767553-8d65-4723-90c3-e9a1fc51bd42" providerId="AD" clId="Web-{7437CE82-EA91-BA83-BC5B-8704208AE821}" dt="2026-08-19T10:35:55.020" v="2"/>
          <ac:spMkLst>
            <pc:docMk/>
            <pc:sldMk cId="4056068511" sldId="262"/>
            <ac:spMk id="32" creationId="{637B2035-1FCB-439A-B421-095E136C7E07}"/>
          </ac:spMkLst>
        </pc:spChg>
        <pc:spChg chg="add">
          <ac:chgData name="Utvik, Helene" userId="S::helene.utvik@bergen.kommune.no::89767553-8d65-4723-90c3-e9a1fc51bd42" providerId="AD" clId="Web-{7437CE82-EA91-BA83-BC5B-8704208AE821}" dt="2026-08-19T10:35:55.020" v="2"/>
          <ac:spMkLst>
            <pc:docMk/>
            <pc:sldMk cId="4056068511" sldId="262"/>
            <ac:spMk id="34" creationId="{676D6CDF-C512-4739-B158-55EE955EFA39}"/>
          </ac:spMkLst>
        </pc:spChg>
        <pc:picChg chg="add mod ord">
          <ac:chgData name="Utvik, Helene" userId="S::helene.utvik@bergen.kommune.no::89767553-8d65-4723-90c3-e9a1fc51bd42" providerId="AD" clId="Web-{7437CE82-EA91-BA83-BC5B-8704208AE821}" dt="2026-08-19T10:52:05.513" v="41" actId="14100"/>
          <ac:picMkLst>
            <pc:docMk/>
            <pc:sldMk cId="4056068511" sldId="262"/>
            <ac:picMk id="3" creationId="{9622D6D7-F64B-77DC-658A-C59850FE3BA7}"/>
          </ac:picMkLst>
        </pc:picChg>
        <pc:picChg chg="add mod">
          <ac:chgData name="Utvik, Helene" userId="S::helene.utvik@bergen.kommune.no::89767553-8d65-4723-90c3-e9a1fc51bd42" providerId="AD" clId="Web-{7437CE82-EA91-BA83-BC5B-8704208AE821}" dt="2026-08-19T10:39:52.409" v="12" actId="1076"/>
          <ac:picMkLst>
            <pc:docMk/>
            <pc:sldMk cId="4056068511" sldId="262"/>
            <ac:picMk id="4" creationId="{1A7C50BF-BD03-52D4-B216-699F3C686DCF}"/>
          </ac:picMkLst>
        </pc:picChg>
        <pc:picChg chg="add mod">
          <ac:chgData name="Utvik, Helene" userId="S::helene.utvik@bergen.kommune.no::89767553-8d65-4723-90c3-e9a1fc51bd42" providerId="AD" clId="Web-{7437CE82-EA91-BA83-BC5B-8704208AE821}" dt="2026-08-19T10:50:54.592" v="34" actId="1076"/>
          <ac:picMkLst>
            <pc:docMk/>
            <pc:sldMk cId="4056068511" sldId="262"/>
            <ac:picMk id="5" creationId="{78121D97-EAFB-84E3-E7BA-A5A96727E78E}"/>
          </ac:picMkLst>
        </pc:picChg>
        <pc:picChg chg="add del mod">
          <ac:chgData name="Utvik, Helene" userId="S::helene.utvik@bergen.kommune.no::89767553-8d65-4723-90c3-e9a1fc51bd42" providerId="AD" clId="Web-{7437CE82-EA91-BA83-BC5B-8704208AE821}" dt="2026-08-19T10:51:24.716" v="35"/>
          <ac:picMkLst>
            <pc:docMk/>
            <pc:sldMk cId="4056068511" sldId="262"/>
            <ac:picMk id="6" creationId="{D3E6A382-625F-1AC4-0316-B8E2BA8CBCEA}"/>
          </ac:picMkLst>
        </pc:picChg>
        <pc:picChg chg="add mod">
          <ac:chgData name="Utvik, Helene" userId="S::helene.utvik@bergen.kommune.no::89767553-8d65-4723-90c3-e9a1fc51bd42" providerId="AD" clId="Web-{7437CE82-EA91-BA83-BC5B-8704208AE821}" dt="2026-08-19T10:52:10.810" v="42" actId="14100"/>
          <ac:picMkLst>
            <pc:docMk/>
            <pc:sldMk cId="4056068511" sldId="262"/>
            <ac:picMk id="7" creationId="{F260EDB9-C568-E8D9-4596-299D8E83BB84}"/>
          </ac:picMkLst>
        </pc:picChg>
        <pc:picChg chg="add mod">
          <ac:chgData name="Utvik, Helene" userId="S::helene.utvik@bergen.kommune.no::89767553-8d65-4723-90c3-e9a1fc51bd42" providerId="AD" clId="Web-{7437CE82-EA91-BA83-BC5B-8704208AE821}" dt="2026-08-19T10:54:00.731" v="52" actId="1076"/>
          <ac:picMkLst>
            <pc:docMk/>
            <pc:sldMk cId="4056068511" sldId="262"/>
            <ac:picMk id="8" creationId="{B71D43A2-76D4-AFFC-871D-245BB7A12986}"/>
          </ac:picMkLst>
        </pc:picChg>
        <pc:picChg chg="add mod">
          <ac:chgData name="Utvik, Helene" userId="S::helene.utvik@bergen.kommune.no::89767553-8d65-4723-90c3-e9a1fc51bd42" providerId="AD" clId="Web-{7437CE82-EA91-BA83-BC5B-8704208AE821}" dt="2026-08-19T10:53:54.512" v="51" actId="1076"/>
          <ac:picMkLst>
            <pc:docMk/>
            <pc:sldMk cId="4056068511" sldId="262"/>
            <ac:picMk id="9" creationId="{8EE2C69F-B915-9FDB-9FB2-8B935BC348E2}"/>
          </ac:picMkLst>
        </pc:picChg>
      </pc:sldChg>
    </pc:docChg>
  </pc:docChgLst>
  <pc:docChgLst>
    <pc:chgData name="Høie, Ella Bjørnestad" userId="S::ella.hoie@bergen.kommune.no::a20a92d4-48e1-482b-adf7-a9a6a03bbb3b" providerId="AD" clId="Web-{34E1708C-694B-3B6B-EF43-C0B82786443E}"/>
    <pc:docChg chg="modSld">
      <pc:chgData name="Høie, Ella Bjørnestad" userId="S::ella.hoie@bergen.kommune.no::a20a92d4-48e1-482b-adf7-a9a6a03bbb3b" providerId="AD" clId="Web-{34E1708C-694B-3B6B-EF43-C0B82786443E}" dt="2026-08-18T10:52:57.454" v="6"/>
      <pc:docMkLst>
        <pc:docMk/>
      </pc:docMkLst>
      <pc:sldChg chg="modSp mod setBg">
        <pc:chgData name="Høie, Ella Bjørnestad" userId="S::ella.hoie@bergen.kommune.no::a20a92d4-48e1-482b-adf7-a9a6a03bbb3b" providerId="AD" clId="Web-{34E1708C-694B-3B6B-EF43-C0B82786443E}" dt="2026-08-18T10:52:57.454" v="6"/>
        <pc:sldMkLst>
          <pc:docMk/>
          <pc:sldMk cId="362417017" sldId="260"/>
        </pc:sldMkLst>
        <pc:spChg chg="mod">
          <ac:chgData name="Høie, Ella Bjørnestad" userId="S::ella.hoie@bergen.kommune.no::a20a92d4-48e1-482b-adf7-a9a6a03bbb3b" providerId="AD" clId="Web-{34E1708C-694B-3B6B-EF43-C0B82786443E}" dt="2026-08-18T10:52:29.032" v="4" actId="1076"/>
          <ac:spMkLst>
            <pc:docMk/>
            <pc:sldMk cId="362417017" sldId="260"/>
            <ac:spMk id="2" creationId="{DFA1C2E6-4284-4610-5BDB-EFD7CB1C2D4F}"/>
          </ac:spMkLst>
        </pc:spChg>
        <pc:spChg chg="mod">
          <ac:chgData name="Høie, Ella Bjørnestad" userId="S::ella.hoie@bergen.kommune.no::a20a92d4-48e1-482b-adf7-a9a6a03bbb3b" providerId="AD" clId="Web-{34E1708C-694B-3B6B-EF43-C0B82786443E}" dt="2026-08-18T10:52:25.282" v="3" actId="1076"/>
          <ac:spMkLst>
            <pc:docMk/>
            <pc:sldMk cId="362417017" sldId="260"/>
            <ac:spMk id="3" creationId="{27B9257F-F39D-4067-B640-739979FA1CC7}"/>
          </ac:spMkLst>
        </pc:spChg>
      </pc:sldChg>
    </pc:docChg>
  </pc:docChgLst>
  <pc:docChgLst>
    <pc:chgData name="Phillip, Nicholas Anthony Eiane" userId="S::nicholas.phillip@bergen.kommune.no::7ea5a943-6a68-49b4-8305-154e1079dc46" providerId="AD" clId="Web-{F4573962-CEA2-2720-E267-486F47804704}"/>
    <pc:docChg chg="modSld">
      <pc:chgData name="Phillip, Nicholas Anthony Eiane" userId="S::nicholas.phillip@bergen.kommune.no::7ea5a943-6a68-49b4-8305-154e1079dc46" providerId="AD" clId="Web-{F4573962-CEA2-2720-E267-486F47804704}" dt="2026-08-19T07:34:50.987" v="0" actId="20577"/>
      <pc:docMkLst>
        <pc:docMk/>
      </pc:docMkLst>
      <pc:sldChg chg="modSp">
        <pc:chgData name="Phillip, Nicholas Anthony Eiane" userId="S::nicholas.phillip@bergen.kommune.no::7ea5a943-6a68-49b4-8305-154e1079dc46" providerId="AD" clId="Web-{F4573962-CEA2-2720-E267-486F47804704}" dt="2026-08-19T07:34:50.987" v="0" actId="20577"/>
        <pc:sldMkLst>
          <pc:docMk/>
          <pc:sldMk cId="972578790" sldId="266"/>
        </pc:sldMkLst>
        <pc:spChg chg="mod">
          <ac:chgData name="Phillip, Nicholas Anthony Eiane" userId="S::nicholas.phillip@bergen.kommune.no::7ea5a943-6a68-49b4-8305-154e1079dc46" providerId="AD" clId="Web-{F4573962-CEA2-2720-E267-486F47804704}" dt="2026-08-19T07:34:50.987" v="0" actId="20577"/>
          <ac:spMkLst>
            <pc:docMk/>
            <pc:sldMk cId="972578790" sldId="266"/>
            <ac:spMk id="3" creationId="{6D63F786-53C7-8C20-3B02-2467313912B9}"/>
          </ac:spMkLst>
        </pc:spChg>
      </pc:sldChg>
    </pc:docChg>
  </pc:docChgLst>
  <pc:docChgLst>
    <pc:chgData name="Høie, Ella Bjørnestad" userId="S::ella.hoie@bergen.kommune.no::a20a92d4-48e1-482b-adf7-a9a6a03bbb3b" providerId="AD" clId="Web-{19F41A31-DF8A-87AF-56B5-865209B64CFA}"/>
    <pc:docChg chg="modSld">
      <pc:chgData name="Høie, Ella Bjørnestad" userId="S::ella.hoie@bergen.kommune.no::a20a92d4-48e1-482b-adf7-a9a6a03bbb3b" providerId="AD" clId="Web-{19F41A31-DF8A-87AF-56B5-865209B64CFA}" dt="2026-08-18T11:18:18.883" v="32" actId="14100"/>
      <pc:docMkLst>
        <pc:docMk/>
      </pc:docMkLst>
      <pc:sldChg chg="addSp delSp modSp mod setBg">
        <pc:chgData name="Høie, Ella Bjørnestad" userId="S::ella.hoie@bergen.kommune.no::a20a92d4-48e1-482b-adf7-a9a6a03bbb3b" providerId="AD" clId="Web-{19F41A31-DF8A-87AF-56B5-865209B64CFA}" dt="2026-08-18T11:18:18.883" v="32" actId="14100"/>
        <pc:sldMkLst>
          <pc:docMk/>
          <pc:sldMk cId="362417017" sldId="260"/>
        </pc:sldMkLst>
        <pc:spChg chg="mod">
          <ac:chgData name="Høie, Ella Bjørnestad" userId="S::ella.hoie@bergen.kommune.no::a20a92d4-48e1-482b-adf7-a9a6a03bbb3b" providerId="AD" clId="Web-{19F41A31-DF8A-87AF-56B5-865209B64CFA}" dt="2026-08-18T11:18:18.883" v="32" actId="14100"/>
          <ac:spMkLst>
            <pc:docMk/>
            <pc:sldMk cId="362417017" sldId="260"/>
            <ac:spMk id="2" creationId="{DFA1C2E6-4284-4610-5BDB-EFD7CB1C2D4F}"/>
          </ac:spMkLst>
        </pc:spChg>
        <pc:spChg chg="mod">
          <ac:chgData name="Høie, Ella Bjørnestad" userId="S::ella.hoie@bergen.kommune.no::a20a92d4-48e1-482b-adf7-a9a6a03bbb3b" providerId="AD" clId="Web-{19F41A31-DF8A-87AF-56B5-865209B64CFA}" dt="2026-08-18T11:18:04.211" v="30" actId="20577"/>
          <ac:spMkLst>
            <pc:docMk/>
            <pc:sldMk cId="362417017" sldId="260"/>
            <ac:spMk id="3" creationId="{27B9257F-F39D-4067-B640-739979FA1CC7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35.427" v="7"/>
          <ac:spMkLst>
            <pc:docMk/>
            <pc:sldMk cId="362417017" sldId="260"/>
            <ac:spMk id="36" creationId="{A7AE9375-4664-4DB2-922D-2782A6E439AC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35.427" v="7"/>
          <ac:spMkLst>
            <pc:docMk/>
            <pc:sldMk cId="362417017" sldId="260"/>
            <ac:spMk id="38" creationId="{C87417AF-190E-4D6E-AFA6-7D3E84B0B430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35.427" v="7"/>
          <ac:spMkLst>
            <pc:docMk/>
            <pc:sldMk cId="362417017" sldId="260"/>
            <ac:spMk id="39" creationId="{80B30ED8-273E-4C07-8568-2FE5CC5C483D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17.505" v="2"/>
          <ac:spMkLst>
            <pc:docMk/>
            <pc:sldMk cId="362417017" sldId="260"/>
            <ac:spMk id="44" creationId="{149FB5C3-7336-4FE0-A30C-CC0A3646D499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17.505" v="2"/>
          <ac:spMkLst>
            <pc:docMk/>
            <pc:sldMk cId="362417017" sldId="260"/>
            <ac:spMk id="50" creationId="{0DA909B4-15FF-46A6-8A7F-7AEF977FE9ED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17.505" v="2"/>
          <ac:spMkLst>
            <pc:docMk/>
            <pc:sldMk cId="362417017" sldId="260"/>
            <ac:spMk id="52" creationId="{1382A32C-5B0C-4B1C-A074-76C6DBCC9F87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32.192" v="4"/>
          <ac:spMkLst>
            <pc:docMk/>
            <pc:sldMk cId="362417017" sldId="260"/>
            <ac:spMk id="54" creationId="{5EF17487-C386-4F99-B5EB-4FD3DF4236B2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32.192" v="4"/>
          <ac:spMkLst>
            <pc:docMk/>
            <pc:sldMk cId="362417017" sldId="260"/>
            <ac:spMk id="55" creationId="{A0DE92DF-4769-4DE9-93FD-EE31271850CA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35.427" v="6"/>
          <ac:spMkLst>
            <pc:docMk/>
            <pc:sldMk cId="362417017" sldId="260"/>
            <ac:spMk id="57" creationId="{352BEC0E-22F8-46D0-9632-375DB541B06C}"/>
          </ac:spMkLst>
        </pc:spChg>
        <pc:spChg chg="add del">
          <ac:chgData name="Høie, Ella Bjørnestad" userId="S::ella.hoie@bergen.kommune.no::a20a92d4-48e1-482b-adf7-a9a6a03bbb3b" providerId="AD" clId="Web-{19F41A31-DF8A-87AF-56B5-865209B64CFA}" dt="2026-08-18T11:11:35.427" v="6"/>
          <ac:spMkLst>
            <pc:docMk/>
            <pc:sldMk cId="362417017" sldId="260"/>
            <ac:spMk id="58" creationId="{3FCFB1DE-0B7E-48CC-BA90-B2AB0889F9D6}"/>
          </ac:spMkLst>
        </pc:spChg>
        <pc:spChg chg="add">
          <ac:chgData name="Høie, Ella Bjørnestad" userId="S::ella.hoie@bergen.kommune.no::a20a92d4-48e1-482b-adf7-a9a6a03bbb3b" providerId="AD" clId="Web-{19F41A31-DF8A-87AF-56B5-865209B64CFA}" dt="2026-08-18T11:11:35.427" v="7"/>
          <ac:spMkLst>
            <pc:docMk/>
            <pc:sldMk cId="362417017" sldId="260"/>
            <ac:spMk id="60" creationId="{5EF17487-C386-4F99-B5EB-4FD3DF4236B2}"/>
          </ac:spMkLst>
        </pc:spChg>
        <pc:spChg chg="add">
          <ac:chgData name="Høie, Ella Bjørnestad" userId="S::ella.hoie@bergen.kommune.no::a20a92d4-48e1-482b-adf7-a9a6a03bbb3b" providerId="AD" clId="Web-{19F41A31-DF8A-87AF-56B5-865209B64CFA}" dt="2026-08-18T11:11:35.427" v="7"/>
          <ac:spMkLst>
            <pc:docMk/>
            <pc:sldMk cId="362417017" sldId="260"/>
            <ac:spMk id="61" creationId="{A0DE92DF-4769-4DE9-93FD-EE31271850CA}"/>
          </ac:spMkLst>
        </pc:spChg>
        <pc:picChg chg="del mod ord">
          <ac:chgData name="Høie, Ella Bjørnestad" userId="S::ella.hoie@bergen.kommune.no::a20a92d4-48e1-482b-adf7-a9a6a03bbb3b" providerId="AD" clId="Web-{19F41A31-DF8A-87AF-56B5-865209B64CFA}" dt="2026-08-18T11:12:30.865" v="13"/>
          <ac:picMkLst>
            <pc:docMk/>
            <pc:sldMk cId="362417017" sldId="260"/>
            <ac:picMk id="4" creationId="{163D117F-C921-AB10-C2AE-1D01BD219550}"/>
          </ac:picMkLst>
        </pc:picChg>
        <pc:picChg chg="mod">
          <ac:chgData name="Høie, Ella Bjørnestad" userId="S::ella.hoie@bergen.kommune.no::a20a92d4-48e1-482b-adf7-a9a6a03bbb3b" providerId="AD" clId="Web-{19F41A31-DF8A-87AF-56B5-865209B64CFA}" dt="2026-08-18T11:13:54.428" v="23" actId="1076"/>
          <ac:picMkLst>
            <pc:docMk/>
            <pc:sldMk cId="362417017" sldId="260"/>
            <ac:picMk id="5" creationId="{2263DF67-3052-8AB0-9FDE-4E3FF6DB4FDF}"/>
          </ac:picMkLst>
        </pc:picChg>
        <pc:picChg chg="add del mod">
          <ac:chgData name="Høie, Ella Bjørnestad" userId="S::ella.hoie@bergen.kommune.no::a20a92d4-48e1-482b-adf7-a9a6a03bbb3b" providerId="AD" clId="Web-{19F41A31-DF8A-87AF-56B5-865209B64CFA}" dt="2026-08-18T11:15:53.304" v="25"/>
          <ac:picMkLst>
            <pc:docMk/>
            <pc:sldMk cId="362417017" sldId="260"/>
            <ac:picMk id="6" creationId="{C9972700-2BFD-FD3F-53B6-F00B6227B43C}"/>
          </ac:picMkLst>
        </pc:picChg>
        <pc:picChg chg="add mod">
          <ac:chgData name="Høie, Ella Bjørnestad" userId="S::ella.hoie@bergen.kommune.no::a20a92d4-48e1-482b-adf7-a9a6a03bbb3b" providerId="AD" clId="Web-{19F41A31-DF8A-87AF-56B5-865209B64CFA}" dt="2026-08-18T11:16:18.117" v="29" actId="14100"/>
          <ac:picMkLst>
            <pc:docMk/>
            <pc:sldMk cId="362417017" sldId="260"/>
            <ac:picMk id="7" creationId="{08E5291B-64B2-E01C-12B9-16CF74D295C0}"/>
          </ac:picMkLst>
        </pc:picChg>
        <pc:cxnChg chg="add del">
          <ac:chgData name="Høie, Ella Bjørnestad" userId="S::ella.hoie@bergen.kommune.no::a20a92d4-48e1-482b-adf7-a9a6a03bbb3b" providerId="AD" clId="Web-{19F41A31-DF8A-87AF-56B5-865209B64CFA}" dt="2026-08-18T11:11:35.427" v="7"/>
          <ac:cxnSpMkLst>
            <pc:docMk/>
            <pc:sldMk cId="362417017" sldId="260"/>
            <ac:cxnSpMk id="37" creationId="{EE504C98-6397-41C1-A8D8-2D9C4ED307E0}"/>
          </ac:cxnSpMkLst>
        </pc:cxnChg>
      </pc:sldChg>
    </pc:docChg>
  </pc:docChgLst>
  <pc:docChgLst>
    <pc:chgData name="Lidegran, Carl Henric Tjelvar" userId="699ba32f-530f-4de1-b850-b092ddb1112b" providerId="ADAL" clId="{36939ED7-47FF-4857-9528-49ECF4E9B749}"/>
    <pc:docChg chg="undo custSel modSld">
      <pc:chgData name="Lidegran, Carl Henric Tjelvar" userId="699ba32f-530f-4de1-b850-b092ddb1112b" providerId="ADAL" clId="{36939ED7-47FF-4857-9528-49ECF4E9B749}" dt="2026-08-19T11:12:23.792" v="399" actId="171"/>
      <pc:docMkLst>
        <pc:docMk/>
      </pc:docMkLst>
      <pc:sldChg chg="addSp delSp modSp mod">
        <pc:chgData name="Lidegran, Carl Henric Tjelvar" userId="699ba32f-530f-4de1-b850-b092ddb1112b" providerId="ADAL" clId="{36939ED7-47FF-4857-9528-49ECF4E9B749}" dt="2026-08-19T11:12:23.792" v="399" actId="171"/>
        <pc:sldMkLst>
          <pc:docMk/>
          <pc:sldMk cId="2922689548" sldId="264"/>
        </pc:sldMkLst>
        <pc:spChg chg="mod">
          <ac:chgData name="Lidegran, Carl Henric Tjelvar" userId="699ba32f-530f-4de1-b850-b092ddb1112b" providerId="ADAL" clId="{36939ED7-47FF-4857-9528-49ECF4E9B749}" dt="2026-08-19T11:09:56.884" v="391" actId="20577"/>
          <ac:spMkLst>
            <pc:docMk/>
            <pc:sldMk cId="2922689548" sldId="264"/>
            <ac:spMk id="3" creationId="{6E10BA79-5C9D-1E72-B12C-4BB0AEE14AD8}"/>
          </ac:spMkLst>
        </pc:spChg>
        <pc:spChg chg="add mod ord topLvl">
          <ac:chgData name="Lidegran, Carl Henric Tjelvar" userId="699ba32f-530f-4de1-b850-b092ddb1112b" providerId="ADAL" clId="{36939ED7-47FF-4857-9528-49ECF4E9B749}" dt="2026-08-19T11:12:23.792" v="399" actId="171"/>
          <ac:spMkLst>
            <pc:docMk/>
            <pc:sldMk cId="2922689548" sldId="264"/>
            <ac:spMk id="7" creationId="{D31934EB-82DB-996D-12A8-B4BDE3D2EBF9}"/>
          </ac:spMkLst>
        </pc:spChg>
        <pc:grpChg chg="add del mod">
          <ac:chgData name="Lidegran, Carl Henric Tjelvar" userId="699ba32f-530f-4de1-b850-b092ddb1112b" providerId="ADAL" clId="{36939ED7-47FF-4857-9528-49ECF4E9B749}" dt="2026-08-19T11:10:45.624" v="392" actId="165"/>
          <ac:grpSpMkLst>
            <pc:docMk/>
            <pc:sldMk cId="2922689548" sldId="264"/>
            <ac:grpSpMk id="8" creationId="{236DB700-418F-99D0-F1AB-25AA1AE05779}"/>
          </ac:grpSpMkLst>
        </pc:grpChg>
        <pc:picChg chg="add mod ord topLvl">
          <ac:chgData name="Lidegran, Carl Henric Tjelvar" userId="699ba32f-530f-4de1-b850-b092ddb1112b" providerId="ADAL" clId="{36939ED7-47FF-4857-9528-49ECF4E9B749}" dt="2026-08-19T11:10:56.190" v="393" actId="171"/>
          <ac:picMkLst>
            <pc:docMk/>
            <pc:sldMk cId="2922689548" sldId="264"/>
            <ac:picMk id="6" creationId="{8C1F39F1-A3F4-EA8B-98AB-2B1611CAD7D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t101.commons.gc.cuny.edu/assignment-3-thou-meme-art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forms.cloud.microsoft/e/zA5GYt9tw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9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162567" y="818984"/>
            <a:ext cx="6714699" cy="3178689"/>
          </a:xfrm>
        </p:spPr>
        <p:txBody>
          <a:bodyPr>
            <a:normAutofit/>
          </a:bodyPr>
          <a:lstStyle/>
          <a:p>
            <a:pPr algn="l"/>
            <a:r>
              <a:rPr lang="en-US" sz="4800">
                <a:solidFill>
                  <a:srgbClr val="FFFFFF"/>
                </a:solidFill>
              </a:rPr>
              <a:t>Valgfag </a:t>
            </a:r>
          </a:p>
        </p:txBody>
      </p:sp>
      <p:sp>
        <p:nvSpPr>
          <p:cNvPr id="206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285397" y="4960961"/>
            <a:ext cx="7055893" cy="1078054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rgbClr val="FFFFFF"/>
                </a:solidFill>
              </a:rPr>
              <a:t>1,5 time </a:t>
            </a:r>
            <a:r>
              <a:rPr lang="en-US" err="1">
                <a:solidFill>
                  <a:srgbClr val="FFFFFF"/>
                </a:solidFill>
              </a:rPr>
              <a:t>hver</a:t>
            </a:r>
            <a:r>
              <a:rPr lang="en-US">
                <a:solidFill>
                  <a:srgbClr val="FFFFFF"/>
                </a:solidFill>
              </a:rPr>
              <a:t> </a:t>
            </a:r>
            <a:r>
              <a:rPr lang="en-US" err="1">
                <a:solidFill>
                  <a:srgbClr val="FFFFFF"/>
                </a:solidFill>
              </a:rPr>
              <a:t>onsdag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124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C97258F-D915-11F2-B172-E0FE745DF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nb-NO" b="1"/>
              <a:t>Valgfag</a:t>
            </a:r>
          </a:p>
        </p:txBody>
      </p:sp>
      <p:pic>
        <p:nvPicPr>
          <p:cNvPr id="2050" name="Picture 2" descr="Valgfag på ungdomstrinnet by Fagbokforlaget skole og barnehage - Issuu">
            <a:extLst>
              <a:ext uri="{FF2B5EF4-FFF2-40B4-BE49-F238E27FC236}">
                <a16:creationId xmlns:a16="http://schemas.microsoft.com/office/drawing/2014/main" id="{ADFEFB5D-D9C9-CF4E-D9BC-721355029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4" r="-1" b="-1"/>
          <a:stretch/>
        </p:blipFill>
        <p:spPr bwMode="auto">
          <a:xfrm>
            <a:off x="-359925" y="-314110"/>
            <a:ext cx="6873713" cy="8092873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4E0B4F-BCFE-F91E-C2DB-E40C2DA1B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Autofit/>
          </a:bodyPr>
          <a:lstStyle/>
          <a:p>
            <a:r>
              <a:rPr lang="nb-NO" sz="2200"/>
              <a:t>1,5 time onsdag 13:30 - 15:00</a:t>
            </a:r>
          </a:p>
          <a:p>
            <a:r>
              <a:rPr lang="nb-NO" sz="2200"/>
              <a:t>8., 9. og 10. trinn har det sammen. </a:t>
            </a:r>
          </a:p>
          <a:p>
            <a:endParaRPr lang="nb-NO" sz="2200"/>
          </a:p>
          <a:p>
            <a:r>
              <a:rPr lang="nb-NO" sz="2200"/>
              <a:t>Sett opp ønsker i prioritert rekkefølge</a:t>
            </a:r>
          </a:p>
          <a:p>
            <a:r>
              <a:rPr lang="nb-NO" sz="2200"/>
              <a:t>Søknadsfrist </a:t>
            </a:r>
            <a:r>
              <a:rPr lang="nb-NO" sz="2200" b="1"/>
              <a:t>TORSDAG denne uken!</a:t>
            </a:r>
            <a:r>
              <a:rPr lang="nb-NO" sz="2200"/>
              <a:t> </a:t>
            </a:r>
          </a:p>
          <a:p>
            <a:r>
              <a:rPr lang="nb-NO" sz="2200"/>
              <a:t>Link til å  søke</a:t>
            </a:r>
          </a:p>
          <a:p>
            <a:pPr lvl="1"/>
            <a:r>
              <a:rPr lang="nb-NO" sz="2200"/>
              <a:t>Denne er også sendt hjem i dag</a:t>
            </a:r>
          </a:p>
        </p:txBody>
      </p:sp>
    </p:spTree>
    <p:extLst>
      <p:ext uri="{BB962C8B-B14F-4D97-AF65-F5344CB8AC3E}">
        <p14:creationId xmlns:p14="http://schemas.microsoft.com/office/powerpoint/2010/main" val="416173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04" name="Rectangle 1103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7229092-88C5-6F98-5FEC-3C6779EEF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0" r="21591" b="3"/>
          <a:stretch/>
        </p:blipFill>
        <p:spPr bwMode="auto"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vordan lage bål - Friluftsnett">
            <a:extLst>
              <a:ext uri="{FF2B5EF4-FFF2-40B4-BE49-F238E27FC236}">
                <a16:creationId xmlns:a16="http://schemas.microsoft.com/office/drawing/2014/main" id="{A4BF152B-FB33-9197-E54A-5DEEEFBD8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7" r="15384"/>
          <a:stretch/>
        </p:blipFill>
        <p:spPr bwMode="auto"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lik velger du riktig sekk | vi hjelper deg | Stormberg">
            <a:extLst>
              <a:ext uri="{FF2B5EF4-FFF2-40B4-BE49-F238E27FC236}">
                <a16:creationId xmlns:a16="http://schemas.microsoft.com/office/drawing/2014/main" id="{41E1C69A-14E0-8AFD-6F83-A8773E695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6" r="4433" b="-1"/>
          <a:stretch/>
        </p:blipFill>
        <p:spPr bwMode="auto"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106" name="Freeform: Shape 1105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08" name="Freeform: Shape 1107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9CD928C-CF5D-81F8-7FA3-271E733C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r>
              <a:rPr lang="nb-NO" sz="6000" b="1"/>
              <a:t>Friluftsliv</a:t>
            </a:r>
            <a:endParaRPr lang="nb-NO" sz="3400" b="1"/>
          </a:p>
        </p:txBody>
      </p:sp>
      <p:sp>
        <p:nvSpPr>
          <p:cNvPr id="1110" name="Rectangle 1109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2" name="Rectangle 1111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8A2C97C-B4E3-04E7-C3C7-E207E562F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4600"/>
            <a:ext cx="4922338" cy="3666744"/>
          </a:xfrm>
        </p:spPr>
        <p:txBody>
          <a:bodyPr>
            <a:normAutofit fontScale="92500" lnSpcReduction="20000"/>
          </a:bodyPr>
          <a:lstStyle/>
          <a:p>
            <a:r>
              <a:rPr lang="nb-NO"/>
              <a:t>Fjellturer</a:t>
            </a:r>
          </a:p>
          <a:p>
            <a:pPr lvl="1"/>
            <a:r>
              <a:rPr lang="nb-NO" sz="2200"/>
              <a:t>Noen onsdager blir lengre skoledag*</a:t>
            </a:r>
          </a:p>
          <a:p>
            <a:r>
              <a:rPr lang="nb-NO"/>
              <a:t>Bålbrenning, lage mat ute</a:t>
            </a:r>
          </a:p>
          <a:p>
            <a:r>
              <a:rPr lang="nb-NO"/>
              <a:t>Kart og kompass</a:t>
            </a:r>
          </a:p>
          <a:p>
            <a:r>
              <a:rPr lang="nb-NO" sz="2800"/>
              <a:t>2 overnattingsturer i telt*</a:t>
            </a:r>
          </a:p>
          <a:p>
            <a:endParaRPr lang="nb-NO"/>
          </a:p>
          <a:p>
            <a:r>
              <a:rPr lang="nb-NO"/>
              <a:t>Liker å være ute i all slags vær</a:t>
            </a:r>
          </a:p>
          <a:p>
            <a:r>
              <a:rPr lang="nb-NO"/>
              <a:t>Liker å gå tur, med og uten sekk</a:t>
            </a:r>
            <a:endParaRPr lang="nb-NO" sz="2000"/>
          </a:p>
          <a:p>
            <a:r>
              <a:rPr lang="nb-NO" sz="1700"/>
              <a:t>*avspasering</a:t>
            </a:r>
          </a:p>
        </p:txBody>
      </p:sp>
    </p:spTree>
    <p:extLst>
      <p:ext uri="{BB962C8B-B14F-4D97-AF65-F5344CB8AC3E}">
        <p14:creationId xmlns:p14="http://schemas.microsoft.com/office/powerpoint/2010/main" val="1138956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B9B0303-24A0-29CE-975C-7C4C5B59E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76400"/>
            <a:ext cx="3810000" cy="3505200"/>
          </a:xfrm>
        </p:spPr>
        <p:txBody>
          <a:bodyPr anchor="t">
            <a:normAutofit/>
          </a:bodyPr>
          <a:lstStyle/>
          <a:p>
            <a:r>
              <a:rPr lang="nb-NO" sz="4000"/>
              <a:t>Innsats for andre</a:t>
            </a:r>
            <a:br>
              <a:rPr lang="nb-NO" sz="4000"/>
            </a:br>
            <a:r>
              <a:rPr lang="nb-NO" sz="4000"/>
              <a:t>(kun 10.trinn)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4406B69-BB45-A3E5-02D1-EA7C8293D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4" y="1676400"/>
            <a:ext cx="5638796" cy="3505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b-NO" sz="2400">
                <a:solidFill>
                  <a:schemeClr val="tx1">
                    <a:alpha val="55000"/>
                  </a:schemeClr>
                </a:solidFill>
              </a:rPr>
              <a:t>Gjøre skolen til et godt sted å være</a:t>
            </a:r>
          </a:p>
          <a:p>
            <a:r>
              <a:rPr lang="nb-NO" sz="2400">
                <a:solidFill>
                  <a:schemeClr val="tx1">
                    <a:alpha val="55000"/>
                  </a:schemeClr>
                </a:solidFill>
              </a:rPr>
              <a:t>Skape aktivitet på skolen i friminuttene</a:t>
            </a:r>
          </a:p>
          <a:p>
            <a:r>
              <a:rPr lang="nb-NO" sz="2400">
                <a:solidFill>
                  <a:schemeClr val="tx1">
                    <a:alpha val="55000"/>
                  </a:schemeClr>
                </a:solidFill>
              </a:rPr>
              <a:t>Arrangere turneringer, spillaktiviteter osv</a:t>
            </a:r>
          </a:p>
          <a:p>
            <a:r>
              <a:rPr lang="nb-NO" sz="2400">
                <a:solidFill>
                  <a:schemeClr val="tx1">
                    <a:alpha val="55000"/>
                  </a:schemeClr>
                </a:solidFill>
              </a:rPr>
              <a:t>Være med å arrangere skoleball og andre aktiviteter</a:t>
            </a:r>
          </a:p>
          <a:p>
            <a:endParaRPr lang="nb-NO" sz="2400">
              <a:solidFill>
                <a:schemeClr val="tx1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42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FA1C2E6-4284-4610-5BDB-EFD7CB1C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824" y="643467"/>
            <a:ext cx="4772975" cy="1800526"/>
          </a:xfrm>
        </p:spPr>
        <p:txBody>
          <a:bodyPr>
            <a:normAutofit/>
          </a:bodyPr>
          <a:lstStyle/>
          <a:p>
            <a:r>
              <a:rPr lang="nb-NO"/>
              <a:t>Medier og kommunikasjon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7B9257F-F39D-4067-B640-739979FA1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824" y="2623381"/>
            <a:ext cx="4772974" cy="35535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1900"/>
              <a:t>Vi lager skoleavis/videoer/bilder/memes. </a:t>
            </a:r>
          </a:p>
          <a:p>
            <a:pPr marL="0" indent="0">
              <a:buNone/>
            </a:pPr>
            <a:r>
              <a:rPr lang="nb-NO" sz="1900"/>
              <a:t>Hva vi kan gjøre:</a:t>
            </a:r>
          </a:p>
          <a:p>
            <a:pPr lvl="1"/>
            <a:r>
              <a:rPr lang="nb-NO" sz="1900"/>
              <a:t>Skrive om ting som skjer på skolen og i nærmiljøet</a:t>
            </a:r>
          </a:p>
          <a:p>
            <a:pPr lvl="1"/>
            <a:r>
              <a:rPr lang="nb-NO" sz="1900"/>
              <a:t>Lage/redigere videoer</a:t>
            </a:r>
          </a:p>
          <a:p>
            <a:pPr lvl="1"/>
            <a:r>
              <a:rPr lang="nb-NO" sz="1900"/>
              <a:t>Ta bilder</a:t>
            </a:r>
          </a:p>
          <a:p>
            <a:pPr lvl="1"/>
            <a:r>
              <a:rPr lang="nb-NO" sz="1900"/>
              <a:t>Tegne</a:t>
            </a:r>
          </a:p>
          <a:p>
            <a:pPr lvl="1"/>
            <a:r>
              <a:rPr lang="nb-NO" sz="1900"/>
              <a:t>Lage podcast</a:t>
            </a:r>
          </a:p>
          <a:p>
            <a:pPr lvl="1"/>
            <a:r>
              <a:rPr lang="nb-NO" sz="1900"/>
              <a:t>Lære mer om medier, kommunikasjon og personvern.</a:t>
            </a:r>
          </a:p>
          <a:p>
            <a:pPr lvl="1"/>
            <a:r>
              <a:rPr lang="nb-NO" sz="1900"/>
              <a:t>Kanskje du har noen ideer?</a:t>
            </a:r>
          </a:p>
        </p:txBody>
      </p:sp>
      <p:pic>
        <p:nvPicPr>
          <p:cNvPr id="5" name="Bilde 4" descr="Et bilde som inneholder Menneskeansikt, tekst, skjermbilde, Panne&#10;&#10;Automatisk generert beskrivelse">
            <a:extLst>
              <a:ext uri="{FF2B5EF4-FFF2-40B4-BE49-F238E27FC236}">
                <a16:creationId xmlns:a16="http://schemas.microsoft.com/office/drawing/2014/main" id="{2263DF67-3052-8AB0-9FDE-4E3FF6DB4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092543" y="4401807"/>
            <a:ext cx="3179894" cy="21188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E5291B-64B2-E01C-12B9-16CF74D29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508" y="348710"/>
            <a:ext cx="3168037" cy="388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7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8D7EAAC-64FA-0C0C-304F-7E72EAD09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626311" cy="1338478"/>
          </a:xfrm>
        </p:spPr>
        <p:txBody>
          <a:bodyPr/>
          <a:lstStyle/>
          <a:p>
            <a:r>
              <a:rPr lang="nb-NO">
                <a:latin typeface="Lucida Sans Typewriter"/>
              </a:rPr>
              <a:t>Fysisk aktivitet og helse </a:t>
            </a:r>
          </a:p>
        </p:txBody>
      </p:sp>
      <p:pic>
        <p:nvPicPr>
          <p:cNvPr id="4" name="Plassholder for innhold 3" descr="People exercise and fitness cartoon set 693406 Vector Art at Vecteezy">
            <a:extLst>
              <a:ext uri="{FF2B5EF4-FFF2-40B4-BE49-F238E27FC236}">
                <a16:creationId xmlns:a16="http://schemas.microsoft.com/office/drawing/2014/main" id="{DC43BAAD-8C42-1021-2D41-340B330D28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80" r="509" b="8309"/>
          <a:stretch/>
        </p:blipFill>
        <p:spPr>
          <a:xfrm>
            <a:off x="840637" y="1696674"/>
            <a:ext cx="7578947" cy="3929759"/>
          </a:xfr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CDD7576-04F0-2652-29B5-F3EC90147EE1}"/>
              </a:ext>
            </a:extLst>
          </p:cNvPr>
          <p:cNvSpPr txBox="1"/>
          <p:nvPr/>
        </p:nvSpPr>
        <p:spPr>
          <a:xfrm>
            <a:off x="8054397" y="2556235"/>
            <a:ext cx="4131566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b-NO" b="1">
                <a:latin typeface="Lucida Sans Typewriter"/>
              </a:rPr>
              <a:t>Leikvanghallen</a:t>
            </a:r>
            <a:endParaRPr lang="nb-NO" b="1"/>
          </a:p>
          <a:p>
            <a:pPr marL="285750" indent="-285750" algn="ctr">
              <a:buFont typeface="Calibri"/>
              <a:buChar char="-"/>
            </a:pPr>
            <a:r>
              <a:rPr lang="nb-NO">
                <a:latin typeface="Lucida Sans Typewriter"/>
              </a:rPr>
              <a:t>Varierte aktiviteter</a:t>
            </a:r>
          </a:p>
          <a:p>
            <a:pPr marL="285750" indent="-285750" algn="ctr">
              <a:buFont typeface="Calibri"/>
              <a:buChar char="-"/>
            </a:pPr>
            <a:r>
              <a:rPr lang="nb-NO">
                <a:latin typeface="Lucida Sans Typewriter"/>
              </a:rPr>
              <a:t>Fokus på samspill</a:t>
            </a:r>
          </a:p>
          <a:p>
            <a:pPr algn="ctr"/>
            <a:endParaRPr lang="nb-NO">
              <a:latin typeface="Lucida Sans Typewriter"/>
            </a:endParaRPr>
          </a:p>
          <a:p>
            <a:pPr algn="ctr"/>
            <a:endParaRPr lang="nb-NO" b="1">
              <a:latin typeface="Lucida Sans Typewriter"/>
            </a:endParaRPr>
          </a:p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27B53C3-9C60-40FD-687D-A9A48C787075}"/>
              </a:ext>
            </a:extLst>
          </p:cNvPr>
          <p:cNvSpPr txBox="1"/>
          <p:nvPr/>
        </p:nvSpPr>
        <p:spPr>
          <a:xfrm>
            <a:off x="2511736" y="1354416"/>
            <a:ext cx="59087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nb-NO">
                <a:latin typeface="Lucida Sans Typewriter"/>
              </a:rPr>
              <a:t>for deg som elsker kroppsøving</a:t>
            </a:r>
          </a:p>
        </p:txBody>
      </p:sp>
    </p:spTree>
    <p:extLst>
      <p:ext uri="{BB962C8B-B14F-4D97-AF65-F5344CB8AC3E}">
        <p14:creationId xmlns:p14="http://schemas.microsoft.com/office/powerpoint/2010/main" val="341700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C19D13D-42EC-CB31-FF33-A95B0D4DF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541" y="-1034"/>
            <a:ext cx="4683321" cy="2148841"/>
          </a:xfrm>
        </p:spPr>
        <p:txBody>
          <a:bodyPr anchor="t">
            <a:normAutofit/>
          </a:bodyPr>
          <a:lstStyle/>
          <a:p>
            <a:r>
              <a:rPr lang="nb-NO"/>
              <a:t>Reiseliv</a:t>
            </a:r>
          </a:p>
        </p:txBody>
      </p:sp>
      <p:pic>
        <p:nvPicPr>
          <p:cNvPr id="3" name="Content Placeholder 2" descr="Opplevelser i Bergen – guide til 3 perfekte dager - Reiseliv">
            <a:extLst>
              <a:ext uri="{FF2B5EF4-FFF2-40B4-BE49-F238E27FC236}">
                <a16:creationId xmlns:a16="http://schemas.microsoft.com/office/drawing/2014/main" id="{9622D6D7-F64B-77DC-658A-C59850FE3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52"/>
          <a:stretch>
            <a:fillRect/>
          </a:stretch>
        </p:blipFill>
        <p:spPr>
          <a:xfrm>
            <a:off x="1" y="2808101"/>
            <a:ext cx="6835880" cy="404989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CC5131D9-BDE6-DBC1-067B-A468907C8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3207" y="709305"/>
            <a:ext cx="4555782" cy="5445076"/>
          </a:xfrm>
        </p:spPr>
        <p:txBody>
          <a:bodyPr anchor="t">
            <a:normAutofit/>
          </a:bodyPr>
          <a:lstStyle/>
          <a:p>
            <a:r>
              <a:rPr lang="en-US" sz="2000" err="1"/>
              <a:t>Planlegge</a:t>
            </a:r>
            <a:r>
              <a:rPr lang="en-US" sz="2000"/>
              <a:t> </a:t>
            </a:r>
            <a:r>
              <a:rPr lang="en-US" sz="2000" err="1"/>
              <a:t>reiser</a:t>
            </a:r>
            <a:r>
              <a:rPr lang="en-US" sz="2000"/>
              <a:t> </a:t>
            </a:r>
            <a:r>
              <a:rPr lang="en-US" sz="2000" err="1"/>
              <a:t>til</a:t>
            </a:r>
            <a:r>
              <a:rPr lang="en-US" sz="2000"/>
              <a:t> </a:t>
            </a:r>
            <a:r>
              <a:rPr lang="en-US" sz="2000" err="1"/>
              <a:t>ulike</a:t>
            </a:r>
            <a:r>
              <a:rPr lang="en-US" sz="2000"/>
              <a:t> </a:t>
            </a:r>
            <a:r>
              <a:rPr lang="en-US" sz="2000" err="1"/>
              <a:t>målgrupper</a:t>
            </a:r>
            <a:r>
              <a:rPr lang="en-US" sz="2000"/>
              <a:t>. </a:t>
            </a:r>
          </a:p>
          <a:p>
            <a:r>
              <a:rPr lang="en-US" sz="2000" err="1"/>
              <a:t>Utforske</a:t>
            </a:r>
            <a:r>
              <a:rPr lang="en-US" sz="2000"/>
              <a:t> </a:t>
            </a:r>
            <a:r>
              <a:rPr lang="en-US" sz="2000" err="1"/>
              <a:t>egen</a:t>
            </a:r>
            <a:r>
              <a:rPr lang="en-US" sz="2000"/>
              <a:t> by </a:t>
            </a:r>
            <a:r>
              <a:rPr lang="en-US" sz="2000" err="1"/>
              <a:t>og</a:t>
            </a:r>
            <a:r>
              <a:rPr lang="en-US" sz="2000"/>
              <a:t> </a:t>
            </a:r>
            <a:r>
              <a:rPr lang="en-US" sz="2000" err="1"/>
              <a:t>bydel</a:t>
            </a:r>
            <a:r>
              <a:rPr lang="en-US" sz="2000"/>
              <a:t>. </a:t>
            </a:r>
          </a:p>
          <a:p>
            <a:r>
              <a:rPr lang="en-US" sz="2000" err="1"/>
              <a:t>Lære</a:t>
            </a:r>
            <a:r>
              <a:rPr lang="en-US" sz="2000"/>
              <a:t> om </a:t>
            </a:r>
            <a:r>
              <a:rPr lang="en-US" sz="2000" err="1"/>
              <a:t>turisme</a:t>
            </a:r>
            <a:r>
              <a:rPr lang="en-US" sz="2000"/>
              <a:t> I </a:t>
            </a:r>
            <a:r>
              <a:rPr lang="en-US" sz="2000" err="1"/>
              <a:t>bergen</a:t>
            </a:r>
            <a:r>
              <a:rPr lang="en-US" sz="2000"/>
              <a:t> </a:t>
            </a:r>
            <a:r>
              <a:rPr lang="en-US" sz="2000" err="1"/>
              <a:t>og</a:t>
            </a:r>
            <a:r>
              <a:rPr lang="en-US" sz="2000"/>
              <a:t> </a:t>
            </a:r>
            <a:r>
              <a:rPr lang="en-US" sz="2000" err="1"/>
              <a:t>verden</a:t>
            </a:r>
            <a:r>
              <a:rPr lang="en-US" sz="2000"/>
              <a:t>. </a:t>
            </a:r>
          </a:p>
          <a:p>
            <a:r>
              <a:rPr lang="en-US" sz="2000" err="1"/>
              <a:t>Reisemesse</a:t>
            </a:r>
            <a:r>
              <a:rPr lang="en-US" sz="2000"/>
              <a:t>/café.</a:t>
            </a:r>
          </a:p>
          <a:p>
            <a:r>
              <a:rPr lang="en-US" sz="2000" err="1"/>
              <a:t>Bærekraftig</a:t>
            </a:r>
            <a:r>
              <a:rPr lang="en-US" sz="2000"/>
              <a:t> </a:t>
            </a:r>
            <a:r>
              <a:rPr lang="en-US" sz="2000" err="1"/>
              <a:t>utvikling</a:t>
            </a:r>
            <a:r>
              <a:rPr lang="en-US" sz="2000"/>
              <a:t> I </a:t>
            </a:r>
            <a:r>
              <a:rPr lang="en-US" sz="2000" err="1"/>
              <a:t>reiselivsammenhenger</a:t>
            </a:r>
            <a:r>
              <a:rPr lang="en-US" sz="2000"/>
              <a:t> (</a:t>
            </a:r>
            <a:r>
              <a:rPr lang="en-US" sz="2000" err="1"/>
              <a:t>Økonomi</a:t>
            </a:r>
            <a:r>
              <a:rPr lang="en-US" sz="2000"/>
              <a:t>/</a:t>
            </a:r>
            <a:r>
              <a:rPr lang="en-US" sz="2000" err="1"/>
              <a:t>miljø</a:t>
            </a:r>
            <a:r>
              <a:rPr lang="en-US" sz="2000"/>
              <a:t>). </a:t>
            </a:r>
          </a:p>
          <a:p>
            <a:r>
              <a:rPr lang="en-US" sz="2000" err="1"/>
              <a:t>Besøke</a:t>
            </a:r>
            <a:r>
              <a:rPr lang="en-US" sz="2000"/>
              <a:t> </a:t>
            </a:r>
            <a:r>
              <a:rPr lang="en-US" sz="2000" err="1"/>
              <a:t>og</a:t>
            </a:r>
            <a:r>
              <a:rPr lang="en-US" sz="2000"/>
              <a:t> </a:t>
            </a:r>
            <a:r>
              <a:rPr lang="en-US" sz="2000" err="1"/>
              <a:t>kommunisere</a:t>
            </a:r>
            <a:r>
              <a:rPr lang="en-US" sz="2000"/>
              <a:t> med </a:t>
            </a:r>
            <a:r>
              <a:rPr lang="en-US" sz="2000" err="1"/>
              <a:t>lokale</a:t>
            </a:r>
            <a:r>
              <a:rPr lang="en-US" sz="2000"/>
              <a:t> </a:t>
            </a:r>
            <a:r>
              <a:rPr lang="en-US" sz="2000" err="1"/>
              <a:t>turistaktører</a:t>
            </a:r>
            <a:r>
              <a:rPr lang="en-US" sz="2000"/>
              <a:t>. </a:t>
            </a:r>
          </a:p>
          <a:p>
            <a:r>
              <a:rPr lang="en-US" sz="2000"/>
              <a:t>Oppleve </a:t>
            </a:r>
            <a:r>
              <a:rPr lang="en-US" sz="2000" err="1"/>
              <a:t>guidelivet</a:t>
            </a:r>
            <a:r>
              <a:rPr lang="en-US" sz="2000"/>
              <a:t>. </a:t>
            </a:r>
          </a:p>
          <a:p>
            <a:r>
              <a:rPr lang="en-US" sz="2000"/>
              <a:t>Bruk av </a:t>
            </a:r>
            <a:r>
              <a:rPr lang="en-US" sz="2000" err="1"/>
              <a:t>sosiale</a:t>
            </a:r>
            <a:r>
              <a:rPr lang="en-US" sz="2000"/>
              <a:t> </a:t>
            </a:r>
            <a:r>
              <a:rPr lang="en-US" sz="2000" err="1"/>
              <a:t>medier</a:t>
            </a:r>
            <a:r>
              <a:rPr lang="en-US" sz="2000"/>
              <a:t> I </a:t>
            </a:r>
            <a:r>
              <a:rPr lang="en-US" sz="2000" err="1"/>
              <a:t>forbindelse</a:t>
            </a:r>
            <a:r>
              <a:rPr lang="en-US" sz="2000"/>
              <a:t> med </a:t>
            </a:r>
            <a:r>
              <a:rPr lang="en-US" sz="2000" err="1"/>
              <a:t>reiseliv</a:t>
            </a:r>
            <a:r>
              <a:rPr lang="en-US" sz="2000"/>
              <a:t>.</a:t>
            </a:r>
          </a:p>
          <a:p>
            <a:r>
              <a:rPr lang="en-US" sz="2000"/>
              <a:t>Du er med </a:t>
            </a:r>
            <a:r>
              <a:rPr lang="en-US" sz="2000" err="1"/>
              <a:t>på</a:t>
            </a:r>
            <a:r>
              <a:rPr lang="en-US" sz="2000"/>
              <a:t> å </a:t>
            </a:r>
            <a:r>
              <a:rPr lang="en-US" sz="2000" err="1"/>
              <a:t>skape</a:t>
            </a:r>
            <a:r>
              <a:rPr lang="en-US" sz="2000"/>
              <a:t> </a:t>
            </a:r>
            <a:r>
              <a:rPr lang="en-US" sz="2000" err="1"/>
              <a:t>faget</a:t>
            </a:r>
            <a:r>
              <a:rPr lang="en-US" sz="2000"/>
              <a:t>! </a:t>
            </a:r>
          </a:p>
        </p:txBody>
      </p:sp>
      <p:pic>
        <p:nvPicPr>
          <p:cNvPr id="4" name="Picture 3" descr="Boarding Pass | Aesthetic | Vinyl Stickers | Flight Ticket | Suitcase  Stickers | Decals | Laptop Stickers | Kawaii Stickers | Kindle Stickers -  Etsy Ireland">
            <a:extLst>
              <a:ext uri="{FF2B5EF4-FFF2-40B4-BE49-F238E27FC236}">
                <a16:creationId xmlns:a16="http://schemas.microsoft.com/office/drawing/2014/main" id="{1A7C50BF-BD03-52D4-B216-699F3C686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83" y="-5545"/>
            <a:ext cx="4189706" cy="3123668"/>
          </a:xfrm>
          <a:prstGeom prst="rect">
            <a:avLst/>
          </a:prstGeom>
        </p:spPr>
      </p:pic>
      <p:pic>
        <p:nvPicPr>
          <p:cNvPr id="7" name="Picture 6" descr="6 Things to Do in Bergen, Norway (with Prices)">
            <a:extLst>
              <a:ext uri="{FF2B5EF4-FFF2-40B4-BE49-F238E27FC236}">
                <a16:creationId xmlns:a16="http://schemas.microsoft.com/office/drawing/2014/main" id="{F260EDB9-C568-E8D9-4596-299D8E83B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296" y="-2260"/>
            <a:ext cx="2596289" cy="4834825"/>
          </a:xfrm>
          <a:prstGeom prst="rect">
            <a:avLst/>
          </a:prstGeom>
        </p:spPr>
      </p:pic>
      <p:pic>
        <p:nvPicPr>
          <p:cNvPr id="8" name="Picture 7" descr="Travel aesthetic Images - Free Download on Magnific (formerly Freepik)">
            <a:extLst>
              <a:ext uri="{FF2B5EF4-FFF2-40B4-BE49-F238E27FC236}">
                <a16:creationId xmlns:a16="http://schemas.microsoft.com/office/drawing/2014/main" id="{B71D43A2-76D4-AFFC-871D-245BB7A12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9588" y="5343657"/>
            <a:ext cx="2484895" cy="1504684"/>
          </a:xfrm>
          <a:prstGeom prst="rect">
            <a:avLst/>
          </a:prstGeom>
        </p:spPr>
      </p:pic>
      <p:pic>
        <p:nvPicPr>
          <p:cNvPr id="9" name="Picture 8" descr="Top Travel Destinations Based on Your 'Travel Aesthetic'">
            <a:extLst>
              <a:ext uri="{FF2B5EF4-FFF2-40B4-BE49-F238E27FC236}">
                <a16:creationId xmlns:a16="http://schemas.microsoft.com/office/drawing/2014/main" id="{8EE2C69F-B915-9FDB-9FB2-8B935BC34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6400" y="5318017"/>
            <a:ext cx="27432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68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8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BB172A3-6F4A-32F6-9944-9C903E3B6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nb-NO" sz="3400"/>
              <a:t>Design og redesign</a:t>
            </a:r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ectangle 12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10BA79-5C9D-1E72-B12C-4BB0AEE14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304288"/>
            <a:ext cx="3631366" cy="455370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nb-NO" sz="2400"/>
              <a:t>I dette faget skal vi…</a:t>
            </a:r>
          </a:p>
          <a:p>
            <a:pPr marL="0" indent="0">
              <a:buNone/>
            </a:pPr>
            <a:r>
              <a:rPr lang="nb-NO" sz="2400"/>
              <a:t>…arbeide med og lære om ulike materialer</a:t>
            </a:r>
          </a:p>
          <a:p>
            <a:pPr marL="0" indent="0">
              <a:buNone/>
            </a:pPr>
            <a:r>
              <a:rPr lang="nb-NO" sz="2400"/>
              <a:t>… designe ulike typer produkter</a:t>
            </a:r>
          </a:p>
          <a:p>
            <a:pPr marL="0" indent="0">
              <a:buNone/>
            </a:pPr>
            <a:r>
              <a:rPr lang="nb-NO" sz="2400"/>
              <a:t>… lage modeller og bruke 3D-skriver</a:t>
            </a:r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r>
              <a:rPr lang="nb-NO" sz="2400"/>
              <a:t>Dette er et fag for deg som…</a:t>
            </a:r>
          </a:p>
          <a:p>
            <a:pPr marL="0" indent="0">
              <a:buNone/>
            </a:pPr>
            <a:r>
              <a:rPr lang="nb-NO" sz="2400"/>
              <a:t>... er løsningsorientert</a:t>
            </a:r>
          </a:p>
          <a:p>
            <a:pPr marL="0" indent="0">
              <a:buNone/>
            </a:pPr>
            <a:r>
              <a:rPr lang="nb-NO" sz="2400"/>
              <a:t>... liker å arbeide kreativt</a:t>
            </a:r>
          </a:p>
          <a:p>
            <a:pPr marL="0" indent="0">
              <a:buNone/>
            </a:pPr>
            <a:r>
              <a:rPr lang="nb-NO" sz="2400"/>
              <a:t>... er opptatt av bærekraft</a:t>
            </a:r>
          </a:p>
          <a:p>
            <a:pPr marL="0" indent="0">
              <a:buNone/>
            </a:pPr>
            <a:r>
              <a:rPr lang="nb-NO" sz="2400"/>
              <a:t>... liker å skape</a:t>
            </a:r>
          </a:p>
        </p:txBody>
      </p:sp>
      <p:pic>
        <p:nvPicPr>
          <p:cNvPr id="4" name="Bilde 3" descr="Et bilde som inneholder tegning, maling, møbler, kunst&#10;&#10;Automatisk generert beskrivelse">
            <a:extLst>
              <a:ext uri="{FF2B5EF4-FFF2-40B4-BE49-F238E27FC236}">
                <a16:creationId xmlns:a16="http://schemas.microsoft.com/office/drawing/2014/main" id="{B7DEB168-7009-BDEE-F319-3B31CCF83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7" r="1" b="1"/>
          <a:stretch/>
        </p:blipFill>
        <p:spPr>
          <a:xfrm>
            <a:off x="4042845" y="10"/>
            <a:ext cx="8149155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31934EB-82DB-996D-12A8-B4BDE3D2EBF9}"/>
              </a:ext>
            </a:extLst>
          </p:cNvPr>
          <p:cNvSpPr/>
          <p:nvPr/>
        </p:nvSpPr>
        <p:spPr>
          <a:xfrm>
            <a:off x="7702539" y="250371"/>
            <a:ext cx="4071257" cy="4071257"/>
          </a:xfrm>
          <a:prstGeom prst="ellipse">
            <a:avLst/>
          </a:prstGeom>
          <a:solidFill>
            <a:srgbClr val="F2AA84">
              <a:alpha val="89804"/>
            </a:srgb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1F39F1-A3F4-EA8B-98AB-2B1611CAD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28" y="-628651"/>
            <a:ext cx="5468279" cy="546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89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7FC7AC2-E160-A8CF-8AB1-62B50E069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Søknadsfrist torsdag 20.08!</a:t>
            </a:r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63F786-53C7-8C20-3B02-246731391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b-NO" sz="2200"/>
              <a:t>Bruk lenken her;</a:t>
            </a:r>
          </a:p>
          <a:p>
            <a:pPr marL="0" indent="0">
              <a:buNone/>
            </a:pPr>
            <a:r>
              <a:rPr lang="nb-NO" sz="2200">
                <a:hlinkClick r:id="rId2"/>
              </a:rPr>
              <a:t>https://forms.cloud.microsoft/e/zA5GYt9twD</a:t>
            </a:r>
            <a:endParaRPr lang="nb-NO" sz="2200"/>
          </a:p>
          <a:p>
            <a:pPr marL="0" indent="0">
              <a:buNone/>
            </a:pPr>
            <a:endParaRPr lang="nb-NO" sz="2200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A02E8DD1-F120-443C-B9E9-11E65A020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72578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83EA26C4BD2D498C08DE63BE699ED9" ma:contentTypeVersion="17" ma:contentTypeDescription="Opprett et nytt dokument." ma:contentTypeScope="" ma:versionID="b9ea79c98b4bb6cbd2972eae71c03f25">
  <xsd:schema xmlns:xsd="http://www.w3.org/2001/XMLSchema" xmlns:xs="http://www.w3.org/2001/XMLSchema" xmlns:p="http://schemas.microsoft.com/office/2006/metadata/properties" xmlns:ns2="53535e15-04fd-4db6-919c-1f84bd2a69b9" xmlns:ns3="5b62f3e9-a832-4fc2-836d-64f8551e9ed5" targetNamespace="http://schemas.microsoft.com/office/2006/metadata/properties" ma:root="true" ma:fieldsID="4f6607aeee0ecf41f8916107daf9abe5" ns2:_="" ns3:_="">
    <xsd:import namespace="53535e15-04fd-4db6-919c-1f84bd2a69b9"/>
    <xsd:import namespace="5b62f3e9-a832-4fc2-836d-64f8551e9e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535e15-04fd-4db6-919c-1f84bd2a69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2f3e9-a832-4fc2-836d-64f8551e9ed5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009fba3f-d0bc-49bd-bfd7-58aabfccced4}" ma:internalName="TaxCatchAll" ma:showField="CatchAllData" ma:web="5b62f3e9-a832-4fc2-836d-64f8551e9e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b62f3e9-a832-4fc2-836d-64f8551e9ed5" xsi:nil="true"/>
    <lcf76f155ced4ddcb4097134ff3c332f xmlns="53535e15-04fd-4db6-919c-1f84bd2a69b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285CF89-C616-43E5-91E6-F0B089C0846C}">
  <ds:schemaRefs>
    <ds:schemaRef ds:uri="53535e15-04fd-4db6-919c-1f84bd2a69b9"/>
    <ds:schemaRef ds:uri="5b62f3e9-a832-4fc2-836d-64f8551e9ed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2C09455-A8D8-4597-88A1-28D031CD38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653EE6-FABE-4C49-AD07-76284E8AFE61}">
  <ds:schemaRefs>
    <ds:schemaRef ds:uri="53535e15-04fd-4db6-919c-1f84bd2a69b9"/>
    <ds:schemaRef ds:uri="5b62f3e9-a832-4fc2-836d-64f8551e9ed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Office-tema</vt:lpstr>
      <vt:lpstr>Valgfag </vt:lpstr>
      <vt:lpstr>Valgfag</vt:lpstr>
      <vt:lpstr>Friluftsliv</vt:lpstr>
      <vt:lpstr>Innsats for andre (kun 10.trinn)</vt:lpstr>
      <vt:lpstr>Medier og kommunikasjon </vt:lpstr>
      <vt:lpstr>Fysisk aktivitet og helse </vt:lpstr>
      <vt:lpstr>Reiseliv</vt:lpstr>
      <vt:lpstr>Design og redesign</vt:lpstr>
      <vt:lpstr>Søknadsfrist torsdag 20.08!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/>
  <cp:revision>1</cp:revision>
  <dcterms:created xsi:type="dcterms:W3CDTF">2024-08-13T11:27:46Z</dcterms:created>
  <dcterms:modified xsi:type="dcterms:W3CDTF">2026-08-19T11:12:41Z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0x0101005783EA26C4BD2D498C08DE63BE699ED9</vt:lpwstr>
  </property>
  <property fmtid="{D5CDD505-2E9C-101B-9397-08002B2CF9AE}" pid="3" name="MediaServiceImageTags">
    <vt:lpwstr/>
  </property>
</Properties>
</file>