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906000" cy="6858000" type="A4"/>
  <p:notesSz cx="6858000" cy="9144000"/>
  <p:embeddedFontLst>
    <p:embeddedFont>
      <p:font typeface="Play" panose="020B0604020202020204" charset="0"/>
      <p:regular r:id="rId5"/>
      <p:bold r:id="rId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0" roundtripDataSignature="AMtx7mj5QH7u7butUmiK0qV0O4UvN1EY9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7C59"/>
    <a:srgbClr val="EA99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D039C4E-DA2E-4C42-A7BD-D2BB230D8F12}">
  <a:tblStyle styleId="{CD039C4E-DA2E-4C42-A7BD-D2BB230D8F12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805346A8-F963-4C89-8187-3329CEC3EC35}" styleName="Table_1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tcBdr>
          <a:top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</a:tcBdr>
      </a:tcStyle>
    </a:band1H>
    <a:band2H>
      <a:tcTxStyle b="off" i="off"/>
      <a:tcStyle>
        <a:tcBdr/>
      </a:tcStyle>
    </a:band2H>
    <a:band1V>
      <a:tcTxStyle b="off" i="off"/>
      <a:tcStyle>
        <a:tcBdr>
          <a:lef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1V>
    <a:band2V>
      <a:tcTxStyle b="off" i="off"/>
      <a:tcStyle>
        <a:tcBdr>
          <a:lef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</a:tcBdr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ptos"/>
          <a:ea typeface="Aptos"/>
          <a:cs typeface="Aptos"/>
        </a:font>
        <a:schemeClr val="lt1"/>
      </a:tcTxStyle>
      <a:tcStyle>
        <a:tcBdr/>
        <a:fill>
          <a:solidFill>
            <a:schemeClr val="dk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100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customschemas.google.com/relationships/presentationmetadata" Target="metadata"/><Relationship Id="rId4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lysbil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eks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 rot="5400000">
            <a:off x="2777332" y="-270668"/>
            <a:ext cx="4351338" cy="854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ittel og teks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 rot="5400000">
            <a:off x="5251054" y="2203054"/>
            <a:ext cx="5811838" cy="2135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1"/>
          </p:nvPr>
        </p:nvSpPr>
        <p:spPr>
          <a:xfrm rot="5400000">
            <a:off x="917179" y="128984"/>
            <a:ext cx="5811838" cy="6284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og innhold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loverskrift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 innholdsdeler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menligning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body" idx="2"/>
          </p:nvPr>
        </p:nvSpPr>
        <p:spPr>
          <a:xfrm>
            <a:off x="682329" y="2505075"/>
            <a:ext cx="4190702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3"/>
          </p:nvPr>
        </p:nvSpPr>
        <p:spPr>
          <a:xfrm>
            <a:off x="5014913" y="1681163"/>
            <a:ext cx="4211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body" idx="4"/>
          </p:nvPr>
        </p:nvSpPr>
        <p:spPr>
          <a:xfrm>
            <a:off x="5014913" y="2505075"/>
            <a:ext cx="4211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re tittel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t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nhold med tekst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4211340" y="987427"/>
            <a:ext cx="5014913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2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e med tekst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>
            <a:spLocks noGrp="1"/>
          </p:cNvSpPr>
          <p:nvPr>
            <p:ph type="pic" idx="2"/>
          </p:nvPr>
        </p:nvSpPr>
        <p:spPr>
          <a:xfrm>
            <a:off x="4211340" y="987427"/>
            <a:ext cx="5014913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>
            <a:spLocks noGrp="1"/>
          </p:cNvSpPr>
          <p:nvPr>
            <p:ph type="body" idx="1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pxhere.com/no/photo/1455509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xhere.com/no/photo/145550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26D67C43-A22A-9DA0-B08B-F02A60133E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581" r="1581"/>
          <a:stretch/>
        </p:blipFill>
        <p:spPr bwMode="auto">
          <a:xfrm>
            <a:off x="0" y="25855"/>
            <a:ext cx="9906000" cy="680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" name="Google Shape;84;p1"/>
          <p:cNvSpPr txBox="1"/>
          <p:nvPr/>
        </p:nvSpPr>
        <p:spPr>
          <a:xfrm>
            <a:off x="2477729" y="3246792"/>
            <a:ext cx="495545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no-NO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2477729" y="3246792"/>
            <a:ext cx="495545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no-NO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6" name="Google Shape;86;p1"/>
          <p:cNvGraphicFramePr/>
          <p:nvPr>
            <p:extLst>
              <p:ext uri="{D42A27DB-BD31-4B8C-83A1-F6EECF244321}">
                <p14:modId xmlns:p14="http://schemas.microsoft.com/office/powerpoint/2010/main" val="2062302658"/>
              </p:ext>
            </p:extLst>
          </p:nvPr>
        </p:nvGraphicFramePr>
        <p:xfrm>
          <a:off x="379401" y="989399"/>
          <a:ext cx="9069500" cy="3397457"/>
        </p:xfrm>
        <a:graphic>
          <a:graphicData uri="http://schemas.openxmlformats.org/drawingml/2006/table">
            <a:tbl>
              <a:tblPr>
                <a:noFill/>
                <a:tableStyleId>{CD039C4E-DA2E-4C42-A7BD-D2BB230D8F12}</a:tableStyleId>
              </a:tblPr>
              <a:tblGrid>
                <a:gridCol w="181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3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3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3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13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9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no-NO" sz="1600" b="1" i="0" u="none" strike="noStrike" cap="none" dirty="0">
                          <a:solidFill>
                            <a:srgbClr val="000000"/>
                          </a:solidFill>
                        </a:rPr>
                        <a:t>M</a:t>
                      </a:r>
                      <a:r>
                        <a:rPr lang="nb-NO" sz="1600" b="1" i="0" u="none" strike="noStrike" cap="none" dirty="0" err="1">
                          <a:solidFill>
                            <a:srgbClr val="000000"/>
                          </a:solidFill>
                        </a:rPr>
                        <a:t>åndag</a:t>
                      </a:r>
                      <a:endParaRPr sz="2000" b="1" u="none" strike="noStrike" cap="none" dirty="0"/>
                    </a:p>
                  </a:txBody>
                  <a:tcPr marL="72775" marR="72775" marT="72775" marB="727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nb-NO" sz="1600" b="1" i="0" u="none" strike="noStrike" cap="none" dirty="0" err="1">
                          <a:solidFill>
                            <a:srgbClr val="000000"/>
                          </a:solidFill>
                        </a:rPr>
                        <a:t>Tysdag</a:t>
                      </a:r>
                      <a:endParaRPr sz="2000" b="1" u="none" strike="noStrike" cap="none" dirty="0"/>
                    </a:p>
                  </a:txBody>
                  <a:tcPr marL="72775" marR="72775" marT="72775" marB="727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no-NO" sz="1600" b="1" i="0" u="none" strike="noStrike" cap="none" dirty="0">
                          <a:solidFill>
                            <a:srgbClr val="000000"/>
                          </a:solidFill>
                        </a:rPr>
                        <a:t>O</a:t>
                      </a:r>
                      <a:r>
                        <a:rPr lang="nb-NO" sz="1600" b="1" i="0" u="none" strike="noStrike" cap="none" dirty="0" err="1">
                          <a:solidFill>
                            <a:srgbClr val="000000"/>
                          </a:solidFill>
                        </a:rPr>
                        <a:t>nsdag</a:t>
                      </a:r>
                      <a:endParaRPr sz="2000" b="1" u="none" strike="noStrike" cap="none" dirty="0"/>
                    </a:p>
                  </a:txBody>
                  <a:tcPr marL="72775" marR="72775" marT="72775" marB="727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no-NO" sz="1600" b="1" i="0" u="none" strike="noStrike" cap="none" dirty="0">
                          <a:solidFill>
                            <a:srgbClr val="000000"/>
                          </a:solidFill>
                        </a:rPr>
                        <a:t>Torsdag</a:t>
                      </a:r>
                      <a:endParaRPr sz="2000" b="1" u="none" strike="noStrike" cap="none" dirty="0"/>
                    </a:p>
                  </a:txBody>
                  <a:tcPr marL="72775" marR="72775" marT="72775" marB="727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no-NO" sz="1600" b="1" i="0" u="none" strike="noStrike" cap="none" dirty="0">
                          <a:solidFill>
                            <a:srgbClr val="000000"/>
                          </a:solidFill>
                        </a:rPr>
                        <a:t>Fredag</a:t>
                      </a:r>
                      <a:endParaRPr sz="2000" b="1" u="none" strike="noStrike" cap="none" dirty="0"/>
                    </a:p>
                  </a:txBody>
                  <a:tcPr marL="72775" marR="72775" marT="72775" marB="727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09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br>
                        <a:rPr lang="nb-NO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lang="nb-NO" sz="1200" u="none" strike="noStrike" cap="none" dirty="0"/>
                        <a:t>Planleggingsdag 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u="none" strike="noStrike" cap="none" dirty="0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r>
                        <a:rPr lang="nb-NO" sz="1200" u="none" strike="noStrike" cap="none" dirty="0"/>
                        <a:t>Skule og </a:t>
                      </a:r>
                      <a:r>
                        <a:rPr lang="nb-NO" sz="1200" u="none" strike="noStrike" cap="none" dirty="0" err="1"/>
                        <a:t>sfo</a:t>
                      </a:r>
                      <a:endParaRPr lang="nb-NO" sz="1200" u="none" strike="noStrike" cap="none" dirty="0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r>
                        <a:rPr lang="nb-NO" sz="1200" u="none" strike="noStrike" cap="none" dirty="0"/>
                        <a:t> er </a:t>
                      </a:r>
                      <a:r>
                        <a:rPr lang="nb-NO" sz="1200" u="none" strike="noStrike" cap="none" dirty="0" err="1"/>
                        <a:t>stengd</a:t>
                      </a:r>
                      <a:endParaRPr lang="nb-NO" sz="1200" u="none" strike="noStrike" cap="none" dirty="0"/>
                    </a:p>
                    <a:p>
                      <a:pPr algn="ctr" rtl="0"/>
                      <a:br>
                        <a:rPr lang="nb-NO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lang="nb-NO" sz="12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algn="ctr" rtl="0"/>
                      <a:endParaRPr lang="nb-NO" sz="12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algn="ctr" rtl="0"/>
                      <a:endParaRPr lang="nb-NO" sz="12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algn="ctr" rtl="0"/>
                      <a:br>
                        <a:rPr lang="nb-NO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br>
                        <a:rPr lang="nb-NO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1200" dirty="0">
                        <a:solidFill>
                          <a:srgbClr val="0000FF"/>
                        </a:solidFill>
                      </a:endParaRPr>
                    </a:p>
                  </a:txBody>
                  <a:tcPr marL="72775" marR="72775" marT="72775" marB="727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r>
                        <a:rPr lang="nb-NO" sz="1200" u="none" strike="noStrike" cap="none" dirty="0"/>
                        <a:t>Start 08:30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u="none" strike="noStrike" cap="none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r>
                        <a:rPr lang="nb-NO" sz="1200" u="none" strike="noStrike" cap="none" dirty="0"/>
                        <a:t>Leik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u="none" strike="noStrike" cap="none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r>
                        <a:rPr lang="nb-NO" sz="1200" u="none" strike="noStrike" cap="none" dirty="0"/>
                        <a:t>Matematikk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u="none" strike="noStrike" cap="none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r>
                        <a:rPr lang="nb-NO" sz="1200" u="none" strike="noStrike" cap="none" dirty="0"/>
                        <a:t>Norsk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u="none" strike="noStrike" cap="none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r>
                        <a:rPr lang="nb-NO" sz="1200" u="none" strike="noStrike" cap="none" dirty="0"/>
                        <a:t>Musikk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sz="1200" u="none" strike="noStrike" cap="none" dirty="0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u="none" strike="noStrike" cap="none" dirty="0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r>
                        <a:rPr lang="nb-NO" sz="1200" u="none" strike="noStrike" cap="none" dirty="0"/>
                        <a:t>Slutt 13:10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u="none" strike="noStrike" cap="none" dirty="0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r>
                        <a:rPr lang="nb-NO" sz="1200" u="none" strike="noStrike" cap="none" dirty="0"/>
                        <a:t>Hugs foreldremøte kl.17:00</a:t>
                      </a:r>
                    </a:p>
                  </a:txBody>
                  <a:tcPr marL="72775" marR="72775" marT="72775" marB="727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50"/>
                        <a:buFont typeface="Arial"/>
                        <a:buNone/>
                      </a:pPr>
                      <a:r>
                        <a:rPr lang="nb-NO" sz="1200" u="none" strike="noStrike" cap="none" dirty="0"/>
                        <a:t>Start 08:30</a:t>
                      </a:r>
                      <a:endParaRPr sz="1200" u="none" strike="noStrike" cap="none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br>
                        <a:rPr lang="no-NO" sz="1200" u="none" strike="noStrike" cap="none" dirty="0"/>
                      </a:br>
                      <a:r>
                        <a:rPr lang="nb-NO" sz="1200" b="0" i="1" u="none" strike="noStrike" cap="none" dirty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Leik</a:t>
                      </a:r>
                      <a:endParaRPr sz="1200" i="1" u="none" strike="noStrike" cap="none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u="none" strike="noStrike" cap="none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r>
                        <a:rPr lang="nb-NO" sz="1200" u="none" strike="noStrike" cap="none" dirty="0" err="1"/>
                        <a:t>Stasjonar</a:t>
                      </a:r>
                      <a:br>
                        <a:rPr lang="no-NO" sz="1200" u="none" strike="noStrike" cap="none" dirty="0"/>
                      </a:br>
                      <a:endParaRPr lang="nb-NO" sz="1200" u="none" strike="noStrike" cap="none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r>
                        <a:rPr lang="nb-NO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Norsk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r>
                        <a:rPr lang="nb-NO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Engelsk 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r>
                        <a:rPr lang="nb-NO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Matematikk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50"/>
                        <a:buFont typeface="Arial"/>
                        <a:buNone/>
                      </a:pPr>
                      <a:endParaRPr lang="nb-NO" sz="1200" b="0" i="0" u="none" strike="noStrike" cap="none" dirty="0">
                        <a:solidFill>
                          <a:srgbClr val="000000"/>
                        </a:solidFill>
                        <a:latin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u="none" strike="noStrike" cap="none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r>
                        <a:rPr lang="no-NO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Slutt 1</a:t>
                      </a:r>
                      <a:r>
                        <a:rPr lang="nb-NO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3:10</a:t>
                      </a:r>
                      <a:endParaRPr sz="1200" u="none" strike="noStrike" cap="none" dirty="0"/>
                    </a:p>
                  </a:txBody>
                  <a:tcPr marL="72775" marR="72775" marT="72775" marB="727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50"/>
                        <a:buFont typeface="Arial"/>
                        <a:buNone/>
                      </a:pPr>
                      <a:r>
                        <a:rPr lang="nb-NO" sz="1200" u="none" strike="noStrike" cap="none" dirty="0"/>
                        <a:t>Start 08:30</a:t>
                      </a:r>
                      <a:endParaRPr sz="1200" u="none" strike="noStrike" cap="none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br>
                        <a:rPr lang="no-NO" sz="1200" i="1" u="none" strike="noStrike" cap="none" dirty="0"/>
                      </a:br>
                      <a:r>
                        <a:rPr lang="nb-NO" sz="1200" b="0" i="1" u="none" strike="noStrike" cap="none" dirty="0" err="1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Uteskule</a:t>
                      </a:r>
                      <a:endParaRPr sz="12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br>
                        <a:rPr lang="no-NO" sz="1200" u="none" strike="noStrike" cap="none" dirty="0"/>
                      </a:br>
                      <a:r>
                        <a:rPr lang="nb-NO" sz="1200" u="none" strike="noStrike" cap="none" dirty="0"/>
                        <a:t>             Norsk 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r>
                        <a:rPr lang="nb-NO" sz="1200" u="none" strike="noStrike" cap="none" dirty="0"/>
                        <a:t>             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r>
                        <a:rPr lang="nb-NO" sz="1200" u="none" strike="noStrike" cap="none" dirty="0"/>
                        <a:t>             Engelsk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r>
                        <a:rPr lang="no-NO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Slutt 1</a:t>
                      </a:r>
                      <a:r>
                        <a:rPr lang="nb-NO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no-NO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:</a:t>
                      </a:r>
                      <a:r>
                        <a:rPr lang="nb-NO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200" u="none" strike="noStrike" cap="none" dirty="0"/>
                    </a:p>
                  </a:txBody>
                  <a:tcPr marL="72775" marR="72775" marT="72775" marB="727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50"/>
                        <a:buFont typeface="Arial"/>
                        <a:buNone/>
                      </a:pPr>
                      <a:r>
                        <a:rPr lang="nb-NO" sz="1200" u="none" strike="noStrike" cap="none" dirty="0"/>
                        <a:t>Start 08:30</a:t>
                      </a:r>
                      <a:endParaRPr sz="1200" u="none" strike="noStrike" cap="none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br>
                        <a:rPr lang="no-NO" sz="1200" u="none" strike="noStrike" cap="none" dirty="0"/>
                      </a:br>
                      <a:r>
                        <a:rPr lang="nb-NO" sz="1200" b="0" i="1" u="none" strike="noStrike" cap="none" dirty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Leik</a:t>
                      </a:r>
                      <a:endParaRPr sz="1200" i="1" u="none" strike="noStrike" cap="none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br>
                        <a:rPr lang="no-NO" sz="1200" u="none" strike="noStrike" cap="none" dirty="0"/>
                      </a:br>
                      <a:r>
                        <a:rPr lang="nb-NO" sz="1200" u="none" strike="noStrike" cap="none" dirty="0"/>
                        <a:t>Timen livet 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sz="12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r>
                        <a:rPr lang="nb-NO" sz="1200" u="none" strike="noStrike" cap="none" dirty="0"/>
                        <a:t>               Tema</a:t>
                      </a:r>
                      <a:br>
                        <a:rPr lang="no-NO" sz="1200" u="none" strike="noStrike" cap="none" dirty="0"/>
                      </a:br>
                      <a:r>
                        <a:rPr lang="no-NO" sz="1200" u="none" strike="noStrike" cap="none" dirty="0"/>
                        <a:t>        </a:t>
                      </a:r>
                      <a:endParaRPr lang="nb-NO" sz="12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endParaRPr lang="nb-NO" sz="12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50"/>
                        <a:buFont typeface="Arial"/>
                        <a:buNone/>
                      </a:pPr>
                      <a:r>
                        <a:rPr lang="nb-NO" sz="1200" u="none" strike="noStrike" cap="none" dirty="0"/>
                        <a:t>            Slutt 13.10</a:t>
                      </a:r>
                    </a:p>
                  </a:txBody>
                  <a:tcPr marL="72775" marR="72775" marT="72775" marB="727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7" name="Google Shape;87;p1"/>
          <p:cNvGraphicFramePr/>
          <p:nvPr>
            <p:extLst>
              <p:ext uri="{D42A27DB-BD31-4B8C-83A1-F6EECF244321}">
                <p14:modId xmlns:p14="http://schemas.microsoft.com/office/powerpoint/2010/main" val="1332215533"/>
              </p:ext>
            </p:extLst>
          </p:nvPr>
        </p:nvGraphicFramePr>
        <p:xfrm>
          <a:off x="1551529" y="4599299"/>
          <a:ext cx="6725250" cy="2194560"/>
        </p:xfrm>
        <a:graphic>
          <a:graphicData uri="http://schemas.openxmlformats.org/drawingml/2006/table">
            <a:tbl>
              <a:tblPr>
                <a:noFill/>
                <a:tableStyleId>{CD039C4E-DA2E-4C42-A7BD-D2BB230D8F12}</a:tableStyleId>
              </a:tblPr>
              <a:tblGrid>
                <a:gridCol w="336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2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912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no-NO" sz="1600" b="1" i="0" u="none" strike="noStrike" cap="none" dirty="0">
                          <a:solidFill>
                            <a:srgbClr val="000000"/>
                          </a:solidFill>
                        </a:rPr>
                        <a:t>Ukens mål:</a:t>
                      </a:r>
                      <a:endParaRPr sz="2000" b="1" u="none" strike="noStrike" cap="none" dirty="0"/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982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400"/>
                        <a:buFont typeface="Arial"/>
                        <a:buNone/>
                      </a:pPr>
                      <a:r>
                        <a:rPr lang="no-NO" sz="1400" b="0" i="0" u="none" strike="noStrike" cap="non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Norsk: </a:t>
                      </a:r>
                      <a:endParaRPr lang="nb-NO" sz="1400" b="0" i="0" u="none" strike="noStrike" cap="none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400"/>
                        <a:buFont typeface="Arial"/>
                        <a:buNone/>
                      </a:pPr>
                      <a:r>
                        <a:rPr lang="nb-NO" sz="1400" b="0" i="0" u="none" strike="noStrike" cap="non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Trekke bokstavlyder sammen til ord under lesing og skriving.</a:t>
                      </a:r>
                      <a:endParaRPr sz="1400" u="none" strike="noStrike" cap="none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285F4"/>
                        </a:buClr>
                        <a:buSzPts val="1400"/>
                        <a:buFont typeface="Arial"/>
                        <a:buNone/>
                      </a:pPr>
                      <a:r>
                        <a:rPr lang="no-NO" sz="1400" b="0" i="0" u="none" strike="noStrike" cap="non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Matte: </a:t>
                      </a:r>
                      <a:r>
                        <a:rPr lang="nb-NO" sz="1400" b="0" i="0" u="none" strike="noStrike" cap="non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Tal til 40</a:t>
                      </a: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474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00"/>
                        </a:buClr>
                        <a:buSzPts val="1400"/>
                        <a:buFont typeface="Arial"/>
                        <a:buNone/>
                      </a:pPr>
                      <a:r>
                        <a:rPr lang="no-NO" sz="1400" b="0" i="0" u="none" strike="noStrike" cap="non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Engelsk: </a:t>
                      </a:r>
                      <a:endParaRPr lang="nb-NO" sz="1400" b="0" i="0" u="none" strike="noStrike" cap="none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00"/>
                        </a:buClr>
                        <a:buSzPts val="1400"/>
                        <a:buFont typeface="Arial"/>
                        <a:buNone/>
                      </a:pPr>
                      <a:r>
                        <a:rPr lang="nb-NO" sz="1400" b="0" i="0" u="none" strike="noStrike" cap="non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I </a:t>
                      </a:r>
                      <a:r>
                        <a:rPr lang="nb-NO" sz="1400" b="0" i="0" u="none" strike="noStrike" cap="none" dirty="0" err="1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know</a:t>
                      </a:r>
                      <a:r>
                        <a:rPr lang="nb-NO" sz="1400" b="0" i="0" u="none" strike="noStrike" cap="non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b-NO" sz="1400" b="0" i="0" u="none" strike="noStrike" cap="none" dirty="0" err="1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what</a:t>
                      </a:r>
                      <a:r>
                        <a:rPr lang="nb-NO" sz="1400" b="0" i="0" u="none" strike="noStrike" cap="non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 «</a:t>
                      </a:r>
                      <a:r>
                        <a:rPr lang="nb-NO" sz="1400" b="0" i="0" u="none" strike="noStrike" cap="none" dirty="0" err="1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open</a:t>
                      </a:r>
                      <a:r>
                        <a:rPr lang="nb-NO" sz="1400" b="0" i="0" u="none" strike="noStrike" cap="non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b-NO" sz="1400" b="0" i="0" u="none" strike="noStrike" cap="none" dirty="0" err="1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youre</a:t>
                      </a:r>
                      <a:r>
                        <a:rPr lang="nb-NO" sz="1400" b="0" i="0" u="none" strike="noStrike" cap="non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b-NO" sz="1400" b="0" i="0" u="none" strike="noStrike" cap="none" dirty="0" err="1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books</a:t>
                      </a:r>
                      <a:r>
                        <a:rPr lang="nb-NO" sz="1400" b="0" i="0" u="none" strike="noStrike" cap="non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nb-NO" sz="1400" b="0" i="0" u="none" strike="noStrike" cap="none" dirty="0" err="1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please</a:t>
                      </a:r>
                      <a:r>
                        <a:rPr lang="nb-NO" sz="1400" b="0" i="0" u="none" strike="noStrike" cap="non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,» </a:t>
                      </a:r>
                      <a:r>
                        <a:rPr lang="nb-NO" sz="1400" b="0" i="0" u="none" strike="noStrike" cap="none" dirty="0" err="1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means</a:t>
                      </a:r>
                      <a:r>
                        <a:rPr lang="nb-NO" sz="1400" b="0" i="0" u="none" strike="noStrike" cap="non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. I </a:t>
                      </a:r>
                      <a:r>
                        <a:rPr lang="nb-NO" sz="1400" b="0" i="0" u="none" strike="noStrike" cap="none" dirty="0" err="1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know</a:t>
                      </a:r>
                      <a:r>
                        <a:rPr lang="nb-NO" sz="1400" b="0" i="0" u="none" strike="noStrike" cap="non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b-NO" sz="1400" b="0" i="0" u="none" strike="noStrike" cap="none" dirty="0" err="1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four</a:t>
                      </a:r>
                      <a:r>
                        <a:rPr lang="nb-NO" sz="1400" b="0" i="0" u="none" strike="noStrike" cap="non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b-NO" sz="1400" b="0" i="0" u="none" strike="noStrike" cap="none" dirty="0" err="1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school</a:t>
                      </a:r>
                      <a:r>
                        <a:rPr lang="nb-NO" sz="1400" b="0" i="0" u="none" strike="noStrike" cap="non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b-NO" sz="1400" b="0" i="0" u="none" strike="noStrike" cap="none" dirty="0" err="1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words</a:t>
                      </a:r>
                      <a:r>
                        <a:rPr lang="nb-NO" sz="1400" b="0" i="0" u="none" strike="noStrike" cap="non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 </a:t>
                      </a:r>
                      <a:endParaRPr sz="1400" u="none" strike="noStrike" cap="none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AA84F"/>
                        </a:buClr>
                        <a:buSzPts val="1400"/>
                        <a:buFont typeface="Arial"/>
                        <a:buNone/>
                      </a:pPr>
                      <a:r>
                        <a:rPr lang="no-NO" sz="1400" b="0" i="0" u="none" strike="noStrike" cap="non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Sosialt:</a:t>
                      </a:r>
                      <a:r>
                        <a:rPr lang="nb-NO" sz="1400" b="0" i="0" u="none" strike="noStrike" cap="non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Vere </a:t>
                      </a:r>
                      <a:r>
                        <a:rPr lang="nb-NO" sz="1400" b="0" i="0" u="none" strike="noStrike" cap="none" dirty="0" err="1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ein</a:t>
                      </a:r>
                      <a:r>
                        <a:rPr lang="nb-NO" sz="1400" b="0" i="0" u="none" strike="noStrike" cap="non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god venn</a:t>
                      </a:r>
                      <a:endParaRPr sz="1400" u="none" strike="noStrike" cap="none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0" name="Google Shape;90;p1"/>
          <p:cNvSpPr/>
          <p:nvPr/>
        </p:nvSpPr>
        <p:spPr>
          <a:xfrm>
            <a:off x="3447299" y="266588"/>
            <a:ext cx="2933700" cy="800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Arial"/>
              <a:buNone/>
            </a:pPr>
            <a:r>
              <a:rPr lang="no-NO" sz="4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Uke </a:t>
            </a:r>
            <a:r>
              <a:rPr lang="nb-NO" sz="4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37</a:t>
            </a:r>
            <a:r>
              <a:rPr lang="no-NO" sz="4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600" b="0" i="0" u="none" strike="noStrike" cap="none" dirty="0">
              <a:solidFill>
                <a:srgbClr val="000000"/>
              </a:solidFill>
              <a:highlight>
                <a:schemeClr val="dk2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D5EB5749-E3AD-CBCB-AE0A-337B8E90F1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581" r="1581"/>
          <a:stretch/>
        </p:blipFill>
        <p:spPr bwMode="auto">
          <a:xfrm>
            <a:off x="0" y="25855"/>
            <a:ext cx="9906000" cy="680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6" name="Google Shape;96;p2"/>
          <p:cNvGraphicFramePr/>
          <p:nvPr>
            <p:extLst>
              <p:ext uri="{D42A27DB-BD31-4B8C-83A1-F6EECF244321}">
                <p14:modId xmlns:p14="http://schemas.microsoft.com/office/powerpoint/2010/main" val="1158320792"/>
              </p:ext>
            </p:extLst>
          </p:nvPr>
        </p:nvGraphicFramePr>
        <p:xfrm>
          <a:off x="1396180" y="283769"/>
          <a:ext cx="7098900" cy="1900295"/>
        </p:xfrm>
        <a:graphic>
          <a:graphicData uri="http://schemas.openxmlformats.org/drawingml/2006/table">
            <a:tbl>
              <a:tblPr firstRow="1" bandRow="1">
                <a:noFill/>
                <a:tableStyleId>{805346A8-F963-4C89-8187-3329CEC3EC35}</a:tableStyleId>
              </a:tblPr>
              <a:tblGrid>
                <a:gridCol w="7098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7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no-NO" sz="1800" u="none" strike="noStrike" cap="none" dirty="0">
                          <a:solidFill>
                            <a:schemeClr val="dk1"/>
                          </a:solidFill>
                        </a:rPr>
                        <a:t>Lekser: </a:t>
                      </a:r>
                      <a:endParaRPr sz="1400" u="none" strike="noStrike" cap="none" dirty="0">
                        <a:highlight>
                          <a:srgbClr val="FFF2CC"/>
                        </a:highlight>
                      </a:endParaRPr>
                    </a:p>
                  </a:txBody>
                  <a:tcPr marL="91450" marR="91450" marT="45725" marB="45725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7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no-NO" sz="1400" u="none" strike="noStrike" cap="none" dirty="0">
                          <a:highlight>
                            <a:schemeClr val="lt1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Leksene blir delt ut fredag og skal leveres inn torsdag.</a:t>
                      </a:r>
                      <a:endParaRPr sz="1400" u="none" strike="noStrike" cap="none" dirty="0">
                        <a:highlight>
                          <a:schemeClr val="lt1"/>
                        </a:highlight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 lang="nb-NO" dirty="0">
                        <a:highlight>
                          <a:schemeClr val="lt1"/>
                        </a:highlight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  <a:tabLst/>
                        <a:defRPr/>
                      </a:pPr>
                      <a:r>
                        <a:rPr lang="nb-NO" dirty="0">
                          <a:highlight>
                            <a:schemeClr val="lt1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Les </a:t>
                      </a:r>
                      <a:r>
                        <a:rPr lang="nb-NO" sz="1400" b="1" i="0" u="none" strike="noStrike" cap="none" dirty="0">
                          <a:solidFill>
                            <a:schemeClr val="dk1"/>
                          </a:solidFill>
                          <a:effectLst/>
                          <a:highlight>
                            <a:schemeClr val="lt1"/>
                          </a:highlight>
                          <a:latin typeface="Aptos"/>
                          <a:ea typeface="Aptos"/>
                          <a:cs typeface="Aptos"/>
                          <a:sym typeface="Arial"/>
                        </a:rPr>
                        <a:t>Kan du plystre?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nb-NO" dirty="0">
                          <a:highlight>
                            <a:schemeClr val="lt1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Stjerne, måne eller sol tekst, eller alle. </a:t>
                      </a:r>
                      <a:r>
                        <a:rPr lang="nb-NO" dirty="0" err="1">
                          <a:highlight>
                            <a:schemeClr val="lt1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Elevane</a:t>
                      </a:r>
                      <a:r>
                        <a:rPr lang="nb-NO" dirty="0">
                          <a:highlight>
                            <a:schemeClr val="lt1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 les teksten 3 gonger denne </a:t>
                      </a:r>
                      <a:r>
                        <a:rPr lang="nb-NO" dirty="0" err="1">
                          <a:highlight>
                            <a:schemeClr val="lt1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veka</a:t>
                      </a:r>
                      <a:r>
                        <a:rPr lang="nb-NO" dirty="0">
                          <a:highlight>
                            <a:schemeClr val="lt1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 sånn at </a:t>
                      </a:r>
                      <a:r>
                        <a:rPr lang="nb-NO" dirty="0" err="1">
                          <a:highlight>
                            <a:schemeClr val="lt1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dei</a:t>
                      </a:r>
                      <a:r>
                        <a:rPr lang="nb-NO" dirty="0">
                          <a:highlight>
                            <a:schemeClr val="lt1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 får betre leseflyt. Svar </a:t>
                      </a:r>
                      <a:r>
                        <a:rPr lang="nb-NO" dirty="0" err="1">
                          <a:highlight>
                            <a:schemeClr val="lt1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munnleg</a:t>
                      </a:r>
                      <a:r>
                        <a:rPr lang="nb-NO" dirty="0">
                          <a:highlight>
                            <a:schemeClr val="lt1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 på </a:t>
                      </a:r>
                      <a:r>
                        <a:rPr lang="nb-NO" dirty="0" err="1">
                          <a:highlight>
                            <a:schemeClr val="lt1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dei</a:t>
                      </a:r>
                      <a:r>
                        <a:rPr lang="nb-NO" dirty="0">
                          <a:highlight>
                            <a:schemeClr val="lt1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b-NO" dirty="0" err="1">
                          <a:highlight>
                            <a:schemeClr val="lt1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spørjemåla</a:t>
                      </a:r>
                      <a:r>
                        <a:rPr lang="nb-NO" dirty="0">
                          <a:highlight>
                            <a:schemeClr val="lt1"/>
                          </a:highlight>
                          <a:latin typeface="Arial"/>
                          <a:ea typeface="Arial"/>
                          <a:cs typeface="Arial"/>
                          <a:sym typeface="Arial"/>
                        </a:rPr>
                        <a:t> nederst på sida. </a:t>
                      </a:r>
                      <a:endParaRPr dirty="0">
                        <a:highlight>
                          <a:schemeClr val="lt1"/>
                        </a:highlight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 dirty="0"/>
                    </a:p>
                  </a:txBody>
                  <a:tcPr marL="91450" marR="91450" marT="45725" marB="45725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7" name="Google Shape;97;p2"/>
          <p:cNvGraphicFramePr/>
          <p:nvPr>
            <p:extLst>
              <p:ext uri="{D42A27DB-BD31-4B8C-83A1-F6EECF244321}">
                <p14:modId xmlns:p14="http://schemas.microsoft.com/office/powerpoint/2010/main" val="2414636679"/>
              </p:ext>
            </p:extLst>
          </p:nvPr>
        </p:nvGraphicFramePr>
        <p:xfrm>
          <a:off x="813209" y="2159463"/>
          <a:ext cx="8279575" cy="1031615"/>
        </p:xfrm>
        <a:graphic>
          <a:graphicData uri="http://schemas.openxmlformats.org/drawingml/2006/table">
            <a:tbl>
              <a:tblPr firstRow="1" bandRow="1">
                <a:noFill/>
                <a:tableStyleId>{805346A8-F963-4C89-8187-3329CEC3EC35}</a:tableStyleId>
              </a:tblPr>
              <a:tblGrid>
                <a:gridCol w="8279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77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no-NO" sz="1800" u="none" strike="noStrike" cap="none" dirty="0">
                          <a:solidFill>
                            <a:schemeClr val="dk1"/>
                          </a:solidFill>
                        </a:rPr>
                        <a:t>Info til foreldre: </a:t>
                      </a:r>
                      <a:endParaRPr sz="180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7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300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dirty="0"/>
                    </a:p>
                  </a:txBody>
                  <a:tcPr marL="91450" marR="91450" marT="45725" marB="45725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1401</TotalTime>
  <Words>176</Words>
  <Application>Microsoft Office PowerPoint</Application>
  <PresentationFormat>A4 (210 x 297 mm)</PresentationFormat>
  <Paragraphs>72</Paragraphs>
  <Slides>2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</vt:i4>
      </vt:variant>
    </vt:vector>
  </HeadingPairs>
  <TitlesOfParts>
    <vt:vector size="6" baseType="lpstr">
      <vt:lpstr>Arial</vt:lpstr>
      <vt:lpstr>Aptos</vt:lpstr>
      <vt:lpstr>Play</vt:lpstr>
      <vt:lpstr>Office-tema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Hellebust, Terese</dc:creator>
  <cp:lastModifiedBy>Sæthre, Silje-Mari</cp:lastModifiedBy>
  <cp:revision>14</cp:revision>
  <dcterms:created xsi:type="dcterms:W3CDTF">2025-08-26T19:57:12Z</dcterms:created>
  <dcterms:modified xsi:type="dcterms:W3CDTF">2026-08-31T12:56:20Z</dcterms:modified>
</cp:coreProperties>
</file>