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1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841" r:id="rId4"/>
    <p:sldId id="849" r:id="rId5"/>
    <p:sldId id="263" r:id="rId6"/>
    <p:sldId id="280" r:id="rId7"/>
    <p:sldId id="852" r:id="rId8"/>
    <p:sldId id="290" r:id="rId9"/>
    <p:sldId id="853" r:id="rId10"/>
    <p:sldId id="855" r:id="rId11"/>
    <p:sldId id="854" r:id="rId12"/>
    <p:sldId id="856" r:id="rId13"/>
    <p:sldId id="850" r:id="rId14"/>
    <p:sldId id="857" r:id="rId15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4713" autoAdjust="0"/>
  </p:normalViewPr>
  <p:slideViewPr>
    <p:cSldViewPr>
      <p:cViewPr varScale="1">
        <p:scale>
          <a:sx n="70" d="100"/>
          <a:sy n="70" d="100"/>
        </p:scale>
        <p:origin x="117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73CB0F-38BD-492B-AAEE-C75F5D2FB86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9BF3FE5-D94B-4C17-89D5-806A73257FE3}">
      <dgm:prSet/>
      <dgm:spPr/>
      <dgm:t>
        <a:bodyPr/>
        <a:lstStyle/>
        <a:p>
          <a:r>
            <a:rPr lang="en-US"/>
            <a:t>Det er </a:t>
          </a:r>
          <a:r>
            <a:rPr lang="en-US" err="1"/>
            <a:t>ikkje</a:t>
          </a:r>
          <a:r>
            <a:rPr lang="en-US"/>
            <a:t> </a:t>
          </a:r>
          <a:r>
            <a:rPr lang="en-US" err="1"/>
            <a:t>høve</a:t>
          </a:r>
          <a:r>
            <a:rPr lang="en-US"/>
            <a:t> </a:t>
          </a:r>
          <a:r>
            <a:rPr lang="en-US" err="1"/>
            <a:t>til</a:t>
          </a:r>
          <a:r>
            <a:rPr lang="en-US"/>
            <a:t> å </a:t>
          </a:r>
          <a:r>
            <a:rPr lang="en-US" err="1"/>
            <a:t>stoppe</a:t>
          </a:r>
          <a:r>
            <a:rPr lang="en-US"/>
            <a:t> for av- </a:t>
          </a:r>
          <a:r>
            <a:rPr lang="en-US" err="1"/>
            <a:t>og</a:t>
          </a:r>
          <a:r>
            <a:rPr lang="en-US"/>
            <a:t> </a:t>
          </a:r>
          <a:r>
            <a:rPr lang="en-US" err="1"/>
            <a:t>påstigning</a:t>
          </a:r>
          <a:r>
            <a:rPr lang="en-US"/>
            <a:t> I </a:t>
          </a:r>
          <a:r>
            <a:rPr lang="en-US" err="1"/>
            <a:t>hjartesona</a:t>
          </a:r>
          <a:endParaRPr lang="en-US"/>
        </a:p>
      </dgm:t>
    </dgm:pt>
    <dgm:pt modelId="{CB71D188-3B64-43D9-9BB5-F71FD8FC98AD}" type="parTrans" cxnId="{80AF87B6-C1A4-4DBE-B965-BE60B8F83A89}">
      <dgm:prSet/>
      <dgm:spPr/>
      <dgm:t>
        <a:bodyPr/>
        <a:lstStyle/>
        <a:p>
          <a:endParaRPr lang="en-US"/>
        </a:p>
      </dgm:t>
    </dgm:pt>
    <dgm:pt modelId="{E25850D5-C678-451B-A7F8-B35381EE4463}" type="sibTrans" cxnId="{80AF87B6-C1A4-4DBE-B965-BE60B8F83A89}">
      <dgm:prSet/>
      <dgm:spPr/>
      <dgm:t>
        <a:bodyPr/>
        <a:lstStyle/>
        <a:p>
          <a:endParaRPr lang="en-US"/>
        </a:p>
      </dgm:t>
    </dgm:pt>
    <dgm:pt modelId="{7355179B-233E-4B77-BF18-F887BBAA2D32}">
      <dgm:prSet/>
      <dgm:spPr/>
      <dgm:t>
        <a:bodyPr/>
        <a:lstStyle/>
        <a:p>
          <a:pPr rtl="0"/>
          <a:r>
            <a:rPr lang="en-US" err="1"/>
            <a:t>Parkeringsplass</a:t>
          </a:r>
          <a:r>
            <a:rPr lang="en-US"/>
            <a:t> </a:t>
          </a:r>
          <a:r>
            <a:rPr lang="en-US" err="1"/>
            <a:t>ved</a:t>
          </a:r>
          <a:r>
            <a:rPr lang="en-US"/>
            <a:t> </a:t>
          </a:r>
          <a:r>
            <a:rPr lang="en-US" err="1"/>
            <a:t>paviljongen</a:t>
          </a:r>
          <a:r>
            <a:rPr lang="en-US"/>
            <a:t> </a:t>
          </a:r>
          <a:r>
            <a:rPr lang="en-US" err="1">
              <a:latin typeface="Aptos Display" panose="02110004020202020204"/>
            </a:rPr>
            <a:t>skal</a:t>
          </a:r>
          <a:r>
            <a:rPr lang="en-US">
              <a:latin typeface="Aptos Display" panose="02110004020202020204"/>
            </a:rPr>
            <a:t> </a:t>
          </a:r>
          <a:r>
            <a:rPr lang="en-US" err="1">
              <a:latin typeface="Aptos Display" panose="02110004020202020204"/>
            </a:rPr>
            <a:t>kun</a:t>
          </a:r>
          <a:r>
            <a:rPr lang="en-US">
              <a:latin typeface="Aptos Display" panose="02110004020202020204"/>
            </a:rPr>
            <a:t> </a:t>
          </a:r>
          <a:r>
            <a:rPr lang="en-US" err="1">
              <a:latin typeface="Aptos Display" panose="02110004020202020204"/>
            </a:rPr>
            <a:t>brukast</a:t>
          </a:r>
          <a:r>
            <a:rPr lang="en-US">
              <a:latin typeface="Aptos Display" panose="02110004020202020204"/>
            </a:rPr>
            <a:t> av </a:t>
          </a:r>
          <a:r>
            <a:rPr lang="en-US" err="1">
              <a:latin typeface="Aptos Display" panose="02110004020202020204"/>
            </a:rPr>
            <a:t>tilsette</a:t>
          </a:r>
          <a:r>
            <a:rPr lang="en-US">
              <a:latin typeface="Aptos Display" panose="02110004020202020204"/>
            </a:rPr>
            <a:t> </a:t>
          </a:r>
          <a:r>
            <a:rPr lang="en-US" err="1">
              <a:latin typeface="Aptos Display" panose="02110004020202020204"/>
            </a:rPr>
            <a:t>ved</a:t>
          </a:r>
          <a:r>
            <a:rPr lang="en-US">
              <a:latin typeface="Aptos Display" panose="02110004020202020204"/>
            </a:rPr>
            <a:t> </a:t>
          </a:r>
          <a:r>
            <a:rPr lang="en-US" err="1">
              <a:latin typeface="Aptos Display" panose="02110004020202020204"/>
            </a:rPr>
            <a:t>skulen</a:t>
          </a:r>
          <a:endParaRPr lang="en-US"/>
        </a:p>
      </dgm:t>
    </dgm:pt>
    <dgm:pt modelId="{82F8902E-2383-4F27-B211-11B6AF925316}" type="parTrans" cxnId="{1A3FA6B9-04CF-497F-9628-D2A43E9DD2E9}">
      <dgm:prSet/>
      <dgm:spPr/>
      <dgm:t>
        <a:bodyPr/>
        <a:lstStyle/>
        <a:p>
          <a:endParaRPr lang="en-US"/>
        </a:p>
      </dgm:t>
    </dgm:pt>
    <dgm:pt modelId="{73142949-4CD2-43E7-A69C-64ACD62B6C42}" type="sibTrans" cxnId="{1A3FA6B9-04CF-497F-9628-D2A43E9DD2E9}">
      <dgm:prSet/>
      <dgm:spPr/>
      <dgm:t>
        <a:bodyPr/>
        <a:lstStyle/>
        <a:p>
          <a:endParaRPr lang="en-US"/>
        </a:p>
      </dgm:t>
    </dgm:pt>
    <dgm:pt modelId="{25DBAFC8-08A5-4BAB-862E-00AAD6FD1AC5}">
      <dgm:prSet/>
      <dgm:spPr/>
      <dgm:t>
        <a:bodyPr/>
        <a:lstStyle/>
        <a:p>
          <a:r>
            <a:rPr lang="en-US" err="1"/>
            <a:t>Frå</a:t>
          </a:r>
          <a:r>
            <a:rPr lang="en-US"/>
            <a:t> 0715-1630 </a:t>
          </a:r>
          <a:r>
            <a:rPr lang="en-US" err="1"/>
            <a:t>måndag</a:t>
          </a:r>
          <a:r>
            <a:rPr lang="en-US"/>
            <a:t> </a:t>
          </a:r>
          <a:r>
            <a:rPr lang="en-US" err="1"/>
            <a:t>til</a:t>
          </a:r>
          <a:r>
            <a:rPr lang="en-US"/>
            <a:t> </a:t>
          </a:r>
          <a:r>
            <a:rPr lang="en-US" err="1"/>
            <a:t>fredag</a:t>
          </a:r>
          <a:r>
            <a:rPr lang="en-US"/>
            <a:t>.</a:t>
          </a:r>
        </a:p>
      </dgm:t>
    </dgm:pt>
    <dgm:pt modelId="{391CB6D5-255B-44D3-AF14-8D693FEB6BE9}" type="parTrans" cxnId="{7346FC16-9BB2-4AC4-A84D-633DCE81C4F6}">
      <dgm:prSet/>
      <dgm:spPr/>
      <dgm:t>
        <a:bodyPr/>
        <a:lstStyle/>
        <a:p>
          <a:endParaRPr lang="en-US"/>
        </a:p>
      </dgm:t>
    </dgm:pt>
    <dgm:pt modelId="{F9BBCAA4-4D12-4C6E-A342-2987BBB43538}" type="sibTrans" cxnId="{7346FC16-9BB2-4AC4-A84D-633DCE81C4F6}">
      <dgm:prSet/>
      <dgm:spPr/>
      <dgm:t>
        <a:bodyPr/>
        <a:lstStyle/>
        <a:p>
          <a:endParaRPr lang="en-US"/>
        </a:p>
      </dgm:t>
    </dgm:pt>
    <dgm:pt modelId="{F3935870-12B9-40CF-8B93-7EFAA312C4E6}">
      <dgm:prSet/>
      <dgm:spPr/>
      <dgm:t>
        <a:bodyPr/>
        <a:lstStyle/>
        <a:p>
          <a:r>
            <a:rPr lang="en-US" err="1"/>
            <a:t>Føresette</a:t>
          </a:r>
          <a:r>
            <a:rPr lang="en-US"/>
            <a:t> </a:t>
          </a:r>
          <a:r>
            <a:rPr lang="en-US" err="1"/>
            <a:t>kan</a:t>
          </a:r>
          <a:r>
            <a:rPr lang="en-US"/>
            <a:t> </a:t>
          </a:r>
          <a:r>
            <a:rPr lang="en-US" err="1"/>
            <a:t>sette</a:t>
          </a:r>
          <a:r>
            <a:rPr lang="en-US"/>
            <a:t> av </a:t>
          </a:r>
          <a:r>
            <a:rPr lang="en-US" err="1"/>
            <a:t>og</a:t>
          </a:r>
          <a:r>
            <a:rPr lang="en-US"/>
            <a:t> </a:t>
          </a:r>
          <a:r>
            <a:rPr lang="en-US" err="1"/>
            <a:t>plukka</a:t>
          </a:r>
          <a:r>
            <a:rPr lang="en-US"/>
            <a:t> </a:t>
          </a:r>
          <a:r>
            <a:rPr lang="en-US" err="1"/>
            <a:t>opp</a:t>
          </a:r>
          <a:r>
            <a:rPr lang="en-US"/>
            <a:t> </a:t>
          </a:r>
          <a:r>
            <a:rPr lang="en-US" err="1"/>
            <a:t>elevar</a:t>
          </a:r>
          <a:r>
            <a:rPr lang="en-US"/>
            <a:t>/borna </a:t>
          </a:r>
          <a:r>
            <a:rPr lang="en-US">
              <a:latin typeface="Aptos Display" panose="02110004020202020204"/>
            </a:rPr>
            <a:t>utanfor</a:t>
          </a:r>
          <a:r>
            <a:rPr lang="en-US"/>
            <a:t> </a:t>
          </a:r>
          <a:r>
            <a:rPr lang="en-US" err="1"/>
            <a:t>hjartesona</a:t>
          </a:r>
          <a:r>
            <a:rPr lang="en-US"/>
            <a:t>.</a:t>
          </a:r>
        </a:p>
      </dgm:t>
    </dgm:pt>
    <dgm:pt modelId="{31507C3F-B0EF-4B2C-AC2F-655AE49A5864}" type="parTrans" cxnId="{D61AA817-C9EB-456C-BA21-46A68AD46AB7}">
      <dgm:prSet/>
      <dgm:spPr/>
      <dgm:t>
        <a:bodyPr/>
        <a:lstStyle/>
        <a:p>
          <a:endParaRPr lang="en-US"/>
        </a:p>
      </dgm:t>
    </dgm:pt>
    <dgm:pt modelId="{A7C874D8-750A-46E9-8752-24E2A5AD9EDC}" type="sibTrans" cxnId="{D61AA817-C9EB-456C-BA21-46A68AD46AB7}">
      <dgm:prSet/>
      <dgm:spPr/>
      <dgm:t>
        <a:bodyPr/>
        <a:lstStyle/>
        <a:p>
          <a:endParaRPr lang="en-US"/>
        </a:p>
      </dgm:t>
    </dgm:pt>
    <dgm:pt modelId="{C7D8C03E-1DDB-4136-83DA-788ED90FF557}" type="pres">
      <dgm:prSet presAssocID="{4973CB0F-38BD-492B-AAEE-C75F5D2FB861}" presName="root" presStyleCnt="0">
        <dgm:presLayoutVars>
          <dgm:dir/>
          <dgm:resizeHandles val="exact"/>
        </dgm:presLayoutVars>
      </dgm:prSet>
      <dgm:spPr/>
    </dgm:pt>
    <dgm:pt modelId="{795F94A3-03C3-4A80-9AA6-AE17DB30C9C2}" type="pres">
      <dgm:prSet presAssocID="{99BF3FE5-D94B-4C17-89D5-806A73257FE3}" presName="compNode" presStyleCnt="0"/>
      <dgm:spPr/>
    </dgm:pt>
    <dgm:pt modelId="{68B4E2F5-B1E0-4B10-B6E1-8669A39180C2}" type="pres">
      <dgm:prSet presAssocID="{99BF3FE5-D94B-4C17-89D5-806A73257FE3}" presName="bgRect" presStyleLbl="bgShp" presStyleIdx="0" presStyleCnt="3"/>
      <dgm:spPr/>
    </dgm:pt>
    <dgm:pt modelId="{07662C59-AC6C-4489-B5AF-D9735BE0A238}" type="pres">
      <dgm:prSet presAssocID="{99BF3FE5-D94B-4C17-89D5-806A73257FE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jærlighet på pinne"/>
        </a:ext>
      </dgm:extLst>
    </dgm:pt>
    <dgm:pt modelId="{F38EE87C-373B-41F9-85E2-F65351A94989}" type="pres">
      <dgm:prSet presAssocID="{99BF3FE5-D94B-4C17-89D5-806A73257FE3}" presName="spaceRect" presStyleCnt="0"/>
      <dgm:spPr/>
    </dgm:pt>
    <dgm:pt modelId="{DA89B1DC-667B-4AC2-9E39-04F0DBDEA68B}" type="pres">
      <dgm:prSet presAssocID="{99BF3FE5-D94B-4C17-89D5-806A73257FE3}" presName="parTx" presStyleLbl="revTx" presStyleIdx="0" presStyleCnt="4">
        <dgm:presLayoutVars>
          <dgm:chMax val="0"/>
          <dgm:chPref val="0"/>
        </dgm:presLayoutVars>
      </dgm:prSet>
      <dgm:spPr/>
    </dgm:pt>
    <dgm:pt modelId="{C71F42E0-C98B-47D7-8896-8DD68B858037}" type="pres">
      <dgm:prSet presAssocID="{E25850D5-C678-451B-A7F8-B35381EE4463}" presName="sibTrans" presStyleCnt="0"/>
      <dgm:spPr/>
    </dgm:pt>
    <dgm:pt modelId="{082F1477-8229-48EF-98B5-8EDABCA31A13}" type="pres">
      <dgm:prSet presAssocID="{7355179B-233E-4B77-BF18-F887BBAA2D32}" presName="compNode" presStyleCnt="0"/>
      <dgm:spPr/>
    </dgm:pt>
    <dgm:pt modelId="{6A7D72B9-4963-464B-BE78-4AB648AE9C09}" type="pres">
      <dgm:prSet presAssocID="{7355179B-233E-4B77-BF18-F887BBAA2D32}" presName="bgRect" presStyleLbl="bgShp" presStyleIdx="1" presStyleCnt="3"/>
      <dgm:spPr/>
    </dgm:pt>
    <dgm:pt modelId="{41EB0547-E634-4242-8D24-48A12E2C6A30}" type="pres">
      <dgm:prSet presAssocID="{7355179B-233E-4B77-BF18-F887BBAA2D32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tennelig"/>
        </a:ext>
      </dgm:extLst>
    </dgm:pt>
    <dgm:pt modelId="{F19B8FCB-52EA-47B9-82A9-C23C260B4AC1}" type="pres">
      <dgm:prSet presAssocID="{7355179B-233E-4B77-BF18-F887BBAA2D32}" presName="spaceRect" presStyleCnt="0"/>
      <dgm:spPr/>
    </dgm:pt>
    <dgm:pt modelId="{8000506E-F93D-4B17-BBA4-0C634D4E4721}" type="pres">
      <dgm:prSet presAssocID="{7355179B-233E-4B77-BF18-F887BBAA2D32}" presName="parTx" presStyleLbl="revTx" presStyleIdx="1" presStyleCnt="4">
        <dgm:presLayoutVars>
          <dgm:chMax val="0"/>
          <dgm:chPref val="0"/>
        </dgm:presLayoutVars>
      </dgm:prSet>
      <dgm:spPr/>
    </dgm:pt>
    <dgm:pt modelId="{46C7E266-E780-4971-B652-075EE795884E}" type="pres">
      <dgm:prSet presAssocID="{7355179B-233E-4B77-BF18-F887BBAA2D32}" presName="desTx" presStyleLbl="revTx" presStyleIdx="2" presStyleCnt="4">
        <dgm:presLayoutVars/>
      </dgm:prSet>
      <dgm:spPr/>
    </dgm:pt>
    <dgm:pt modelId="{6DC73EA9-8DED-4764-8A32-81AEF461D725}" type="pres">
      <dgm:prSet presAssocID="{73142949-4CD2-43E7-A69C-64ACD62B6C42}" presName="sibTrans" presStyleCnt="0"/>
      <dgm:spPr/>
    </dgm:pt>
    <dgm:pt modelId="{DBC0AD46-5AFF-4A62-BFB8-56B9FB351A47}" type="pres">
      <dgm:prSet presAssocID="{F3935870-12B9-40CF-8B93-7EFAA312C4E6}" presName="compNode" presStyleCnt="0"/>
      <dgm:spPr/>
    </dgm:pt>
    <dgm:pt modelId="{407074B4-F6B2-4838-A957-B8B568AE49DF}" type="pres">
      <dgm:prSet presAssocID="{F3935870-12B9-40CF-8B93-7EFAA312C4E6}" presName="bgRect" presStyleLbl="bgShp" presStyleIdx="2" presStyleCnt="3"/>
      <dgm:spPr/>
    </dgm:pt>
    <dgm:pt modelId="{B352DD88-857C-4834-A89C-C7FDA51EDA7E}" type="pres">
      <dgm:prSet presAssocID="{F3935870-12B9-40CF-8B93-7EFAA312C4E6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apanese Dolls"/>
        </a:ext>
      </dgm:extLst>
    </dgm:pt>
    <dgm:pt modelId="{EEE4FB10-E444-471E-8AA2-376E20D89432}" type="pres">
      <dgm:prSet presAssocID="{F3935870-12B9-40CF-8B93-7EFAA312C4E6}" presName="spaceRect" presStyleCnt="0"/>
      <dgm:spPr/>
    </dgm:pt>
    <dgm:pt modelId="{0661FCB5-BA6F-4891-ABCE-382C70D68544}" type="pres">
      <dgm:prSet presAssocID="{F3935870-12B9-40CF-8B93-7EFAA312C4E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346FC16-9BB2-4AC4-A84D-633DCE81C4F6}" srcId="{7355179B-233E-4B77-BF18-F887BBAA2D32}" destId="{25DBAFC8-08A5-4BAB-862E-00AAD6FD1AC5}" srcOrd="0" destOrd="0" parTransId="{391CB6D5-255B-44D3-AF14-8D693FEB6BE9}" sibTransId="{F9BBCAA4-4D12-4C6E-A342-2987BBB43538}"/>
    <dgm:cxn modelId="{D61AA817-C9EB-456C-BA21-46A68AD46AB7}" srcId="{4973CB0F-38BD-492B-AAEE-C75F5D2FB861}" destId="{F3935870-12B9-40CF-8B93-7EFAA312C4E6}" srcOrd="2" destOrd="0" parTransId="{31507C3F-B0EF-4B2C-AC2F-655AE49A5864}" sibTransId="{A7C874D8-750A-46E9-8752-24E2A5AD9EDC}"/>
    <dgm:cxn modelId="{7E76861F-26CB-460E-B36F-43920900680C}" type="presOf" srcId="{4973CB0F-38BD-492B-AAEE-C75F5D2FB861}" destId="{C7D8C03E-1DDB-4136-83DA-788ED90FF557}" srcOrd="0" destOrd="0" presId="urn:microsoft.com/office/officeart/2018/2/layout/IconVerticalSolidList"/>
    <dgm:cxn modelId="{B5A50D4E-D4AC-4F53-850A-AEBF0FBCDBE1}" type="presOf" srcId="{25DBAFC8-08A5-4BAB-862E-00AAD6FD1AC5}" destId="{46C7E266-E780-4971-B652-075EE795884E}" srcOrd="0" destOrd="0" presId="urn:microsoft.com/office/officeart/2018/2/layout/IconVerticalSolidList"/>
    <dgm:cxn modelId="{A19CDE6E-A773-4E43-9B80-329709DB8A55}" type="presOf" srcId="{F3935870-12B9-40CF-8B93-7EFAA312C4E6}" destId="{0661FCB5-BA6F-4891-ABCE-382C70D68544}" srcOrd="0" destOrd="0" presId="urn:microsoft.com/office/officeart/2018/2/layout/IconVerticalSolidList"/>
    <dgm:cxn modelId="{C5E63350-FDBA-4D41-A7F6-AAE7D2DF1A04}" type="presOf" srcId="{99BF3FE5-D94B-4C17-89D5-806A73257FE3}" destId="{DA89B1DC-667B-4AC2-9E39-04F0DBDEA68B}" srcOrd="0" destOrd="0" presId="urn:microsoft.com/office/officeart/2018/2/layout/IconVerticalSolidList"/>
    <dgm:cxn modelId="{80AF87B6-C1A4-4DBE-B965-BE60B8F83A89}" srcId="{4973CB0F-38BD-492B-AAEE-C75F5D2FB861}" destId="{99BF3FE5-D94B-4C17-89D5-806A73257FE3}" srcOrd="0" destOrd="0" parTransId="{CB71D188-3B64-43D9-9BB5-F71FD8FC98AD}" sibTransId="{E25850D5-C678-451B-A7F8-B35381EE4463}"/>
    <dgm:cxn modelId="{1A3FA6B9-04CF-497F-9628-D2A43E9DD2E9}" srcId="{4973CB0F-38BD-492B-AAEE-C75F5D2FB861}" destId="{7355179B-233E-4B77-BF18-F887BBAA2D32}" srcOrd="1" destOrd="0" parTransId="{82F8902E-2383-4F27-B211-11B6AF925316}" sibTransId="{73142949-4CD2-43E7-A69C-64ACD62B6C42}"/>
    <dgm:cxn modelId="{8354B4C2-76DA-4215-B5BC-51BB3C3F7135}" type="presOf" srcId="{7355179B-233E-4B77-BF18-F887BBAA2D32}" destId="{8000506E-F93D-4B17-BBA4-0C634D4E4721}" srcOrd="0" destOrd="0" presId="urn:microsoft.com/office/officeart/2018/2/layout/IconVerticalSolidList"/>
    <dgm:cxn modelId="{FB99786A-E772-4CB1-B616-10ADD75A5A78}" type="presParOf" srcId="{C7D8C03E-1DDB-4136-83DA-788ED90FF557}" destId="{795F94A3-03C3-4A80-9AA6-AE17DB30C9C2}" srcOrd="0" destOrd="0" presId="urn:microsoft.com/office/officeart/2018/2/layout/IconVerticalSolidList"/>
    <dgm:cxn modelId="{CC0C9058-CDC8-4A1A-B6CC-0BCF29CC374E}" type="presParOf" srcId="{795F94A3-03C3-4A80-9AA6-AE17DB30C9C2}" destId="{68B4E2F5-B1E0-4B10-B6E1-8669A39180C2}" srcOrd="0" destOrd="0" presId="urn:microsoft.com/office/officeart/2018/2/layout/IconVerticalSolidList"/>
    <dgm:cxn modelId="{AA42D0A2-7CAB-4BE6-8F10-F7AD0EFEAE19}" type="presParOf" srcId="{795F94A3-03C3-4A80-9AA6-AE17DB30C9C2}" destId="{07662C59-AC6C-4489-B5AF-D9735BE0A238}" srcOrd="1" destOrd="0" presId="urn:microsoft.com/office/officeart/2018/2/layout/IconVerticalSolidList"/>
    <dgm:cxn modelId="{6E9D089D-6CA0-4139-BD98-C1D122740BC5}" type="presParOf" srcId="{795F94A3-03C3-4A80-9AA6-AE17DB30C9C2}" destId="{F38EE87C-373B-41F9-85E2-F65351A94989}" srcOrd="2" destOrd="0" presId="urn:microsoft.com/office/officeart/2018/2/layout/IconVerticalSolidList"/>
    <dgm:cxn modelId="{C908125E-40C0-48C6-A8FE-D3CFF230FFD5}" type="presParOf" srcId="{795F94A3-03C3-4A80-9AA6-AE17DB30C9C2}" destId="{DA89B1DC-667B-4AC2-9E39-04F0DBDEA68B}" srcOrd="3" destOrd="0" presId="urn:microsoft.com/office/officeart/2018/2/layout/IconVerticalSolidList"/>
    <dgm:cxn modelId="{2ABA546E-6437-4FC0-9547-06B052F1CABD}" type="presParOf" srcId="{C7D8C03E-1DDB-4136-83DA-788ED90FF557}" destId="{C71F42E0-C98B-47D7-8896-8DD68B858037}" srcOrd="1" destOrd="0" presId="urn:microsoft.com/office/officeart/2018/2/layout/IconVerticalSolidList"/>
    <dgm:cxn modelId="{F1FFFAD6-7466-4B3C-897F-47290EB5C99D}" type="presParOf" srcId="{C7D8C03E-1DDB-4136-83DA-788ED90FF557}" destId="{082F1477-8229-48EF-98B5-8EDABCA31A13}" srcOrd="2" destOrd="0" presId="urn:microsoft.com/office/officeart/2018/2/layout/IconVerticalSolidList"/>
    <dgm:cxn modelId="{E7206E34-1191-43BE-B54E-A1FD7A184215}" type="presParOf" srcId="{082F1477-8229-48EF-98B5-8EDABCA31A13}" destId="{6A7D72B9-4963-464B-BE78-4AB648AE9C09}" srcOrd="0" destOrd="0" presId="urn:microsoft.com/office/officeart/2018/2/layout/IconVerticalSolidList"/>
    <dgm:cxn modelId="{C3706BA3-FD91-4D5A-8507-C4962C3F42A1}" type="presParOf" srcId="{082F1477-8229-48EF-98B5-8EDABCA31A13}" destId="{41EB0547-E634-4242-8D24-48A12E2C6A30}" srcOrd="1" destOrd="0" presId="urn:microsoft.com/office/officeart/2018/2/layout/IconVerticalSolidList"/>
    <dgm:cxn modelId="{798FF2C4-E882-4F8F-930C-5B254764EAF4}" type="presParOf" srcId="{082F1477-8229-48EF-98B5-8EDABCA31A13}" destId="{F19B8FCB-52EA-47B9-82A9-C23C260B4AC1}" srcOrd="2" destOrd="0" presId="urn:microsoft.com/office/officeart/2018/2/layout/IconVerticalSolidList"/>
    <dgm:cxn modelId="{C82BC932-0F96-49ED-B441-1B16B0367677}" type="presParOf" srcId="{082F1477-8229-48EF-98B5-8EDABCA31A13}" destId="{8000506E-F93D-4B17-BBA4-0C634D4E4721}" srcOrd="3" destOrd="0" presId="urn:microsoft.com/office/officeart/2018/2/layout/IconVerticalSolidList"/>
    <dgm:cxn modelId="{DBCD4DBC-69C4-4242-B1B7-F183CCB60268}" type="presParOf" srcId="{082F1477-8229-48EF-98B5-8EDABCA31A13}" destId="{46C7E266-E780-4971-B652-075EE795884E}" srcOrd="4" destOrd="0" presId="urn:microsoft.com/office/officeart/2018/2/layout/IconVerticalSolidList"/>
    <dgm:cxn modelId="{B75E57F8-6881-47C3-8AB9-1D7C616AEF41}" type="presParOf" srcId="{C7D8C03E-1DDB-4136-83DA-788ED90FF557}" destId="{6DC73EA9-8DED-4764-8A32-81AEF461D725}" srcOrd="3" destOrd="0" presId="urn:microsoft.com/office/officeart/2018/2/layout/IconVerticalSolidList"/>
    <dgm:cxn modelId="{D7B5BCBF-DB49-493F-BD92-F7954A3C818F}" type="presParOf" srcId="{C7D8C03E-1DDB-4136-83DA-788ED90FF557}" destId="{DBC0AD46-5AFF-4A62-BFB8-56B9FB351A47}" srcOrd="4" destOrd="0" presId="urn:microsoft.com/office/officeart/2018/2/layout/IconVerticalSolidList"/>
    <dgm:cxn modelId="{BB0E14A7-4306-4475-A91C-276D8A9050A9}" type="presParOf" srcId="{DBC0AD46-5AFF-4A62-BFB8-56B9FB351A47}" destId="{407074B4-F6B2-4838-A957-B8B568AE49DF}" srcOrd="0" destOrd="0" presId="urn:microsoft.com/office/officeart/2018/2/layout/IconVerticalSolidList"/>
    <dgm:cxn modelId="{B01BCD66-D3E9-4CB1-AEF9-7D6EABB16F43}" type="presParOf" srcId="{DBC0AD46-5AFF-4A62-BFB8-56B9FB351A47}" destId="{B352DD88-857C-4834-A89C-C7FDA51EDA7E}" srcOrd="1" destOrd="0" presId="urn:microsoft.com/office/officeart/2018/2/layout/IconVerticalSolidList"/>
    <dgm:cxn modelId="{68CBDAFF-25F4-490E-8286-8A295FF336F2}" type="presParOf" srcId="{DBC0AD46-5AFF-4A62-BFB8-56B9FB351A47}" destId="{EEE4FB10-E444-471E-8AA2-376E20D89432}" srcOrd="2" destOrd="0" presId="urn:microsoft.com/office/officeart/2018/2/layout/IconVerticalSolidList"/>
    <dgm:cxn modelId="{2986D1E2-F2E6-4DE0-BF13-6046B909C154}" type="presParOf" srcId="{DBC0AD46-5AFF-4A62-BFB8-56B9FB351A47}" destId="{0661FCB5-BA6F-4891-ABCE-382C70D6854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A9B704-71ED-4232-9977-1490FBBE0B13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E539DC-4DFE-4956-ACBC-73A09BAE8DA1}">
      <dgm:prSet/>
      <dgm:spPr/>
      <dgm:t>
        <a:bodyPr/>
        <a:lstStyle/>
        <a:p>
          <a:pPr rtl="0"/>
          <a:r>
            <a:rPr lang="nb-NO"/>
            <a:t>Inntil</a:t>
          </a:r>
          <a:r>
            <a:rPr lang="nb-NO">
              <a:latin typeface="Aptos Display" panose="02110004020202020204"/>
            </a:rPr>
            <a:t> 3 </a:t>
          </a:r>
          <a:r>
            <a:rPr lang="nb-NO" err="1"/>
            <a:t>dagar</a:t>
          </a:r>
          <a:r>
            <a:rPr lang="nb-NO"/>
            <a:t>: </a:t>
          </a:r>
          <a:r>
            <a:rPr lang="nb-NO" err="1"/>
            <a:t>kontaktlærar</a:t>
          </a:r>
          <a:endParaRPr lang="en-US">
            <a:latin typeface="Aptos Display" panose="02110004020202020204"/>
          </a:endParaRPr>
        </a:p>
      </dgm:t>
    </dgm:pt>
    <dgm:pt modelId="{E6525070-E146-4234-B9CF-D6EA8102CAB8}" type="parTrans" cxnId="{DDB2367A-AB17-48A6-A2B8-72261E61FC9C}">
      <dgm:prSet/>
      <dgm:spPr/>
      <dgm:t>
        <a:bodyPr/>
        <a:lstStyle/>
        <a:p>
          <a:endParaRPr lang="en-US"/>
        </a:p>
      </dgm:t>
    </dgm:pt>
    <dgm:pt modelId="{B865A031-FACA-47F5-A380-98CD13FBA42C}" type="sibTrans" cxnId="{DDB2367A-AB17-48A6-A2B8-72261E61FC9C}">
      <dgm:prSet/>
      <dgm:spPr/>
      <dgm:t>
        <a:bodyPr/>
        <a:lstStyle/>
        <a:p>
          <a:endParaRPr lang="en-US"/>
        </a:p>
      </dgm:t>
    </dgm:pt>
    <dgm:pt modelId="{985705A1-83A5-4183-B162-F41C1F948DF9}">
      <dgm:prSet/>
      <dgm:spPr/>
      <dgm:t>
        <a:bodyPr/>
        <a:lstStyle/>
        <a:p>
          <a:pPr rtl="0"/>
          <a:r>
            <a:rPr lang="nb-NO" err="1"/>
            <a:t>Meir</a:t>
          </a:r>
          <a:r>
            <a:rPr lang="nb-NO"/>
            <a:t> enn</a:t>
          </a:r>
          <a:r>
            <a:rPr lang="nb-NO">
              <a:latin typeface="Aptos Display" panose="02110004020202020204"/>
            </a:rPr>
            <a:t> 3</a:t>
          </a:r>
          <a:r>
            <a:rPr lang="nb-NO"/>
            <a:t> dager (inntil 10 </a:t>
          </a:r>
          <a:r>
            <a:rPr lang="nb-NO" err="1"/>
            <a:t>dagar</a:t>
          </a:r>
          <a:r>
            <a:rPr lang="nb-NO"/>
            <a:t>) :</a:t>
          </a:r>
          <a:endParaRPr lang="en-US"/>
        </a:p>
      </dgm:t>
    </dgm:pt>
    <dgm:pt modelId="{121E7FF7-04C0-474B-B3F7-1CD8E2ED9712}" type="parTrans" cxnId="{81C8D4B8-E42A-4B5E-88BB-0297A0E695FF}">
      <dgm:prSet/>
      <dgm:spPr/>
      <dgm:t>
        <a:bodyPr/>
        <a:lstStyle/>
        <a:p>
          <a:endParaRPr lang="en-US"/>
        </a:p>
      </dgm:t>
    </dgm:pt>
    <dgm:pt modelId="{F9E8AF3B-851A-43F2-ACF3-84AC775B6FE1}" type="sibTrans" cxnId="{81C8D4B8-E42A-4B5E-88BB-0297A0E695FF}">
      <dgm:prSet/>
      <dgm:spPr/>
      <dgm:t>
        <a:bodyPr/>
        <a:lstStyle/>
        <a:p>
          <a:endParaRPr lang="en-US"/>
        </a:p>
      </dgm:t>
    </dgm:pt>
    <dgm:pt modelId="{4B57CAB6-4253-4860-B10B-76F7D5C4DC89}">
      <dgm:prSet/>
      <dgm:spPr/>
      <dgm:t>
        <a:bodyPr/>
        <a:lstStyle/>
        <a:p>
          <a:endParaRPr lang="en-US"/>
        </a:p>
      </dgm:t>
    </dgm:pt>
    <dgm:pt modelId="{869155DE-82AD-40BF-A123-E6967FF957C5}" type="parTrans" cxnId="{6999DECA-D7C8-406B-8D9F-E00B07BC82B5}">
      <dgm:prSet/>
      <dgm:spPr/>
      <dgm:t>
        <a:bodyPr/>
        <a:lstStyle/>
        <a:p>
          <a:endParaRPr lang="en-US"/>
        </a:p>
      </dgm:t>
    </dgm:pt>
    <dgm:pt modelId="{CD778BA0-2DAF-4240-A7E1-D78EA2604612}" type="sibTrans" cxnId="{6999DECA-D7C8-406B-8D9F-E00B07BC82B5}">
      <dgm:prSet/>
      <dgm:spPr/>
      <dgm:t>
        <a:bodyPr/>
        <a:lstStyle/>
        <a:p>
          <a:endParaRPr lang="en-US"/>
        </a:p>
      </dgm:t>
    </dgm:pt>
    <dgm:pt modelId="{242BD6BE-B64D-4AC1-A37D-05965D29FE99}">
      <dgm:prSet/>
      <dgm:spPr/>
      <dgm:t>
        <a:bodyPr/>
        <a:lstStyle/>
        <a:p>
          <a:r>
            <a:rPr lang="nb-NO"/>
            <a:t>Fritak av </a:t>
          </a:r>
          <a:r>
            <a:rPr lang="nb-NO" err="1"/>
            <a:t>samvetsgrunnar</a:t>
          </a:r>
          <a:r>
            <a:rPr lang="nb-NO"/>
            <a:t>:</a:t>
          </a:r>
          <a:endParaRPr lang="en-US"/>
        </a:p>
      </dgm:t>
    </dgm:pt>
    <dgm:pt modelId="{9A804FEB-9E59-476C-973F-F722FCF2FE29}" type="parTrans" cxnId="{14F744CD-9A91-405C-A109-820032EF5C31}">
      <dgm:prSet/>
      <dgm:spPr/>
      <dgm:t>
        <a:bodyPr/>
        <a:lstStyle/>
        <a:p>
          <a:endParaRPr lang="en-US"/>
        </a:p>
      </dgm:t>
    </dgm:pt>
    <dgm:pt modelId="{7683BFA6-D36D-4F83-AA1E-B3D34A7F5FD3}" type="sibTrans" cxnId="{14F744CD-9A91-405C-A109-820032EF5C31}">
      <dgm:prSet/>
      <dgm:spPr/>
      <dgm:t>
        <a:bodyPr/>
        <a:lstStyle/>
        <a:p>
          <a:endParaRPr lang="en-US"/>
        </a:p>
      </dgm:t>
    </dgm:pt>
    <dgm:pt modelId="{E3F69624-5A18-47D4-BEBF-443E1A7046BC}">
      <dgm:prSet/>
      <dgm:spPr/>
      <dgm:t>
        <a:bodyPr/>
        <a:lstStyle/>
        <a:p>
          <a:r>
            <a:rPr lang="nb-NO"/>
            <a:t>Gjeld tema og </a:t>
          </a:r>
          <a:r>
            <a:rPr lang="nb-NO" err="1"/>
            <a:t>enkelttimar</a:t>
          </a:r>
          <a:endParaRPr lang="en-US"/>
        </a:p>
      </dgm:t>
    </dgm:pt>
    <dgm:pt modelId="{A09B6F1F-DE47-4D1A-BB24-6F54A7D851C8}" type="parTrans" cxnId="{810AEDFE-5B98-4DD9-99AA-769E1670680A}">
      <dgm:prSet/>
      <dgm:spPr/>
      <dgm:t>
        <a:bodyPr/>
        <a:lstStyle/>
        <a:p>
          <a:endParaRPr lang="en-US"/>
        </a:p>
      </dgm:t>
    </dgm:pt>
    <dgm:pt modelId="{88B68CC9-31CE-4BED-8803-546C518EEE50}" type="sibTrans" cxnId="{810AEDFE-5B98-4DD9-99AA-769E1670680A}">
      <dgm:prSet/>
      <dgm:spPr/>
      <dgm:t>
        <a:bodyPr/>
        <a:lstStyle/>
        <a:p>
          <a:endParaRPr lang="en-US"/>
        </a:p>
      </dgm:t>
    </dgm:pt>
    <dgm:pt modelId="{E499DC8C-2E62-4FD2-87BC-832DAFEA7E8A}">
      <dgm:prSet/>
      <dgm:spPr/>
      <dgm:t>
        <a:bodyPr/>
        <a:lstStyle/>
        <a:p>
          <a:r>
            <a:rPr lang="nb-NO" err="1"/>
            <a:t>Ikkje</a:t>
          </a:r>
          <a:r>
            <a:rPr lang="nb-NO"/>
            <a:t> fritak </a:t>
          </a:r>
          <a:r>
            <a:rPr lang="nb-NO" err="1"/>
            <a:t>frå</a:t>
          </a:r>
          <a:r>
            <a:rPr lang="nb-NO"/>
            <a:t> faga i </a:t>
          </a:r>
          <a:r>
            <a:rPr lang="nb-NO" err="1"/>
            <a:t>skulen</a:t>
          </a:r>
          <a:endParaRPr lang="en-US"/>
        </a:p>
      </dgm:t>
    </dgm:pt>
    <dgm:pt modelId="{716F8C17-C5B8-4F4A-8F50-6847DF18F969}" type="parTrans" cxnId="{9B1CEFC1-3732-435C-BEEB-E3C70E98E2B2}">
      <dgm:prSet/>
      <dgm:spPr/>
      <dgm:t>
        <a:bodyPr/>
        <a:lstStyle/>
        <a:p>
          <a:endParaRPr lang="en-US"/>
        </a:p>
      </dgm:t>
    </dgm:pt>
    <dgm:pt modelId="{C044FB79-FC71-48C8-A9B6-5059A497DEB6}" type="sibTrans" cxnId="{9B1CEFC1-3732-435C-BEEB-E3C70E98E2B2}">
      <dgm:prSet/>
      <dgm:spPr/>
      <dgm:t>
        <a:bodyPr/>
        <a:lstStyle/>
        <a:p>
          <a:endParaRPr lang="en-US"/>
        </a:p>
      </dgm:t>
    </dgm:pt>
    <dgm:pt modelId="{D713D592-0335-48CB-9995-C37FB3F87278}">
      <dgm:prSet/>
      <dgm:spPr/>
      <dgm:t>
        <a:bodyPr/>
        <a:lstStyle/>
        <a:p>
          <a:r>
            <a:rPr lang="nb-NO"/>
            <a:t>Melding </a:t>
          </a:r>
          <a:r>
            <a:rPr lang="nb-NO" err="1"/>
            <a:t>Vigilo</a:t>
          </a:r>
          <a:endParaRPr lang="nb-NO"/>
        </a:p>
      </dgm:t>
    </dgm:pt>
    <dgm:pt modelId="{306AF656-5FA0-4E3A-819C-EE4A5FF838B9}" type="parTrans" cxnId="{CD7D009D-97D9-4979-A105-979814A9A222}">
      <dgm:prSet/>
      <dgm:spPr/>
      <dgm:t>
        <a:bodyPr/>
        <a:lstStyle/>
        <a:p>
          <a:endParaRPr lang="nb-NO"/>
        </a:p>
      </dgm:t>
    </dgm:pt>
    <dgm:pt modelId="{27F23F3E-971E-47F9-BDA6-F25A25904EA5}" type="sibTrans" cxnId="{CD7D009D-97D9-4979-A105-979814A9A222}">
      <dgm:prSet/>
      <dgm:spPr/>
      <dgm:t>
        <a:bodyPr/>
        <a:lstStyle/>
        <a:p>
          <a:endParaRPr lang="nb-NO"/>
        </a:p>
      </dgm:t>
    </dgm:pt>
    <dgm:pt modelId="{CB00082F-CA4E-4FBE-9735-26EC0D21DCD0}">
      <dgm:prSet/>
      <dgm:spPr/>
      <dgm:t>
        <a:bodyPr/>
        <a:lstStyle/>
        <a:p>
          <a:r>
            <a:rPr lang="nb-NO"/>
            <a:t>Kontaktskjema på </a:t>
          </a:r>
          <a:r>
            <a:rPr lang="nb-NO" err="1"/>
            <a:t>skulen</a:t>
          </a:r>
          <a:r>
            <a:rPr lang="nb-NO"/>
            <a:t> si heimeside</a:t>
          </a:r>
          <a:endParaRPr lang="en-US"/>
        </a:p>
      </dgm:t>
    </dgm:pt>
    <dgm:pt modelId="{CF2EA627-65A5-4E13-9AA0-FCEEE3501B15}" type="parTrans" cxnId="{423B1F79-AB6A-4439-87BF-86692BF754DF}">
      <dgm:prSet/>
      <dgm:spPr/>
      <dgm:t>
        <a:bodyPr/>
        <a:lstStyle/>
        <a:p>
          <a:endParaRPr lang="nb-NO"/>
        </a:p>
      </dgm:t>
    </dgm:pt>
    <dgm:pt modelId="{575169FA-D981-4E0B-88AF-0C27E276DF24}" type="sibTrans" cxnId="{423B1F79-AB6A-4439-87BF-86692BF754DF}">
      <dgm:prSet/>
      <dgm:spPr/>
      <dgm:t>
        <a:bodyPr/>
        <a:lstStyle/>
        <a:p>
          <a:endParaRPr lang="nb-NO"/>
        </a:p>
      </dgm:t>
    </dgm:pt>
    <dgm:pt modelId="{2DE2E914-8FAE-41E7-8B5D-C30CC3D521B2}" type="pres">
      <dgm:prSet presAssocID="{7EA9B704-71ED-4232-9977-1490FBBE0B13}" presName="Name0" presStyleCnt="0">
        <dgm:presLayoutVars>
          <dgm:dir/>
          <dgm:animLvl val="lvl"/>
          <dgm:resizeHandles val="exact"/>
        </dgm:presLayoutVars>
      </dgm:prSet>
      <dgm:spPr/>
    </dgm:pt>
    <dgm:pt modelId="{3098BF76-AB2C-412A-971D-FF0FDE5BB487}" type="pres">
      <dgm:prSet presAssocID="{F7E539DC-4DFE-4956-ACBC-73A09BAE8DA1}" presName="linNode" presStyleCnt="0"/>
      <dgm:spPr/>
    </dgm:pt>
    <dgm:pt modelId="{411697A6-18EF-435B-8525-6049C74BA59B}" type="pres">
      <dgm:prSet presAssocID="{F7E539DC-4DFE-4956-ACBC-73A09BAE8DA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4E5733E8-81B4-46C2-9770-D2D8F5D72EEA}" type="pres">
      <dgm:prSet presAssocID="{F7E539DC-4DFE-4956-ACBC-73A09BAE8DA1}" presName="descendantText" presStyleLbl="alignAccFollowNode1" presStyleIdx="0" presStyleCnt="3">
        <dgm:presLayoutVars>
          <dgm:bulletEnabled val="1"/>
        </dgm:presLayoutVars>
      </dgm:prSet>
      <dgm:spPr/>
    </dgm:pt>
    <dgm:pt modelId="{281E4574-EEA6-4DA1-B8E6-672E0FC0BFCE}" type="pres">
      <dgm:prSet presAssocID="{B865A031-FACA-47F5-A380-98CD13FBA42C}" presName="sp" presStyleCnt="0"/>
      <dgm:spPr/>
    </dgm:pt>
    <dgm:pt modelId="{05F7CA36-1223-459B-95C4-FFFA31743B88}" type="pres">
      <dgm:prSet presAssocID="{985705A1-83A5-4183-B162-F41C1F948DF9}" presName="linNode" presStyleCnt="0"/>
      <dgm:spPr/>
    </dgm:pt>
    <dgm:pt modelId="{6E91916A-ED69-4DE6-9F55-40498DFF9443}" type="pres">
      <dgm:prSet presAssocID="{985705A1-83A5-4183-B162-F41C1F948DF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A833CD0-D4D2-4FBC-ABF8-4DB277998DCD}" type="pres">
      <dgm:prSet presAssocID="{985705A1-83A5-4183-B162-F41C1F948DF9}" presName="descendantText" presStyleLbl="alignAccFollowNode1" presStyleIdx="1" presStyleCnt="3">
        <dgm:presLayoutVars>
          <dgm:bulletEnabled val="1"/>
        </dgm:presLayoutVars>
      </dgm:prSet>
      <dgm:spPr/>
    </dgm:pt>
    <dgm:pt modelId="{BD6BB340-597E-4DA6-86A4-315C044DFD2F}" type="pres">
      <dgm:prSet presAssocID="{F9E8AF3B-851A-43F2-ACF3-84AC775B6FE1}" presName="sp" presStyleCnt="0"/>
      <dgm:spPr/>
    </dgm:pt>
    <dgm:pt modelId="{82F4CC60-E704-489F-A63D-D981AA8FE44D}" type="pres">
      <dgm:prSet presAssocID="{242BD6BE-B64D-4AC1-A37D-05965D29FE99}" presName="linNode" presStyleCnt="0"/>
      <dgm:spPr/>
    </dgm:pt>
    <dgm:pt modelId="{EE67D715-D9CF-4900-BBB6-2494AFF93A30}" type="pres">
      <dgm:prSet presAssocID="{242BD6BE-B64D-4AC1-A37D-05965D29FE9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E6C4802-103E-476D-8BE1-60D7A256667B}" type="pres">
      <dgm:prSet presAssocID="{242BD6BE-B64D-4AC1-A37D-05965D29FE9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6599717-173C-4E90-A264-BB5DEFEE165E}" type="presOf" srcId="{4B57CAB6-4253-4860-B10B-76F7D5C4DC89}" destId="{8A833CD0-D4D2-4FBC-ABF8-4DB277998DCD}" srcOrd="0" destOrd="0" presId="urn:microsoft.com/office/officeart/2005/8/layout/vList5"/>
    <dgm:cxn modelId="{4522E52B-0069-4F7C-9005-DC08D88EE68B}" type="presOf" srcId="{242BD6BE-B64D-4AC1-A37D-05965D29FE99}" destId="{EE67D715-D9CF-4900-BBB6-2494AFF93A30}" srcOrd="0" destOrd="0" presId="urn:microsoft.com/office/officeart/2005/8/layout/vList5"/>
    <dgm:cxn modelId="{423B1F79-AB6A-4439-87BF-86692BF754DF}" srcId="{985705A1-83A5-4183-B162-F41C1F948DF9}" destId="{CB00082F-CA4E-4FBE-9735-26EC0D21DCD0}" srcOrd="1" destOrd="0" parTransId="{CF2EA627-65A5-4E13-9AA0-FCEEE3501B15}" sibTransId="{575169FA-D981-4E0B-88AF-0C27E276DF24}"/>
    <dgm:cxn modelId="{DDB2367A-AB17-48A6-A2B8-72261E61FC9C}" srcId="{7EA9B704-71ED-4232-9977-1490FBBE0B13}" destId="{F7E539DC-4DFE-4956-ACBC-73A09BAE8DA1}" srcOrd="0" destOrd="0" parTransId="{E6525070-E146-4234-B9CF-D6EA8102CAB8}" sibTransId="{B865A031-FACA-47F5-A380-98CD13FBA42C}"/>
    <dgm:cxn modelId="{7A923281-8C62-40A7-99D1-DCA755450D50}" type="presOf" srcId="{985705A1-83A5-4183-B162-F41C1F948DF9}" destId="{6E91916A-ED69-4DE6-9F55-40498DFF9443}" srcOrd="0" destOrd="0" presId="urn:microsoft.com/office/officeart/2005/8/layout/vList5"/>
    <dgm:cxn modelId="{CD7D009D-97D9-4979-A105-979814A9A222}" srcId="{F7E539DC-4DFE-4956-ACBC-73A09BAE8DA1}" destId="{D713D592-0335-48CB-9995-C37FB3F87278}" srcOrd="0" destOrd="0" parTransId="{306AF656-5FA0-4E3A-819C-EE4A5FF838B9}" sibTransId="{27F23F3E-971E-47F9-BDA6-F25A25904EA5}"/>
    <dgm:cxn modelId="{D80D279F-9809-4646-AC51-97CC09A138EE}" type="presOf" srcId="{7EA9B704-71ED-4232-9977-1490FBBE0B13}" destId="{2DE2E914-8FAE-41E7-8B5D-C30CC3D521B2}" srcOrd="0" destOrd="0" presId="urn:microsoft.com/office/officeart/2005/8/layout/vList5"/>
    <dgm:cxn modelId="{81C8D4B8-E42A-4B5E-88BB-0297A0E695FF}" srcId="{7EA9B704-71ED-4232-9977-1490FBBE0B13}" destId="{985705A1-83A5-4183-B162-F41C1F948DF9}" srcOrd="1" destOrd="0" parTransId="{121E7FF7-04C0-474B-B3F7-1CD8E2ED9712}" sibTransId="{F9E8AF3B-851A-43F2-ACF3-84AC775B6FE1}"/>
    <dgm:cxn modelId="{4A3204C1-1C01-4032-BD5C-7CF7E80250CB}" type="presOf" srcId="{CB00082F-CA4E-4FBE-9735-26EC0D21DCD0}" destId="{8A833CD0-D4D2-4FBC-ABF8-4DB277998DCD}" srcOrd="0" destOrd="1" presId="urn:microsoft.com/office/officeart/2005/8/layout/vList5"/>
    <dgm:cxn modelId="{9B1CEFC1-3732-435C-BEEB-E3C70E98E2B2}" srcId="{242BD6BE-B64D-4AC1-A37D-05965D29FE99}" destId="{E499DC8C-2E62-4FD2-87BC-832DAFEA7E8A}" srcOrd="1" destOrd="0" parTransId="{716F8C17-C5B8-4F4A-8F50-6847DF18F969}" sibTransId="{C044FB79-FC71-48C8-A9B6-5059A497DEB6}"/>
    <dgm:cxn modelId="{6999DECA-D7C8-406B-8D9F-E00B07BC82B5}" srcId="{985705A1-83A5-4183-B162-F41C1F948DF9}" destId="{4B57CAB6-4253-4860-B10B-76F7D5C4DC89}" srcOrd="0" destOrd="0" parTransId="{869155DE-82AD-40BF-A123-E6967FF957C5}" sibTransId="{CD778BA0-2DAF-4240-A7E1-D78EA2604612}"/>
    <dgm:cxn modelId="{14F744CD-9A91-405C-A109-820032EF5C31}" srcId="{7EA9B704-71ED-4232-9977-1490FBBE0B13}" destId="{242BD6BE-B64D-4AC1-A37D-05965D29FE99}" srcOrd="2" destOrd="0" parTransId="{9A804FEB-9E59-476C-973F-F722FCF2FE29}" sibTransId="{7683BFA6-D36D-4F83-AA1E-B3D34A7F5FD3}"/>
    <dgm:cxn modelId="{47FF99CD-79C4-4E86-9D9F-24DCC4059899}" type="presOf" srcId="{E3F69624-5A18-47D4-BEBF-443E1A7046BC}" destId="{0E6C4802-103E-476D-8BE1-60D7A256667B}" srcOrd="0" destOrd="0" presId="urn:microsoft.com/office/officeart/2005/8/layout/vList5"/>
    <dgm:cxn modelId="{3A3BC0DD-D7D2-463F-B2A2-2D6D303AE292}" type="presOf" srcId="{D713D592-0335-48CB-9995-C37FB3F87278}" destId="{4E5733E8-81B4-46C2-9770-D2D8F5D72EEA}" srcOrd="0" destOrd="0" presId="urn:microsoft.com/office/officeart/2005/8/layout/vList5"/>
    <dgm:cxn modelId="{1A6731E0-A394-40B1-8BDC-380565A33FD0}" type="presOf" srcId="{F7E539DC-4DFE-4956-ACBC-73A09BAE8DA1}" destId="{411697A6-18EF-435B-8525-6049C74BA59B}" srcOrd="0" destOrd="0" presId="urn:microsoft.com/office/officeart/2005/8/layout/vList5"/>
    <dgm:cxn modelId="{98CEBDF4-6B21-4ED6-B679-1EEFB63D7B03}" type="presOf" srcId="{E499DC8C-2E62-4FD2-87BC-832DAFEA7E8A}" destId="{0E6C4802-103E-476D-8BE1-60D7A256667B}" srcOrd="0" destOrd="1" presId="urn:microsoft.com/office/officeart/2005/8/layout/vList5"/>
    <dgm:cxn modelId="{810AEDFE-5B98-4DD9-99AA-769E1670680A}" srcId="{242BD6BE-B64D-4AC1-A37D-05965D29FE99}" destId="{E3F69624-5A18-47D4-BEBF-443E1A7046BC}" srcOrd="0" destOrd="0" parTransId="{A09B6F1F-DE47-4D1A-BB24-6F54A7D851C8}" sibTransId="{88B68CC9-31CE-4BED-8803-546C518EEE50}"/>
    <dgm:cxn modelId="{A45910DC-B040-45C6-B9C9-E110D52337FF}" type="presParOf" srcId="{2DE2E914-8FAE-41E7-8B5D-C30CC3D521B2}" destId="{3098BF76-AB2C-412A-971D-FF0FDE5BB487}" srcOrd="0" destOrd="0" presId="urn:microsoft.com/office/officeart/2005/8/layout/vList5"/>
    <dgm:cxn modelId="{6B066DD7-4D24-47C1-8A5B-E3769308C62B}" type="presParOf" srcId="{3098BF76-AB2C-412A-971D-FF0FDE5BB487}" destId="{411697A6-18EF-435B-8525-6049C74BA59B}" srcOrd="0" destOrd="0" presId="urn:microsoft.com/office/officeart/2005/8/layout/vList5"/>
    <dgm:cxn modelId="{86E6FDB5-4552-48C8-9623-61D989382438}" type="presParOf" srcId="{3098BF76-AB2C-412A-971D-FF0FDE5BB487}" destId="{4E5733E8-81B4-46C2-9770-D2D8F5D72EEA}" srcOrd="1" destOrd="0" presId="urn:microsoft.com/office/officeart/2005/8/layout/vList5"/>
    <dgm:cxn modelId="{2714ADFF-B8F0-4A42-93D0-352D66AC2E95}" type="presParOf" srcId="{2DE2E914-8FAE-41E7-8B5D-C30CC3D521B2}" destId="{281E4574-EEA6-4DA1-B8E6-672E0FC0BFCE}" srcOrd="1" destOrd="0" presId="urn:microsoft.com/office/officeart/2005/8/layout/vList5"/>
    <dgm:cxn modelId="{C1083D35-A416-4942-84B8-EEA6C3BDE2F1}" type="presParOf" srcId="{2DE2E914-8FAE-41E7-8B5D-C30CC3D521B2}" destId="{05F7CA36-1223-459B-95C4-FFFA31743B88}" srcOrd="2" destOrd="0" presId="urn:microsoft.com/office/officeart/2005/8/layout/vList5"/>
    <dgm:cxn modelId="{016DD24E-DB7F-45CC-A83D-0D92D97584D9}" type="presParOf" srcId="{05F7CA36-1223-459B-95C4-FFFA31743B88}" destId="{6E91916A-ED69-4DE6-9F55-40498DFF9443}" srcOrd="0" destOrd="0" presId="urn:microsoft.com/office/officeart/2005/8/layout/vList5"/>
    <dgm:cxn modelId="{3136AB24-437A-4F31-9848-73CFBA64517A}" type="presParOf" srcId="{05F7CA36-1223-459B-95C4-FFFA31743B88}" destId="{8A833CD0-D4D2-4FBC-ABF8-4DB277998DCD}" srcOrd="1" destOrd="0" presId="urn:microsoft.com/office/officeart/2005/8/layout/vList5"/>
    <dgm:cxn modelId="{1562841F-ABAF-4405-83FB-241C61B03888}" type="presParOf" srcId="{2DE2E914-8FAE-41E7-8B5D-C30CC3D521B2}" destId="{BD6BB340-597E-4DA6-86A4-315C044DFD2F}" srcOrd="3" destOrd="0" presId="urn:microsoft.com/office/officeart/2005/8/layout/vList5"/>
    <dgm:cxn modelId="{D61000D8-1F6B-4009-9D0E-220673D58F13}" type="presParOf" srcId="{2DE2E914-8FAE-41E7-8B5D-C30CC3D521B2}" destId="{82F4CC60-E704-489F-A63D-D981AA8FE44D}" srcOrd="4" destOrd="0" presId="urn:microsoft.com/office/officeart/2005/8/layout/vList5"/>
    <dgm:cxn modelId="{2D3A729C-0B1D-4938-819D-5AA0602F215E}" type="presParOf" srcId="{82F4CC60-E704-489F-A63D-D981AA8FE44D}" destId="{EE67D715-D9CF-4900-BBB6-2494AFF93A30}" srcOrd="0" destOrd="0" presId="urn:microsoft.com/office/officeart/2005/8/layout/vList5"/>
    <dgm:cxn modelId="{6781BDBA-F2FE-4E00-8DFE-424672FB9BEC}" type="presParOf" srcId="{82F4CC60-E704-489F-A63D-D981AA8FE44D}" destId="{0E6C4802-103E-476D-8BE1-60D7A256667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334FEC-4B87-4E52-8830-9470A507A85C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C523F24-3A0A-45DD-B694-239B8524A8AF}">
      <dgm:prSet/>
      <dgm:spPr/>
      <dgm:t>
        <a:bodyPr/>
        <a:lstStyle/>
        <a:p>
          <a:pPr>
            <a:defRPr b="1"/>
          </a:pPr>
          <a:r>
            <a:rPr lang="en-US" dirty="0" err="1"/>
            <a:t>Bindeledd</a:t>
          </a:r>
          <a:r>
            <a:rPr lang="en-US" dirty="0"/>
            <a:t> </a:t>
          </a:r>
          <a:r>
            <a:rPr lang="en-US" dirty="0" err="1"/>
            <a:t>mellom</a:t>
          </a:r>
          <a:r>
            <a:rPr lang="en-US" dirty="0"/>
            <a:t> </a:t>
          </a:r>
          <a:r>
            <a:rPr lang="en-US" dirty="0" err="1"/>
            <a:t>føresette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klassen</a:t>
          </a:r>
          <a:r>
            <a:rPr lang="en-US" dirty="0"/>
            <a:t> </a:t>
          </a:r>
          <a:r>
            <a:rPr lang="en-US" dirty="0" err="1"/>
            <a:t>og</a:t>
          </a:r>
          <a:r>
            <a:rPr lang="en-US" dirty="0"/>
            <a:t> </a:t>
          </a:r>
          <a:r>
            <a:rPr lang="en-US" dirty="0" err="1"/>
            <a:t>skulens</a:t>
          </a:r>
          <a:r>
            <a:rPr lang="en-US" dirty="0"/>
            <a:t> </a:t>
          </a:r>
          <a:r>
            <a:rPr lang="en-US" dirty="0" err="1"/>
            <a:t>leiing</a:t>
          </a:r>
          <a:r>
            <a:rPr lang="en-US" dirty="0"/>
            <a:t>.</a:t>
          </a:r>
        </a:p>
      </dgm:t>
    </dgm:pt>
    <dgm:pt modelId="{9C69879C-FFB9-4836-9678-51EF66D56253}" type="parTrans" cxnId="{F617E8C6-9CD6-44FE-B657-94F2F008398C}">
      <dgm:prSet/>
      <dgm:spPr/>
      <dgm:t>
        <a:bodyPr/>
        <a:lstStyle/>
        <a:p>
          <a:endParaRPr lang="en-US"/>
        </a:p>
      </dgm:t>
    </dgm:pt>
    <dgm:pt modelId="{0012828A-8B6B-45C1-B6D2-338F90A5A1D4}" type="sibTrans" cxnId="{F617E8C6-9CD6-44FE-B657-94F2F008398C}">
      <dgm:prSet/>
      <dgm:spPr/>
      <dgm:t>
        <a:bodyPr/>
        <a:lstStyle/>
        <a:p>
          <a:endParaRPr lang="en-US"/>
        </a:p>
      </dgm:t>
    </dgm:pt>
    <dgm:pt modelId="{9616E3E9-2422-4716-B475-A821B173BD29}">
      <dgm:prSet/>
      <dgm:spPr/>
      <dgm:t>
        <a:bodyPr/>
        <a:lstStyle/>
        <a:p>
          <a:pPr>
            <a:defRPr b="1"/>
          </a:pPr>
          <a:r>
            <a:rPr lang="en-US"/>
            <a:t>Eksempel på oppgåver:</a:t>
          </a:r>
        </a:p>
      </dgm:t>
    </dgm:pt>
    <dgm:pt modelId="{E56FDDFF-A792-474C-AEE1-8AFFE539CC9F}" type="parTrans" cxnId="{2F6B9327-B843-4E66-A8DF-A4D5FBADA717}">
      <dgm:prSet/>
      <dgm:spPr/>
      <dgm:t>
        <a:bodyPr/>
        <a:lstStyle/>
        <a:p>
          <a:endParaRPr lang="en-US"/>
        </a:p>
      </dgm:t>
    </dgm:pt>
    <dgm:pt modelId="{745344FC-C862-4B83-9AD8-9242E01F2D29}" type="sibTrans" cxnId="{2F6B9327-B843-4E66-A8DF-A4D5FBADA717}">
      <dgm:prSet/>
      <dgm:spPr/>
      <dgm:t>
        <a:bodyPr/>
        <a:lstStyle/>
        <a:p>
          <a:endParaRPr lang="en-US"/>
        </a:p>
      </dgm:t>
    </dgm:pt>
    <dgm:pt modelId="{7AEAEF64-D09F-4E97-B09B-49B8B0584E77}">
      <dgm:prSet/>
      <dgm:spPr/>
      <dgm:t>
        <a:bodyPr/>
        <a:lstStyle/>
        <a:p>
          <a:r>
            <a:rPr lang="en-US" dirty="0" err="1"/>
            <a:t>Representere</a:t>
          </a:r>
          <a:r>
            <a:rPr lang="en-US" dirty="0"/>
            <a:t> </a:t>
          </a:r>
          <a:r>
            <a:rPr lang="en-US" dirty="0" err="1"/>
            <a:t>føresette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klassen</a:t>
          </a:r>
          <a:endParaRPr lang="en-US" dirty="0"/>
        </a:p>
      </dgm:t>
    </dgm:pt>
    <dgm:pt modelId="{AEDB8BB8-EBA8-46B5-AE55-B920DEEF0502}" type="parTrans" cxnId="{8132F66F-3891-4B21-B919-A1A8A3DF109B}">
      <dgm:prSet/>
      <dgm:spPr/>
      <dgm:t>
        <a:bodyPr/>
        <a:lstStyle/>
        <a:p>
          <a:endParaRPr lang="en-US"/>
        </a:p>
      </dgm:t>
    </dgm:pt>
    <dgm:pt modelId="{AF3EF126-B360-4A1E-B8FF-D9090EDAA706}" type="sibTrans" cxnId="{8132F66F-3891-4B21-B919-A1A8A3DF109B}">
      <dgm:prSet/>
      <dgm:spPr/>
      <dgm:t>
        <a:bodyPr/>
        <a:lstStyle/>
        <a:p>
          <a:endParaRPr lang="en-US"/>
        </a:p>
      </dgm:t>
    </dgm:pt>
    <dgm:pt modelId="{996F1B30-4DCF-4CAE-9B69-4E6BC7ED241B}">
      <dgm:prSet/>
      <dgm:spPr/>
      <dgm:t>
        <a:bodyPr/>
        <a:lstStyle/>
        <a:p>
          <a:r>
            <a:rPr lang="en-US"/>
            <a:t>Formidle saker frå klassen til skulens leiing</a:t>
          </a:r>
        </a:p>
      </dgm:t>
    </dgm:pt>
    <dgm:pt modelId="{838E810F-A0A0-4853-AF24-52CE4D5AC931}" type="parTrans" cxnId="{A9172F0B-FED1-4E82-A2A6-A407D8F5EF09}">
      <dgm:prSet/>
      <dgm:spPr/>
      <dgm:t>
        <a:bodyPr/>
        <a:lstStyle/>
        <a:p>
          <a:endParaRPr lang="en-US"/>
        </a:p>
      </dgm:t>
    </dgm:pt>
    <dgm:pt modelId="{D3BBE632-FBAB-4AF8-8757-AB502354EDAB}" type="sibTrans" cxnId="{A9172F0B-FED1-4E82-A2A6-A407D8F5EF09}">
      <dgm:prSet/>
      <dgm:spPr/>
      <dgm:t>
        <a:bodyPr/>
        <a:lstStyle/>
        <a:p>
          <a:endParaRPr lang="en-US"/>
        </a:p>
      </dgm:t>
    </dgm:pt>
    <dgm:pt modelId="{BF70EE7B-7AA4-4239-BC25-E22DA2AAE6F9}">
      <dgm:prSet/>
      <dgm:spPr/>
      <dgm:t>
        <a:bodyPr/>
        <a:lstStyle/>
        <a:p>
          <a:r>
            <a:rPr lang="en-US"/>
            <a:t>Sørge for god kommunikasjon mellom skule og heim</a:t>
          </a:r>
        </a:p>
      </dgm:t>
    </dgm:pt>
    <dgm:pt modelId="{A5EBEDBC-1129-4B83-B0EF-C77F53206CFA}" type="parTrans" cxnId="{F75F36EF-D345-4DEC-B20F-765586F18151}">
      <dgm:prSet/>
      <dgm:spPr/>
      <dgm:t>
        <a:bodyPr/>
        <a:lstStyle/>
        <a:p>
          <a:endParaRPr lang="en-US"/>
        </a:p>
      </dgm:t>
    </dgm:pt>
    <dgm:pt modelId="{A1B5E7F7-E092-47CD-A818-70BAD712ACC5}" type="sibTrans" cxnId="{F75F36EF-D345-4DEC-B20F-765586F18151}">
      <dgm:prSet/>
      <dgm:spPr/>
      <dgm:t>
        <a:bodyPr/>
        <a:lstStyle/>
        <a:p>
          <a:endParaRPr lang="en-US"/>
        </a:p>
      </dgm:t>
    </dgm:pt>
    <dgm:pt modelId="{40ABAE16-D859-400B-94BF-5E043BACA8E2}">
      <dgm:prSet/>
      <dgm:spPr/>
      <dgm:t>
        <a:bodyPr/>
        <a:lstStyle/>
        <a:p>
          <a:r>
            <a:rPr lang="en-US"/>
            <a:t>Delta på FAU-møter </a:t>
          </a:r>
        </a:p>
      </dgm:t>
    </dgm:pt>
    <dgm:pt modelId="{B0CA04AF-B1A0-4954-8422-7792ACCD3146}" type="parTrans" cxnId="{9C7888BC-00E2-4E08-B976-753FC48872A4}">
      <dgm:prSet/>
      <dgm:spPr/>
      <dgm:t>
        <a:bodyPr/>
        <a:lstStyle/>
        <a:p>
          <a:endParaRPr lang="en-US"/>
        </a:p>
      </dgm:t>
    </dgm:pt>
    <dgm:pt modelId="{A0A19F49-8FC1-4263-ACDC-80C876688028}" type="sibTrans" cxnId="{9C7888BC-00E2-4E08-B976-753FC48872A4}">
      <dgm:prSet/>
      <dgm:spPr/>
      <dgm:t>
        <a:bodyPr/>
        <a:lstStyle/>
        <a:p>
          <a:endParaRPr lang="en-US"/>
        </a:p>
      </dgm:t>
    </dgm:pt>
    <dgm:pt modelId="{9DEBCA62-781E-4A17-B928-04E7F56CE53E}">
      <dgm:prSet/>
      <dgm:spPr/>
      <dgm:t>
        <a:bodyPr/>
        <a:lstStyle/>
        <a:p>
          <a:r>
            <a:rPr lang="en-US"/>
            <a:t>Bidra til å fremme eit godt skulemiljø og trivsel for elevane</a:t>
          </a:r>
        </a:p>
      </dgm:t>
    </dgm:pt>
    <dgm:pt modelId="{2B076A09-C82F-451A-B4ED-3756CA152730}" type="parTrans" cxnId="{F2DB7642-178A-4E67-9787-277381D6C83F}">
      <dgm:prSet/>
      <dgm:spPr/>
      <dgm:t>
        <a:bodyPr/>
        <a:lstStyle/>
        <a:p>
          <a:endParaRPr lang="en-US"/>
        </a:p>
      </dgm:t>
    </dgm:pt>
    <dgm:pt modelId="{2AD7A8B8-88AF-41A9-8E18-896AF26BE303}" type="sibTrans" cxnId="{F2DB7642-178A-4E67-9787-277381D6C83F}">
      <dgm:prSet/>
      <dgm:spPr/>
      <dgm:t>
        <a:bodyPr/>
        <a:lstStyle/>
        <a:p>
          <a:endParaRPr lang="en-US"/>
        </a:p>
      </dgm:t>
    </dgm:pt>
    <dgm:pt modelId="{D83FC9DD-1818-4C7C-BF18-69A220724002}" type="pres">
      <dgm:prSet presAssocID="{F5334FEC-4B87-4E52-8830-9470A507A85C}" presName="root" presStyleCnt="0">
        <dgm:presLayoutVars>
          <dgm:dir/>
          <dgm:resizeHandles val="exact"/>
        </dgm:presLayoutVars>
      </dgm:prSet>
      <dgm:spPr/>
    </dgm:pt>
    <dgm:pt modelId="{D3B86E4A-FC61-4F14-B6DA-9FF806417A78}" type="pres">
      <dgm:prSet presAssocID="{CC523F24-3A0A-45DD-B694-239B8524A8AF}" presName="compNode" presStyleCnt="0"/>
      <dgm:spPr/>
    </dgm:pt>
    <dgm:pt modelId="{4338949B-8014-4C61-8DC9-F2EDFF531A60}" type="pres">
      <dgm:prSet presAssocID="{CC523F24-3A0A-45DD-B694-239B8524A8AF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pe"/>
        </a:ext>
      </dgm:extLst>
    </dgm:pt>
    <dgm:pt modelId="{A5F43195-2B16-457C-8913-F332845643BB}" type="pres">
      <dgm:prSet presAssocID="{CC523F24-3A0A-45DD-B694-239B8524A8AF}" presName="iconSpace" presStyleCnt="0"/>
      <dgm:spPr/>
    </dgm:pt>
    <dgm:pt modelId="{2D6D2235-32FA-450B-AFC7-47F00E2A95BF}" type="pres">
      <dgm:prSet presAssocID="{CC523F24-3A0A-45DD-B694-239B8524A8AF}" presName="parTx" presStyleLbl="revTx" presStyleIdx="0" presStyleCnt="4">
        <dgm:presLayoutVars>
          <dgm:chMax val="0"/>
          <dgm:chPref val="0"/>
        </dgm:presLayoutVars>
      </dgm:prSet>
      <dgm:spPr/>
    </dgm:pt>
    <dgm:pt modelId="{EDAAD098-AC1A-4F76-9E71-D0BC3B0738BC}" type="pres">
      <dgm:prSet presAssocID="{CC523F24-3A0A-45DD-B694-239B8524A8AF}" presName="txSpace" presStyleCnt="0"/>
      <dgm:spPr/>
    </dgm:pt>
    <dgm:pt modelId="{261F7CA6-2844-49F0-9F36-63BA2C786CAB}" type="pres">
      <dgm:prSet presAssocID="{CC523F24-3A0A-45DD-B694-239B8524A8AF}" presName="desTx" presStyleLbl="revTx" presStyleIdx="1" presStyleCnt="4">
        <dgm:presLayoutVars/>
      </dgm:prSet>
      <dgm:spPr/>
    </dgm:pt>
    <dgm:pt modelId="{5185D4C5-8EB6-4C0C-8DB8-F63C4FEC6F02}" type="pres">
      <dgm:prSet presAssocID="{0012828A-8B6B-45C1-B6D2-338F90A5A1D4}" presName="sibTrans" presStyleCnt="0"/>
      <dgm:spPr/>
    </dgm:pt>
    <dgm:pt modelId="{3736C712-C2D5-4217-9214-95DD88432564}" type="pres">
      <dgm:prSet presAssocID="{9616E3E9-2422-4716-B475-A821B173BD29}" presName="compNode" presStyleCnt="0"/>
      <dgm:spPr/>
    </dgm:pt>
    <dgm:pt modelId="{455F7C53-9607-4FFF-BC53-D93DC0D5CF02}" type="pres">
      <dgm:prSet presAssocID="{9616E3E9-2422-4716-B475-A821B173BD29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ørsmål"/>
        </a:ext>
      </dgm:extLst>
    </dgm:pt>
    <dgm:pt modelId="{01B902DD-C5F3-484E-A3FD-A4DFD221F48A}" type="pres">
      <dgm:prSet presAssocID="{9616E3E9-2422-4716-B475-A821B173BD29}" presName="iconSpace" presStyleCnt="0"/>
      <dgm:spPr/>
    </dgm:pt>
    <dgm:pt modelId="{6D6A7E5B-9813-4096-B42A-595ACF5145F1}" type="pres">
      <dgm:prSet presAssocID="{9616E3E9-2422-4716-B475-A821B173BD29}" presName="parTx" presStyleLbl="revTx" presStyleIdx="2" presStyleCnt="4">
        <dgm:presLayoutVars>
          <dgm:chMax val="0"/>
          <dgm:chPref val="0"/>
        </dgm:presLayoutVars>
      </dgm:prSet>
      <dgm:spPr/>
    </dgm:pt>
    <dgm:pt modelId="{C15A0ECE-07A6-4F9B-96F2-50962F305014}" type="pres">
      <dgm:prSet presAssocID="{9616E3E9-2422-4716-B475-A821B173BD29}" presName="txSpace" presStyleCnt="0"/>
      <dgm:spPr/>
    </dgm:pt>
    <dgm:pt modelId="{B33968FE-0CAE-4279-B0BD-9ADE24E1EAA3}" type="pres">
      <dgm:prSet presAssocID="{9616E3E9-2422-4716-B475-A821B173BD29}" presName="desTx" presStyleLbl="revTx" presStyleIdx="3" presStyleCnt="4">
        <dgm:presLayoutVars/>
      </dgm:prSet>
      <dgm:spPr/>
    </dgm:pt>
  </dgm:ptLst>
  <dgm:cxnLst>
    <dgm:cxn modelId="{A9172F0B-FED1-4E82-A2A6-A407D8F5EF09}" srcId="{9616E3E9-2422-4716-B475-A821B173BD29}" destId="{996F1B30-4DCF-4CAE-9B69-4E6BC7ED241B}" srcOrd="1" destOrd="0" parTransId="{838E810F-A0A0-4853-AF24-52CE4D5AC931}" sibTransId="{D3BBE632-FBAB-4AF8-8757-AB502354EDAB}"/>
    <dgm:cxn modelId="{10F47412-166B-412E-AF02-6BD9E1CCE453}" type="presOf" srcId="{BF70EE7B-7AA4-4239-BC25-E22DA2AAE6F9}" destId="{B33968FE-0CAE-4279-B0BD-9ADE24E1EAA3}" srcOrd="0" destOrd="2" presId="urn:microsoft.com/office/officeart/2018/5/layout/CenteredIconLabelDescriptionList"/>
    <dgm:cxn modelId="{2F6B9327-B843-4E66-A8DF-A4D5FBADA717}" srcId="{F5334FEC-4B87-4E52-8830-9470A507A85C}" destId="{9616E3E9-2422-4716-B475-A821B173BD29}" srcOrd="1" destOrd="0" parTransId="{E56FDDFF-A792-474C-AEE1-8AFFE539CC9F}" sibTransId="{745344FC-C862-4B83-9AD8-9242E01F2D29}"/>
    <dgm:cxn modelId="{C7ACB536-D7A0-425E-B2C7-6442AF40CAF1}" type="presOf" srcId="{CC523F24-3A0A-45DD-B694-239B8524A8AF}" destId="{2D6D2235-32FA-450B-AFC7-47F00E2A95BF}" srcOrd="0" destOrd="0" presId="urn:microsoft.com/office/officeart/2018/5/layout/CenteredIconLabelDescriptionList"/>
    <dgm:cxn modelId="{F2DB7642-178A-4E67-9787-277381D6C83F}" srcId="{9616E3E9-2422-4716-B475-A821B173BD29}" destId="{9DEBCA62-781E-4A17-B928-04E7F56CE53E}" srcOrd="4" destOrd="0" parTransId="{2B076A09-C82F-451A-B4ED-3756CA152730}" sibTransId="{2AD7A8B8-88AF-41A9-8E18-896AF26BE303}"/>
    <dgm:cxn modelId="{55EB9C45-B65A-4E3F-80C2-93DB9F003FE1}" type="presOf" srcId="{40ABAE16-D859-400B-94BF-5E043BACA8E2}" destId="{B33968FE-0CAE-4279-B0BD-9ADE24E1EAA3}" srcOrd="0" destOrd="3" presId="urn:microsoft.com/office/officeart/2018/5/layout/CenteredIconLabelDescriptionList"/>
    <dgm:cxn modelId="{C8686969-2A31-458F-A226-67BB2EEE211E}" type="presOf" srcId="{9616E3E9-2422-4716-B475-A821B173BD29}" destId="{6D6A7E5B-9813-4096-B42A-595ACF5145F1}" srcOrd="0" destOrd="0" presId="urn:microsoft.com/office/officeart/2018/5/layout/CenteredIconLabelDescriptionList"/>
    <dgm:cxn modelId="{8132F66F-3891-4B21-B919-A1A8A3DF109B}" srcId="{9616E3E9-2422-4716-B475-A821B173BD29}" destId="{7AEAEF64-D09F-4E97-B09B-49B8B0584E77}" srcOrd="0" destOrd="0" parTransId="{AEDB8BB8-EBA8-46B5-AE55-B920DEEF0502}" sibTransId="{AF3EF126-B360-4A1E-B8FF-D9090EDAA706}"/>
    <dgm:cxn modelId="{A1DAF773-C0E4-448C-8F34-41C00449D9F0}" type="presOf" srcId="{7AEAEF64-D09F-4E97-B09B-49B8B0584E77}" destId="{B33968FE-0CAE-4279-B0BD-9ADE24E1EAA3}" srcOrd="0" destOrd="0" presId="urn:microsoft.com/office/officeart/2018/5/layout/CenteredIconLabelDescriptionList"/>
    <dgm:cxn modelId="{9C7888BC-00E2-4E08-B976-753FC48872A4}" srcId="{9616E3E9-2422-4716-B475-A821B173BD29}" destId="{40ABAE16-D859-400B-94BF-5E043BACA8E2}" srcOrd="3" destOrd="0" parTransId="{B0CA04AF-B1A0-4954-8422-7792ACCD3146}" sibTransId="{A0A19F49-8FC1-4263-ACDC-80C876688028}"/>
    <dgm:cxn modelId="{F617E8C6-9CD6-44FE-B657-94F2F008398C}" srcId="{F5334FEC-4B87-4E52-8830-9470A507A85C}" destId="{CC523F24-3A0A-45DD-B694-239B8524A8AF}" srcOrd="0" destOrd="0" parTransId="{9C69879C-FFB9-4836-9678-51EF66D56253}" sibTransId="{0012828A-8B6B-45C1-B6D2-338F90A5A1D4}"/>
    <dgm:cxn modelId="{D3659BD9-F857-4D10-9395-CC3377FC1ADD}" type="presOf" srcId="{996F1B30-4DCF-4CAE-9B69-4E6BC7ED241B}" destId="{B33968FE-0CAE-4279-B0BD-9ADE24E1EAA3}" srcOrd="0" destOrd="1" presId="urn:microsoft.com/office/officeart/2018/5/layout/CenteredIconLabelDescriptionList"/>
    <dgm:cxn modelId="{C3A4F6E2-B1ED-463A-A958-2D467F577F1B}" type="presOf" srcId="{9DEBCA62-781E-4A17-B928-04E7F56CE53E}" destId="{B33968FE-0CAE-4279-B0BD-9ADE24E1EAA3}" srcOrd="0" destOrd="4" presId="urn:microsoft.com/office/officeart/2018/5/layout/CenteredIconLabelDescriptionList"/>
    <dgm:cxn modelId="{F75F36EF-D345-4DEC-B20F-765586F18151}" srcId="{9616E3E9-2422-4716-B475-A821B173BD29}" destId="{BF70EE7B-7AA4-4239-BC25-E22DA2AAE6F9}" srcOrd="2" destOrd="0" parTransId="{A5EBEDBC-1129-4B83-B0EF-C77F53206CFA}" sibTransId="{A1B5E7F7-E092-47CD-A818-70BAD712ACC5}"/>
    <dgm:cxn modelId="{EBF40BFF-EE62-4BBF-97B4-161B648311A0}" type="presOf" srcId="{F5334FEC-4B87-4E52-8830-9470A507A85C}" destId="{D83FC9DD-1818-4C7C-BF18-69A220724002}" srcOrd="0" destOrd="0" presId="urn:microsoft.com/office/officeart/2018/5/layout/CenteredIconLabelDescriptionList"/>
    <dgm:cxn modelId="{3493BD86-23BB-4026-A16B-A0FCF57B0957}" type="presParOf" srcId="{D83FC9DD-1818-4C7C-BF18-69A220724002}" destId="{D3B86E4A-FC61-4F14-B6DA-9FF806417A78}" srcOrd="0" destOrd="0" presId="urn:microsoft.com/office/officeart/2018/5/layout/CenteredIconLabelDescriptionList"/>
    <dgm:cxn modelId="{8A26E9A6-4E98-4689-9BE0-A8191ABC7934}" type="presParOf" srcId="{D3B86E4A-FC61-4F14-B6DA-9FF806417A78}" destId="{4338949B-8014-4C61-8DC9-F2EDFF531A60}" srcOrd="0" destOrd="0" presId="urn:microsoft.com/office/officeart/2018/5/layout/CenteredIconLabelDescriptionList"/>
    <dgm:cxn modelId="{8EA1102A-AD67-495D-AA1C-740460CDF301}" type="presParOf" srcId="{D3B86E4A-FC61-4F14-B6DA-9FF806417A78}" destId="{A5F43195-2B16-457C-8913-F332845643BB}" srcOrd="1" destOrd="0" presId="urn:microsoft.com/office/officeart/2018/5/layout/CenteredIconLabelDescriptionList"/>
    <dgm:cxn modelId="{4714A2E9-64AA-42E7-9E3C-5A1511A53C27}" type="presParOf" srcId="{D3B86E4A-FC61-4F14-B6DA-9FF806417A78}" destId="{2D6D2235-32FA-450B-AFC7-47F00E2A95BF}" srcOrd="2" destOrd="0" presId="urn:microsoft.com/office/officeart/2018/5/layout/CenteredIconLabelDescriptionList"/>
    <dgm:cxn modelId="{E9216283-C44B-401D-9049-A5139E8B7EBF}" type="presParOf" srcId="{D3B86E4A-FC61-4F14-B6DA-9FF806417A78}" destId="{EDAAD098-AC1A-4F76-9E71-D0BC3B0738BC}" srcOrd="3" destOrd="0" presId="urn:microsoft.com/office/officeart/2018/5/layout/CenteredIconLabelDescriptionList"/>
    <dgm:cxn modelId="{6B76FC00-F94C-4415-A04B-521902CA0497}" type="presParOf" srcId="{D3B86E4A-FC61-4F14-B6DA-9FF806417A78}" destId="{261F7CA6-2844-49F0-9F36-63BA2C786CAB}" srcOrd="4" destOrd="0" presId="urn:microsoft.com/office/officeart/2018/5/layout/CenteredIconLabelDescriptionList"/>
    <dgm:cxn modelId="{A7923E87-22EC-471C-842B-862C3ED4629D}" type="presParOf" srcId="{D83FC9DD-1818-4C7C-BF18-69A220724002}" destId="{5185D4C5-8EB6-4C0C-8DB8-F63C4FEC6F02}" srcOrd="1" destOrd="0" presId="urn:microsoft.com/office/officeart/2018/5/layout/CenteredIconLabelDescriptionList"/>
    <dgm:cxn modelId="{08965EC3-3300-4BFF-B033-AC94CF4513D1}" type="presParOf" srcId="{D83FC9DD-1818-4C7C-BF18-69A220724002}" destId="{3736C712-C2D5-4217-9214-95DD88432564}" srcOrd="2" destOrd="0" presId="urn:microsoft.com/office/officeart/2018/5/layout/CenteredIconLabelDescriptionList"/>
    <dgm:cxn modelId="{78267EC1-E203-457D-8D20-B515DC47318C}" type="presParOf" srcId="{3736C712-C2D5-4217-9214-95DD88432564}" destId="{455F7C53-9607-4FFF-BC53-D93DC0D5CF02}" srcOrd="0" destOrd="0" presId="urn:microsoft.com/office/officeart/2018/5/layout/CenteredIconLabelDescriptionList"/>
    <dgm:cxn modelId="{58494B0D-AA95-43EC-B45C-F9E3B1B7BF35}" type="presParOf" srcId="{3736C712-C2D5-4217-9214-95DD88432564}" destId="{01B902DD-C5F3-484E-A3FD-A4DFD221F48A}" srcOrd="1" destOrd="0" presId="urn:microsoft.com/office/officeart/2018/5/layout/CenteredIconLabelDescriptionList"/>
    <dgm:cxn modelId="{DF5E61B6-52AB-447A-873C-922D18A23684}" type="presParOf" srcId="{3736C712-C2D5-4217-9214-95DD88432564}" destId="{6D6A7E5B-9813-4096-B42A-595ACF5145F1}" srcOrd="2" destOrd="0" presId="urn:microsoft.com/office/officeart/2018/5/layout/CenteredIconLabelDescriptionList"/>
    <dgm:cxn modelId="{F3AA1809-6DA9-4104-92A1-B867C4905C46}" type="presParOf" srcId="{3736C712-C2D5-4217-9214-95DD88432564}" destId="{C15A0ECE-07A6-4F9B-96F2-50962F305014}" srcOrd="3" destOrd="0" presId="urn:microsoft.com/office/officeart/2018/5/layout/CenteredIconLabelDescriptionList"/>
    <dgm:cxn modelId="{E8F866A9-153F-4DB4-8ACA-92BD7B4F7036}" type="presParOf" srcId="{3736C712-C2D5-4217-9214-95DD88432564}" destId="{B33968FE-0CAE-4279-B0BD-9ADE24E1EAA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4E2F5-B1E0-4B10-B6E1-8669A39180C2}">
      <dsp:nvSpPr>
        <dsp:cNvPr id="0" name=""/>
        <dsp:cNvSpPr/>
      </dsp:nvSpPr>
      <dsp:spPr>
        <a:xfrm>
          <a:off x="0" y="398"/>
          <a:ext cx="7886700" cy="9335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62C59-AC6C-4489-B5AF-D9735BE0A238}">
      <dsp:nvSpPr>
        <dsp:cNvPr id="0" name=""/>
        <dsp:cNvSpPr/>
      </dsp:nvSpPr>
      <dsp:spPr>
        <a:xfrm>
          <a:off x="282391" y="210442"/>
          <a:ext cx="513439" cy="5134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9B1DC-667B-4AC2-9E39-04F0DBDEA68B}">
      <dsp:nvSpPr>
        <dsp:cNvPr id="0" name=""/>
        <dsp:cNvSpPr/>
      </dsp:nvSpPr>
      <dsp:spPr>
        <a:xfrm>
          <a:off x="1078223" y="398"/>
          <a:ext cx="6808476" cy="93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798" tIns="98798" rIns="98798" bIns="9879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Det er </a:t>
          </a:r>
          <a:r>
            <a:rPr lang="en-US" sz="1800" kern="1200" err="1"/>
            <a:t>ikkje</a:t>
          </a:r>
          <a:r>
            <a:rPr lang="en-US" sz="1800" kern="1200"/>
            <a:t> </a:t>
          </a:r>
          <a:r>
            <a:rPr lang="en-US" sz="1800" kern="1200" err="1"/>
            <a:t>høve</a:t>
          </a:r>
          <a:r>
            <a:rPr lang="en-US" sz="1800" kern="1200"/>
            <a:t> </a:t>
          </a:r>
          <a:r>
            <a:rPr lang="en-US" sz="1800" kern="1200" err="1"/>
            <a:t>til</a:t>
          </a:r>
          <a:r>
            <a:rPr lang="en-US" sz="1800" kern="1200"/>
            <a:t> å </a:t>
          </a:r>
          <a:r>
            <a:rPr lang="en-US" sz="1800" kern="1200" err="1"/>
            <a:t>stoppe</a:t>
          </a:r>
          <a:r>
            <a:rPr lang="en-US" sz="1800" kern="1200"/>
            <a:t> for av- </a:t>
          </a:r>
          <a:r>
            <a:rPr lang="en-US" sz="1800" kern="1200" err="1"/>
            <a:t>og</a:t>
          </a:r>
          <a:r>
            <a:rPr lang="en-US" sz="1800" kern="1200"/>
            <a:t> </a:t>
          </a:r>
          <a:r>
            <a:rPr lang="en-US" sz="1800" kern="1200" err="1"/>
            <a:t>påstigning</a:t>
          </a:r>
          <a:r>
            <a:rPr lang="en-US" sz="1800" kern="1200"/>
            <a:t> I </a:t>
          </a:r>
          <a:r>
            <a:rPr lang="en-US" sz="1800" kern="1200" err="1"/>
            <a:t>hjartesona</a:t>
          </a:r>
          <a:endParaRPr lang="en-US" sz="1800" kern="1200"/>
        </a:p>
      </dsp:txBody>
      <dsp:txXfrm>
        <a:off x="1078223" y="398"/>
        <a:ext cx="6808476" cy="933527"/>
      </dsp:txXfrm>
    </dsp:sp>
    <dsp:sp modelId="{6A7D72B9-4963-464B-BE78-4AB648AE9C09}">
      <dsp:nvSpPr>
        <dsp:cNvPr id="0" name=""/>
        <dsp:cNvSpPr/>
      </dsp:nvSpPr>
      <dsp:spPr>
        <a:xfrm>
          <a:off x="0" y="1167307"/>
          <a:ext cx="7886700" cy="9335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B0547-E634-4242-8D24-48A12E2C6A30}">
      <dsp:nvSpPr>
        <dsp:cNvPr id="0" name=""/>
        <dsp:cNvSpPr/>
      </dsp:nvSpPr>
      <dsp:spPr>
        <a:xfrm>
          <a:off x="282391" y="1377351"/>
          <a:ext cx="513439" cy="5134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00506E-F93D-4B17-BBA4-0C634D4E4721}">
      <dsp:nvSpPr>
        <dsp:cNvPr id="0" name=""/>
        <dsp:cNvSpPr/>
      </dsp:nvSpPr>
      <dsp:spPr>
        <a:xfrm>
          <a:off x="1078223" y="1167307"/>
          <a:ext cx="3549015" cy="93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798" tIns="98798" rIns="98798" bIns="98798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/>
            <a:t>Parkeringsplass</a:t>
          </a:r>
          <a:r>
            <a:rPr lang="en-US" sz="1800" kern="1200"/>
            <a:t> </a:t>
          </a:r>
          <a:r>
            <a:rPr lang="en-US" sz="1800" kern="1200" err="1"/>
            <a:t>ved</a:t>
          </a:r>
          <a:r>
            <a:rPr lang="en-US" sz="1800" kern="1200"/>
            <a:t> </a:t>
          </a:r>
          <a:r>
            <a:rPr lang="en-US" sz="1800" kern="1200" err="1"/>
            <a:t>paviljongen</a:t>
          </a:r>
          <a:r>
            <a:rPr lang="en-US" sz="1800" kern="1200"/>
            <a:t> </a:t>
          </a:r>
          <a:r>
            <a:rPr lang="en-US" sz="1800" kern="1200" err="1">
              <a:latin typeface="Aptos Display" panose="02110004020202020204"/>
            </a:rPr>
            <a:t>skal</a:t>
          </a:r>
          <a:r>
            <a:rPr lang="en-US" sz="1800" kern="1200">
              <a:latin typeface="Aptos Display" panose="02110004020202020204"/>
            </a:rPr>
            <a:t> </a:t>
          </a:r>
          <a:r>
            <a:rPr lang="en-US" sz="1800" kern="1200" err="1">
              <a:latin typeface="Aptos Display" panose="02110004020202020204"/>
            </a:rPr>
            <a:t>kun</a:t>
          </a:r>
          <a:r>
            <a:rPr lang="en-US" sz="1800" kern="1200">
              <a:latin typeface="Aptos Display" panose="02110004020202020204"/>
            </a:rPr>
            <a:t> </a:t>
          </a:r>
          <a:r>
            <a:rPr lang="en-US" sz="1800" kern="1200" err="1">
              <a:latin typeface="Aptos Display" panose="02110004020202020204"/>
            </a:rPr>
            <a:t>brukast</a:t>
          </a:r>
          <a:r>
            <a:rPr lang="en-US" sz="1800" kern="1200">
              <a:latin typeface="Aptos Display" panose="02110004020202020204"/>
            </a:rPr>
            <a:t> av </a:t>
          </a:r>
          <a:r>
            <a:rPr lang="en-US" sz="1800" kern="1200" err="1">
              <a:latin typeface="Aptos Display" panose="02110004020202020204"/>
            </a:rPr>
            <a:t>tilsette</a:t>
          </a:r>
          <a:r>
            <a:rPr lang="en-US" sz="1800" kern="1200">
              <a:latin typeface="Aptos Display" panose="02110004020202020204"/>
            </a:rPr>
            <a:t> </a:t>
          </a:r>
          <a:r>
            <a:rPr lang="en-US" sz="1800" kern="1200" err="1">
              <a:latin typeface="Aptos Display" panose="02110004020202020204"/>
            </a:rPr>
            <a:t>ved</a:t>
          </a:r>
          <a:r>
            <a:rPr lang="en-US" sz="1800" kern="1200">
              <a:latin typeface="Aptos Display" panose="02110004020202020204"/>
            </a:rPr>
            <a:t> </a:t>
          </a:r>
          <a:r>
            <a:rPr lang="en-US" sz="1800" kern="1200" err="1">
              <a:latin typeface="Aptos Display" panose="02110004020202020204"/>
            </a:rPr>
            <a:t>skulen</a:t>
          </a:r>
          <a:endParaRPr lang="en-US" sz="1800" kern="1200"/>
        </a:p>
      </dsp:txBody>
      <dsp:txXfrm>
        <a:off x="1078223" y="1167307"/>
        <a:ext cx="3549015" cy="933527"/>
      </dsp:txXfrm>
    </dsp:sp>
    <dsp:sp modelId="{46C7E266-E780-4971-B652-075EE795884E}">
      <dsp:nvSpPr>
        <dsp:cNvPr id="0" name=""/>
        <dsp:cNvSpPr/>
      </dsp:nvSpPr>
      <dsp:spPr>
        <a:xfrm>
          <a:off x="4627238" y="1167307"/>
          <a:ext cx="3259461" cy="93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798" tIns="98798" rIns="98798" bIns="9879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err="1"/>
            <a:t>Frå</a:t>
          </a:r>
          <a:r>
            <a:rPr lang="en-US" sz="1400" kern="1200"/>
            <a:t> 0715-1630 </a:t>
          </a:r>
          <a:r>
            <a:rPr lang="en-US" sz="1400" kern="1200" err="1"/>
            <a:t>måndag</a:t>
          </a:r>
          <a:r>
            <a:rPr lang="en-US" sz="1400" kern="1200"/>
            <a:t> </a:t>
          </a:r>
          <a:r>
            <a:rPr lang="en-US" sz="1400" kern="1200" err="1"/>
            <a:t>til</a:t>
          </a:r>
          <a:r>
            <a:rPr lang="en-US" sz="1400" kern="1200"/>
            <a:t> </a:t>
          </a:r>
          <a:r>
            <a:rPr lang="en-US" sz="1400" kern="1200" err="1"/>
            <a:t>fredag</a:t>
          </a:r>
          <a:r>
            <a:rPr lang="en-US" sz="1400" kern="1200"/>
            <a:t>.</a:t>
          </a:r>
        </a:p>
      </dsp:txBody>
      <dsp:txXfrm>
        <a:off x="4627238" y="1167307"/>
        <a:ext cx="3259461" cy="933527"/>
      </dsp:txXfrm>
    </dsp:sp>
    <dsp:sp modelId="{407074B4-F6B2-4838-A957-B8B568AE49DF}">
      <dsp:nvSpPr>
        <dsp:cNvPr id="0" name=""/>
        <dsp:cNvSpPr/>
      </dsp:nvSpPr>
      <dsp:spPr>
        <a:xfrm>
          <a:off x="0" y="2334216"/>
          <a:ext cx="7886700" cy="93352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52DD88-857C-4834-A89C-C7FDA51EDA7E}">
      <dsp:nvSpPr>
        <dsp:cNvPr id="0" name=""/>
        <dsp:cNvSpPr/>
      </dsp:nvSpPr>
      <dsp:spPr>
        <a:xfrm>
          <a:off x="282391" y="2544260"/>
          <a:ext cx="513439" cy="5134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1FCB5-BA6F-4891-ABCE-382C70D68544}">
      <dsp:nvSpPr>
        <dsp:cNvPr id="0" name=""/>
        <dsp:cNvSpPr/>
      </dsp:nvSpPr>
      <dsp:spPr>
        <a:xfrm>
          <a:off x="1078223" y="2334216"/>
          <a:ext cx="6808476" cy="93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798" tIns="98798" rIns="98798" bIns="9879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/>
            <a:t>Føresette</a:t>
          </a:r>
          <a:r>
            <a:rPr lang="en-US" sz="1800" kern="1200"/>
            <a:t> </a:t>
          </a:r>
          <a:r>
            <a:rPr lang="en-US" sz="1800" kern="1200" err="1"/>
            <a:t>kan</a:t>
          </a:r>
          <a:r>
            <a:rPr lang="en-US" sz="1800" kern="1200"/>
            <a:t> </a:t>
          </a:r>
          <a:r>
            <a:rPr lang="en-US" sz="1800" kern="1200" err="1"/>
            <a:t>sette</a:t>
          </a:r>
          <a:r>
            <a:rPr lang="en-US" sz="1800" kern="1200"/>
            <a:t> av </a:t>
          </a:r>
          <a:r>
            <a:rPr lang="en-US" sz="1800" kern="1200" err="1"/>
            <a:t>og</a:t>
          </a:r>
          <a:r>
            <a:rPr lang="en-US" sz="1800" kern="1200"/>
            <a:t> </a:t>
          </a:r>
          <a:r>
            <a:rPr lang="en-US" sz="1800" kern="1200" err="1"/>
            <a:t>plukka</a:t>
          </a:r>
          <a:r>
            <a:rPr lang="en-US" sz="1800" kern="1200"/>
            <a:t> </a:t>
          </a:r>
          <a:r>
            <a:rPr lang="en-US" sz="1800" kern="1200" err="1"/>
            <a:t>opp</a:t>
          </a:r>
          <a:r>
            <a:rPr lang="en-US" sz="1800" kern="1200"/>
            <a:t> </a:t>
          </a:r>
          <a:r>
            <a:rPr lang="en-US" sz="1800" kern="1200" err="1"/>
            <a:t>elevar</a:t>
          </a:r>
          <a:r>
            <a:rPr lang="en-US" sz="1800" kern="1200"/>
            <a:t>/borna </a:t>
          </a:r>
          <a:r>
            <a:rPr lang="en-US" sz="1800" kern="1200">
              <a:latin typeface="Aptos Display" panose="02110004020202020204"/>
            </a:rPr>
            <a:t>utanfor</a:t>
          </a:r>
          <a:r>
            <a:rPr lang="en-US" sz="1800" kern="1200"/>
            <a:t> </a:t>
          </a:r>
          <a:r>
            <a:rPr lang="en-US" sz="1800" kern="1200" err="1"/>
            <a:t>hjartesona</a:t>
          </a:r>
          <a:r>
            <a:rPr lang="en-US" sz="1800" kern="1200"/>
            <a:t>.</a:t>
          </a:r>
        </a:p>
      </dsp:txBody>
      <dsp:txXfrm>
        <a:off x="1078223" y="2334216"/>
        <a:ext cx="6808476" cy="933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733E8-81B4-46C2-9770-D2D8F5D72EEA}">
      <dsp:nvSpPr>
        <dsp:cNvPr id="0" name=""/>
        <dsp:cNvSpPr/>
      </dsp:nvSpPr>
      <dsp:spPr>
        <a:xfrm rot="5400000">
          <a:off x="4942269" y="-1996292"/>
          <a:ext cx="841372" cy="504748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300" kern="1200"/>
            <a:t>Melding </a:t>
          </a:r>
          <a:r>
            <a:rPr lang="nb-NO" sz="2300" kern="1200" err="1"/>
            <a:t>Vigilo</a:t>
          </a:r>
          <a:endParaRPr lang="nb-NO" sz="2300" kern="1200"/>
        </a:p>
      </dsp:txBody>
      <dsp:txXfrm rot="-5400000">
        <a:off x="2839211" y="147838"/>
        <a:ext cx="5006416" cy="759228"/>
      </dsp:txXfrm>
    </dsp:sp>
    <dsp:sp modelId="{411697A6-18EF-435B-8525-6049C74BA59B}">
      <dsp:nvSpPr>
        <dsp:cNvPr id="0" name=""/>
        <dsp:cNvSpPr/>
      </dsp:nvSpPr>
      <dsp:spPr>
        <a:xfrm>
          <a:off x="0" y="1593"/>
          <a:ext cx="2839212" cy="10517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/>
            <a:t>Inntil</a:t>
          </a:r>
          <a:r>
            <a:rPr lang="nb-NO" sz="2800" kern="1200">
              <a:latin typeface="Aptos Display" panose="02110004020202020204"/>
            </a:rPr>
            <a:t> 3 </a:t>
          </a:r>
          <a:r>
            <a:rPr lang="nb-NO" sz="2800" kern="1200" err="1"/>
            <a:t>dagar</a:t>
          </a:r>
          <a:r>
            <a:rPr lang="nb-NO" sz="2800" kern="1200"/>
            <a:t>: </a:t>
          </a:r>
          <a:r>
            <a:rPr lang="nb-NO" sz="2800" kern="1200" err="1"/>
            <a:t>kontaktlærar</a:t>
          </a:r>
          <a:endParaRPr lang="en-US" sz="2800" kern="1200">
            <a:latin typeface="Aptos Display" panose="02110004020202020204"/>
          </a:endParaRPr>
        </a:p>
      </dsp:txBody>
      <dsp:txXfrm>
        <a:off x="51340" y="52933"/>
        <a:ext cx="2736532" cy="949035"/>
      </dsp:txXfrm>
    </dsp:sp>
    <dsp:sp modelId="{8A833CD0-D4D2-4FBC-ABF8-4DB277998DCD}">
      <dsp:nvSpPr>
        <dsp:cNvPr id="0" name=""/>
        <dsp:cNvSpPr/>
      </dsp:nvSpPr>
      <dsp:spPr>
        <a:xfrm rot="5400000">
          <a:off x="4942269" y="-891992"/>
          <a:ext cx="841372" cy="5047488"/>
        </a:xfrm>
        <a:prstGeom prst="round2SameRect">
          <a:avLst/>
        </a:prstGeom>
        <a:solidFill>
          <a:schemeClr val="accent2">
            <a:tint val="40000"/>
            <a:alpha val="90000"/>
            <a:hueOff val="-2096409"/>
            <a:satOff val="8402"/>
            <a:lumOff val="1248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2096409"/>
              <a:satOff val="8402"/>
              <a:lumOff val="124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300" kern="1200"/>
            <a:t>Kontaktskjema på </a:t>
          </a:r>
          <a:r>
            <a:rPr lang="nb-NO" sz="2300" kern="1200" err="1"/>
            <a:t>skulen</a:t>
          </a:r>
          <a:r>
            <a:rPr lang="nb-NO" sz="2300" kern="1200"/>
            <a:t> si heimeside</a:t>
          </a:r>
          <a:endParaRPr lang="en-US" sz="2300" kern="1200"/>
        </a:p>
      </dsp:txBody>
      <dsp:txXfrm rot="-5400000">
        <a:off x="2839211" y="1252138"/>
        <a:ext cx="5006416" cy="759228"/>
      </dsp:txXfrm>
    </dsp:sp>
    <dsp:sp modelId="{6E91916A-ED69-4DE6-9F55-40498DFF9443}">
      <dsp:nvSpPr>
        <dsp:cNvPr id="0" name=""/>
        <dsp:cNvSpPr/>
      </dsp:nvSpPr>
      <dsp:spPr>
        <a:xfrm>
          <a:off x="0" y="1105894"/>
          <a:ext cx="2839212" cy="1051715"/>
        </a:xfrm>
        <a:prstGeom prst="roundRect">
          <a:avLst/>
        </a:prstGeom>
        <a:gradFill rotWithShape="0">
          <a:gsLst>
            <a:gs pos="0">
              <a:schemeClr val="accent2">
                <a:hueOff val="-1696488"/>
                <a:satOff val="5592"/>
                <a:lumOff val="598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696488"/>
                <a:satOff val="5592"/>
                <a:lumOff val="598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696488"/>
                <a:satOff val="5592"/>
                <a:lumOff val="598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err="1"/>
            <a:t>Meir</a:t>
          </a:r>
          <a:r>
            <a:rPr lang="nb-NO" sz="2800" kern="1200"/>
            <a:t> enn</a:t>
          </a:r>
          <a:r>
            <a:rPr lang="nb-NO" sz="2800" kern="1200">
              <a:latin typeface="Aptos Display" panose="02110004020202020204"/>
            </a:rPr>
            <a:t> 3</a:t>
          </a:r>
          <a:r>
            <a:rPr lang="nb-NO" sz="2800" kern="1200"/>
            <a:t> dager (inntil 10 </a:t>
          </a:r>
          <a:r>
            <a:rPr lang="nb-NO" sz="2800" kern="1200" err="1"/>
            <a:t>dagar</a:t>
          </a:r>
          <a:r>
            <a:rPr lang="nb-NO" sz="2800" kern="1200"/>
            <a:t>) :</a:t>
          </a:r>
          <a:endParaRPr lang="en-US" sz="2800" kern="1200"/>
        </a:p>
      </dsp:txBody>
      <dsp:txXfrm>
        <a:off x="51340" y="1157234"/>
        <a:ext cx="2736532" cy="949035"/>
      </dsp:txXfrm>
    </dsp:sp>
    <dsp:sp modelId="{0E6C4802-103E-476D-8BE1-60D7A256667B}">
      <dsp:nvSpPr>
        <dsp:cNvPr id="0" name=""/>
        <dsp:cNvSpPr/>
      </dsp:nvSpPr>
      <dsp:spPr>
        <a:xfrm rot="5400000">
          <a:off x="4942269" y="212308"/>
          <a:ext cx="841372" cy="5047488"/>
        </a:xfrm>
        <a:prstGeom prst="round2SameRect">
          <a:avLst/>
        </a:prstGeom>
        <a:solidFill>
          <a:schemeClr val="accent2">
            <a:tint val="40000"/>
            <a:alpha val="90000"/>
            <a:hueOff val="-4192819"/>
            <a:satOff val="16804"/>
            <a:lumOff val="2495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4192819"/>
              <a:satOff val="16804"/>
              <a:lumOff val="24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300" kern="1200"/>
            <a:t>Gjeld tema og </a:t>
          </a:r>
          <a:r>
            <a:rPr lang="nb-NO" sz="2300" kern="1200" err="1"/>
            <a:t>enkelttimar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300" kern="1200" err="1"/>
            <a:t>Ikkje</a:t>
          </a:r>
          <a:r>
            <a:rPr lang="nb-NO" sz="2300" kern="1200"/>
            <a:t> fritak </a:t>
          </a:r>
          <a:r>
            <a:rPr lang="nb-NO" sz="2300" kern="1200" err="1"/>
            <a:t>frå</a:t>
          </a:r>
          <a:r>
            <a:rPr lang="nb-NO" sz="2300" kern="1200"/>
            <a:t> faga i </a:t>
          </a:r>
          <a:r>
            <a:rPr lang="nb-NO" sz="2300" kern="1200" err="1"/>
            <a:t>skulen</a:t>
          </a:r>
          <a:endParaRPr lang="en-US" sz="2300" kern="1200"/>
        </a:p>
      </dsp:txBody>
      <dsp:txXfrm rot="-5400000">
        <a:off x="2839211" y="2356438"/>
        <a:ext cx="5006416" cy="759228"/>
      </dsp:txXfrm>
    </dsp:sp>
    <dsp:sp modelId="{EE67D715-D9CF-4900-BBB6-2494AFF93A30}">
      <dsp:nvSpPr>
        <dsp:cNvPr id="0" name=""/>
        <dsp:cNvSpPr/>
      </dsp:nvSpPr>
      <dsp:spPr>
        <a:xfrm>
          <a:off x="0" y="2210195"/>
          <a:ext cx="2839212" cy="1051715"/>
        </a:xfrm>
        <a:prstGeom prst="roundRect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/>
            <a:t>Fritak av </a:t>
          </a:r>
          <a:r>
            <a:rPr lang="nb-NO" sz="2800" kern="1200" err="1"/>
            <a:t>samvetsgrunnar</a:t>
          </a:r>
          <a:r>
            <a:rPr lang="nb-NO" sz="2800" kern="1200"/>
            <a:t>:</a:t>
          </a:r>
          <a:endParaRPr lang="en-US" sz="2800" kern="1200"/>
        </a:p>
      </dsp:txBody>
      <dsp:txXfrm>
        <a:off x="51340" y="2261535"/>
        <a:ext cx="2736532" cy="9490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8949B-8014-4C61-8DC9-F2EDFF531A60}">
      <dsp:nvSpPr>
        <dsp:cNvPr id="0" name=""/>
        <dsp:cNvSpPr/>
      </dsp:nvSpPr>
      <dsp:spPr>
        <a:xfrm>
          <a:off x="1182819" y="97099"/>
          <a:ext cx="1267128" cy="11079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D2235-32FA-450B-AFC7-47F00E2A95BF}">
      <dsp:nvSpPr>
        <dsp:cNvPr id="0" name=""/>
        <dsp:cNvSpPr/>
      </dsp:nvSpPr>
      <dsp:spPr>
        <a:xfrm>
          <a:off x="6200" y="1327928"/>
          <a:ext cx="3620367" cy="474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 err="1"/>
            <a:t>Bindeledd</a:t>
          </a:r>
          <a:r>
            <a:rPr lang="en-US" sz="1700" kern="1200" dirty="0"/>
            <a:t> </a:t>
          </a:r>
          <a:r>
            <a:rPr lang="en-US" sz="1700" kern="1200" dirty="0" err="1"/>
            <a:t>mellom</a:t>
          </a:r>
          <a:r>
            <a:rPr lang="en-US" sz="1700" kern="1200" dirty="0"/>
            <a:t> </a:t>
          </a:r>
          <a:r>
            <a:rPr lang="en-US" sz="1700" kern="1200" dirty="0" err="1"/>
            <a:t>føresette</a:t>
          </a:r>
          <a:r>
            <a:rPr lang="en-US" sz="1700" kern="1200" dirty="0"/>
            <a:t> </a:t>
          </a:r>
          <a:r>
            <a:rPr lang="en-US" sz="1700" kern="1200" dirty="0" err="1"/>
            <a:t>i</a:t>
          </a:r>
          <a:r>
            <a:rPr lang="en-US" sz="1700" kern="1200" dirty="0"/>
            <a:t> </a:t>
          </a:r>
          <a:r>
            <a:rPr lang="en-US" sz="1700" kern="1200" dirty="0" err="1"/>
            <a:t>klassen</a:t>
          </a:r>
          <a:r>
            <a:rPr lang="en-US" sz="1700" kern="1200" dirty="0"/>
            <a:t> </a:t>
          </a:r>
          <a:r>
            <a:rPr lang="en-US" sz="1700" kern="1200" dirty="0" err="1"/>
            <a:t>og</a:t>
          </a:r>
          <a:r>
            <a:rPr lang="en-US" sz="1700" kern="1200" dirty="0"/>
            <a:t> </a:t>
          </a:r>
          <a:r>
            <a:rPr lang="en-US" sz="1700" kern="1200" dirty="0" err="1"/>
            <a:t>skulens</a:t>
          </a:r>
          <a:r>
            <a:rPr lang="en-US" sz="1700" kern="1200" dirty="0"/>
            <a:t> </a:t>
          </a:r>
          <a:r>
            <a:rPr lang="en-US" sz="1700" kern="1200" dirty="0" err="1"/>
            <a:t>leiing</a:t>
          </a:r>
          <a:r>
            <a:rPr lang="en-US" sz="1700" kern="1200" dirty="0"/>
            <a:t>.</a:t>
          </a:r>
        </a:p>
      </dsp:txBody>
      <dsp:txXfrm>
        <a:off x="6200" y="1327928"/>
        <a:ext cx="3620367" cy="474836"/>
      </dsp:txXfrm>
    </dsp:sp>
    <dsp:sp modelId="{261F7CA6-2844-49F0-9F36-63BA2C786CAB}">
      <dsp:nvSpPr>
        <dsp:cNvPr id="0" name=""/>
        <dsp:cNvSpPr/>
      </dsp:nvSpPr>
      <dsp:spPr>
        <a:xfrm>
          <a:off x="6200" y="1859917"/>
          <a:ext cx="3620367" cy="1311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F7C53-9607-4FFF-BC53-D93DC0D5CF02}">
      <dsp:nvSpPr>
        <dsp:cNvPr id="0" name=""/>
        <dsp:cNvSpPr/>
      </dsp:nvSpPr>
      <dsp:spPr>
        <a:xfrm>
          <a:off x="5436751" y="97099"/>
          <a:ext cx="1267128" cy="11079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6A7E5B-9813-4096-B42A-595ACF5145F1}">
      <dsp:nvSpPr>
        <dsp:cNvPr id="0" name=""/>
        <dsp:cNvSpPr/>
      </dsp:nvSpPr>
      <dsp:spPr>
        <a:xfrm>
          <a:off x="4260132" y="1327928"/>
          <a:ext cx="3620367" cy="474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/>
            <a:t>Eksempel på oppgåver:</a:t>
          </a:r>
        </a:p>
      </dsp:txBody>
      <dsp:txXfrm>
        <a:off x="4260132" y="1327928"/>
        <a:ext cx="3620367" cy="474836"/>
      </dsp:txXfrm>
    </dsp:sp>
    <dsp:sp modelId="{B33968FE-0CAE-4279-B0BD-9ADE24E1EAA3}">
      <dsp:nvSpPr>
        <dsp:cNvPr id="0" name=""/>
        <dsp:cNvSpPr/>
      </dsp:nvSpPr>
      <dsp:spPr>
        <a:xfrm>
          <a:off x="4260132" y="1859917"/>
          <a:ext cx="3620367" cy="1311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Representere</a:t>
          </a:r>
          <a:r>
            <a:rPr lang="en-US" sz="1300" kern="1200" dirty="0"/>
            <a:t> </a:t>
          </a:r>
          <a:r>
            <a:rPr lang="en-US" sz="1300" kern="1200" dirty="0" err="1"/>
            <a:t>føresette</a:t>
          </a:r>
          <a:r>
            <a:rPr lang="en-US" sz="1300" kern="1200" dirty="0"/>
            <a:t> </a:t>
          </a:r>
          <a:r>
            <a:rPr lang="en-US" sz="1300" kern="1200" dirty="0" err="1"/>
            <a:t>i</a:t>
          </a:r>
          <a:r>
            <a:rPr lang="en-US" sz="1300" kern="1200" dirty="0"/>
            <a:t> </a:t>
          </a:r>
          <a:r>
            <a:rPr lang="en-US" sz="1300" kern="1200" dirty="0" err="1"/>
            <a:t>klassen</a:t>
          </a:r>
          <a:endParaRPr lang="en-US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Formidle saker frå klassen til skulens leiing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Sørge for god kommunikasjon mellom skule og heim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Delta på FAU-møter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Bidra til å fremme eit godt skulemiljø og trivsel for elevane</a:t>
          </a:r>
        </a:p>
      </dsp:txBody>
      <dsp:txXfrm>
        <a:off x="4260132" y="1859917"/>
        <a:ext cx="3620367" cy="1311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66BD619B-7BCA-41E1-A0C6-350612D484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4" cy="495063"/>
          </a:xfrm>
          <a:prstGeom prst="rect">
            <a:avLst/>
          </a:prstGeom>
        </p:spPr>
        <p:txBody>
          <a:bodyPr vert="horz" lIns="91293" tIns="45646" rIns="91293" bIns="45646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7E2930F-68A2-4683-AFF6-FBAC5F3156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33" y="0"/>
            <a:ext cx="2944284" cy="495063"/>
          </a:xfrm>
          <a:prstGeom prst="rect">
            <a:avLst/>
          </a:prstGeom>
        </p:spPr>
        <p:txBody>
          <a:bodyPr vert="horz" lIns="91293" tIns="45646" rIns="91293" bIns="45646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765C538-A055-4C39-BB1B-AA432358708D}" type="datetimeFigureOut">
              <a:rPr lang="nb-NO"/>
              <a:pPr>
                <a:defRPr/>
              </a:pPr>
              <a:t>04.09.2026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6468B60-5165-46CC-BD21-A43C0B20CA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9356"/>
            <a:ext cx="2944284" cy="495062"/>
          </a:xfrm>
          <a:prstGeom prst="rect">
            <a:avLst/>
          </a:prstGeom>
        </p:spPr>
        <p:txBody>
          <a:bodyPr vert="horz" lIns="91293" tIns="45646" rIns="91293" bIns="45646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7FDF78D-20E9-48AF-A70C-534D23DF9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33" y="9409356"/>
            <a:ext cx="2944284" cy="495062"/>
          </a:xfrm>
          <a:prstGeom prst="rect">
            <a:avLst/>
          </a:prstGeom>
        </p:spPr>
        <p:txBody>
          <a:bodyPr vert="horz" wrap="square" lIns="91293" tIns="45646" rIns="91293" bIns="456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78622AF-45F2-40B2-B7FB-4588E8A8FD7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2BA984A4-8E36-4582-A168-677D422760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4" cy="49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3" tIns="45646" rIns="91293" bIns="4564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C7999DA0-6DD6-4740-AB5D-B62EB652CEF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8633" y="0"/>
            <a:ext cx="2944284" cy="49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3" tIns="45646" rIns="91293" bIns="4564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E805D881-E65B-4B57-943A-AAC616D1CAD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1258D23D-A664-4567-A30C-373181300F7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469"/>
            <a:ext cx="5435600" cy="445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3" tIns="45646" rIns="91293" bIns="456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30410EA6-7FEE-4E80-B4D6-7141D598F45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356"/>
            <a:ext cx="2944284" cy="49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3" tIns="45646" rIns="91293" bIns="4564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36AFDEC9-2270-408F-BB6D-E304F83F5F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633" y="9409356"/>
            <a:ext cx="2944284" cy="49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3" tIns="45646" rIns="91293" bIns="456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EAA6293-8F79-4236-ACA3-768D78E1ECC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147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nb-NO" err="1"/>
              <a:t>Vurderast</a:t>
            </a:r>
            <a:r>
              <a:rPr lang="nb-NO"/>
              <a:t> ut </a:t>
            </a:r>
            <a:r>
              <a:rPr lang="nb-NO" err="1"/>
              <a:t>frå</a:t>
            </a:r>
            <a:r>
              <a:rPr lang="nb-NO"/>
              <a:t> periode, kor </a:t>
            </a:r>
            <a:r>
              <a:rPr lang="nb-NO" err="1"/>
              <a:t>mykje</a:t>
            </a:r>
            <a:r>
              <a:rPr lang="nb-NO"/>
              <a:t> </a:t>
            </a:r>
            <a:r>
              <a:rPr lang="nb-NO" err="1"/>
              <a:t>fråvær</a:t>
            </a:r>
            <a:r>
              <a:rPr lang="nb-NO"/>
              <a:t> det er </a:t>
            </a:r>
            <a:r>
              <a:rPr lang="nb-NO" err="1"/>
              <a:t>frå</a:t>
            </a:r>
            <a:r>
              <a:rPr lang="nb-NO"/>
              <a:t> før og elevens progresjon.</a:t>
            </a:r>
            <a:endParaRPr lang="en-US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42584-4250-4C5E-93D4-A897E976CC94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30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4DC595-5563-4F4B-B6D3-981190289526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5780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pPr>
              <a:defRPr/>
            </a:pPr>
            <a:fld id="{65B2E104-B79D-480E-87B8-E51A3AFD8B42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915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2956E4-BD56-46D0-BD78-B9627C9C5066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1476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7A330B-A508-4F71-9C2D-27899778BD8C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55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C6D0CB-D271-42D9-9716-A47D1AF3A0DE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3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8D5F1-0933-45E8-ADDB-2D0BE954D853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191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AE8A4A-E524-4435-84FB-03C5A15087FC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58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BF19-F254-4985-85F0-DA0D60C114D4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103875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B73CED-9837-4946-A89B-A8333E004C90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10587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26DCBB-D7DA-4496-BCBA-73A3306B3598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73768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9D39D-6416-473B-B51C-D792BA92DFD4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386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4D3F-34A2-4B3C-A1DA-5FCA65B899E7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354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b-NO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49D3D6B-339B-459B-A5E1-77FBE2594BD8}" type="slidenum">
              <a:rPr lang="nb-NO" altLang="nb-NO" smtClean="0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017328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5" r:id="rId4"/>
    <p:sldLayoutId id="2147484506" r:id="rId5"/>
    <p:sldLayoutId id="2147484507" r:id="rId6"/>
    <p:sldLayoutId id="2147484508" r:id="rId7"/>
    <p:sldLayoutId id="2147484509" r:id="rId8"/>
    <p:sldLayoutId id="2147484510" r:id="rId9"/>
    <p:sldLayoutId id="2147484511" r:id="rId10"/>
    <p:sldLayoutId id="21474845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6" name="Rectangle 7175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8" name="Rectangle 7177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190" name="Rectangle 7179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98" y="638508"/>
            <a:ext cx="8179004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1" name="Rectangle 7181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653" y="865667"/>
            <a:ext cx="7838694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2" name="Rectangle 7183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097" y="1030259"/>
            <a:ext cx="7591806" cy="4059936"/>
          </a:xfrm>
          <a:prstGeom prst="rect">
            <a:avLst/>
          </a:prstGeom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DB3A3B45-F379-44D4-97A6-EB49418161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67803" y="1584552"/>
            <a:ext cx="6824441" cy="2537251"/>
          </a:xfrm>
        </p:spPr>
        <p:txBody>
          <a:bodyPr anchor="ctr">
            <a:normAutofit/>
          </a:bodyPr>
          <a:lstStyle/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nb-NO" sz="5800" dirty="0">
                <a:solidFill>
                  <a:srgbClr val="454545"/>
                </a:solidFill>
              </a:rPr>
              <a:t>Foreldremøte for 1. trinn</a:t>
            </a:r>
            <a:br>
              <a:rPr lang="nb-NO" sz="5800" dirty="0">
                <a:solidFill>
                  <a:srgbClr val="454545"/>
                </a:solidFill>
              </a:rPr>
            </a:br>
            <a:endParaRPr lang="nb-NO" sz="5800" dirty="0">
              <a:solidFill>
                <a:srgbClr val="454545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B4AB364-1A92-4347-87C2-2CCA8FA22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1529" y="4133234"/>
            <a:ext cx="6840715" cy="744373"/>
          </a:xfrm>
        </p:spPr>
        <p:txBody>
          <a:bodyPr>
            <a:normAutofit/>
          </a:bodyPr>
          <a:lstStyle/>
          <a:p>
            <a:pPr marR="0" algn="ctr" eaLnBrk="1" hangingPunct="1"/>
            <a:r>
              <a:rPr lang="nb-NO" altLang="nb-NO" dirty="0">
                <a:solidFill>
                  <a:schemeClr val="accent1"/>
                </a:solidFill>
              </a:rPr>
              <a:t>3. September</a:t>
            </a:r>
          </a:p>
        </p:txBody>
      </p:sp>
      <p:pic>
        <p:nvPicPr>
          <p:cNvPr id="7193" name="Picture 7185">
            <a:extLst>
              <a:ext uri="{FF2B5EF4-FFF2-40B4-BE49-F238E27FC236}">
                <a16:creationId xmlns:a16="http://schemas.microsoft.com/office/drawing/2014/main" id="{4C401D57-600A-4C91-AC9A-14CA1ED6F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7194" name="Straight Connector 7187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717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F94E088-50E7-1447-1A69-ED081C58E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60648"/>
            <a:ext cx="8757883" cy="2664296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D89EF7E-7887-806A-7863-523DC904E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9" y="3140968"/>
            <a:ext cx="8757883" cy="213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44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4B9A6B5-5E45-2293-6FFC-6C8D02F67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2" y="620688"/>
            <a:ext cx="9126138" cy="562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33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8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b-NO"/>
          </a:p>
        </p:txBody>
      </p:sp>
      <p:pic>
        <p:nvPicPr>
          <p:cNvPr id="30" name="Picture 10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2" name="Straight Connector 12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4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4" name="Rectangle 16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18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BF1F10F9-A4FC-8CA8-8B4F-7E6C0DBAC6A2}"/>
              </a:ext>
            </a:extLst>
          </p:cNvPr>
          <p:cNvSpPr txBox="1"/>
          <p:nvPr/>
        </p:nvSpPr>
        <p:spPr>
          <a:xfrm>
            <a:off x="494475" y="1474969"/>
            <a:ext cx="2117940" cy="1868760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cap="all">
                <a:latin typeface="+mj-lt"/>
                <a:ea typeface="+mj-ea"/>
                <a:cs typeface="+mj-cs"/>
              </a:rPr>
              <a:t>STIER</a:t>
            </a:r>
          </a:p>
        </p:txBody>
      </p:sp>
      <p:cxnSp>
        <p:nvCxnSpPr>
          <p:cNvPr id="36" name="Straight Connector 20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475" y="3528543"/>
            <a:ext cx="211794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7" name="Group 22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84541" y="482171"/>
            <a:ext cx="5670087" cy="5149101"/>
            <a:chOff x="3979389" y="482171"/>
            <a:chExt cx="7560115" cy="514910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1615" y="977965"/>
            <a:ext cx="4961686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A95D753-6FE3-A065-8760-47DB16EE9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780" y="1724128"/>
            <a:ext cx="4712189" cy="265060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302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D4134-C678-B804-9E33-F1E9D587E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049274"/>
            <a:ext cx="7879842" cy="761238"/>
          </a:xfrm>
        </p:spPr>
        <p:txBody>
          <a:bodyPr anchor="b">
            <a:normAutofit/>
          </a:bodyPr>
          <a:lstStyle/>
          <a:p>
            <a:r>
              <a:rPr lang="en-US"/>
              <a:t>FAU-</a:t>
            </a:r>
            <a:r>
              <a:rPr lang="en-US" err="1"/>
              <a:t>representanten</a:t>
            </a:r>
            <a:r>
              <a:rPr lang="en-US"/>
              <a:t>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D0F867A-E3F6-EEA3-76DB-649D7647010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301950"/>
          <a:ext cx="7886700" cy="3268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406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34F874-86CD-42B7-0474-2ADDE4D55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328" y="188640"/>
            <a:ext cx="6571343" cy="3450613"/>
          </a:xfrm>
        </p:spPr>
        <p:txBody>
          <a:bodyPr>
            <a:normAutofit fontScale="85000" lnSpcReduction="20000"/>
          </a:bodyPr>
          <a:lstStyle/>
          <a:p>
            <a:r>
              <a:rPr lang="nb-NO" dirty="0"/>
              <a:t>Bursdagsfeiring: Det ble bestemt av foresatte at presanger til bursdag skal være en tegning eller et kort laget av barna. Foresatte til den som har bursdag kjøper en fellesgave fra alle i klassen til 300-400,-. Dette for at det skal være likt for alle. Viktig at alle følger dette.</a:t>
            </a:r>
          </a:p>
          <a:p>
            <a:r>
              <a:rPr lang="nb-NO" dirty="0"/>
              <a:t>FAU- repr. 1a: Olga, mor til </a:t>
            </a:r>
            <a:r>
              <a:rPr lang="nb-NO" dirty="0" err="1"/>
              <a:t>Eugenia</a:t>
            </a:r>
            <a:r>
              <a:rPr lang="nb-NO" dirty="0"/>
              <a:t>.</a:t>
            </a:r>
          </a:p>
          <a:p>
            <a:r>
              <a:rPr lang="nb-NO" dirty="0"/>
              <a:t>Trinnkontakt 1a: Monica, mor til Willem, Elise mor til William.</a:t>
            </a:r>
          </a:p>
          <a:p>
            <a:r>
              <a:rPr lang="nb-NO" dirty="0"/>
              <a:t>FAU- repr. 1b: Charlotte, mor til </a:t>
            </a:r>
            <a:r>
              <a:rPr lang="nb-NO" dirty="0" err="1"/>
              <a:t>Charline</a:t>
            </a:r>
            <a:r>
              <a:rPr lang="nb-NO" dirty="0"/>
              <a:t>.</a:t>
            </a:r>
          </a:p>
          <a:p>
            <a:r>
              <a:rPr lang="nb-NO" dirty="0"/>
              <a:t>Trinnkontakt 1b: Anna Cecilie, mor til Johan. Mariel, mor til </a:t>
            </a:r>
            <a:r>
              <a:rPr lang="nb-NO" dirty="0" err="1"/>
              <a:t>til</a:t>
            </a:r>
            <a:r>
              <a:rPr lang="nb-NO" dirty="0"/>
              <a:t> Birk.</a:t>
            </a:r>
          </a:p>
          <a:p>
            <a:endParaRPr lang="nb-NO" dirty="0"/>
          </a:p>
          <a:p>
            <a:r>
              <a:rPr lang="nb-NO" dirty="0"/>
              <a:t>Oppstartsamtaler: det vil komme en «Påmelding» neste uke.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54876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4" name="Rectangle 9223">
            <a:extLst>
              <a:ext uri="{FF2B5EF4-FFF2-40B4-BE49-F238E27FC236}">
                <a16:creationId xmlns:a16="http://schemas.microsoft.com/office/drawing/2014/main" id="{08E7A6F0-5CD3-481E-B0F2-E7F99FE67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6" name="Rectangle 9225">
            <a:extLst>
              <a:ext uri="{FF2B5EF4-FFF2-40B4-BE49-F238E27FC236}">
                <a16:creationId xmlns:a16="http://schemas.microsoft.com/office/drawing/2014/main" id="{511290DF-4975-4FCD-8B8D-BBC86B836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92C86602-FA54-445C-BE02-E6E4A17847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5459" y="1138228"/>
            <a:ext cx="2845263" cy="3858767"/>
          </a:xfrm>
        </p:spPr>
        <p:txBody>
          <a:bodyPr anchor="ctr"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nb-NO" sz="3100"/>
              <a:t>Sakliste:</a:t>
            </a:r>
          </a:p>
        </p:txBody>
      </p:sp>
      <p:grpSp>
        <p:nvGrpSpPr>
          <p:cNvPr id="9228" name="Group 9227">
            <a:extLst>
              <a:ext uri="{FF2B5EF4-FFF2-40B4-BE49-F238E27FC236}">
                <a16:creationId xmlns:a16="http://schemas.microsoft.com/office/drawing/2014/main" id="{357CA18A-A333-4DCB-842B-76827D2EC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25015" y="638300"/>
            <a:ext cx="4807204" cy="4858625"/>
            <a:chOff x="7807230" y="2012810"/>
            <a:chExt cx="3251252" cy="3459865"/>
          </a:xfrm>
        </p:grpSpPr>
        <p:sp>
          <p:nvSpPr>
            <p:cNvPr id="9229" name="Rectangle 9228">
              <a:extLst>
                <a:ext uri="{FF2B5EF4-FFF2-40B4-BE49-F238E27FC236}">
                  <a16:creationId xmlns:a16="http://schemas.microsoft.com/office/drawing/2014/main" id="{6E785FC3-CE7B-46F8-8C7A-EBBF001ED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0" name="Rectangle 9229">
              <a:extLst>
                <a:ext uri="{FF2B5EF4-FFF2-40B4-BE49-F238E27FC236}">
                  <a16:creationId xmlns:a16="http://schemas.microsoft.com/office/drawing/2014/main" id="{75069D9A-30C7-4159-880C-DD2BDC51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232" name="Rectangle 9231">
            <a:extLst>
              <a:ext uri="{FF2B5EF4-FFF2-40B4-BE49-F238E27FC236}">
                <a16:creationId xmlns:a16="http://schemas.microsoft.com/office/drawing/2014/main" id="{D9FE1511-6E1B-4F0E-8FF0-958527181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918" y="973636"/>
            <a:ext cx="4327398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1D75B052-4A56-4659-8E84-FA1EB67C44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88362" y="1138228"/>
            <a:ext cx="4080510" cy="3858768"/>
          </a:xfrm>
        </p:spPr>
        <p:txBody>
          <a:bodyPr anchor="ctr">
            <a:normAutofit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endParaRPr lang="nb-NO" sz="1400" dirty="0">
              <a:solidFill>
                <a:srgbClr val="000000"/>
              </a:solidFill>
            </a:endParaRPr>
          </a:p>
          <a:p>
            <a:pPr marL="609600" indent="-6096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eriod"/>
              <a:defRPr/>
            </a:pPr>
            <a:r>
              <a:rPr lang="nb-NO" sz="1400" dirty="0">
                <a:solidFill>
                  <a:srgbClr val="000000"/>
                </a:solidFill>
              </a:rPr>
              <a:t>Presentasjon</a:t>
            </a:r>
          </a:p>
          <a:p>
            <a:pPr marL="609600" indent="-6096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eriod"/>
              <a:defRPr/>
            </a:pPr>
            <a:r>
              <a:rPr lang="nb-NO" sz="1400" dirty="0">
                <a:solidFill>
                  <a:srgbClr val="000000"/>
                </a:solidFill>
              </a:rPr>
              <a:t>Oppstart</a:t>
            </a:r>
          </a:p>
          <a:p>
            <a:pPr marL="609600" indent="-6096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eriod"/>
              <a:defRPr/>
            </a:pPr>
            <a:r>
              <a:rPr lang="nb-NO" sz="1400" dirty="0">
                <a:solidFill>
                  <a:srgbClr val="000000"/>
                </a:solidFill>
              </a:rPr>
              <a:t>Hjertesone</a:t>
            </a:r>
          </a:p>
          <a:p>
            <a:pPr marL="609600" indent="-6096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eriod"/>
              <a:defRPr/>
            </a:pPr>
            <a:r>
              <a:rPr lang="nb-NO" sz="1400" dirty="0">
                <a:solidFill>
                  <a:srgbClr val="000000"/>
                </a:solidFill>
              </a:rPr>
              <a:t>Praktisk informasjon om litt og mye</a:t>
            </a:r>
          </a:p>
          <a:p>
            <a:pPr marL="609600" indent="-6096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eriod"/>
              <a:defRPr/>
            </a:pPr>
            <a:r>
              <a:rPr lang="nb-NO" sz="1400" dirty="0">
                <a:solidFill>
                  <a:srgbClr val="000000"/>
                </a:solidFill>
              </a:rPr>
              <a:t>Leseopplæringen</a:t>
            </a:r>
          </a:p>
          <a:p>
            <a:pPr marL="609600" indent="-6096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eriod"/>
              <a:defRPr/>
            </a:pPr>
            <a:r>
              <a:rPr lang="nb-NO" sz="1400" dirty="0">
                <a:solidFill>
                  <a:srgbClr val="000000"/>
                </a:solidFill>
              </a:rPr>
              <a:t>Valg av foreldrerepresentanter</a:t>
            </a:r>
          </a:p>
          <a:p>
            <a:pPr marL="609600" indent="-6096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eriod"/>
              <a:defRPr/>
            </a:pPr>
            <a:r>
              <a:rPr lang="nb-NO" sz="1400" dirty="0">
                <a:solidFill>
                  <a:srgbClr val="000000"/>
                </a:solidFill>
              </a:rPr>
              <a:t>Eventuelt</a:t>
            </a:r>
          </a:p>
          <a:p>
            <a:pPr marL="609600" indent="-6096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eriod"/>
              <a:defRPr/>
            </a:pPr>
            <a:endParaRPr lang="nb-NO" sz="1400" dirty="0">
              <a:solidFill>
                <a:srgbClr val="000000"/>
              </a:solidFill>
            </a:endParaRP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nb-NO" sz="1400" dirty="0">
                <a:solidFill>
                  <a:srgbClr val="000000"/>
                </a:solidFill>
              </a:rPr>
              <a:t> </a:t>
            </a:r>
          </a:p>
          <a:p>
            <a:pPr marL="609600" indent="-6096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eriod"/>
              <a:defRPr/>
            </a:pPr>
            <a:endParaRPr lang="nb-NO" sz="1400" dirty="0">
              <a:solidFill>
                <a:srgbClr val="000000"/>
              </a:solidFill>
            </a:endParaRPr>
          </a:p>
        </p:txBody>
      </p:sp>
      <p:pic>
        <p:nvPicPr>
          <p:cNvPr id="9234" name="Picture 9233">
            <a:extLst>
              <a:ext uri="{FF2B5EF4-FFF2-40B4-BE49-F238E27FC236}">
                <a16:creationId xmlns:a16="http://schemas.microsoft.com/office/drawing/2014/main" id="{025CEF6D-5E98-4B5C-A10F-7459C1EEF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9236" name="Straight Connector 9235">
            <a:extLst>
              <a:ext uri="{FF2B5EF4-FFF2-40B4-BE49-F238E27FC236}">
                <a16:creationId xmlns:a16="http://schemas.microsoft.com/office/drawing/2014/main" id="{05C73161-1E4E-4E6A-91B2-E885CF8FF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 descr="Et bilde som inneholder Skalamodell&#10;&#10;Automatisk generert beskrivelse">
            <a:extLst>
              <a:ext uri="{FF2B5EF4-FFF2-40B4-BE49-F238E27FC236}">
                <a16:creationId xmlns:a16="http://schemas.microsoft.com/office/drawing/2014/main" id="{AA67DE6C-F5DA-F195-B627-5CBBAFE09D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012" b="-1"/>
          <a:stretch/>
        </p:blipFill>
        <p:spPr>
          <a:xfrm rot="5400000">
            <a:off x="1064122" y="-206730"/>
            <a:ext cx="3968396" cy="6096641"/>
          </a:xfrm>
          <a:prstGeom prst="rect">
            <a:avLst/>
          </a:prstGeom>
        </p:spPr>
      </p:pic>
      <p:sp>
        <p:nvSpPr>
          <p:cNvPr id="7" name="Tittel 6">
            <a:extLst>
              <a:ext uri="{FF2B5EF4-FFF2-40B4-BE49-F238E27FC236}">
                <a16:creationId xmlns:a16="http://schemas.microsoft.com/office/drawing/2014/main" id="{A3E3ED67-E117-A5B1-F018-657630860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7" y="5083775"/>
            <a:ext cx="5318474" cy="673936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3000" err="1">
                <a:solidFill>
                  <a:srgbClr val="FFFFFF"/>
                </a:solidFill>
              </a:rPr>
              <a:t>Hjartesone</a:t>
            </a:r>
          </a:p>
        </p:txBody>
      </p:sp>
      <p:pic>
        <p:nvPicPr>
          <p:cNvPr id="1026" name="Picture 2" descr="Et bilde som inneholder tekst, Grafikk, logo, grafisk design&#10;&#10;Automatisk generert beskrivelse">
            <a:extLst>
              <a:ext uri="{FF2B5EF4-FFF2-40B4-BE49-F238E27FC236}">
                <a16:creationId xmlns:a16="http://schemas.microsoft.com/office/drawing/2014/main" id="{825FE631-E8C8-B507-C0F1-7862B9843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2" r="23272" b="7"/>
          <a:stretch/>
        </p:blipFill>
        <p:spPr bwMode="auto">
          <a:xfrm>
            <a:off x="6096643" y="857251"/>
            <a:ext cx="3047357" cy="396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7495DB7B-1D1C-88F8-AE1F-084F30FC5217}"/>
              </a:ext>
            </a:extLst>
          </p:cNvPr>
          <p:cNvSpPr/>
          <p:nvPr/>
        </p:nvSpPr>
        <p:spPr>
          <a:xfrm rot="1147307">
            <a:off x="-39258" y="3092749"/>
            <a:ext cx="5863754" cy="76953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</p:spTree>
    <p:extLst>
      <p:ext uri="{BB962C8B-B14F-4D97-AF65-F5344CB8AC3E}">
        <p14:creationId xmlns:p14="http://schemas.microsoft.com/office/powerpoint/2010/main" val="547777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1CDA7-60CA-8812-85A0-E18CBD8F7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049274"/>
            <a:ext cx="7879842" cy="761238"/>
          </a:xfrm>
        </p:spPr>
        <p:txBody>
          <a:bodyPr anchor="b">
            <a:normAutofit/>
          </a:bodyPr>
          <a:lstStyle/>
          <a:p>
            <a:r>
              <a:rPr lang="en-US" err="1"/>
              <a:t>Hjartesona</a:t>
            </a:r>
            <a:r>
              <a:rPr lang="en-US"/>
              <a:t>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C9274D-B993-7DDC-B444-9DD174FEA22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301950"/>
          <a:ext cx="7886700" cy="3268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7505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t bilde som inneholder blå, mønster, Elektrisk blå, lett&#10;&#10;Automatisk generert beskrivelse">
            <a:extLst>
              <a:ext uri="{FF2B5EF4-FFF2-40B4-BE49-F238E27FC236}">
                <a16:creationId xmlns:a16="http://schemas.microsoft.com/office/drawing/2014/main" id="{D802FD23-FDA3-B7AC-FB40-6A5D6DFADD3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/>
        </p:blipFill>
        <p:spPr>
          <a:xfrm>
            <a:off x="15" y="857257"/>
            <a:ext cx="9143985" cy="5143493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D37C43E-2C2E-5EA4-C8D0-1558CF185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Permisjon eller fritak frå skulen</a:t>
            </a:r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200EC4F4-5D5E-F778-E6DC-EF5DF210FAA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143842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1220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848" name="Rectangle 3584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E871B159-943A-4A2D-A6A5-D67D0D3C4D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3357" y="1600199"/>
            <a:ext cx="2654449" cy="4297680"/>
          </a:xfrm>
        </p:spPr>
        <p:txBody>
          <a:bodyPr anchor="ctr"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br>
              <a:rPr lang="nb-NO" sz="2200" dirty="0"/>
            </a:br>
            <a:r>
              <a:rPr lang="nb-NO" sz="2200" dirty="0"/>
              <a:t>Praktisk informasjon</a:t>
            </a:r>
          </a:p>
        </p:txBody>
      </p:sp>
      <p:cxnSp>
        <p:nvCxnSpPr>
          <p:cNvPr id="35850" name="Straight Connector 3584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3" name="Rectangle 3">
            <a:extLst>
              <a:ext uri="{FF2B5EF4-FFF2-40B4-BE49-F238E27FC236}">
                <a16:creationId xmlns:a16="http://schemas.microsoft.com/office/drawing/2014/main" id="{770EC506-E411-44AA-91AC-D1D3278E59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93638" y="1600199"/>
            <a:ext cx="4597502" cy="4297680"/>
          </a:xfrm>
        </p:spPr>
        <p:txBody>
          <a:bodyPr anchor="ctr">
            <a:normAutofit fontScale="92500" lnSpcReduction="20000"/>
          </a:bodyPr>
          <a:lstStyle/>
          <a:p>
            <a:pPr marL="406908" indent="-3429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nb-NO" sz="1400" dirty="0"/>
              <a:t>VIGILO – app – sende melding til alle lærerne før klokken 08.00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r>
              <a:rPr lang="nb-NO" sz="1400" dirty="0"/>
              <a:t>Gym – Ikke gymtøy, men gjerne t-skjorte under. </a:t>
            </a:r>
            <a:r>
              <a:rPr lang="nb-NO" sz="1400" dirty="0" err="1"/>
              <a:t>Gymsko</a:t>
            </a:r>
            <a:r>
              <a:rPr lang="nb-NO" sz="1400" dirty="0"/>
              <a:t> med borrelås.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r>
              <a:rPr lang="nb-NO" sz="1400" dirty="0"/>
              <a:t>Matboks og drikke 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r>
              <a:rPr lang="nb-NO" sz="1400" dirty="0"/>
              <a:t>Blyantgrep</a:t>
            </a:r>
          </a:p>
          <a:p>
            <a:pPr marL="448056" indent="-384048">
              <a:lnSpc>
                <a:spcPct val="110000"/>
              </a:lnSpc>
              <a:buClr>
                <a:schemeClr val="accent3"/>
              </a:buClr>
              <a:buFont typeface="Wingdings 2"/>
              <a:buChar char=""/>
              <a:defRPr/>
            </a:pPr>
            <a:r>
              <a:rPr lang="nb-NO" altLang="nb-NO" sz="1400" dirty="0"/>
              <a:t>Meldemappe alltid i sekken – Informasjon om ulike ting, ukeplan, etc. Tøm etter hvert!</a:t>
            </a:r>
          </a:p>
          <a:p>
            <a:pPr marL="448056" indent="-384048">
              <a:lnSpc>
                <a:spcPct val="110000"/>
              </a:lnSpc>
              <a:buClr>
                <a:schemeClr val="accent3"/>
              </a:buClr>
              <a:buFont typeface="Wingdings 2"/>
              <a:buChar char=""/>
              <a:defRPr/>
            </a:pPr>
            <a:r>
              <a:rPr lang="nb-NO" altLang="nb-NO" sz="1400" dirty="0">
                <a:sym typeface="Wingdings" panose="05000000000000000000" pitchFamily="2" charset="2"/>
              </a:rPr>
              <a:t>Ukeplanen blir lagt ut på skolens hjemmeside</a:t>
            </a:r>
          </a:p>
          <a:p>
            <a:pPr marL="448056" indent="-384048">
              <a:lnSpc>
                <a:spcPct val="110000"/>
              </a:lnSpc>
              <a:buClr>
                <a:schemeClr val="accent3"/>
              </a:buClr>
              <a:buFont typeface="Wingdings 2"/>
              <a:buChar char=""/>
              <a:defRPr/>
            </a:pPr>
            <a:r>
              <a:rPr lang="nb-NO" altLang="nb-NO" sz="1400" dirty="0">
                <a:sym typeface="Wingdings" panose="05000000000000000000" pitchFamily="2" charset="2"/>
              </a:rPr>
              <a:t>Lekser blir delt ut mandag, leveres fredag. Øv litt hver dag.</a:t>
            </a:r>
          </a:p>
          <a:p>
            <a:pPr marL="448056" indent="-384048">
              <a:lnSpc>
                <a:spcPct val="110000"/>
              </a:lnSpc>
              <a:buClr>
                <a:schemeClr val="accent3"/>
              </a:buClr>
              <a:buFont typeface="Wingdings 2"/>
              <a:buChar char=""/>
              <a:defRPr/>
            </a:pPr>
            <a:r>
              <a:rPr lang="nb-NO" sz="1400" dirty="0"/>
              <a:t>Litt om timeplanen: Fleksibilitet og lek innimellom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endParaRPr lang="nb-NO" sz="1400" dirty="0"/>
          </a:p>
          <a:p>
            <a:pPr marL="64008" indent="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nb-NO" sz="1400" dirty="0"/>
          </a:p>
          <a:p>
            <a:pPr marL="64008" indent="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nb-NO" sz="1400" b="1" dirty="0"/>
              <a:t>Husk: Små gryter har også ører</a:t>
            </a:r>
            <a:r>
              <a:rPr lang="nb-NO" sz="1400" b="1" dirty="0">
                <a:sym typeface="Wingdings" panose="05000000000000000000" pitchFamily="2" charset="2"/>
              </a:rPr>
              <a:t> Snakk positivt om skolen og barna i klassen!</a:t>
            </a:r>
            <a:endParaRPr lang="nb-NO" sz="1400" dirty="0"/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endParaRPr lang="nb-NO" sz="1400" dirty="0"/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endParaRPr lang="nb-NO" sz="1400" dirty="0"/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nb-NO" sz="1400" dirty="0"/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endParaRPr lang="nb-NO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9C1F37A2-BDEE-8FBC-36F7-615DAAA60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5926"/>
            <a:ext cx="9144000" cy="634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71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32" name="Rectangle 13319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Tittel 1">
            <a:extLst>
              <a:ext uri="{FF2B5EF4-FFF2-40B4-BE49-F238E27FC236}">
                <a16:creationId xmlns:a16="http://schemas.microsoft.com/office/drawing/2014/main" id="{3FE1DBDF-83A0-4C4D-A365-6D4AEE6BA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357" y="1600199"/>
            <a:ext cx="2654449" cy="4297680"/>
          </a:xfrm>
        </p:spPr>
        <p:txBody>
          <a:bodyPr anchor="ctr">
            <a:normAutofit/>
          </a:bodyPr>
          <a:lstStyle/>
          <a:p>
            <a:pPr eaLnBrk="1" hangingPunct="1"/>
            <a:br>
              <a:rPr lang="nb-NO" altLang="nb-NO"/>
            </a:br>
            <a:r>
              <a:rPr lang="nb-NO" altLang="nb-NO"/>
              <a:t>Lesetips til hjemmet:</a:t>
            </a:r>
          </a:p>
        </p:txBody>
      </p:sp>
      <p:cxnSp>
        <p:nvCxnSpPr>
          <p:cNvPr id="13333" name="Straight Connector 13321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4" name="Plassholder for innhold 2">
            <a:extLst>
              <a:ext uri="{FF2B5EF4-FFF2-40B4-BE49-F238E27FC236}">
                <a16:creationId xmlns:a16="http://schemas.microsoft.com/office/drawing/2014/main" id="{8B5A3D1A-01E2-4B4D-90C3-5EB393390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3638" y="1600199"/>
            <a:ext cx="4597502" cy="4297680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nb-NO" altLang="nb-NO" sz="1700" dirty="0"/>
              <a:t>Øv på bokstavlyd, ikke bokstavnavn.</a:t>
            </a:r>
          </a:p>
          <a:p>
            <a:pPr eaLnBrk="1" hangingPunct="1">
              <a:lnSpc>
                <a:spcPct val="110000"/>
              </a:lnSpc>
            </a:pPr>
            <a:r>
              <a:rPr lang="nb-NO" altLang="nb-NO" sz="1700" dirty="0" err="1"/>
              <a:t>Leselekse</a:t>
            </a:r>
            <a:r>
              <a:rPr lang="nb-NO" altLang="nb-NO" sz="1700" dirty="0"/>
              <a:t> er viktig – gjør det til noe positivt.</a:t>
            </a:r>
          </a:p>
          <a:p>
            <a:pPr eaLnBrk="1" hangingPunct="1">
              <a:lnSpc>
                <a:spcPct val="110000"/>
              </a:lnSpc>
            </a:pPr>
            <a:r>
              <a:rPr lang="nb-NO" altLang="nb-NO" sz="1700" dirty="0"/>
              <a:t>Snakk om verden.</a:t>
            </a:r>
          </a:p>
          <a:p>
            <a:pPr eaLnBrk="1" hangingPunct="1">
              <a:lnSpc>
                <a:spcPct val="110000"/>
              </a:lnSpc>
            </a:pPr>
            <a:r>
              <a:rPr lang="nb-NO" altLang="nb-NO" sz="1700" dirty="0"/>
              <a:t>Still spørsmål som inviterer til språkbruk.</a:t>
            </a:r>
          </a:p>
          <a:p>
            <a:pPr eaLnBrk="1" hangingPunct="1">
              <a:lnSpc>
                <a:spcPct val="110000"/>
              </a:lnSpc>
            </a:pPr>
            <a:r>
              <a:rPr lang="nb-NO" altLang="nb-NO" sz="1700" dirty="0"/>
              <a:t>Les høyt sammen med barnet, bruk gjerne lesefinger.</a:t>
            </a:r>
          </a:p>
          <a:p>
            <a:pPr eaLnBrk="1" hangingPunct="1">
              <a:lnSpc>
                <a:spcPct val="110000"/>
              </a:lnSpc>
            </a:pPr>
            <a:r>
              <a:rPr lang="nb-NO" altLang="nb-NO" sz="1700" dirty="0"/>
              <a:t>Les mange bøker sammen, og snakk om dem.</a:t>
            </a:r>
          </a:p>
          <a:p>
            <a:pPr eaLnBrk="1" hangingPunct="1">
              <a:lnSpc>
                <a:spcPct val="110000"/>
              </a:lnSpc>
            </a:pPr>
            <a:r>
              <a:rPr lang="nb-NO" altLang="nb-NO" sz="1700" dirty="0">
                <a:highlight>
                  <a:srgbClr val="FFFF00"/>
                </a:highlight>
              </a:rPr>
              <a:t>App til telefon: </a:t>
            </a:r>
            <a:r>
              <a:rPr lang="nb-NO" altLang="nb-NO" sz="1700" dirty="0" err="1">
                <a:highlight>
                  <a:srgbClr val="FFFF00"/>
                </a:highlight>
              </a:rPr>
              <a:t>Graphogame</a:t>
            </a:r>
            <a:r>
              <a:rPr lang="nb-NO" altLang="nb-NO" sz="1700" dirty="0">
                <a:highlight>
                  <a:srgbClr val="FFFF00"/>
                </a:highlight>
              </a:rPr>
              <a:t> - lesetrening</a:t>
            </a:r>
          </a:p>
          <a:p>
            <a:pPr eaLnBrk="1" hangingPunct="1">
              <a:lnSpc>
                <a:spcPct val="110000"/>
              </a:lnSpc>
            </a:pPr>
            <a:r>
              <a:rPr lang="nb-NO" altLang="nb-NO" sz="1700" dirty="0"/>
              <a:t>Informasjon om  </a:t>
            </a:r>
            <a:r>
              <a:rPr lang="nb-NO" altLang="nb-NO" sz="1700" dirty="0" err="1"/>
              <a:t>Aski</a:t>
            </a:r>
            <a:r>
              <a:rPr lang="nb-NO" altLang="nb-NO" sz="1700" dirty="0"/>
              <a:t> </a:t>
            </a:r>
            <a:r>
              <a:rPr lang="nb-NO" altLang="nb-NO" sz="1700" dirty="0" err="1"/>
              <a:t>Raski</a:t>
            </a:r>
            <a:r>
              <a:rPr lang="nb-NO" altLang="nb-NO" sz="1700"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89E477A3-D35C-D1B6-D7A6-8245B2DA4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196752"/>
            <a:ext cx="3874941" cy="5500446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104F63FF-71FB-86C2-EB94-C7F95FE3D93C}"/>
              </a:ext>
            </a:extLst>
          </p:cNvPr>
          <p:cNvSpPr txBox="1"/>
          <p:nvPr/>
        </p:nvSpPr>
        <p:spPr>
          <a:xfrm>
            <a:off x="3563888" y="40421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ASKI RASKI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0CCB6C84-4960-007C-DFD5-7082FA936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64974"/>
            <a:ext cx="1390721" cy="104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8155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142</TotalTime>
  <Words>461</Words>
  <Application>Microsoft Office PowerPoint</Application>
  <PresentationFormat>Skjermfremvisning (4:3)</PresentationFormat>
  <Paragraphs>70</Paragraphs>
  <Slides>14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21" baseType="lpstr">
      <vt:lpstr>Aptos Display</vt:lpstr>
      <vt:lpstr>Arial</vt:lpstr>
      <vt:lpstr>Calibri</vt:lpstr>
      <vt:lpstr>Gill Sans MT</vt:lpstr>
      <vt:lpstr>Wingdings</vt:lpstr>
      <vt:lpstr>Wingdings 2</vt:lpstr>
      <vt:lpstr>Galleri</vt:lpstr>
      <vt:lpstr>Foreldremøte for 1. trinn </vt:lpstr>
      <vt:lpstr>Sakliste:</vt:lpstr>
      <vt:lpstr>Hjartesone</vt:lpstr>
      <vt:lpstr>Hjartesona:</vt:lpstr>
      <vt:lpstr>Permisjon eller fritak frå skulen</vt:lpstr>
      <vt:lpstr> Praktisk informasjon</vt:lpstr>
      <vt:lpstr>PowerPoint-presentasjon</vt:lpstr>
      <vt:lpstr> Lesetips til hjemmet:</vt:lpstr>
      <vt:lpstr>PowerPoint-presentasjon</vt:lpstr>
      <vt:lpstr>PowerPoint-presentasjon</vt:lpstr>
      <vt:lpstr>PowerPoint-presentasjon</vt:lpstr>
      <vt:lpstr>PowerPoint-presentasjon</vt:lpstr>
      <vt:lpstr>FAU-representanten: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Foreldremøte for 1. trinn</dc:title>
  <dc:creator>Vestrheim, Anne Karin</dc:creator>
  <cp:lastModifiedBy>Johannesen, Gry</cp:lastModifiedBy>
  <cp:revision>17</cp:revision>
  <cp:lastPrinted>2026-08-28T05:42:25Z</cp:lastPrinted>
  <dcterms:created xsi:type="dcterms:W3CDTF">2019-09-05T12:01:26Z</dcterms:created>
  <dcterms:modified xsi:type="dcterms:W3CDTF">2026-09-04T05:58:36Z</dcterms:modified>
</cp:coreProperties>
</file>